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notesSlides/notesSlide1.xml" ContentType="application/vnd.openxmlformats-officedocument.presentationml.notesSlide+xml"/>
  <Override PartName="/ppt/tags/tag29.xml" ContentType="application/vnd.openxmlformats-officedocument.presentationml.tags+xml"/>
  <Override PartName="/ppt/notesSlides/notesSlide2.xml" ContentType="application/vnd.openxmlformats-officedocument.presentationml.notesSlide+xml"/>
  <Override PartName="/ppt/tags/tag30.xml" ContentType="application/vnd.openxmlformats-officedocument.presentationml.tags+xml"/>
  <Override PartName="/ppt/notesSlides/notesSlide3.xml" ContentType="application/vnd.openxmlformats-officedocument.presentationml.notesSlide+xml"/>
  <Override PartName="/ppt/tags/tag31.xml" ContentType="application/vnd.openxmlformats-officedocument.presentationml.tags+xml"/>
  <Override PartName="/ppt/notesSlides/notesSlide4.xml" ContentType="application/vnd.openxmlformats-officedocument.presentationml.notesSlide+xml"/>
  <Override PartName="/ppt/tags/tag32.xml" ContentType="application/vnd.openxmlformats-officedocument.presentationml.tags+xml"/>
  <Override PartName="/ppt/notesSlides/notesSlide5.xml" ContentType="application/vnd.openxmlformats-officedocument.presentationml.notesSlide+xml"/>
  <Override PartName="/ppt/tags/tag33.xml" ContentType="application/vnd.openxmlformats-officedocument.presentationml.tags+xml"/>
  <Override PartName="/ppt/notesSlides/notesSlide6.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40.xml" ContentType="application/vnd.openxmlformats-officedocument.presentationml.tags+xml"/>
  <Override PartName="/ppt/notesSlides/notesSlide10.xml" ContentType="application/vnd.openxmlformats-officedocument.presentationml.notesSlide+xml"/>
  <Override PartName="/ppt/tags/tag41.xml" ContentType="application/vnd.openxmlformats-officedocument.presentationml.tags+xml"/>
  <Override PartName="/ppt/notesSlides/notesSlide11.xml" ContentType="application/vnd.openxmlformats-officedocument.presentationml.notesSlide+xml"/>
  <Override PartName="/ppt/tags/tag42.xml" ContentType="application/vnd.openxmlformats-officedocument.presentationml.tags+xml"/>
  <Override PartName="/ppt/notesSlides/notesSlide12.xml" ContentType="application/vnd.openxmlformats-officedocument.presentationml.notesSlide+xml"/>
  <Override PartName="/ppt/tags/tag43.xml" ContentType="application/vnd.openxmlformats-officedocument.presentationml.tags+xml"/>
  <Override PartName="/ppt/notesSlides/notesSlide13.xml" ContentType="application/vnd.openxmlformats-officedocument.presentationml.notesSlide+xml"/>
  <Override PartName="/ppt/tags/tag44.xml" ContentType="application/vnd.openxmlformats-officedocument.presentationml.tags+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45.xml" ContentType="application/vnd.openxmlformats-officedocument.presentationml.tags+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46.xml" ContentType="application/vnd.openxmlformats-officedocument.presentationml.tags+xml"/>
  <Override PartName="/ppt/notesSlides/notesSlide16.xml" ContentType="application/vnd.openxmlformats-officedocument.presentationml.notesSlide+xml"/>
  <Override PartName="/ppt/charts/chart6.xml" ContentType="application/vnd.openxmlformats-officedocument.drawingml.chart+xml"/>
  <Override PartName="/ppt/drawings/drawing1.xml" ContentType="application/vnd.openxmlformats-officedocument.drawingml.chartshapes+xml"/>
  <Override PartName="/ppt/tags/tag47.xml" ContentType="application/vnd.openxmlformats-officedocument.presentationml.tags+xml"/>
  <Override PartName="/ppt/notesSlides/notesSlide17.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8.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ags/tag53.xml" ContentType="application/vnd.openxmlformats-officedocument.presentationml.tags+xml"/>
  <Override PartName="/ppt/notesSlides/notesSlide19.xml" ContentType="application/vnd.openxmlformats-officedocument.presentationml.notesSlide+xml"/>
  <Override PartName="/ppt/tags/tag54.xml" ContentType="application/vnd.openxmlformats-officedocument.presentationml.tags+xml"/>
  <Override PartName="/ppt/notesSlides/notesSlide20.xml" ContentType="application/vnd.openxmlformats-officedocument.presentationml.notesSlide+xml"/>
  <Override PartName="/ppt/tags/tag55.xml" ContentType="application/vnd.openxmlformats-officedocument.presentationml.tags+xml"/>
  <Override PartName="/ppt/notesSlides/notesSlide21.xml" ContentType="application/vnd.openxmlformats-officedocument.presentationml.notesSlide+xml"/>
  <Override PartName="/ppt/charts/chart8.xml" ContentType="application/vnd.openxmlformats-officedocument.drawingml.chart+xml"/>
  <Override PartName="/ppt/tags/tag56.xml" ContentType="application/vnd.openxmlformats-officedocument.presentationml.tags+xml"/>
  <Override PartName="/ppt/notesSlides/notesSlide22.xml" ContentType="application/vnd.openxmlformats-officedocument.presentationml.notesSlide+xml"/>
  <Override PartName="/ppt/tags/tag57.xml" ContentType="application/vnd.openxmlformats-officedocument.presentationml.tags+xml"/>
  <Override PartName="/ppt/notesSlides/notesSlide23.xml" ContentType="application/vnd.openxmlformats-officedocument.presentationml.notesSlide+xml"/>
  <Override PartName="/ppt/tags/tag58.xml" ContentType="application/vnd.openxmlformats-officedocument.presentationml.tags+xml"/>
  <Override PartName="/ppt/notesSlides/notesSlide24.xml" ContentType="application/vnd.openxmlformats-officedocument.presentationml.notesSlide+xml"/>
  <Override PartName="/ppt/tags/tag59.xml" ContentType="application/vnd.openxmlformats-officedocument.presentationml.tags+xml"/>
  <Override PartName="/ppt/notesSlides/notesSlide25.xml" ContentType="application/vnd.openxmlformats-officedocument.presentationml.notesSlide+xml"/>
  <Override PartName="/ppt/tags/tag60.xml" ContentType="application/vnd.openxmlformats-officedocument.presentationml.tags+xml"/>
  <Override PartName="/ppt/notesSlides/notesSlide26.xml" ContentType="application/vnd.openxmlformats-officedocument.presentationml.notesSlide+xml"/>
  <Override PartName="/ppt/tags/tag61.xml" ContentType="application/vnd.openxmlformats-officedocument.presentationml.tags+xml"/>
  <Override PartName="/ppt/notesSlides/notesSlide27.xml" ContentType="application/vnd.openxmlformats-officedocument.presentationml.notesSlide+xml"/>
  <Override PartName="/ppt/tags/tag62.xml" ContentType="application/vnd.openxmlformats-officedocument.presentationml.tags+xml"/>
  <Override PartName="/ppt/notesSlides/notesSlide28.xml" ContentType="application/vnd.openxmlformats-officedocument.presentationml.notesSlide+xml"/>
  <Override PartName="/ppt/tags/tag63.xml" ContentType="application/vnd.openxmlformats-officedocument.presentationml.tags+xml"/>
  <Override PartName="/ppt/notesSlides/notesSlide29.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tags/tag64.xml" ContentType="application/vnd.openxmlformats-officedocument.presentationml.tags+xml"/>
  <Override PartName="/ppt/notesSlides/notesSlide30.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ags/tag65.xml" ContentType="application/vnd.openxmlformats-officedocument.presentationml.tags+xml"/>
  <Override PartName="/ppt/notesSlides/notesSlide31.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tags/tag66.xml" ContentType="application/vnd.openxmlformats-officedocument.presentationml.tags+xml"/>
  <Override PartName="/ppt/notesSlides/notesSlide32.xml" ContentType="application/vnd.openxmlformats-officedocument.presentationml.notesSlid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tags/tag67.xml" ContentType="application/vnd.openxmlformats-officedocument.presentationml.tags+xml"/>
  <Override PartName="/ppt/notesSlides/notesSlide33.xml" ContentType="application/vnd.openxmlformats-officedocument.presentationml.notesSlide+xml"/>
  <Override PartName="/ppt/tags/tag68.xml" ContentType="application/vnd.openxmlformats-officedocument.presentationml.tags+xml"/>
  <Override PartName="/ppt/notesSlides/notesSlide34.xml" ContentType="application/vnd.openxmlformats-officedocument.presentationml.notesSlide+xml"/>
  <Override PartName="/ppt/tags/tag69.xml" ContentType="application/vnd.openxmlformats-officedocument.presentationml.tags+xml"/>
  <Override PartName="/ppt/notesSlides/notesSlide35.xml" ContentType="application/vnd.openxmlformats-officedocument.presentationml.notesSlide+xml"/>
  <Override PartName="/ppt/tags/tag70.xml" ContentType="application/vnd.openxmlformats-officedocument.presentationml.tags+xml"/>
  <Override PartName="/ppt/notesSlides/notesSlide36.xml" ContentType="application/vnd.openxmlformats-officedocument.presentationml.notesSlide+xml"/>
  <Override PartName="/ppt/tags/tag71.xml" ContentType="application/vnd.openxmlformats-officedocument.presentationml.tags+xml"/>
  <Override PartName="/ppt/notesSlides/notesSlide37.xml" ContentType="application/vnd.openxmlformats-officedocument.presentationml.notesSlide+xml"/>
  <Override PartName="/ppt/tags/tag72.xml" ContentType="application/vnd.openxmlformats-officedocument.presentationml.tags+xml"/>
  <Override PartName="/ppt/notesSlides/notesSlide38.xml" ContentType="application/vnd.openxmlformats-officedocument.presentationml.notesSlid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tags/tag73.xml" ContentType="application/vnd.openxmlformats-officedocument.presentationml.tags+xml"/>
  <Override PartName="/ppt/notesSlides/notesSlide39.xml" ContentType="application/vnd.openxmlformats-officedocument.presentationml.notesSlid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ppt/tags/tag74.xml" ContentType="application/vnd.openxmlformats-officedocument.presentationml.tags+xml"/>
  <Override PartName="/ppt/notesSlides/notesSlide40.xml" ContentType="application/vnd.openxmlformats-officedocument.presentationml.notesSlide+xml"/>
  <Override PartName="/ppt/charts/chart18.xml" ContentType="application/vnd.openxmlformats-officedocument.drawingml.chart+xml"/>
  <Override PartName="/ppt/charts/style12.xml" ContentType="application/vnd.ms-office.chartstyle+xml"/>
  <Override PartName="/ppt/charts/colors12.xml" ContentType="application/vnd.ms-office.chartcolorstyle+xml"/>
  <Override PartName="/ppt/tags/tag75.xml" ContentType="application/vnd.openxmlformats-officedocument.presentationml.tags+xml"/>
  <Override PartName="/ppt/notesSlides/notesSlide41.xml" ContentType="application/vnd.openxmlformats-officedocument.presentationml.notesSlide+xml"/>
  <Override PartName="/ppt/charts/chart19.xml" ContentType="application/vnd.openxmlformats-officedocument.drawingml.chart+xml"/>
  <Override PartName="/ppt/charts/style13.xml" ContentType="application/vnd.ms-office.chartstyle+xml"/>
  <Override PartName="/ppt/charts/colors13.xml" ContentType="application/vnd.ms-office.chartcolorstyle+xml"/>
  <Override PartName="/ppt/tags/tag76.xml" ContentType="application/vnd.openxmlformats-officedocument.presentationml.tags+xml"/>
  <Override PartName="/ppt/notesSlides/notesSlide42.xml" ContentType="application/vnd.openxmlformats-officedocument.presentationml.notesSlide+xml"/>
  <Override PartName="/ppt/charts/chart20.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notesSlides/notesSlide43.xml" ContentType="application/vnd.openxmlformats-officedocument.presentationml.notesSlide+xml"/>
  <Override PartName="/ppt/tags/tag78.xml" ContentType="application/vnd.openxmlformats-officedocument.presentationml.tags+xml"/>
  <Override PartName="/ppt/notesSlides/notesSlide44.xml" ContentType="application/vnd.openxmlformats-officedocument.presentationml.notesSlide+xml"/>
  <Override PartName="/ppt/tags/tag79.xml" ContentType="application/vnd.openxmlformats-officedocument.presentationml.tags+xml"/>
  <Override PartName="/ppt/notesSlides/notesSlide45.xml" ContentType="application/vnd.openxmlformats-officedocument.presentationml.notesSlide+xml"/>
  <Override PartName="/ppt/tags/tag80.xml" ContentType="application/vnd.openxmlformats-officedocument.presentationml.tags+xml"/>
  <Override PartName="/ppt/notesSlides/notesSlide46.xml" ContentType="application/vnd.openxmlformats-officedocument.presentationml.notesSlide+xml"/>
  <Override PartName="/ppt/charts/chart21.xml" ContentType="application/vnd.openxmlformats-officedocument.drawingml.chart+xml"/>
  <Override PartName="/ppt/charts/style15.xml" ContentType="application/vnd.ms-office.chartstyle+xml"/>
  <Override PartName="/ppt/charts/colors15.xml" ContentType="application/vnd.ms-office.chartcolorstyle+xml"/>
  <Override PartName="/ppt/tags/tag81.xml" ContentType="application/vnd.openxmlformats-officedocument.presentationml.tags+xml"/>
  <Override PartName="/ppt/notesSlides/notesSlide47.xml" ContentType="application/vnd.openxmlformats-officedocument.presentationml.notesSlide+xml"/>
  <Override PartName="/ppt/tags/tag82.xml" ContentType="application/vnd.openxmlformats-officedocument.presentationml.tags+xml"/>
  <Override PartName="/ppt/notesSlides/notesSlide48.xml" ContentType="application/vnd.openxmlformats-officedocument.presentationml.notesSlide+xml"/>
  <Override PartName="/ppt/charts/chart22.xml" ContentType="application/vnd.openxmlformats-officedocument.drawingml.chart+xml"/>
  <Override PartName="/ppt/tags/tag83.xml" ContentType="application/vnd.openxmlformats-officedocument.presentationml.tags+xml"/>
  <Override PartName="/ppt/tags/tag84.xml" ContentType="application/vnd.openxmlformats-officedocument.presentationml.tags+xml"/>
  <Override PartName="/ppt/notesSlides/notesSlide49.xml" ContentType="application/vnd.openxmlformats-officedocument.presentationml.notesSlide+xml"/>
  <Override PartName="/ppt/charts/chart23.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notesSlides/notesSlide50.xml" ContentType="application/vnd.openxmlformats-officedocument.presentationml.notesSlide+xml"/>
  <Override PartName="/ppt/tags/tag86.xml" ContentType="application/vnd.openxmlformats-officedocument.presentationml.tags+xml"/>
  <Override PartName="/ppt/notesSlides/notesSlide51.xml" ContentType="application/vnd.openxmlformats-officedocument.presentationml.notesSlide+xml"/>
  <Override PartName="/ppt/tags/tag87.xml" ContentType="application/vnd.openxmlformats-officedocument.presentationml.tags+xml"/>
  <Override PartName="/ppt/notesSlides/notesSlide52.xml" ContentType="application/vnd.openxmlformats-officedocument.presentationml.notesSlide+xml"/>
  <Override PartName="/ppt/tags/tag88.xml" ContentType="application/vnd.openxmlformats-officedocument.presentationml.tags+xml"/>
  <Override PartName="/ppt/notesSlides/notesSlide53.xml" ContentType="application/vnd.openxmlformats-officedocument.presentationml.notesSlide+xml"/>
  <Override PartName="/ppt/tags/tag89.xml" ContentType="application/vnd.openxmlformats-officedocument.presentationml.tags+xml"/>
  <Override PartName="/ppt/notesSlides/notesSlide54.xml" ContentType="application/vnd.openxmlformats-officedocument.presentationml.notesSlide+xml"/>
  <Override PartName="/ppt/tags/tag90.xml" ContentType="application/vnd.openxmlformats-officedocument.presentationml.tags+xml"/>
  <Override PartName="/ppt/notesSlides/notesSlide55.xml" ContentType="application/vnd.openxmlformats-officedocument.presentationml.notesSlide+xml"/>
  <Override PartName="/ppt/tags/tag91.xml" ContentType="application/vnd.openxmlformats-officedocument.presentationml.tags+xml"/>
  <Override PartName="/ppt/notesSlides/notesSlide56.xml" ContentType="application/vnd.openxmlformats-officedocument.presentationml.notesSlide+xml"/>
  <Override PartName="/ppt/tags/tag92.xml" ContentType="application/vnd.openxmlformats-officedocument.presentationml.tags+xml"/>
  <Override PartName="/ppt/notesSlides/notesSlide57.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380" r:id="rId4"/>
    <p:sldMasterId id="2147484402" r:id="rId5"/>
    <p:sldMasterId id="2147484425" r:id="rId6"/>
    <p:sldMasterId id="2147484447" r:id="rId7"/>
  </p:sldMasterIdLst>
  <p:notesMasterIdLst>
    <p:notesMasterId r:id="rId68"/>
  </p:notesMasterIdLst>
  <p:handoutMasterIdLst>
    <p:handoutMasterId r:id="rId69"/>
  </p:handoutMasterIdLst>
  <p:sldIdLst>
    <p:sldId id="506" r:id="rId8"/>
    <p:sldId id="257" r:id="rId9"/>
    <p:sldId id="641" r:id="rId10"/>
    <p:sldId id="2406" r:id="rId11"/>
    <p:sldId id="612" r:id="rId12"/>
    <p:sldId id="595" r:id="rId13"/>
    <p:sldId id="571" r:id="rId14"/>
    <p:sldId id="2401" r:id="rId15"/>
    <p:sldId id="2402" r:id="rId16"/>
    <p:sldId id="461" r:id="rId17"/>
    <p:sldId id="642" r:id="rId18"/>
    <p:sldId id="602" r:id="rId19"/>
    <p:sldId id="2403" r:id="rId20"/>
    <p:sldId id="2404" r:id="rId21"/>
    <p:sldId id="539" r:id="rId22"/>
    <p:sldId id="600" r:id="rId23"/>
    <p:sldId id="2430" r:id="rId24"/>
    <p:sldId id="617" r:id="rId25"/>
    <p:sldId id="479" r:id="rId26"/>
    <p:sldId id="544" r:id="rId27"/>
    <p:sldId id="2431" r:id="rId28"/>
    <p:sldId id="2432" r:id="rId29"/>
    <p:sldId id="2433" r:id="rId30"/>
    <p:sldId id="550" r:id="rId31"/>
    <p:sldId id="2435" r:id="rId32"/>
    <p:sldId id="2436" r:id="rId33"/>
    <p:sldId id="2437" r:id="rId34"/>
    <p:sldId id="545" r:id="rId35"/>
    <p:sldId id="613" r:id="rId36"/>
    <p:sldId id="584" r:id="rId37"/>
    <p:sldId id="2420" r:id="rId38"/>
    <p:sldId id="2409" r:id="rId39"/>
    <p:sldId id="2438" r:id="rId40"/>
    <p:sldId id="2411" r:id="rId41"/>
    <p:sldId id="643" r:id="rId42"/>
    <p:sldId id="2373" r:id="rId43"/>
    <p:sldId id="2374" r:id="rId44"/>
    <p:sldId id="2372" r:id="rId45"/>
    <p:sldId id="2412" r:id="rId46"/>
    <p:sldId id="2413" r:id="rId47"/>
    <p:sldId id="2414" r:id="rId48"/>
    <p:sldId id="2415" r:id="rId49"/>
    <p:sldId id="2381" r:id="rId50"/>
    <p:sldId id="634" r:id="rId51"/>
    <p:sldId id="637" r:id="rId52"/>
    <p:sldId id="2423" r:id="rId53"/>
    <p:sldId id="2390" r:id="rId54"/>
    <p:sldId id="547" r:id="rId55"/>
    <p:sldId id="2417" r:id="rId56"/>
    <p:sldId id="2382" r:id="rId57"/>
    <p:sldId id="2383" r:id="rId58"/>
    <p:sldId id="639" r:id="rId59"/>
    <p:sldId id="640" r:id="rId60"/>
    <p:sldId id="2384" r:id="rId61"/>
    <p:sldId id="574" r:id="rId62"/>
    <p:sldId id="2376" r:id="rId63"/>
    <p:sldId id="2377" r:id="rId64"/>
    <p:sldId id="2387" r:id="rId65"/>
    <p:sldId id="2388" r:id="rId66"/>
    <p:sldId id="580" r:id="rId67"/>
  </p:sldIdLst>
  <p:sldSz cx="9144000" cy="6858000" type="screen4x3"/>
  <p:notesSz cx="7023100" cy="9309100"/>
  <p:custDataLst>
    <p:tags r:id="rId70"/>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3" orient="horz" pos="840" userDrawn="1">
          <p15:clr>
            <a:srgbClr val="A4A3A4"/>
          </p15:clr>
        </p15:guide>
        <p15:guide id="9" pos="248" userDrawn="1">
          <p15:clr>
            <a:srgbClr val="A4A3A4"/>
          </p15:clr>
        </p15:guide>
        <p15:guide id="10" orient="horz" pos="4126" userDrawn="1">
          <p15:clr>
            <a:srgbClr val="A4A3A4"/>
          </p15:clr>
        </p15:guide>
        <p15:guide id="11" orient="horz" pos="474" userDrawn="1">
          <p15:clr>
            <a:srgbClr val="A4A3A4"/>
          </p15:clr>
        </p15:guide>
        <p15:guide id="12" orient="horz" pos="888" userDrawn="1">
          <p15:clr>
            <a:srgbClr val="A4A3A4"/>
          </p15:clr>
        </p15:guide>
        <p15:guide id="13" pos="5520" userDrawn="1">
          <p15:clr>
            <a:srgbClr val="A4A3A4"/>
          </p15:clr>
        </p15:guide>
        <p15:guide id="14" pos="2880" userDrawn="1">
          <p15:clr>
            <a:srgbClr val="A4A3A4"/>
          </p15:clr>
        </p15:guide>
        <p15:guide id="19" orient="horz" pos="672" userDrawn="1">
          <p15:clr>
            <a:srgbClr val="A4A3A4"/>
          </p15:clr>
        </p15:guide>
        <p15:guide id="21" orient="horz" pos="1120" userDrawn="1">
          <p15:clr>
            <a:srgbClr val="A4A3A4"/>
          </p15:clr>
        </p15:guide>
        <p15:guide id="22" orient="horz" pos="3402" userDrawn="1">
          <p15:clr>
            <a:srgbClr val="A4A3A4"/>
          </p15:clr>
        </p15:guide>
        <p15:guide id="25" orient="horz" pos="984" userDrawn="1">
          <p15:clr>
            <a:srgbClr val="A4A3A4"/>
          </p15:clr>
        </p15:guide>
        <p15:guide id="26" orient="horz" pos="2253" userDrawn="1">
          <p15:clr>
            <a:srgbClr val="A4A3A4"/>
          </p15:clr>
        </p15:guide>
        <p15:guide id="27" orient="horz" pos="3552" userDrawn="1">
          <p15:clr>
            <a:srgbClr val="A4A3A4"/>
          </p15:clr>
        </p15:guide>
        <p15:guide id="28" orient="horz" pos="3969" userDrawn="1">
          <p15:clr>
            <a:srgbClr val="A4A3A4"/>
          </p15:clr>
        </p15:guide>
        <p15:guide id="29" pos="380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459DAB-79AA-E08E-1767-BDCA279CBB49}" name="Allegra Pericles" initials="AP" userId="S::perical@MFCGD.COM::6fb6fad6-731c-444c-82cd-a15dca0c4dc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ve Deroian" initials="SD" lastIdx="8" clrIdx="0">
    <p:extLst>
      <p:ext uri="{19B8F6BF-5375-455C-9EA6-DF929625EA0E}">
        <p15:presenceInfo xmlns:p15="http://schemas.microsoft.com/office/powerpoint/2012/main" userId="S-1-5-21-615842589-744301539-1634534059-230121" providerId="AD"/>
      </p:ext>
    </p:extLst>
  </p:cmAuthor>
  <p:cmAuthor id="2" name="Michelle M. Fuller" initials="MMF" lastIdx="12" clrIdx="1">
    <p:extLst>
      <p:ext uri="{19B8F6BF-5375-455C-9EA6-DF929625EA0E}">
        <p15:presenceInfo xmlns:p15="http://schemas.microsoft.com/office/powerpoint/2012/main" userId="S::fullmic@MFCGD.COM::e8fcfed7-a172-44bd-9ad7-9f9972a2122d" providerId="AD"/>
      </p:ext>
    </p:extLst>
  </p:cmAuthor>
  <p:cmAuthor id="3" name="Ryan W. Wellman" initials="RWW" lastIdx="2" clrIdx="2">
    <p:extLst>
      <p:ext uri="{19B8F6BF-5375-455C-9EA6-DF929625EA0E}">
        <p15:presenceInfo xmlns:p15="http://schemas.microsoft.com/office/powerpoint/2012/main" userId="Ryan W. Wellman" providerId="None"/>
      </p:ext>
    </p:extLst>
  </p:cmAuthor>
  <p:cmAuthor id="4" name="Allegra Pericles" initials="AP" lastIdx="68" clrIdx="3">
    <p:extLst>
      <p:ext uri="{19B8F6BF-5375-455C-9EA6-DF929625EA0E}">
        <p15:presenceInfo xmlns:p15="http://schemas.microsoft.com/office/powerpoint/2012/main" userId="S::perical@MFCGD.COM::6fb6fad6-731c-444c-82cd-a15dca0c4dc2" providerId="AD"/>
      </p:ext>
    </p:extLst>
  </p:cmAuthor>
  <p:cmAuthor id="5" name="Teri Savage" initials="TS" lastIdx="6" clrIdx="4">
    <p:extLst>
      <p:ext uri="{19B8F6BF-5375-455C-9EA6-DF929625EA0E}">
        <p15:presenceInfo xmlns:p15="http://schemas.microsoft.com/office/powerpoint/2012/main" userId="f49ff5fde8155158" providerId="Windows Live"/>
      </p:ext>
    </p:extLst>
  </p:cmAuthor>
  <p:cmAuthor id="6" name="Kathleen Pritchard" initials="KP" lastIdx="16" clrIdx="5">
    <p:extLst>
      <p:ext uri="{19B8F6BF-5375-455C-9EA6-DF929625EA0E}">
        <p15:presenceInfo xmlns:p15="http://schemas.microsoft.com/office/powerpoint/2012/main" userId="S::pritcka@MFCGD.COM::a698ad10-bc43-42a2-904b-25e528be9c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58"/>
    <a:srgbClr val="046138"/>
    <a:srgbClr val="000054"/>
    <a:srgbClr val="DEEAFA"/>
    <a:srgbClr val="ACE5C4"/>
    <a:srgbClr val="EDEDED"/>
    <a:srgbClr val="C1D8F7"/>
    <a:srgbClr val="67963A"/>
    <a:srgbClr val="01B9DF"/>
    <a:srgbClr val="00558C"/>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A2861B-109B-4B0A-A153-43C43C1D71BC}" v="5" dt="2024-03-27T17:44:39.1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89137" autoAdjust="0"/>
  </p:normalViewPr>
  <p:slideViewPr>
    <p:cSldViewPr snapToGrid="0">
      <p:cViewPr varScale="1">
        <p:scale>
          <a:sx n="100" d="100"/>
          <a:sy n="100" d="100"/>
        </p:scale>
        <p:origin x="1770" y="72"/>
      </p:cViewPr>
      <p:guideLst>
        <p:guide orient="horz" pos="840"/>
        <p:guide pos="248"/>
        <p:guide orient="horz" pos="4126"/>
        <p:guide orient="horz" pos="474"/>
        <p:guide orient="horz" pos="888"/>
        <p:guide pos="5520"/>
        <p:guide pos="2880"/>
        <p:guide orient="horz" pos="672"/>
        <p:guide orient="horz" pos="1120"/>
        <p:guide orient="horz" pos="3402"/>
        <p:guide orient="horz" pos="984"/>
        <p:guide orient="horz" pos="2253"/>
        <p:guide orient="horz" pos="3552"/>
        <p:guide orient="horz" pos="3969"/>
        <p:guide pos="3805"/>
      </p:guideLst>
    </p:cSldViewPr>
  </p:slideViewPr>
  <p:notesTextViewPr>
    <p:cViewPr>
      <p:scale>
        <a:sx n="200" d="100"/>
        <a:sy n="200" d="100"/>
      </p:scale>
      <p:origin x="0" y="0"/>
    </p:cViewPr>
  </p:notesTextViewPr>
  <p:notesViewPr>
    <p:cSldViewPr snapToGrid="0">
      <p:cViewPr varScale="1">
        <p:scale>
          <a:sx n="58" d="100"/>
          <a:sy n="58" d="100"/>
        </p:scale>
        <p:origin x="2516"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notesMaster" Target="notesMasters/notesMaster1.xml"/><Relationship Id="rId76"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handoutMaster" Target="handoutMasters/handoutMaster1.xml"/><Relationship Id="rId77"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egra Pericles" userId="6fb6fad6-731c-444c-82cd-a15dca0c4dc2" providerId="ADAL" clId="{5CA2861B-109B-4B0A-A153-43C43C1D71BC}"/>
    <pc:docChg chg="undo custSel addSld delSld modSld replTag delTag">
      <pc:chgData name="Allegra Pericles" userId="6fb6fad6-731c-444c-82cd-a15dca0c4dc2" providerId="ADAL" clId="{5CA2861B-109B-4B0A-A153-43C43C1D71BC}" dt="2024-03-29T18:08:20.899" v="817"/>
      <pc:docMkLst>
        <pc:docMk/>
      </pc:docMkLst>
      <pc:sldChg chg="delSp modSp mod replTag delTag">
        <pc:chgData name="Allegra Pericles" userId="6fb6fad6-731c-444c-82cd-a15dca0c4dc2" providerId="ADAL" clId="{5CA2861B-109B-4B0A-A153-43C43C1D71BC}" dt="2024-03-19T14:04:24.979" v="645"/>
        <pc:sldMkLst>
          <pc:docMk/>
          <pc:sldMk cId="0" sldId="257"/>
        </pc:sldMkLst>
        <pc:spChg chg="del">
          <ac:chgData name="Allegra Pericles" userId="6fb6fad6-731c-444c-82cd-a15dca0c4dc2" providerId="ADAL" clId="{5CA2861B-109B-4B0A-A153-43C43C1D71BC}" dt="2024-03-15T20:53:13.084" v="13" actId="478"/>
          <ac:spMkLst>
            <pc:docMk/>
            <pc:sldMk cId="0" sldId="257"/>
            <ac:spMk id="14" creationId="{2BDE21F9-1B4C-4673-ACD4-31FB5D7B3C27}"/>
          </ac:spMkLst>
        </pc:spChg>
        <pc:spChg chg="mod">
          <ac:chgData name="Allegra Pericles" userId="6fb6fad6-731c-444c-82cd-a15dca0c4dc2" providerId="ADAL" clId="{5CA2861B-109B-4B0A-A153-43C43C1D71BC}" dt="2024-03-15T20:53:18.826" v="14" actId="1076"/>
          <ac:spMkLst>
            <pc:docMk/>
            <pc:sldMk cId="0" sldId="257"/>
            <ac:spMk id="185" creationId="{00000000-0000-0000-0000-000000000000}"/>
          </ac:spMkLst>
        </pc:spChg>
      </pc:sldChg>
      <pc:sldChg chg="delSp mod replTag delTag">
        <pc:chgData name="Allegra Pericles" userId="6fb6fad6-731c-444c-82cd-a15dca0c4dc2" providerId="ADAL" clId="{5CA2861B-109B-4B0A-A153-43C43C1D71BC}" dt="2024-03-15T20:58:53.300" v="390" actId="478"/>
        <pc:sldMkLst>
          <pc:docMk/>
          <pc:sldMk cId="454044128" sldId="375"/>
        </pc:sldMkLst>
        <pc:spChg chg="del">
          <ac:chgData name="Allegra Pericles" userId="6fb6fad6-731c-444c-82cd-a15dca0c4dc2" providerId="ADAL" clId="{5CA2861B-109B-4B0A-A153-43C43C1D71BC}" dt="2024-03-15T20:58:53.300" v="390" actId="478"/>
          <ac:spMkLst>
            <pc:docMk/>
            <pc:sldMk cId="454044128" sldId="375"/>
            <ac:spMk id="48" creationId="{F2BC0E6E-60F6-4CF4-B3F0-FCEA145A7038}"/>
          </ac:spMkLst>
        </pc:spChg>
      </pc:sldChg>
      <pc:sldChg chg="delSp modSp mod replTag delTag">
        <pc:chgData name="Allegra Pericles" userId="6fb6fad6-731c-444c-82cd-a15dca0c4dc2" providerId="ADAL" clId="{5CA2861B-109B-4B0A-A153-43C43C1D71BC}" dt="2024-03-19T14:04:28.689" v="661"/>
        <pc:sldMkLst>
          <pc:docMk/>
          <pc:sldMk cId="0" sldId="461"/>
        </pc:sldMkLst>
        <pc:spChg chg="mod">
          <ac:chgData name="Allegra Pericles" userId="6fb6fad6-731c-444c-82cd-a15dca0c4dc2" providerId="ADAL" clId="{5CA2861B-109B-4B0A-A153-43C43C1D71BC}" dt="2024-03-15T20:53:59.450" v="67" actId="20577"/>
          <ac:spMkLst>
            <pc:docMk/>
            <pc:sldMk cId="0" sldId="461"/>
            <ac:spMk id="2" creationId="{81DCF604-2379-4328-9195-0F76A6B45133}"/>
          </ac:spMkLst>
        </pc:spChg>
        <pc:spChg chg="del mod">
          <ac:chgData name="Allegra Pericles" userId="6fb6fad6-731c-444c-82cd-a15dca0c4dc2" providerId="ADAL" clId="{5CA2861B-109B-4B0A-A153-43C43C1D71BC}" dt="2024-03-15T20:54:04.701" v="69" actId="478"/>
          <ac:spMkLst>
            <pc:docMk/>
            <pc:sldMk cId="0" sldId="461"/>
            <ac:spMk id="18" creationId="{B6A3118B-22E4-44DF-BBEA-900D88AC847D}"/>
          </ac:spMkLst>
        </pc:spChg>
      </pc:sldChg>
      <pc:sldChg chg="delSp modSp mod replTag delTag">
        <pc:chgData name="Allegra Pericles" userId="6fb6fad6-731c-444c-82cd-a15dca0c4dc2" providerId="ADAL" clId="{5CA2861B-109B-4B0A-A153-43C43C1D71BC}" dt="2024-03-19T20:06:28.495" v="774"/>
        <pc:sldMkLst>
          <pc:docMk/>
          <pc:sldMk cId="0" sldId="479"/>
        </pc:sldMkLst>
        <pc:spChg chg="mod">
          <ac:chgData name="Allegra Pericles" userId="6fb6fad6-731c-444c-82cd-a15dca0c4dc2" providerId="ADAL" clId="{5CA2861B-109B-4B0A-A153-43C43C1D71BC}" dt="2024-03-19T18:48:02.116" v="766" actId="20577"/>
          <ac:spMkLst>
            <pc:docMk/>
            <pc:sldMk cId="0" sldId="479"/>
            <ac:spMk id="17" creationId="{6D2EC37E-4AF9-4453-9B20-C98647DDBA2F}"/>
          </ac:spMkLst>
        </pc:spChg>
        <pc:spChg chg="del">
          <ac:chgData name="Allegra Pericles" userId="6fb6fad6-731c-444c-82cd-a15dca0c4dc2" providerId="ADAL" clId="{5CA2861B-109B-4B0A-A153-43C43C1D71BC}" dt="2024-03-15T20:56:08.704" v="146" actId="478"/>
          <ac:spMkLst>
            <pc:docMk/>
            <pc:sldMk cId="0" sldId="479"/>
            <ac:spMk id="19" creationId="{EF68BFFA-5498-462C-B692-9C296797A4DF}"/>
          </ac:spMkLst>
        </pc:spChg>
      </pc:sldChg>
      <pc:sldChg chg="delSp mod replTag delTag">
        <pc:chgData name="Allegra Pericles" userId="6fb6fad6-731c-444c-82cd-a15dca0c4dc2" providerId="ADAL" clId="{5CA2861B-109B-4B0A-A153-43C43C1D71BC}" dt="2024-03-29T18:08:20.899" v="817"/>
        <pc:sldMkLst>
          <pc:docMk/>
          <pc:sldMk cId="1961297427" sldId="506"/>
        </pc:sldMkLst>
        <pc:spChg chg="del">
          <ac:chgData name="Allegra Pericles" userId="6fb6fad6-731c-444c-82cd-a15dca0c4dc2" providerId="ADAL" clId="{5CA2861B-109B-4B0A-A153-43C43C1D71BC}" dt="2024-03-15T20:53:10.510" v="8" actId="478"/>
          <ac:spMkLst>
            <pc:docMk/>
            <pc:sldMk cId="1961297427" sldId="506"/>
            <ac:spMk id="8" creationId="{BA7A4D73-BA61-432B-9483-2381D344CC42}"/>
          </ac:spMkLst>
        </pc:spChg>
      </pc:sldChg>
      <pc:sldChg chg="delSp mod replTag delTag">
        <pc:chgData name="Allegra Pericles" userId="6fb6fad6-731c-444c-82cd-a15dca0c4dc2" providerId="ADAL" clId="{5CA2861B-109B-4B0A-A153-43C43C1D71BC}" dt="2024-03-19T14:04:31.797" v="671"/>
        <pc:sldMkLst>
          <pc:docMk/>
          <pc:sldMk cId="104477867" sldId="539"/>
        </pc:sldMkLst>
        <pc:spChg chg="del">
          <ac:chgData name="Allegra Pericles" userId="6fb6fad6-731c-444c-82cd-a15dca0c4dc2" providerId="ADAL" clId="{5CA2861B-109B-4B0A-A153-43C43C1D71BC}" dt="2024-03-15T20:54:30.945" v="91" actId="478"/>
          <ac:spMkLst>
            <pc:docMk/>
            <pc:sldMk cId="104477867" sldId="539"/>
            <ac:spMk id="8" creationId="{1E992EE3-B29F-486E-9C3F-8FA99D502CD5}"/>
          </ac:spMkLst>
        </pc:spChg>
      </pc:sldChg>
      <pc:sldChg chg="delSp mod replTag delTag">
        <pc:chgData name="Allegra Pericles" userId="6fb6fad6-731c-444c-82cd-a15dca0c4dc2" providerId="ADAL" clId="{5CA2861B-109B-4B0A-A153-43C43C1D71BC}" dt="2024-03-19T14:04:34.555" v="681"/>
        <pc:sldMkLst>
          <pc:docMk/>
          <pc:sldMk cId="1605908883" sldId="544"/>
        </pc:sldMkLst>
        <pc:spChg chg="del">
          <ac:chgData name="Allegra Pericles" userId="6fb6fad6-731c-444c-82cd-a15dca0c4dc2" providerId="ADAL" clId="{5CA2861B-109B-4B0A-A153-43C43C1D71BC}" dt="2024-03-15T20:56:12.161" v="151" actId="478"/>
          <ac:spMkLst>
            <pc:docMk/>
            <pc:sldMk cId="1605908883" sldId="544"/>
            <ac:spMk id="4" creationId="{CAC94643-4E7B-40F3-BD86-A8A02A0C0159}"/>
          </ac:spMkLst>
        </pc:spChg>
      </pc:sldChg>
      <pc:sldChg chg="delSp mod replTag delTag">
        <pc:chgData name="Allegra Pericles" userId="6fb6fad6-731c-444c-82cd-a15dca0c4dc2" providerId="ADAL" clId="{5CA2861B-109B-4B0A-A153-43C43C1D71BC}" dt="2024-03-19T14:04:41.898" v="697"/>
        <pc:sldMkLst>
          <pc:docMk/>
          <pc:sldMk cId="3940094704" sldId="545"/>
        </pc:sldMkLst>
        <pc:spChg chg="del">
          <ac:chgData name="Allegra Pericles" userId="6fb6fad6-731c-444c-82cd-a15dca0c4dc2" providerId="ADAL" clId="{5CA2861B-109B-4B0A-A153-43C43C1D71BC}" dt="2024-03-15T20:56:48.641" v="209" actId="478"/>
          <ac:spMkLst>
            <pc:docMk/>
            <pc:sldMk cId="3940094704" sldId="545"/>
            <ac:spMk id="4" creationId="{B295DF51-448A-5CF6-0A85-D5B00591F29A}"/>
          </ac:spMkLst>
        </pc:spChg>
      </pc:sldChg>
      <pc:sldChg chg="delSp modSp mod replTag delTag">
        <pc:chgData name="Allegra Pericles" userId="6fb6fad6-731c-444c-82cd-a15dca0c4dc2" providerId="ADAL" clId="{5CA2861B-109B-4B0A-A153-43C43C1D71BC}" dt="2024-03-19T14:04:57.001" v="737"/>
        <pc:sldMkLst>
          <pc:docMk/>
          <pc:sldMk cId="1261502884" sldId="547"/>
        </pc:sldMkLst>
        <pc:spChg chg="del">
          <ac:chgData name="Allegra Pericles" userId="6fb6fad6-731c-444c-82cd-a15dca0c4dc2" providerId="ADAL" clId="{5CA2861B-109B-4B0A-A153-43C43C1D71BC}" dt="2024-03-15T20:58:30.710" v="347" actId="478"/>
          <ac:spMkLst>
            <pc:docMk/>
            <pc:sldMk cId="1261502884" sldId="547"/>
            <ac:spMk id="4" creationId="{755D8C9B-8A6C-D43D-E332-EC73C72E0D76}"/>
          </ac:spMkLst>
        </pc:spChg>
        <pc:spChg chg="mod">
          <ac:chgData name="Allegra Pericles" userId="6fb6fad6-731c-444c-82cd-a15dca0c4dc2" providerId="ADAL" clId="{5CA2861B-109B-4B0A-A153-43C43C1D71BC}" dt="2024-03-15T20:58:28.414" v="342" actId="404"/>
          <ac:spMkLst>
            <pc:docMk/>
            <pc:sldMk cId="1261502884" sldId="547"/>
            <ac:spMk id="105477" creationId="{00000000-0000-0000-0000-000000000000}"/>
          </ac:spMkLst>
        </pc:spChg>
      </pc:sldChg>
      <pc:sldChg chg="delSp modSp mod replTag delTag">
        <pc:chgData name="Allegra Pericles" userId="6fb6fad6-731c-444c-82cd-a15dca0c4dc2" providerId="ADAL" clId="{5CA2861B-109B-4B0A-A153-43C43C1D71BC}" dt="2024-03-15T20:56:19.738" v="159" actId="403"/>
        <pc:sldMkLst>
          <pc:docMk/>
          <pc:sldMk cId="54016660" sldId="548"/>
        </pc:sldMkLst>
        <pc:spChg chg="del">
          <ac:chgData name="Allegra Pericles" userId="6fb6fad6-731c-444c-82cd-a15dca0c4dc2" providerId="ADAL" clId="{5CA2861B-109B-4B0A-A153-43C43C1D71BC}" dt="2024-03-15T20:56:16.050" v="158" actId="478"/>
          <ac:spMkLst>
            <pc:docMk/>
            <pc:sldMk cId="54016660" sldId="548"/>
            <ac:spMk id="3" creationId="{01730708-4400-51D4-E4F1-208A01785755}"/>
          </ac:spMkLst>
        </pc:spChg>
        <pc:spChg chg="mod">
          <ac:chgData name="Allegra Pericles" userId="6fb6fad6-731c-444c-82cd-a15dca0c4dc2" providerId="ADAL" clId="{5CA2861B-109B-4B0A-A153-43C43C1D71BC}" dt="2024-03-15T20:56:19.738" v="159" actId="403"/>
          <ac:spMkLst>
            <pc:docMk/>
            <pc:sldMk cId="54016660" sldId="548"/>
            <ac:spMk id="7" creationId="{00000000-0000-0000-0000-000000000000}"/>
          </ac:spMkLst>
        </pc:spChg>
      </pc:sldChg>
      <pc:sldChg chg="delSp mod replTag delTag">
        <pc:chgData name="Allegra Pericles" userId="6fb6fad6-731c-444c-82cd-a15dca0c4dc2" providerId="ADAL" clId="{5CA2861B-109B-4B0A-A153-43C43C1D71BC}" dt="2024-03-27T17:44:43.547" v="811"/>
        <pc:sldMkLst>
          <pc:docMk/>
          <pc:sldMk cId="341121199" sldId="550"/>
        </pc:sldMkLst>
        <pc:spChg chg="del">
          <ac:chgData name="Allegra Pericles" userId="6fb6fad6-731c-444c-82cd-a15dca0c4dc2" providerId="ADAL" clId="{5CA2861B-109B-4B0A-A153-43C43C1D71BC}" dt="2024-03-15T20:56:24.468" v="164" actId="478"/>
          <ac:spMkLst>
            <pc:docMk/>
            <pc:sldMk cId="341121199" sldId="550"/>
            <ac:spMk id="3" creationId="{6A4133D4-7911-1503-F758-902C777DE0F5}"/>
          </ac:spMkLst>
        </pc:spChg>
      </pc:sldChg>
      <pc:sldChg chg="delSp mod replTag delTag">
        <pc:chgData name="Allegra Pericles" userId="6fb6fad6-731c-444c-82cd-a15dca0c4dc2" providerId="ADAL" clId="{5CA2861B-109B-4B0A-A153-43C43C1D71BC}" dt="2024-03-19T14:04:27.447" v="655"/>
        <pc:sldMkLst>
          <pc:docMk/>
          <pc:sldMk cId="958979683" sldId="571"/>
        </pc:sldMkLst>
        <pc:spChg chg="del">
          <ac:chgData name="Allegra Pericles" userId="6fb6fad6-731c-444c-82cd-a15dca0c4dc2" providerId="ADAL" clId="{5CA2861B-109B-4B0A-A153-43C43C1D71BC}" dt="2024-03-15T20:53:38.224" v="41" actId="478"/>
          <ac:spMkLst>
            <pc:docMk/>
            <pc:sldMk cId="958979683" sldId="571"/>
            <ac:spMk id="7" creationId="{E8C63417-D5AF-97A0-530D-94C351A926E5}"/>
          </ac:spMkLst>
        </pc:spChg>
      </pc:sldChg>
      <pc:sldChg chg="delSp mod replTag delTag">
        <pc:chgData name="Allegra Pericles" userId="6fb6fad6-731c-444c-82cd-a15dca0c4dc2" providerId="ADAL" clId="{5CA2861B-109B-4B0A-A153-43C43C1D71BC}" dt="2024-03-15T20:58:56.235" v="397"/>
        <pc:sldMkLst>
          <pc:docMk/>
          <pc:sldMk cId="2107932895" sldId="574"/>
        </pc:sldMkLst>
        <pc:spChg chg="del">
          <ac:chgData name="Allegra Pericles" userId="6fb6fad6-731c-444c-82cd-a15dca0c4dc2" providerId="ADAL" clId="{5CA2861B-109B-4B0A-A153-43C43C1D71BC}" dt="2024-03-15T20:58:55.461" v="395" actId="478"/>
          <ac:spMkLst>
            <pc:docMk/>
            <pc:sldMk cId="2107932895" sldId="574"/>
            <ac:spMk id="18" creationId="{14F1A7A2-8820-47E3-914D-ED4E96FFC242}"/>
          </ac:spMkLst>
        </pc:spChg>
      </pc:sldChg>
      <pc:sldChg chg="modSp mod replTag delTag">
        <pc:chgData name="Allegra Pericles" userId="6fb6fad6-731c-444c-82cd-a15dca0c4dc2" providerId="ADAL" clId="{5CA2861B-109B-4B0A-A153-43C43C1D71BC}" dt="2024-03-19T20:06:56.135" v="784" actId="20577"/>
        <pc:sldMkLst>
          <pc:docMk/>
          <pc:sldMk cId="555827735" sldId="580"/>
        </pc:sldMkLst>
        <pc:spChg chg="mod">
          <ac:chgData name="Allegra Pericles" userId="6fb6fad6-731c-444c-82cd-a15dca0c4dc2" providerId="ADAL" clId="{5CA2861B-109B-4B0A-A153-43C43C1D71BC}" dt="2024-03-19T20:06:56.135" v="784" actId="20577"/>
          <ac:spMkLst>
            <pc:docMk/>
            <pc:sldMk cId="555827735" sldId="580"/>
            <ac:spMk id="9" creationId="{369EB7E7-2370-1E4C-948B-A17ACDC7943E}"/>
          </ac:spMkLst>
        </pc:spChg>
      </pc:sldChg>
      <pc:sldChg chg="delSp mod replTag delTag">
        <pc:chgData name="Allegra Pericles" userId="6fb6fad6-731c-444c-82cd-a15dca0c4dc2" providerId="ADAL" clId="{5CA2861B-109B-4B0A-A153-43C43C1D71BC}" dt="2024-03-19T14:04:43.330" v="701"/>
        <pc:sldMkLst>
          <pc:docMk/>
          <pc:sldMk cId="914412365" sldId="584"/>
        </pc:sldMkLst>
        <pc:spChg chg="del">
          <ac:chgData name="Allegra Pericles" userId="6fb6fad6-731c-444c-82cd-a15dca0c4dc2" providerId="ADAL" clId="{5CA2861B-109B-4B0A-A153-43C43C1D71BC}" dt="2024-03-15T20:56:54.851" v="219" actId="478"/>
          <ac:spMkLst>
            <pc:docMk/>
            <pc:sldMk cId="914412365" sldId="584"/>
            <ac:spMk id="5" creationId="{014CB1B4-971C-0EBA-4642-2C051C5C7617}"/>
          </ac:spMkLst>
        </pc:spChg>
      </pc:sldChg>
      <pc:sldChg chg="delSp mod replTag delTag">
        <pc:chgData name="Allegra Pericles" userId="6fb6fad6-731c-444c-82cd-a15dca0c4dc2" providerId="ADAL" clId="{5CA2861B-109B-4B0A-A153-43C43C1D71BC}" dt="2024-03-19T14:04:27.079" v="653"/>
        <pc:sldMkLst>
          <pc:docMk/>
          <pc:sldMk cId="2051403589" sldId="595"/>
        </pc:sldMkLst>
        <pc:spChg chg="del">
          <ac:chgData name="Allegra Pericles" userId="6fb6fad6-731c-444c-82cd-a15dca0c4dc2" providerId="ADAL" clId="{5CA2861B-109B-4B0A-A153-43C43C1D71BC}" dt="2024-03-15T20:53:34.941" v="34" actId="478"/>
          <ac:spMkLst>
            <pc:docMk/>
            <pc:sldMk cId="2051403589" sldId="595"/>
            <ac:spMk id="3" creationId="{59F3F945-C307-D7E5-1B08-19436CE77691}"/>
          </ac:spMkLst>
        </pc:spChg>
      </pc:sldChg>
      <pc:sldChg chg="delSp modSp mod replTag delTag">
        <pc:chgData name="Allegra Pericles" userId="6fb6fad6-731c-444c-82cd-a15dca0c4dc2" providerId="ADAL" clId="{5CA2861B-109B-4B0A-A153-43C43C1D71BC}" dt="2024-03-19T14:04:32.297" v="673"/>
        <pc:sldMkLst>
          <pc:docMk/>
          <pc:sldMk cId="3723432780" sldId="600"/>
        </pc:sldMkLst>
        <pc:spChg chg="mod">
          <ac:chgData name="Allegra Pericles" userId="6fb6fad6-731c-444c-82cd-a15dca0c4dc2" providerId="ADAL" clId="{5CA2861B-109B-4B0A-A153-43C43C1D71BC}" dt="2024-03-15T20:54:41.193" v="95" actId="20577"/>
          <ac:spMkLst>
            <pc:docMk/>
            <pc:sldMk cId="3723432780" sldId="600"/>
            <ac:spMk id="6" creationId="{00000000-0000-0000-0000-000000000000}"/>
          </ac:spMkLst>
        </pc:spChg>
        <pc:spChg chg="del">
          <ac:chgData name="Allegra Pericles" userId="6fb6fad6-731c-444c-82cd-a15dca0c4dc2" providerId="ADAL" clId="{5CA2861B-109B-4B0A-A153-43C43C1D71BC}" dt="2024-03-15T20:54:38.671" v="94" actId="478"/>
          <ac:spMkLst>
            <pc:docMk/>
            <pc:sldMk cId="3723432780" sldId="600"/>
            <ac:spMk id="9" creationId="{2A7A5B4A-1343-4894-99FF-17A82F7F7340}"/>
          </ac:spMkLst>
        </pc:spChg>
      </pc:sldChg>
      <pc:sldChg chg="delSp modSp mod replTag delTag">
        <pc:chgData name="Allegra Pericles" userId="6fb6fad6-731c-444c-82cd-a15dca0c4dc2" providerId="ADAL" clId="{5CA2861B-109B-4B0A-A153-43C43C1D71BC}" dt="2024-03-19T14:04:29.584" v="665"/>
        <pc:sldMkLst>
          <pc:docMk/>
          <pc:sldMk cId="0" sldId="602"/>
        </pc:sldMkLst>
        <pc:spChg chg="mod">
          <ac:chgData name="Allegra Pericles" userId="6fb6fad6-731c-444c-82cd-a15dca0c4dc2" providerId="ADAL" clId="{5CA2861B-109B-4B0A-A153-43C43C1D71BC}" dt="2024-03-15T20:54:15.533" v="82" actId="20577"/>
          <ac:spMkLst>
            <pc:docMk/>
            <pc:sldMk cId="0" sldId="602"/>
            <ac:spMk id="6" creationId="{5AA5A9E7-1B3E-117D-6967-FB57C4A7214F}"/>
          </ac:spMkLst>
        </pc:spChg>
        <pc:spChg chg="del">
          <ac:chgData name="Allegra Pericles" userId="6fb6fad6-731c-444c-82cd-a15dca0c4dc2" providerId="ADAL" clId="{5CA2861B-109B-4B0A-A153-43C43C1D71BC}" dt="2024-03-15T20:54:11.554" v="79" actId="478"/>
          <ac:spMkLst>
            <pc:docMk/>
            <pc:sldMk cId="0" sldId="602"/>
            <ac:spMk id="60" creationId="{C3124D99-2869-453C-8CD6-BF28529C83D7}"/>
          </ac:spMkLst>
        </pc:spChg>
      </pc:sldChg>
      <pc:sldChg chg="delSp mod replTag delTag">
        <pc:chgData name="Allegra Pericles" userId="6fb6fad6-731c-444c-82cd-a15dca0c4dc2" providerId="ADAL" clId="{5CA2861B-109B-4B0A-A153-43C43C1D71BC}" dt="2024-03-19T14:04:26.619" v="651"/>
        <pc:sldMkLst>
          <pc:docMk/>
          <pc:sldMk cId="2938768818" sldId="612"/>
        </pc:sldMkLst>
        <pc:spChg chg="del">
          <ac:chgData name="Allegra Pericles" userId="6fb6fad6-731c-444c-82cd-a15dca0c4dc2" providerId="ADAL" clId="{5CA2861B-109B-4B0A-A153-43C43C1D71BC}" dt="2024-03-15T20:53:30.557" v="29" actId="478"/>
          <ac:spMkLst>
            <pc:docMk/>
            <pc:sldMk cId="2938768818" sldId="612"/>
            <ac:spMk id="2" creationId="{596A3F32-1997-4D0B-EA6E-ECA7BA59C2C2}"/>
          </ac:spMkLst>
        </pc:spChg>
      </pc:sldChg>
      <pc:sldChg chg="delSp mod replTag delTag">
        <pc:chgData name="Allegra Pericles" userId="6fb6fad6-731c-444c-82cd-a15dca0c4dc2" providerId="ADAL" clId="{5CA2861B-109B-4B0A-A153-43C43C1D71BC}" dt="2024-03-19T14:04:42.625" v="699"/>
        <pc:sldMkLst>
          <pc:docMk/>
          <pc:sldMk cId="3631734929" sldId="613"/>
        </pc:sldMkLst>
        <pc:spChg chg="del">
          <ac:chgData name="Allegra Pericles" userId="6fb6fad6-731c-444c-82cd-a15dca0c4dc2" providerId="ADAL" clId="{5CA2861B-109B-4B0A-A153-43C43C1D71BC}" dt="2024-03-15T20:56:52.212" v="214" actId="478"/>
          <ac:spMkLst>
            <pc:docMk/>
            <pc:sldMk cId="3631734929" sldId="613"/>
            <ac:spMk id="6" creationId="{8E44758D-0ACC-2FC8-4882-A0F0005DDAD1}"/>
          </ac:spMkLst>
        </pc:spChg>
      </pc:sldChg>
      <pc:sldChg chg="delSp modSp mod replTag delTag">
        <pc:chgData name="Allegra Pericles" userId="6fb6fad6-731c-444c-82cd-a15dca0c4dc2" providerId="ADAL" clId="{5CA2861B-109B-4B0A-A153-43C43C1D71BC}" dt="2024-03-19T14:04:33.646" v="677"/>
        <pc:sldMkLst>
          <pc:docMk/>
          <pc:sldMk cId="892670257" sldId="617"/>
        </pc:sldMkLst>
        <pc:spChg chg="del">
          <ac:chgData name="Allegra Pericles" userId="6fb6fad6-731c-444c-82cd-a15dca0c4dc2" providerId="ADAL" clId="{5CA2861B-109B-4B0A-A153-43C43C1D71BC}" dt="2024-03-15T20:56:05.572" v="141" actId="478"/>
          <ac:spMkLst>
            <pc:docMk/>
            <pc:sldMk cId="892670257" sldId="617"/>
            <ac:spMk id="8" creationId="{7827F9A4-83E5-BF6D-2AB2-788EE7607FA2}"/>
          </ac:spMkLst>
        </pc:spChg>
        <pc:spChg chg="mod">
          <ac:chgData name="Allegra Pericles" userId="6fb6fad6-731c-444c-82cd-a15dca0c4dc2" providerId="ADAL" clId="{5CA2861B-109B-4B0A-A153-43C43C1D71BC}" dt="2024-03-15T20:55:52.072" v="132" actId="206"/>
          <ac:spMkLst>
            <pc:docMk/>
            <pc:sldMk cId="892670257" sldId="617"/>
            <ac:spMk id="14" creationId="{0C349129-9AA4-7519-1C71-80C4011F98EE}"/>
          </ac:spMkLst>
        </pc:spChg>
        <pc:spChg chg="mod">
          <ac:chgData name="Allegra Pericles" userId="6fb6fad6-731c-444c-82cd-a15dca0c4dc2" providerId="ADAL" clId="{5CA2861B-109B-4B0A-A153-43C43C1D71BC}" dt="2024-03-15T20:55:21.793" v="127" actId="1035"/>
          <ac:spMkLst>
            <pc:docMk/>
            <pc:sldMk cId="892670257" sldId="617"/>
            <ac:spMk id="30" creationId="{1F4EAD3B-7841-44F9-839C-F9D872FF0493}"/>
          </ac:spMkLst>
        </pc:spChg>
        <pc:spChg chg="mod">
          <ac:chgData name="Allegra Pericles" userId="6fb6fad6-731c-444c-82cd-a15dca0c4dc2" providerId="ADAL" clId="{5CA2861B-109B-4B0A-A153-43C43C1D71BC}" dt="2024-03-15T20:55:09.748" v="104" actId="1076"/>
          <ac:spMkLst>
            <pc:docMk/>
            <pc:sldMk cId="892670257" sldId="617"/>
            <ac:spMk id="37" creationId="{00000000-0000-0000-0000-000000000000}"/>
          </ac:spMkLst>
        </pc:spChg>
        <pc:grpChg chg="mod">
          <ac:chgData name="Allegra Pericles" userId="6fb6fad6-731c-444c-82cd-a15dca0c4dc2" providerId="ADAL" clId="{5CA2861B-109B-4B0A-A153-43C43C1D71BC}" dt="2024-03-15T20:55:16.369" v="116" actId="1035"/>
          <ac:grpSpMkLst>
            <pc:docMk/>
            <pc:sldMk cId="892670257" sldId="617"/>
            <ac:grpSpMk id="22" creationId="{FE438D56-808B-1238-5F75-4F45F0059F85}"/>
          </ac:grpSpMkLst>
        </pc:grpChg>
        <pc:grpChg chg="mod">
          <ac:chgData name="Allegra Pericles" userId="6fb6fad6-731c-444c-82cd-a15dca0c4dc2" providerId="ADAL" clId="{5CA2861B-109B-4B0A-A153-43C43C1D71BC}" dt="2024-03-15T20:55:16.369" v="116" actId="1035"/>
          <ac:grpSpMkLst>
            <pc:docMk/>
            <pc:sldMk cId="892670257" sldId="617"/>
            <ac:grpSpMk id="42" creationId="{D8B6C34C-584C-4931-8346-8AE9DDA78C71}"/>
          </ac:grpSpMkLst>
        </pc:grpChg>
        <pc:graphicFrameChg chg="mod">
          <ac:chgData name="Allegra Pericles" userId="6fb6fad6-731c-444c-82cd-a15dca0c4dc2" providerId="ADAL" clId="{5CA2861B-109B-4B0A-A153-43C43C1D71BC}" dt="2024-03-15T20:55:16.369" v="116" actId="1035"/>
          <ac:graphicFrameMkLst>
            <pc:docMk/>
            <pc:sldMk cId="892670257" sldId="617"/>
            <ac:graphicFrameMk id="9" creationId="{00000000-0000-0000-0000-000000000000}"/>
          </ac:graphicFrameMkLst>
        </pc:graphicFrameChg>
      </pc:sldChg>
      <pc:sldChg chg="delSp mod replTag delTag">
        <pc:chgData name="Allegra Pericles" userId="6fb6fad6-731c-444c-82cd-a15dca0c4dc2" providerId="ADAL" clId="{5CA2861B-109B-4B0A-A153-43C43C1D71BC}" dt="2024-03-19T14:04:54.180" v="729"/>
        <pc:sldMkLst>
          <pc:docMk/>
          <pc:sldMk cId="2738160128" sldId="634"/>
        </pc:sldMkLst>
        <pc:spChg chg="del">
          <ac:chgData name="Allegra Pericles" userId="6fb6fad6-731c-444c-82cd-a15dca0c4dc2" providerId="ADAL" clId="{5CA2861B-109B-4B0A-A153-43C43C1D71BC}" dt="2024-03-15T20:58:12.274" v="318" actId="478"/>
          <ac:spMkLst>
            <pc:docMk/>
            <pc:sldMk cId="2738160128" sldId="634"/>
            <ac:spMk id="4" creationId="{1229A94C-C810-4165-B840-C2B3B017DBD4}"/>
          </ac:spMkLst>
        </pc:spChg>
      </pc:sldChg>
      <pc:sldChg chg="delSp mod replTag delTag">
        <pc:chgData name="Allegra Pericles" userId="6fb6fad6-731c-444c-82cd-a15dca0c4dc2" providerId="ADAL" clId="{5CA2861B-109B-4B0A-A153-43C43C1D71BC}" dt="2024-03-19T14:04:54.851" v="731"/>
        <pc:sldMkLst>
          <pc:docMk/>
          <pc:sldMk cId="2804586665" sldId="637"/>
        </pc:sldMkLst>
        <pc:spChg chg="del">
          <ac:chgData name="Allegra Pericles" userId="6fb6fad6-731c-444c-82cd-a15dca0c4dc2" providerId="ADAL" clId="{5CA2861B-109B-4B0A-A153-43C43C1D71BC}" dt="2024-03-15T20:58:14.662" v="323" actId="478"/>
          <ac:spMkLst>
            <pc:docMk/>
            <pc:sldMk cId="2804586665" sldId="637"/>
            <ac:spMk id="38" creationId="{DB907D8E-1A54-4533-96E6-6B0A1561CC54}"/>
          </ac:spMkLst>
        </pc:spChg>
      </pc:sldChg>
      <pc:sldChg chg="delSp mod replTag delTag">
        <pc:chgData name="Allegra Pericles" userId="6fb6fad6-731c-444c-82cd-a15dca0c4dc2" providerId="ADAL" clId="{5CA2861B-109B-4B0A-A153-43C43C1D71BC}" dt="2024-03-15T20:58:44.955" v="373"/>
        <pc:sldMkLst>
          <pc:docMk/>
          <pc:sldMk cId="1212253927" sldId="639"/>
        </pc:sldMkLst>
        <pc:spChg chg="del">
          <ac:chgData name="Allegra Pericles" userId="6fb6fad6-731c-444c-82cd-a15dca0c4dc2" providerId="ADAL" clId="{5CA2861B-109B-4B0A-A153-43C43C1D71BC}" dt="2024-03-15T20:58:44.289" v="371" actId="478"/>
          <ac:spMkLst>
            <pc:docMk/>
            <pc:sldMk cId="1212253927" sldId="639"/>
            <ac:spMk id="10" creationId="{9312C117-4639-418D-87A0-F5BB2BBA1208}"/>
          </ac:spMkLst>
        </pc:spChg>
      </pc:sldChg>
      <pc:sldChg chg="delSp mod replTag delTag">
        <pc:chgData name="Allegra Pericles" userId="6fb6fad6-731c-444c-82cd-a15dca0c4dc2" providerId="ADAL" clId="{5CA2861B-109B-4B0A-A153-43C43C1D71BC}" dt="2024-03-15T20:58:46.994" v="378" actId="478"/>
        <pc:sldMkLst>
          <pc:docMk/>
          <pc:sldMk cId="1463299414" sldId="640"/>
        </pc:sldMkLst>
        <pc:spChg chg="del">
          <ac:chgData name="Allegra Pericles" userId="6fb6fad6-731c-444c-82cd-a15dca0c4dc2" providerId="ADAL" clId="{5CA2861B-109B-4B0A-A153-43C43C1D71BC}" dt="2024-03-15T20:58:46.994" v="378" actId="478"/>
          <ac:spMkLst>
            <pc:docMk/>
            <pc:sldMk cId="1463299414" sldId="640"/>
            <ac:spMk id="7" creationId="{72ED2609-1F16-47FF-8681-960C5BCA2E7A}"/>
          </ac:spMkLst>
        </pc:spChg>
      </pc:sldChg>
      <pc:sldChg chg="delSp mod replTag delTag">
        <pc:chgData name="Allegra Pericles" userId="6fb6fad6-731c-444c-82cd-a15dca0c4dc2" providerId="ADAL" clId="{5CA2861B-109B-4B0A-A153-43C43C1D71BC}" dt="2024-03-19T14:04:25.479" v="647"/>
        <pc:sldMkLst>
          <pc:docMk/>
          <pc:sldMk cId="680096200" sldId="641"/>
        </pc:sldMkLst>
        <pc:spChg chg="del">
          <ac:chgData name="Allegra Pericles" userId="6fb6fad6-731c-444c-82cd-a15dca0c4dc2" providerId="ADAL" clId="{5CA2861B-109B-4B0A-A153-43C43C1D71BC}" dt="2024-03-15T20:53:24.172" v="23" actId="478"/>
          <ac:spMkLst>
            <pc:docMk/>
            <pc:sldMk cId="680096200" sldId="641"/>
            <ac:spMk id="4" creationId="{8F765F0D-A78F-47DE-8FBC-DCF8618FDEC9}"/>
          </ac:spMkLst>
        </pc:spChg>
      </pc:sldChg>
      <pc:sldChg chg="delSp mod replTag delTag">
        <pc:chgData name="Allegra Pericles" userId="6fb6fad6-731c-444c-82cd-a15dca0c4dc2" providerId="ADAL" clId="{5CA2861B-109B-4B0A-A153-43C43C1D71BC}" dt="2024-03-19T14:04:29.119" v="663"/>
        <pc:sldMkLst>
          <pc:docMk/>
          <pc:sldMk cId="3256115298" sldId="642"/>
        </pc:sldMkLst>
        <pc:spChg chg="del">
          <ac:chgData name="Allegra Pericles" userId="6fb6fad6-731c-444c-82cd-a15dca0c4dc2" providerId="ADAL" clId="{5CA2861B-109B-4B0A-A153-43C43C1D71BC}" dt="2024-03-15T20:54:08.141" v="76" actId="478"/>
          <ac:spMkLst>
            <pc:docMk/>
            <pc:sldMk cId="3256115298" sldId="642"/>
            <ac:spMk id="4" creationId="{67A2CC29-368E-452E-9D4B-55B63BA2A392}"/>
          </ac:spMkLst>
        </pc:spChg>
      </pc:sldChg>
      <pc:sldChg chg="delSp mod replTag delTag">
        <pc:chgData name="Allegra Pericles" userId="6fb6fad6-731c-444c-82cd-a15dca0c4dc2" providerId="ADAL" clId="{5CA2861B-109B-4B0A-A153-43C43C1D71BC}" dt="2024-03-19T14:04:46.795" v="711"/>
        <pc:sldMkLst>
          <pc:docMk/>
          <pc:sldMk cId="1783198550" sldId="643"/>
        </pc:sldMkLst>
        <pc:spChg chg="del">
          <ac:chgData name="Allegra Pericles" userId="6fb6fad6-731c-444c-82cd-a15dca0c4dc2" providerId="ADAL" clId="{5CA2861B-109B-4B0A-A153-43C43C1D71BC}" dt="2024-03-15T20:57:16.519" v="246" actId="478"/>
          <ac:spMkLst>
            <pc:docMk/>
            <pc:sldMk cId="1783198550" sldId="643"/>
            <ac:spMk id="4" creationId="{88C8EF26-FE03-4282-8070-BF229B1F0AD8}"/>
          </ac:spMkLst>
        </pc:spChg>
      </pc:sldChg>
      <pc:sldChg chg="delSp mod replTag delTag">
        <pc:chgData name="Allegra Pericles" userId="6fb6fad6-731c-444c-82cd-a15dca0c4dc2" providerId="ADAL" clId="{5CA2861B-109B-4B0A-A153-43C43C1D71BC}" dt="2024-03-19T14:04:48.895" v="717"/>
        <pc:sldMkLst>
          <pc:docMk/>
          <pc:sldMk cId="638149151" sldId="2372"/>
        </pc:sldMkLst>
        <pc:spChg chg="del">
          <ac:chgData name="Allegra Pericles" userId="6fb6fad6-731c-444c-82cd-a15dca0c4dc2" providerId="ADAL" clId="{5CA2861B-109B-4B0A-A153-43C43C1D71BC}" dt="2024-03-15T20:57:25.952" v="261" actId="478"/>
          <ac:spMkLst>
            <pc:docMk/>
            <pc:sldMk cId="638149151" sldId="2372"/>
            <ac:spMk id="7" creationId="{FBF207FC-FCA5-419B-BA73-7C91ADF29871}"/>
          </ac:spMkLst>
        </pc:spChg>
      </pc:sldChg>
      <pc:sldChg chg="delSp mod replTag delTag">
        <pc:chgData name="Allegra Pericles" userId="6fb6fad6-731c-444c-82cd-a15dca0c4dc2" providerId="ADAL" clId="{5CA2861B-109B-4B0A-A153-43C43C1D71BC}" dt="2024-03-19T14:04:47.855" v="713"/>
        <pc:sldMkLst>
          <pc:docMk/>
          <pc:sldMk cId="3951120727" sldId="2373"/>
        </pc:sldMkLst>
        <pc:spChg chg="del">
          <ac:chgData name="Allegra Pericles" userId="6fb6fad6-731c-444c-82cd-a15dca0c4dc2" providerId="ADAL" clId="{5CA2861B-109B-4B0A-A153-43C43C1D71BC}" dt="2024-03-15T20:57:19.366" v="251" actId="478"/>
          <ac:spMkLst>
            <pc:docMk/>
            <pc:sldMk cId="3951120727" sldId="2373"/>
            <ac:spMk id="20" creationId="{0BBDA151-8C8F-4C7E-B683-EB48A4B59544}"/>
          </ac:spMkLst>
        </pc:spChg>
      </pc:sldChg>
      <pc:sldChg chg="delSp mod replTag delTag">
        <pc:chgData name="Allegra Pericles" userId="6fb6fad6-731c-444c-82cd-a15dca0c4dc2" providerId="ADAL" clId="{5CA2861B-109B-4B0A-A153-43C43C1D71BC}" dt="2024-03-19T14:04:48.246" v="715"/>
        <pc:sldMkLst>
          <pc:docMk/>
          <pc:sldMk cId="2443249165" sldId="2374"/>
        </pc:sldMkLst>
        <pc:spChg chg="del">
          <ac:chgData name="Allegra Pericles" userId="6fb6fad6-731c-444c-82cd-a15dca0c4dc2" providerId="ADAL" clId="{5CA2861B-109B-4B0A-A153-43C43C1D71BC}" dt="2024-03-15T20:57:23.120" v="256" actId="478"/>
          <ac:spMkLst>
            <pc:docMk/>
            <pc:sldMk cId="2443249165" sldId="2374"/>
            <ac:spMk id="15" creationId="{010C159C-10ED-4A66-8D33-54F810D690AB}"/>
          </ac:spMkLst>
        </pc:spChg>
      </pc:sldChg>
      <pc:sldChg chg="delSp mod replTag delTag">
        <pc:chgData name="Allegra Pericles" userId="6fb6fad6-731c-444c-82cd-a15dca0c4dc2" providerId="ADAL" clId="{5CA2861B-109B-4B0A-A153-43C43C1D71BC}" dt="2024-03-15T20:58:59.502" v="404"/>
        <pc:sldMkLst>
          <pc:docMk/>
          <pc:sldMk cId="63417726" sldId="2376"/>
        </pc:sldMkLst>
        <pc:spChg chg="del">
          <ac:chgData name="Allegra Pericles" userId="6fb6fad6-731c-444c-82cd-a15dca0c4dc2" providerId="ADAL" clId="{5CA2861B-109B-4B0A-A153-43C43C1D71BC}" dt="2024-03-15T20:58:58.757" v="402" actId="478"/>
          <ac:spMkLst>
            <pc:docMk/>
            <pc:sldMk cId="63417726" sldId="2376"/>
            <ac:spMk id="4" creationId="{0391D329-7F11-4A62-9DBB-F7EF4035B8F5}"/>
          </ac:spMkLst>
        </pc:spChg>
      </pc:sldChg>
      <pc:sldChg chg="delSp mod replTag delTag">
        <pc:chgData name="Allegra Pericles" userId="6fb6fad6-731c-444c-82cd-a15dca0c4dc2" providerId="ADAL" clId="{5CA2861B-109B-4B0A-A153-43C43C1D71BC}" dt="2024-03-15T20:59:01.425" v="409" actId="478"/>
        <pc:sldMkLst>
          <pc:docMk/>
          <pc:sldMk cId="128964219" sldId="2377"/>
        </pc:sldMkLst>
        <pc:spChg chg="del">
          <ac:chgData name="Allegra Pericles" userId="6fb6fad6-731c-444c-82cd-a15dca0c4dc2" providerId="ADAL" clId="{5CA2861B-109B-4B0A-A153-43C43C1D71BC}" dt="2024-03-15T20:59:01.425" v="409" actId="478"/>
          <ac:spMkLst>
            <pc:docMk/>
            <pc:sldMk cId="128964219" sldId="2377"/>
            <ac:spMk id="4" creationId="{C5550B3A-377C-443F-AF83-DA54A8D3D290}"/>
          </ac:spMkLst>
        </pc:spChg>
      </pc:sldChg>
      <pc:sldChg chg="delSp mod replTag delTag">
        <pc:chgData name="Allegra Pericles" userId="6fb6fad6-731c-444c-82cd-a15dca0c4dc2" providerId="ADAL" clId="{5CA2861B-109B-4B0A-A153-43C43C1D71BC}" dt="2024-03-19T14:04:53.578" v="727"/>
        <pc:sldMkLst>
          <pc:docMk/>
          <pc:sldMk cId="3170265468" sldId="2381"/>
        </pc:sldMkLst>
        <pc:spChg chg="del">
          <ac:chgData name="Allegra Pericles" userId="6fb6fad6-731c-444c-82cd-a15dca0c4dc2" providerId="ADAL" clId="{5CA2861B-109B-4B0A-A153-43C43C1D71BC}" dt="2024-03-15T20:58:03.811" v="299" actId="478"/>
          <ac:spMkLst>
            <pc:docMk/>
            <pc:sldMk cId="3170265468" sldId="2381"/>
            <ac:spMk id="2" creationId="{B37A0CED-CF53-CECF-D20E-9795E49975B2}"/>
          </ac:spMkLst>
        </pc:spChg>
      </pc:sldChg>
      <pc:sldChg chg="delSp mod replTag delTag">
        <pc:chgData name="Allegra Pericles" userId="6fb6fad6-731c-444c-82cd-a15dca0c4dc2" providerId="ADAL" clId="{5CA2861B-109B-4B0A-A153-43C43C1D71BC}" dt="2024-03-19T14:05:03.114" v="742"/>
        <pc:sldMkLst>
          <pc:docMk/>
          <pc:sldMk cId="3013125985" sldId="2382"/>
        </pc:sldMkLst>
        <pc:spChg chg="del">
          <ac:chgData name="Allegra Pericles" userId="6fb6fad6-731c-444c-82cd-a15dca0c4dc2" providerId="ADAL" clId="{5CA2861B-109B-4B0A-A153-43C43C1D71BC}" dt="2024-03-15T20:58:38.806" v="359" actId="478"/>
          <ac:spMkLst>
            <pc:docMk/>
            <pc:sldMk cId="3013125985" sldId="2382"/>
            <ac:spMk id="23" creationId="{1D7FF9F0-0482-4E10-BF30-920126108BCA}"/>
          </ac:spMkLst>
        </pc:spChg>
      </pc:sldChg>
      <pc:sldChg chg="delSp mod replTag delTag">
        <pc:chgData name="Allegra Pericles" userId="6fb6fad6-731c-444c-82cd-a15dca0c4dc2" providerId="ADAL" clId="{5CA2861B-109B-4B0A-A153-43C43C1D71BC}" dt="2024-03-15T20:58:42.238" v="366"/>
        <pc:sldMkLst>
          <pc:docMk/>
          <pc:sldMk cId="3378274481" sldId="2383"/>
        </pc:sldMkLst>
        <pc:spChg chg="del">
          <ac:chgData name="Allegra Pericles" userId="6fb6fad6-731c-444c-82cd-a15dca0c4dc2" providerId="ADAL" clId="{5CA2861B-109B-4B0A-A153-43C43C1D71BC}" dt="2024-03-15T20:58:41.431" v="364" actId="478"/>
          <ac:spMkLst>
            <pc:docMk/>
            <pc:sldMk cId="3378274481" sldId="2383"/>
            <ac:spMk id="24" creationId="{8662F6C2-2920-4957-B94F-DFB6CB3D655B}"/>
          </ac:spMkLst>
        </pc:spChg>
      </pc:sldChg>
      <pc:sldChg chg="delSp mod replTag delTag">
        <pc:chgData name="Allegra Pericles" userId="6fb6fad6-731c-444c-82cd-a15dca0c4dc2" providerId="ADAL" clId="{5CA2861B-109B-4B0A-A153-43C43C1D71BC}" dt="2024-03-15T20:58:50.102" v="385"/>
        <pc:sldMkLst>
          <pc:docMk/>
          <pc:sldMk cId="4132175778" sldId="2384"/>
        </pc:sldMkLst>
        <pc:spChg chg="del">
          <ac:chgData name="Allegra Pericles" userId="6fb6fad6-731c-444c-82cd-a15dca0c4dc2" providerId="ADAL" clId="{5CA2861B-109B-4B0A-A153-43C43C1D71BC}" dt="2024-03-15T20:58:49.364" v="383" actId="478"/>
          <ac:spMkLst>
            <pc:docMk/>
            <pc:sldMk cId="4132175778" sldId="2384"/>
            <ac:spMk id="23" creationId="{959BDAEE-042F-475B-ACDD-B3739FBFC829}"/>
          </ac:spMkLst>
        </pc:spChg>
      </pc:sldChg>
      <pc:sldChg chg="delSp mod replTag delTag">
        <pc:chgData name="Allegra Pericles" userId="6fb6fad6-731c-444c-82cd-a15dca0c4dc2" providerId="ADAL" clId="{5CA2861B-109B-4B0A-A153-43C43C1D71BC}" dt="2024-03-19T20:07:02.600" v="786"/>
        <pc:sldMkLst>
          <pc:docMk/>
          <pc:sldMk cId="3291474124" sldId="2387"/>
        </pc:sldMkLst>
        <pc:spChg chg="del">
          <ac:chgData name="Allegra Pericles" userId="6fb6fad6-731c-444c-82cd-a15dca0c4dc2" providerId="ADAL" clId="{5CA2861B-109B-4B0A-A153-43C43C1D71BC}" dt="2024-03-15T20:59:03.730" v="414" actId="478"/>
          <ac:spMkLst>
            <pc:docMk/>
            <pc:sldMk cId="3291474124" sldId="2387"/>
            <ac:spMk id="5" creationId="{27980A01-8313-498B-9074-3908A611FC47}"/>
          </ac:spMkLst>
        </pc:spChg>
      </pc:sldChg>
      <pc:sldChg chg="delSp mod replTag delTag">
        <pc:chgData name="Allegra Pericles" userId="6fb6fad6-731c-444c-82cd-a15dca0c4dc2" providerId="ADAL" clId="{5CA2861B-109B-4B0A-A153-43C43C1D71BC}" dt="2024-03-19T20:06:41.166" v="778"/>
        <pc:sldMkLst>
          <pc:docMk/>
          <pc:sldMk cId="2027640343" sldId="2388"/>
        </pc:sldMkLst>
        <pc:spChg chg="del">
          <ac:chgData name="Allegra Pericles" userId="6fb6fad6-731c-444c-82cd-a15dca0c4dc2" providerId="ADAL" clId="{5CA2861B-109B-4B0A-A153-43C43C1D71BC}" dt="2024-03-15T20:59:07.367" v="421" actId="478"/>
          <ac:spMkLst>
            <pc:docMk/>
            <pc:sldMk cId="2027640343" sldId="2388"/>
            <ac:spMk id="5" creationId="{42D23917-808D-46C1-A743-B7C36E5A77F9}"/>
          </ac:spMkLst>
        </pc:spChg>
      </pc:sldChg>
      <pc:sldChg chg="delSp mod replTag delTag">
        <pc:chgData name="Allegra Pericles" userId="6fb6fad6-731c-444c-82cd-a15dca0c4dc2" providerId="ADAL" clId="{5CA2861B-109B-4B0A-A153-43C43C1D71BC}" dt="2024-03-19T14:04:56.281" v="735"/>
        <pc:sldMkLst>
          <pc:docMk/>
          <pc:sldMk cId="3424601716" sldId="2390"/>
        </pc:sldMkLst>
        <pc:spChg chg="del">
          <ac:chgData name="Allegra Pericles" userId="6fb6fad6-731c-444c-82cd-a15dca0c4dc2" providerId="ADAL" clId="{5CA2861B-109B-4B0A-A153-43C43C1D71BC}" dt="2024-03-15T20:58:20.099" v="333" actId="478"/>
          <ac:spMkLst>
            <pc:docMk/>
            <pc:sldMk cId="3424601716" sldId="2390"/>
            <ac:spMk id="4" creationId="{84725794-72B5-1055-B8D7-3406D6E915A0}"/>
          </ac:spMkLst>
        </pc:spChg>
      </pc:sldChg>
      <pc:sldChg chg="delSp modSp mod replTag delTag">
        <pc:chgData name="Allegra Pericles" userId="6fb6fad6-731c-444c-82cd-a15dca0c4dc2" providerId="ADAL" clId="{5CA2861B-109B-4B0A-A153-43C43C1D71BC}" dt="2024-03-19T14:04:27.851" v="657"/>
        <pc:sldMkLst>
          <pc:docMk/>
          <pc:sldMk cId="0" sldId="2401"/>
        </pc:sldMkLst>
        <pc:spChg chg="mod">
          <ac:chgData name="Allegra Pericles" userId="6fb6fad6-731c-444c-82cd-a15dca0c4dc2" providerId="ADAL" clId="{5CA2861B-109B-4B0A-A153-43C43C1D71BC}" dt="2024-03-15T20:53:50.331" v="60" actId="20577"/>
          <ac:spMkLst>
            <pc:docMk/>
            <pc:sldMk cId="0" sldId="2401"/>
            <ac:spMk id="2" creationId="{1978AD0E-93C5-421F-A2FA-D1FAE31B69AE}"/>
          </ac:spMkLst>
        </pc:spChg>
        <pc:spChg chg="del">
          <ac:chgData name="Allegra Pericles" userId="6fb6fad6-731c-444c-82cd-a15dca0c4dc2" providerId="ADAL" clId="{5CA2861B-109B-4B0A-A153-43C43C1D71BC}" dt="2024-03-15T20:53:41.168" v="48" actId="478"/>
          <ac:spMkLst>
            <pc:docMk/>
            <pc:sldMk cId="0" sldId="2401"/>
            <ac:spMk id="5" creationId="{73C498BA-DF2C-D934-1C3D-1FBF7379D759}"/>
          </ac:spMkLst>
        </pc:spChg>
      </pc:sldChg>
      <pc:sldChg chg="delSp mod replTag delTag">
        <pc:chgData name="Allegra Pericles" userId="6fb6fad6-731c-444c-82cd-a15dca0c4dc2" providerId="ADAL" clId="{5CA2861B-109B-4B0A-A153-43C43C1D71BC}" dt="2024-03-19T14:04:28.245" v="659"/>
        <pc:sldMkLst>
          <pc:docMk/>
          <pc:sldMk cId="0" sldId="2402"/>
        </pc:sldMkLst>
        <pc:spChg chg="del">
          <ac:chgData name="Allegra Pericles" userId="6fb6fad6-731c-444c-82cd-a15dca0c4dc2" providerId="ADAL" clId="{5CA2861B-109B-4B0A-A153-43C43C1D71BC}" dt="2024-03-15T20:53:45.132" v="55" actId="478"/>
          <ac:spMkLst>
            <pc:docMk/>
            <pc:sldMk cId="0" sldId="2402"/>
            <ac:spMk id="3" creationId="{6344BE8E-A65B-1FC0-C06C-EC573D8292D7}"/>
          </ac:spMkLst>
        </pc:spChg>
      </pc:sldChg>
      <pc:sldChg chg="delSp mod replTag delTag">
        <pc:chgData name="Allegra Pericles" userId="6fb6fad6-731c-444c-82cd-a15dca0c4dc2" providerId="ADAL" clId="{5CA2861B-109B-4B0A-A153-43C43C1D71BC}" dt="2024-03-19T14:04:30.329" v="667"/>
        <pc:sldMkLst>
          <pc:docMk/>
          <pc:sldMk cId="2208858082" sldId="2403"/>
        </pc:sldMkLst>
        <pc:spChg chg="del">
          <ac:chgData name="Allegra Pericles" userId="6fb6fad6-731c-444c-82cd-a15dca0c4dc2" providerId="ADAL" clId="{5CA2861B-109B-4B0A-A153-43C43C1D71BC}" dt="2024-03-15T20:54:23.534" v="85" actId="478"/>
          <ac:spMkLst>
            <pc:docMk/>
            <pc:sldMk cId="2208858082" sldId="2403"/>
            <ac:spMk id="12" creationId="{A5CF7067-4E1A-0A7B-08DF-CC498086B7A5}"/>
          </ac:spMkLst>
        </pc:spChg>
      </pc:sldChg>
      <pc:sldChg chg="delSp mod replTag delTag">
        <pc:chgData name="Allegra Pericles" userId="6fb6fad6-731c-444c-82cd-a15dca0c4dc2" providerId="ADAL" clId="{5CA2861B-109B-4B0A-A153-43C43C1D71BC}" dt="2024-03-19T14:04:31.079" v="669"/>
        <pc:sldMkLst>
          <pc:docMk/>
          <pc:sldMk cId="2710704063" sldId="2404"/>
        </pc:sldMkLst>
        <pc:spChg chg="del">
          <ac:chgData name="Allegra Pericles" userId="6fb6fad6-731c-444c-82cd-a15dca0c4dc2" providerId="ADAL" clId="{5CA2861B-109B-4B0A-A153-43C43C1D71BC}" dt="2024-03-15T20:54:26.990" v="88" actId="478"/>
          <ac:spMkLst>
            <pc:docMk/>
            <pc:sldMk cId="2710704063" sldId="2404"/>
            <ac:spMk id="11" creationId="{6D7B63A2-E421-101F-C0D3-A6F9248A5E03}"/>
          </ac:spMkLst>
        </pc:spChg>
      </pc:sldChg>
      <pc:sldChg chg="delSp mod replTag delTag">
        <pc:chgData name="Allegra Pericles" userId="6fb6fad6-731c-444c-82cd-a15dca0c4dc2" providerId="ADAL" clId="{5CA2861B-109B-4B0A-A153-43C43C1D71BC}" dt="2024-03-19T14:04:26.019" v="649"/>
        <pc:sldMkLst>
          <pc:docMk/>
          <pc:sldMk cId="0" sldId="2406"/>
        </pc:sldMkLst>
        <pc:spChg chg="del">
          <ac:chgData name="Allegra Pericles" userId="6fb6fad6-731c-444c-82cd-a15dca0c4dc2" providerId="ADAL" clId="{5CA2861B-109B-4B0A-A153-43C43C1D71BC}" dt="2024-03-15T20:53:26.717" v="26" actId="478"/>
          <ac:spMkLst>
            <pc:docMk/>
            <pc:sldMk cId="0" sldId="2406"/>
            <ac:spMk id="5" creationId="{8FA77804-0444-AB45-B067-F7BBDBE6DB0A}"/>
          </ac:spMkLst>
        </pc:spChg>
      </pc:sldChg>
      <pc:sldChg chg="delSp modSp mod replTag delTag">
        <pc:chgData name="Allegra Pericles" userId="6fb6fad6-731c-444c-82cd-a15dca0c4dc2" providerId="ADAL" clId="{5CA2861B-109B-4B0A-A153-43C43C1D71BC}" dt="2024-03-19T14:04:44.750" v="705"/>
        <pc:sldMkLst>
          <pc:docMk/>
          <pc:sldMk cId="1094233877" sldId="2409"/>
        </pc:sldMkLst>
        <pc:spChg chg="del mod">
          <ac:chgData name="Allegra Pericles" userId="6fb6fad6-731c-444c-82cd-a15dca0c4dc2" providerId="ADAL" clId="{5CA2861B-109B-4B0A-A153-43C43C1D71BC}" dt="2024-03-15T20:57:08.018" v="231" actId="478"/>
          <ac:spMkLst>
            <pc:docMk/>
            <pc:sldMk cId="1094233877" sldId="2409"/>
            <ac:spMk id="3" creationId="{E449C9B7-3B5F-F81C-B54F-882595E479CA}"/>
          </ac:spMkLst>
        </pc:spChg>
      </pc:sldChg>
      <pc:sldChg chg="delSp del mod replTag delTag">
        <pc:chgData name="Allegra Pericles" userId="6fb6fad6-731c-444c-82cd-a15dca0c4dc2" providerId="ADAL" clId="{5CA2861B-109B-4B0A-A153-43C43C1D71BC}" dt="2024-03-19T13:32:04.638" v="595" actId="2696"/>
        <pc:sldMkLst>
          <pc:docMk/>
          <pc:sldMk cId="1400410235" sldId="2410"/>
        </pc:sldMkLst>
        <pc:spChg chg="del">
          <ac:chgData name="Allegra Pericles" userId="6fb6fad6-731c-444c-82cd-a15dca0c4dc2" providerId="ADAL" clId="{5CA2861B-109B-4B0A-A153-43C43C1D71BC}" dt="2024-03-15T20:57:10.736" v="236" actId="478"/>
          <ac:spMkLst>
            <pc:docMk/>
            <pc:sldMk cId="1400410235" sldId="2410"/>
            <ac:spMk id="3" creationId="{5ECF7819-54C0-403F-6553-94D6F5CEE790}"/>
          </ac:spMkLst>
        </pc:spChg>
      </pc:sldChg>
      <pc:sldChg chg="delSp mod replTag delTag">
        <pc:chgData name="Allegra Pericles" userId="6fb6fad6-731c-444c-82cd-a15dca0c4dc2" providerId="ADAL" clId="{5CA2861B-109B-4B0A-A153-43C43C1D71BC}" dt="2024-03-19T14:04:46.064" v="709"/>
        <pc:sldMkLst>
          <pc:docMk/>
          <pc:sldMk cId="1803040378" sldId="2411"/>
        </pc:sldMkLst>
        <pc:spChg chg="del">
          <ac:chgData name="Allegra Pericles" userId="6fb6fad6-731c-444c-82cd-a15dca0c4dc2" providerId="ADAL" clId="{5CA2861B-109B-4B0A-A153-43C43C1D71BC}" dt="2024-03-15T20:57:13.376" v="241" actId="478"/>
          <ac:spMkLst>
            <pc:docMk/>
            <pc:sldMk cId="1803040378" sldId="2411"/>
            <ac:spMk id="2" creationId="{E0FDB510-FA1B-8B34-6021-9B7BDC27A222}"/>
          </ac:spMkLst>
        </pc:spChg>
      </pc:sldChg>
      <pc:sldChg chg="delSp mod replTag delTag delCm">
        <pc:chgData name="Allegra Pericles" userId="6fb6fad6-731c-444c-82cd-a15dca0c4dc2" providerId="ADAL" clId="{5CA2861B-109B-4B0A-A153-43C43C1D71BC}" dt="2024-03-19T14:04:50.017" v="719"/>
        <pc:sldMkLst>
          <pc:docMk/>
          <pc:sldMk cId="1682875005" sldId="2412"/>
        </pc:sldMkLst>
        <pc:spChg chg="del">
          <ac:chgData name="Allegra Pericles" userId="6fb6fad6-731c-444c-82cd-a15dca0c4dc2" providerId="ADAL" clId="{5CA2861B-109B-4B0A-A153-43C43C1D71BC}" dt="2024-03-15T20:57:29.412" v="266" actId="478"/>
          <ac:spMkLst>
            <pc:docMk/>
            <pc:sldMk cId="1682875005" sldId="2412"/>
            <ac:spMk id="3" creationId="{6519435F-9E03-BA21-498A-C43EE0194393}"/>
          </ac:spMkLst>
        </pc:spChg>
        <pc:extLst>
          <p:ext xmlns:p="http://schemas.openxmlformats.org/presentationml/2006/main" uri="{D6D511B9-2390-475A-947B-AFAB55BFBCF1}">
            <pc226:cmChg xmlns:pc226="http://schemas.microsoft.com/office/powerpoint/2022/06/main/command" chg="del">
              <pc226:chgData name="Allegra Pericles" userId="6fb6fad6-731c-444c-82cd-a15dca0c4dc2" providerId="ADAL" clId="{5CA2861B-109B-4B0A-A153-43C43C1D71BC}" dt="2024-03-15T20:57:34.206" v="269"/>
              <pc2:cmMkLst xmlns:pc2="http://schemas.microsoft.com/office/powerpoint/2019/9/main/command">
                <pc:docMk/>
                <pc:sldMk cId="1682875005" sldId="2412"/>
                <pc2:cmMk id="{3905709B-2DB0-4C62-884B-E5248DF169B6}"/>
              </pc2:cmMkLst>
            </pc226:cmChg>
          </p:ext>
        </pc:extLst>
      </pc:sldChg>
      <pc:sldChg chg="delSp mod replTag delTag delCm">
        <pc:chgData name="Allegra Pericles" userId="6fb6fad6-731c-444c-82cd-a15dca0c4dc2" providerId="ADAL" clId="{5CA2861B-109B-4B0A-A153-43C43C1D71BC}" dt="2024-03-19T14:04:50.680" v="721"/>
        <pc:sldMkLst>
          <pc:docMk/>
          <pc:sldMk cId="3357969003" sldId="2413"/>
        </pc:sldMkLst>
        <pc:spChg chg="del">
          <ac:chgData name="Allegra Pericles" userId="6fb6fad6-731c-444c-82cd-a15dca0c4dc2" providerId="ADAL" clId="{5CA2861B-109B-4B0A-A153-43C43C1D71BC}" dt="2024-03-15T20:57:45.589" v="277" actId="478"/>
          <ac:spMkLst>
            <pc:docMk/>
            <pc:sldMk cId="3357969003" sldId="2413"/>
            <ac:spMk id="5" creationId="{8E13FB43-71E1-7E64-8BF7-C4DA57705FD9}"/>
          </ac:spMkLst>
        </pc:spChg>
        <pc:extLst>
          <p:ext xmlns:p="http://schemas.openxmlformats.org/presentationml/2006/main" uri="{D6D511B9-2390-475A-947B-AFAB55BFBCF1}">
            <pc226:cmChg xmlns:pc226="http://schemas.microsoft.com/office/powerpoint/2022/06/main/command" chg="del">
              <pc226:chgData name="Allegra Pericles" userId="6fb6fad6-731c-444c-82cd-a15dca0c4dc2" providerId="ADAL" clId="{5CA2861B-109B-4B0A-A153-43C43C1D71BC}" dt="2024-03-15T20:57:42.578" v="274"/>
              <pc2:cmMkLst xmlns:pc2="http://schemas.microsoft.com/office/powerpoint/2019/9/main/command">
                <pc:docMk/>
                <pc:sldMk cId="3357969003" sldId="2413"/>
                <pc2:cmMk id="{FD4EAFAD-EA10-4A5C-8C9A-E468AE879B80}"/>
              </pc2:cmMkLst>
            </pc226:cmChg>
          </p:ext>
        </pc:extLst>
      </pc:sldChg>
      <pc:sldChg chg="delSp mod replTag delTag modNotes">
        <pc:chgData name="Allegra Pericles" userId="6fb6fad6-731c-444c-82cd-a15dca0c4dc2" providerId="ADAL" clId="{5CA2861B-109B-4B0A-A153-43C43C1D71BC}" dt="2024-03-19T14:04:51.363" v="723"/>
        <pc:sldMkLst>
          <pc:docMk/>
          <pc:sldMk cId="622531147" sldId="2414"/>
        </pc:sldMkLst>
        <pc:spChg chg="del">
          <ac:chgData name="Allegra Pericles" userId="6fb6fad6-731c-444c-82cd-a15dca0c4dc2" providerId="ADAL" clId="{5CA2861B-109B-4B0A-A153-43C43C1D71BC}" dt="2024-03-15T20:57:50.772" v="286" actId="478"/>
          <ac:spMkLst>
            <pc:docMk/>
            <pc:sldMk cId="622531147" sldId="2414"/>
            <ac:spMk id="3" creationId="{96D2DEB7-FA08-36C3-10F0-C5D49BB7FDD7}"/>
          </ac:spMkLst>
        </pc:spChg>
      </pc:sldChg>
      <pc:sldChg chg="delSp modSp mod replTag delTag delCm modNotes">
        <pc:chgData name="Allegra Pericles" userId="6fb6fad6-731c-444c-82cd-a15dca0c4dc2" providerId="ADAL" clId="{5CA2861B-109B-4B0A-A153-43C43C1D71BC}" dt="2024-03-19T14:04:52.537" v="725"/>
        <pc:sldMkLst>
          <pc:docMk/>
          <pc:sldMk cId="4052594143" sldId="2415"/>
        </pc:sldMkLst>
        <pc:spChg chg="del">
          <ac:chgData name="Allegra Pericles" userId="6fb6fad6-731c-444c-82cd-a15dca0c4dc2" providerId="ADAL" clId="{5CA2861B-109B-4B0A-A153-43C43C1D71BC}" dt="2024-03-15T20:57:58.756" v="294" actId="478"/>
          <ac:spMkLst>
            <pc:docMk/>
            <pc:sldMk cId="4052594143" sldId="2415"/>
            <ac:spMk id="3" creationId="{3E48DA96-F06E-7AE9-11FF-30777476F64C}"/>
          </ac:spMkLst>
        </pc:spChg>
        <pc:graphicFrameChg chg="mod">
          <ac:chgData name="Allegra Pericles" userId="6fb6fad6-731c-444c-82cd-a15dca0c4dc2" providerId="ADAL" clId="{5CA2861B-109B-4B0A-A153-43C43C1D71BC}" dt="2024-03-18T20:27:20.685" v="449"/>
          <ac:graphicFrameMkLst>
            <pc:docMk/>
            <pc:sldMk cId="4052594143" sldId="2415"/>
            <ac:graphicFrameMk id="13" creationId="{BF018ABE-FA89-46AD-95CE-B6E2CB7F16D9}"/>
          </ac:graphicFrameMkLst>
        </pc:graphicFrameChg>
        <pc:extLst>
          <p:ext xmlns:p="http://schemas.openxmlformats.org/presentationml/2006/main" uri="{D6D511B9-2390-475A-947B-AFAB55BFBCF1}">
            <pc226:cmChg xmlns:pc226="http://schemas.microsoft.com/office/powerpoint/2022/06/main/command" chg="del">
              <pc226:chgData name="Allegra Pericles" userId="6fb6fad6-731c-444c-82cd-a15dca0c4dc2" providerId="ADAL" clId="{5CA2861B-109B-4B0A-A153-43C43C1D71BC}" dt="2024-03-15T20:57:56.961" v="291"/>
              <pc2:cmMkLst xmlns:pc2="http://schemas.microsoft.com/office/powerpoint/2019/9/main/command">
                <pc:docMk/>
                <pc:sldMk cId="4052594143" sldId="2415"/>
                <pc2:cmMk id="{FE9EE721-602F-476D-B5B3-07C5F5E2CF66}"/>
              </pc2:cmMkLst>
            </pc226:cmChg>
          </p:ext>
        </pc:extLst>
      </pc:sldChg>
      <pc:sldChg chg="delSp mod replTag delTag">
        <pc:chgData name="Allegra Pericles" userId="6fb6fad6-731c-444c-82cd-a15dca0c4dc2" providerId="ADAL" clId="{5CA2861B-109B-4B0A-A153-43C43C1D71BC}" dt="2024-03-19T14:05:01.444" v="740" actId="478"/>
        <pc:sldMkLst>
          <pc:docMk/>
          <pc:sldMk cId="2328897962" sldId="2417"/>
        </pc:sldMkLst>
        <pc:spChg chg="del">
          <ac:chgData name="Allegra Pericles" userId="6fb6fad6-731c-444c-82cd-a15dca0c4dc2" providerId="ADAL" clId="{5CA2861B-109B-4B0A-A153-43C43C1D71BC}" dt="2024-03-15T20:58:33.860" v="352" actId="478"/>
          <ac:spMkLst>
            <pc:docMk/>
            <pc:sldMk cId="2328897962" sldId="2417"/>
            <ac:spMk id="3" creationId="{403D3D94-157C-712F-D173-AE66B7728FAA}"/>
          </ac:spMkLst>
        </pc:spChg>
        <pc:graphicFrameChg chg="del">
          <ac:chgData name="Allegra Pericles" userId="6fb6fad6-731c-444c-82cd-a15dca0c4dc2" providerId="ADAL" clId="{5CA2861B-109B-4B0A-A153-43C43C1D71BC}" dt="2024-03-19T14:05:01.444" v="740" actId="478"/>
          <ac:graphicFrameMkLst>
            <pc:docMk/>
            <pc:sldMk cId="2328897962" sldId="2417"/>
            <ac:graphicFrameMk id="12" creationId="{00000000-0000-0000-0000-000000000000}"/>
          </ac:graphicFrameMkLst>
        </pc:graphicFrameChg>
      </pc:sldChg>
      <pc:sldChg chg="delSp modSp mod replTag delTag">
        <pc:chgData name="Allegra Pericles" userId="6fb6fad6-731c-444c-82cd-a15dca0c4dc2" providerId="ADAL" clId="{5CA2861B-109B-4B0A-A153-43C43C1D71BC}" dt="2024-03-19T14:04:44.097" v="703"/>
        <pc:sldMkLst>
          <pc:docMk/>
          <pc:sldMk cId="3296558030" sldId="2420"/>
        </pc:sldMkLst>
        <pc:spChg chg="del">
          <ac:chgData name="Allegra Pericles" userId="6fb6fad6-731c-444c-82cd-a15dca0c4dc2" providerId="ADAL" clId="{5CA2861B-109B-4B0A-A153-43C43C1D71BC}" dt="2024-03-15T20:57:04.163" v="225" actId="478"/>
          <ac:spMkLst>
            <pc:docMk/>
            <pc:sldMk cId="3296558030" sldId="2420"/>
            <ac:spMk id="20" creationId="{AD3F9A08-960A-3326-5356-2CFB16996123}"/>
          </ac:spMkLst>
        </pc:spChg>
        <pc:spChg chg="mod">
          <ac:chgData name="Allegra Pericles" userId="6fb6fad6-731c-444c-82cd-a15dca0c4dc2" providerId="ADAL" clId="{5CA2861B-109B-4B0A-A153-43C43C1D71BC}" dt="2024-03-15T20:57:01.086" v="224" actId="403"/>
          <ac:spMkLst>
            <pc:docMk/>
            <pc:sldMk cId="3296558030" sldId="2420"/>
            <ac:spMk id="37" creationId="{00000000-0000-0000-0000-000000000000}"/>
          </ac:spMkLst>
        </pc:spChg>
      </pc:sldChg>
      <pc:sldChg chg="delSp mod replTag delTag">
        <pc:chgData name="Allegra Pericles" userId="6fb6fad6-731c-444c-82cd-a15dca0c4dc2" providerId="ADAL" clId="{5CA2861B-109B-4B0A-A153-43C43C1D71BC}" dt="2024-03-19T14:04:55.413" v="733"/>
        <pc:sldMkLst>
          <pc:docMk/>
          <pc:sldMk cId="3887350437" sldId="2423"/>
        </pc:sldMkLst>
        <pc:spChg chg="del">
          <ac:chgData name="Allegra Pericles" userId="6fb6fad6-731c-444c-82cd-a15dca0c4dc2" providerId="ADAL" clId="{5CA2861B-109B-4B0A-A153-43C43C1D71BC}" dt="2024-03-15T20:58:17.414" v="328" actId="478"/>
          <ac:spMkLst>
            <pc:docMk/>
            <pc:sldMk cId="3887350437" sldId="2423"/>
            <ac:spMk id="4" creationId="{9AD68C9E-E272-F08F-3356-F0437D7C889C}"/>
          </ac:spMkLst>
        </pc:spChg>
      </pc:sldChg>
      <pc:sldChg chg="delSp mod replTag delTag">
        <pc:chgData name="Allegra Pericles" userId="6fb6fad6-731c-444c-82cd-a15dca0c4dc2" providerId="ADAL" clId="{5CA2861B-109B-4B0A-A153-43C43C1D71BC}" dt="2024-03-15T20:56:32.513" v="180"/>
        <pc:sldMkLst>
          <pc:docMk/>
          <pc:sldMk cId="2975427059" sldId="2424"/>
        </pc:sldMkLst>
        <pc:spChg chg="del">
          <ac:chgData name="Allegra Pericles" userId="6fb6fad6-731c-444c-82cd-a15dca0c4dc2" providerId="ADAL" clId="{5CA2861B-109B-4B0A-A153-43C43C1D71BC}" dt="2024-03-15T20:56:31.972" v="178" actId="478"/>
          <ac:spMkLst>
            <pc:docMk/>
            <pc:sldMk cId="2975427059" sldId="2424"/>
            <ac:spMk id="2" creationId="{6F5FEDC1-17A5-9698-2273-7FF39668DF07}"/>
          </ac:spMkLst>
        </pc:spChg>
      </pc:sldChg>
      <pc:sldChg chg="delSp mod replTag delTag">
        <pc:chgData name="Allegra Pericles" userId="6fb6fad6-731c-444c-82cd-a15dca0c4dc2" providerId="ADAL" clId="{5CA2861B-109B-4B0A-A153-43C43C1D71BC}" dt="2024-03-15T20:56:35.216" v="185" actId="478"/>
        <pc:sldMkLst>
          <pc:docMk/>
          <pc:sldMk cId="1732891638" sldId="2425"/>
        </pc:sldMkLst>
        <pc:spChg chg="del">
          <ac:chgData name="Allegra Pericles" userId="6fb6fad6-731c-444c-82cd-a15dca0c4dc2" providerId="ADAL" clId="{5CA2861B-109B-4B0A-A153-43C43C1D71BC}" dt="2024-03-15T20:56:35.216" v="185" actId="478"/>
          <ac:spMkLst>
            <pc:docMk/>
            <pc:sldMk cId="1732891638" sldId="2425"/>
            <ac:spMk id="2" creationId="{7E1DC9FD-F7E2-9715-AE48-40F603F8AEF2}"/>
          </ac:spMkLst>
        </pc:spChg>
      </pc:sldChg>
      <pc:sldChg chg="delSp mod replTag delTag">
        <pc:chgData name="Allegra Pericles" userId="6fb6fad6-731c-444c-82cd-a15dca0c4dc2" providerId="ADAL" clId="{5CA2861B-109B-4B0A-A153-43C43C1D71BC}" dt="2024-03-15T20:56:28.962" v="173"/>
        <pc:sldMkLst>
          <pc:docMk/>
          <pc:sldMk cId="2930578637" sldId="2426"/>
        </pc:sldMkLst>
        <pc:spChg chg="del">
          <ac:chgData name="Allegra Pericles" userId="6fb6fad6-731c-444c-82cd-a15dca0c4dc2" providerId="ADAL" clId="{5CA2861B-109B-4B0A-A153-43C43C1D71BC}" dt="2024-03-15T20:56:28.032" v="171" actId="478"/>
          <ac:spMkLst>
            <pc:docMk/>
            <pc:sldMk cId="2930578637" sldId="2426"/>
            <ac:spMk id="2" creationId="{5186CF82-4FC1-D2CA-EE41-0DD8EA874AD2}"/>
          </ac:spMkLst>
        </pc:spChg>
      </pc:sldChg>
      <pc:sldChg chg="delSp mod replTag delTag">
        <pc:chgData name="Allegra Pericles" userId="6fb6fad6-731c-444c-82cd-a15dca0c4dc2" providerId="ADAL" clId="{5CA2861B-109B-4B0A-A153-43C43C1D71BC}" dt="2024-03-15T20:56:37.828" v="190" actId="478"/>
        <pc:sldMkLst>
          <pc:docMk/>
          <pc:sldMk cId="556413045" sldId="2427"/>
        </pc:sldMkLst>
        <pc:spChg chg="del">
          <ac:chgData name="Allegra Pericles" userId="6fb6fad6-731c-444c-82cd-a15dca0c4dc2" providerId="ADAL" clId="{5CA2861B-109B-4B0A-A153-43C43C1D71BC}" dt="2024-03-15T20:56:37.828" v="190" actId="478"/>
          <ac:spMkLst>
            <pc:docMk/>
            <pc:sldMk cId="556413045" sldId="2427"/>
            <ac:spMk id="2" creationId="{414387B0-20DD-FF8E-2A50-72C68876AB42}"/>
          </ac:spMkLst>
        </pc:spChg>
      </pc:sldChg>
      <pc:sldChg chg="delSp mod replTag delTag">
        <pc:chgData name="Allegra Pericles" userId="6fb6fad6-731c-444c-82cd-a15dca0c4dc2" providerId="ADAL" clId="{5CA2861B-109B-4B0A-A153-43C43C1D71BC}" dt="2024-03-15T20:56:41.780" v="197"/>
        <pc:sldMkLst>
          <pc:docMk/>
          <pc:sldMk cId="4234376083" sldId="2428"/>
        </pc:sldMkLst>
        <pc:spChg chg="del">
          <ac:chgData name="Allegra Pericles" userId="6fb6fad6-731c-444c-82cd-a15dca0c4dc2" providerId="ADAL" clId="{5CA2861B-109B-4B0A-A153-43C43C1D71BC}" dt="2024-03-15T20:56:40.803" v="195" actId="478"/>
          <ac:spMkLst>
            <pc:docMk/>
            <pc:sldMk cId="4234376083" sldId="2428"/>
            <ac:spMk id="2" creationId="{D39D112C-19C1-8BDC-EC65-96E85B5E8FC2}"/>
          </ac:spMkLst>
        </pc:spChg>
      </pc:sldChg>
      <pc:sldChg chg="delSp mod replTag delTag">
        <pc:chgData name="Allegra Pericles" userId="6fb6fad6-731c-444c-82cd-a15dca0c4dc2" providerId="ADAL" clId="{5CA2861B-109B-4B0A-A153-43C43C1D71BC}" dt="2024-03-15T20:56:45.451" v="204"/>
        <pc:sldMkLst>
          <pc:docMk/>
          <pc:sldMk cId="1471011887" sldId="2429"/>
        </pc:sldMkLst>
        <pc:spChg chg="del">
          <ac:chgData name="Allegra Pericles" userId="6fb6fad6-731c-444c-82cd-a15dca0c4dc2" providerId="ADAL" clId="{5CA2861B-109B-4B0A-A153-43C43C1D71BC}" dt="2024-03-15T20:56:44.723" v="202" actId="478"/>
          <ac:spMkLst>
            <pc:docMk/>
            <pc:sldMk cId="1471011887" sldId="2429"/>
            <ac:spMk id="2" creationId="{2440DC75-5FA4-DBF5-7646-EA76171540A8}"/>
          </ac:spMkLst>
        </pc:spChg>
      </pc:sldChg>
      <pc:sldChg chg="delSp mod replTag delTag">
        <pc:chgData name="Allegra Pericles" userId="6fb6fad6-731c-444c-82cd-a15dca0c4dc2" providerId="ADAL" clId="{5CA2861B-109B-4B0A-A153-43C43C1D71BC}" dt="2024-03-19T14:04:32.963" v="675"/>
        <pc:sldMkLst>
          <pc:docMk/>
          <pc:sldMk cId="0" sldId="2430"/>
        </pc:sldMkLst>
        <pc:spChg chg="del">
          <ac:chgData name="Allegra Pericles" userId="6fb6fad6-731c-444c-82cd-a15dca0c4dc2" providerId="ADAL" clId="{5CA2861B-109B-4B0A-A153-43C43C1D71BC}" dt="2024-03-15T20:54:45.663" v="98" actId="478"/>
          <ac:spMkLst>
            <pc:docMk/>
            <pc:sldMk cId="0" sldId="2430"/>
            <ac:spMk id="83" creationId="{6982E7D9-D422-03CF-D1DB-6F954B1C09AE}"/>
          </ac:spMkLst>
        </pc:spChg>
      </pc:sldChg>
      <pc:sldChg chg="replTag delTag">
        <pc:chgData name="Allegra Pericles" userId="6fb6fad6-731c-444c-82cd-a15dca0c4dc2" providerId="ADAL" clId="{5CA2861B-109B-4B0A-A153-43C43C1D71BC}" dt="2024-03-19T14:04:35.845" v="683"/>
        <pc:sldMkLst>
          <pc:docMk/>
          <pc:sldMk cId="2511247830" sldId="2431"/>
        </pc:sldMkLst>
      </pc:sldChg>
      <pc:sldChg chg="replTag delTag">
        <pc:chgData name="Allegra Pericles" userId="6fb6fad6-731c-444c-82cd-a15dca0c4dc2" providerId="ADAL" clId="{5CA2861B-109B-4B0A-A153-43C43C1D71BC}" dt="2024-03-19T14:04:36.932" v="685"/>
        <pc:sldMkLst>
          <pc:docMk/>
          <pc:sldMk cId="2524997632" sldId="2432"/>
        </pc:sldMkLst>
      </pc:sldChg>
      <pc:sldChg chg="replTag delTag">
        <pc:chgData name="Allegra Pericles" userId="6fb6fad6-731c-444c-82cd-a15dca0c4dc2" providerId="ADAL" clId="{5CA2861B-109B-4B0A-A153-43C43C1D71BC}" dt="2024-03-19T14:04:37.579" v="687"/>
        <pc:sldMkLst>
          <pc:docMk/>
          <pc:sldMk cId="1610899174" sldId="2433"/>
        </pc:sldMkLst>
      </pc:sldChg>
      <pc:sldChg chg="del replTag delTag">
        <pc:chgData name="Allegra Pericles" userId="6fb6fad6-731c-444c-82cd-a15dca0c4dc2" providerId="ADAL" clId="{5CA2861B-109B-4B0A-A153-43C43C1D71BC}" dt="2024-03-27T17:44:43.528" v="809" actId="47"/>
        <pc:sldMkLst>
          <pc:docMk/>
          <pc:sldMk cId="3116993162" sldId="2434"/>
        </pc:sldMkLst>
      </pc:sldChg>
      <pc:sldChg chg="replTag delTag">
        <pc:chgData name="Allegra Pericles" userId="6fb6fad6-731c-444c-82cd-a15dca0c4dc2" providerId="ADAL" clId="{5CA2861B-109B-4B0A-A153-43C43C1D71BC}" dt="2024-03-27T17:42:44.202" v="796"/>
        <pc:sldMkLst>
          <pc:docMk/>
          <pc:sldMk cId="2520259089" sldId="2435"/>
        </pc:sldMkLst>
      </pc:sldChg>
      <pc:sldChg chg="replTag delTag">
        <pc:chgData name="Allegra Pericles" userId="6fb6fad6-731c-444c-82cd-a15dca0c4dc2" providerId="ADAL" clId="{5CA2861B-109B-4B0A-A153-43C43C1D71BC}" dt="2024-03-19T14:04:40.179" v="693"/>
        <pc:sldMkLst>
          <pc:docMk/>
          <pc:sldMk cId="1920061912" sldId="2436"/>
        </pc:sldMkLst>
      </pc:sldChg>
      <pc:sldChg chg="replTag delTag">
        <pc:chgData name="Allegra Pericles" userId="6fb6fad6-731c-444c-82cd-a15dca0c4dc2" providerId="ADAL" clId="{5CA2861B-109B-4B0A-A153-43C43C1D71BC}" dt="2024-03-19T14:04:41.005" v="695"/>
        <pc:sldMkLst>
          <pc:docMk/>
          <pc:sldMk cId="2973598576" sldId="2437"/>
        </pc:sldMkLst>
      </pc:sldChg>
      <pc:sldChg chg="addSp delSp modSp add mod replTag delTag">
        <pc:chgData name="Allegra Pericles" userId="6fb6fad6-731c-444c-82cd-a15dca0c4dc2" providerId="ADAL" clId="{5CA2861B-109B-4B0A-A153-43C43C1D71BC}" dt="2024-03-19T14:04:45.379" v="707"/>
        <pc:sldMkLst>
          <pc:docMk/>
          <pc:sldMk cId="1444352260" sldId="2438"/>
        </pc:sldMkLst>
        <pc:spChg chg="mod">
          <ac:chgData name="Allegra Pericles" userId="6fb6fad6-731c-444c-82cd-a15dca0c4dc2" providerId="ADAL" clId="{5CA2861B-109B-4B0A-A153-43C43C1D71BC}" dt="2024-03-19T13:31:03.506" v="509"/>
          <ac:spMkLst>
            <pc:docMk/>
            <pc:sldMk cId="1444352260" sldId="2438"/>
            <ac:spMk id="5" creationId="{1283B901-EA69-0648-860C-DF7178BC5978}"/>
          </ac:spMkLst>
        </pc:spChg>
        <pc:spChg chg="add del mod">
          <ac:chgData name="Allegra Pericles" userId="6fb6fad6-731c-444c-82cd-a15dca0c4dc2" providerId="ADAL" clId="{5CA2861B-109B-4B0A-A153-43C43C1D71BC}" dt="2024-03-19T13:26:50.985" v="477" actId="478"/>
          <ac:spMkLst>
            <pc:docMk/>
            <pc:sldMk cId="1444352260" sldId="2438"/>
            <ac:spMk id="6" creationId="{DC63C3FC-07B2-9167-9535-1AC4DC6A1521}"/>
          </ac:spMkLst>
        </pc:spChg>
        <pc:spChg chg="del">
          <ac:chgData name="Allegra Pericles" userId="6fb6fad6-731c-444c-82cd-a15dca0c4dc2" providerId="ADAL" clId="{5CA2861B-109B-4B0A-A153-43C43C1D71BC}" dt="2024-03-19T13:26:49.552" v="476" actId="478"/>
          <ac:spMkLst>
            <pc:docMk/>
            <pc:sldMk cId="1444352260" sldId="2438"/>
            <ac:spMk id="8" creationId="{B302E55B-2EA3-4C3F-BF47-8190AB523FF9}"/>
          </ac:spMkLst>
        </pc:spChg>
        <pc:spChg chg="add mod">
          <ac:chgData name="Allegra Pericles" userId="6fb6fad6-731c-444c-82cd-a15dca0c4dc2" providerId="ADAL" clId="{5CA2861B-109B-4B0A-A153-43C43C1D71BC}" dt="2024-03-19T13:30:54.665" v="507" actId="21"/>
          <ac:spMkLst>
            <pc:docMk/>
            <pc:sldMk cId="1444352260" sldId="2438"/>
            <ac:spMk id="9" creationId="{0773971A-EBB9-6603-1C87-0DBF16EA7229}"/>
          </ac:spMkLst>
        </pc:spChg>
        <pc:spChg chg="mod">
          <ac:chgData name="Allegra Pericles" userId="6fb6fad6-731c-444c-82cd-a15dca0c4dc2" providerId="ADAL" clId="{5CA2861B-109B-4B0A-A153-43C43C1D71BC}" dt="2024-03-19T13:26:59.484" v="478"/>
          <ac:spMkLst>
            <pc:docMk/>
            <pc:sldMk cId="1444352260" sldId="2438"/>
            <ac:spMk id="11" creationId="{77329F6E-8160-0A43-95F7-5497C8CE8F86}"/>
          </ac:spMkLst>
        </pc:spChg>
        <pc:spChg chg="mod">
          <ac:chgData name="Allegra Pericles" userId="6fb6fad6-731c-444c-82cd-a15dca0c4dc2" providerId="ADAL" clId="{5CA2861B-109B-4B0A-A153-43C43C1D71BC}" dt="2024-03-19T13:26:59.484" v="478"/>
          <ac:spMkLst>
            <pc:docMk/>
            <pc:sldMk cId="1444352260" sldId="2438"/>
            <ac:spMk id="12" creationId="{47ED7CAE-3C17-CB4F-FFBA-181E1939F6CA}"/>
          </ac:spMkLst>
        </pc:spChg>
        <pc:spChg chg="mod ord">
          <ac:chgData name="Allegra Pericles" userId="6fb6fad6-731c-444c-82cd-a15dca0c4dc2" providerId="ADAL" clId="{5CA2861B-109B-4B0A-A153-43C43C1D71BC}" dt="2024-03-19T13:31:33.980" v="588" actId="1035"/>
          <ac:spMkLst>
            <pc:docMk/>
            <pc:sldMk cId="1444352260" sldId="2438"/>
            <ac:spMk id="14" creationId="{6430D5BF-5A8B-4917-96FE-2AA74B8E3298}"/>
          </ac:spMkLst>
        </pc:spChg>
        <pc:spChg chg="mod">
          <ac:chgData name="Allegra Pericles" userId="6fb6fad6-731c-444c-82cd-a15dca0c4dc2" providerId="ADAL" clId="{5CA2861B-109B-4B0A-A153-43C43C1D71BC}" dt="2024-03-19T13:26:59.484" v="478"/>
          <ac:spMkLst>
            <pc:docMk/>
            <pc:sldMk cId="1444352260" sldId="2438"/>
            <ac:spMk id="15" creationId="{56F7C088-79CD-7E44-978F-41F8E6816386}"/>
          </ac:spMkLst>
        </pc:spChg>
        <pc:spChg chg="mod">
          <ac:chgData name="Allegra Pericles" userId="6fb6fad6-731c-444c-82cd-a15dca0c4dc2" providerId="ADAL" clId="{5CA2861B-109B-4B0A-A153-43C43C1D71BC}" dt="2024-03-19T13:26:59.484" v="478"/>
          <ac:spMkLst>
            <pc:docMk/>
            <pc:sldMk cId="1444352260" sldId="2438"/>
            <ac:spMk id="17" creationId="{AAA620FF-5454-91FE-F0F1-A3C27C23D690}"/>
          </ac:spMkLst>
        </pc:spChg>
        <pc:spChg chg="mod">
          <ac:chgData name="Allegra Pericles" userId="6fb6fad6-731c-444c-82cd-a15dca0c4dc2" providerId="ADAL" clId="{5CA2861B-109B-4B0A-A153-43C43C1D71BC}" dt="2024-03-19T13:26:59.484" v="478"/>
          <ac:spMkLst>
            <pc:docMk/>
            <pc:sldMk cId="1444352260" sldId="2438"/>
            <ac:spMk id="18" creationId="{B010D1A3-B4D1-9DA1-2979-43F2AB590A5C}"/>
          </ac:spMkLst>
        </pc:spChg>
        <pc:spChg chg="mod">
          <ac:chgData name="Allegra Pericles" userId="6fb6fad6-731c-444c-82cd-a15dca0c4dc2" providerId="ADAL" clId="{5CA2861B-109B-4B0A-A153-43C43C1D71BC}" dt="2024-03-19T13:26:59.484" v="478"/>
          <ac:spMkLst>
            <pc:docMk/>
            <pc:sldMk cId="1444352260" sldId="2438"/>
            <ac:spMk id="21" creationId="{EA5F7520-E89F-2A2C-214B-10D991B4D0DD}"/>
          </ac:spMkLst>
        </pc:spChg>
        <pc:spChg chg="mod">
          <ac:chgData name="Allegra Pericles" userId="6fb6fad6-731c-444c-82cd-a15dca0c4dc2" providerId="ADAL" clId="{5CA2861B-109B-4B0A-A153-43C43C1D71BC}" dt="2024-03-19T13:26:59.484" v="478"/>
          <ac:spMkLst>
            <pc:docMk/>
            <pc:sldMk cId="1444352260" sldId="2438"/>
            <ac:spMk id="22" creationId="{E578BF89-5939-30DE-AF69-A5E41D309EF0}"/>
          </ac:spMkLst>
        </pc:spChg>
        <pc:spChg chg="mod">
          <ac:chgData name="Allegra Pericles" userId="6fb6fad6-731c-444c-82cd-a15dca0c4dc2" providerId="ADAL" clId="{5CA2861B-109B-4B0A-A153-43C43C1D71BC}" dt="2024-03-19T13:26:59.484" v="478"/>
          <ac:spMkLst>
            <pc:docMk/>
            <pc:sldMk cId="1444352260" sldId="2438"/>
            <ac:spMk id="23" creationId="{D1E6969B-7399-9112-4BB9-DA4285490F9E}"/>
          </ac:spMkLst>
        </pc:spChg>
        <pc:spChg chg="mod">
          <ac:chgData name="Allegra Pericles" userId="6fb6fad6-731c-444c-82cd-a15dca0c4dc2" providerId="ADAL" clId="{5CA2861B-109B-4B0A-A153-43C43C1D71BC}" dt="2024-03-19T13:26:59.484" v="478"/>
          <ac:spMkLst>
            <pc:docMk/>
            <pc:sldMk cId="1444352260" sldId="2438"/>
            <ac:spMk id="24" creationId="{7571017F-8000-B3FA-F034-7CE889E5E5EF}"/>
          </ac:spMkLst>
        </pc:spChg>
        <pc:spChg chg="mod">
          <ac:chgData name="Allegra Pericles" userId="6fb6fad6-731c-444c-82cd-a15dca0c4dc2" providerId="ADAL" clId="{5CA2861B-109B-4B0A-A153-43C43C1D71BC}" dt="2024-03-19T13:26:59.484" v="478"/>
          <ac:spMkLst>
            <pc:docMk/>
            <pc:sldMk cId="1444352260" sldId="2438"/>
            <ac:spMk id="25" creationId="{DB1B5C82-15C9-222B-30A6-BBD947ED4363}"/>
          </ac:spMkLst>
        </pc:spChg>
        <pc:spChg chg="mod">
          <ac:chgData name="Allegra Pericles" userId="6fb6fad6-731c-444c-82cd-a15dca0c4dc2" providerId="ADAL" clId="{5CA2861B-109B-4B0A-A153-43C43C1D71BC}" dt="2024-03-19T13:26:59.484" v="478"/>
          <ac:spMkLst>
            <pc:docMk/>
            <pc:sldMk cId="1444352260" sldId="2438"/>
            <ac:spMk id="26" creationId="{86F12AF6-110F-6EA3-4B9B-92407EC40F02}"/>
          </ac:spMkLst>
        </pc:spChg>
        <pc:spChg chg="mod">
          <ac:chgData name="Allegra Pericles" userId="6fb6fad6-731c-444c-82cd-a15dca0c4dc2" providerId="ADAL" clId="{5CA2861B-109B-4B0A-A153-43C43C1D71BC}" dt="2024-03-19T13:26:59.484" v="478"/>
          <ac:spMkLst>
            <pc:docMk/>
            <pc:sldMk cId="1444352260" sldId="2438"/>
            <ac:spMk id="27" creationId="{BD646611-10F0-4535-50B2-5C96E29381E6}"/>
          </ac:spMkLst>
        </pc:spChg>
        <pc:spChg chg="mod">
          <ac:chgData name="Allegra Pericles" userId="6fb6fad6-731c-444c-82cd-a15dca0c4dc2" providerId="ADAL" clId="{5CA2861B-109B-4B0A-A153-43C43C1D71BC}" dt="2024-03-19T13:26:59.484" v="478"/>
          <ac:spMkLst>
            <pc:docMk/>
            <pc:sldMk cId="1444352260" sldId="2438"/>
            <ac:spMk id="28" creationId="{2A02D62E-0579-C8BD-A827-5995D0806242}"/>
          </ac:spMkLst>
        </pc:spChg>
        <pc:spChg chg="mod">
          <ac:chgData name="Allegra Pericles" userId="6fb6fad6-731c-444c-82cd-a15dca0c4dc2" providerId="ADAL" clId="{5CA2861B-109B-4B0A-A153-43C43C1D71BC}" dt="2024-03-19T13:26:59.484" v="478"/>
          <ac:spMkLst>
            <pc:docMk/>
            <pc:sldMk cId="1444352260" sldId="2438"/>
            <ac:spMk id="29" creationId="{09893AEC-AA86-5B36-61D5-7DBF3115D355}"/>
          </ac:spMkLst>
        </pc:spChg>
        <pc:spChg chg="mod">
          <ac:chgData name="Allegra Pericles" userId="6fb6fad6-731c-444c-82cd-a15dca0c4dc2" providerId="ADAL" clId="{5CA2861B-109B-4B0A-A153-43C43C1D71BC}" dt="2024-03-19T13:26:59.484" v="478"/>
          <ac:spMkLst>
            <pc:docMk/>
            <pc:sldMk cId="1444352260" sldId="2438"/>
            <ac:spMk id="30" creationId="{B14DA9ED-81C0-7D9A-BB42-F6C04F6D5E31}"/>
          </ac:spMkLst>
        </pc:spChg>
        <pc:spChg chg="mod">
          <ac:chgData name="Allegra Pericles" userId="6fb6fad6-731c-444c-82cd-a15dca0c4dc2" providerId="ADAL" clId="{5CA2861B-109B-4B0A-A153-43C43C1D71BC}" dt="2024-03-19T13:26:59.484" v="478"/>
          <ac:spMkLst>
            <pc:docMk/>
            <pc:sldMk cId="1444352260" sldId="2438"/>
            <ac:spMk id="31" creationId="{513813D8-8CBF-ADB0-459F-DC188F7102BB}"/>
          </ac:spMkLst>
        </pc:spChg>
        <pc:spChg chg="mod">
          <ac:chgData name="Allegra Pericles" userId="6fb6fad6-731c-444c-82cd-a15dca0c4dc2" providerId="ADAL" clId="{5CA2861B-109B-4B0A-A153-43C43C1D71BC}" dt="2024-03-19T13:26:59.484" v="478"/>
          <ac:spMkLst>
            <pc:docMk/>
            <pc:sldMk cId="1444352260" sldId="2438"/>
            <ac:spMk id="32" creationId="{93D3A751-E06A-4547-D372-5AC3F5EAA1E3}"/>
          </ac:spMkLst>
        </pc:spChg>
        <pc:spChg chg="mod">
          <ac:chgData name="Allegra Pericles" userId="6fb6fad6-731c-444c-82cd-a15dca0c4dc2" providerId="ADAL" clId="{5CA2861B-109B-4B0A-A153-43C43C1D71BC}" dt="2024-03-19T13:26:59.484" v="478"/>
          <ac:spMkLst>
            <pc:docMk/>
            <pc:sldMk cId="1444352260" sldId="2438"/>
            <ac:spMk id="33" creationId="{D790A119-E8B1-9D9D-D5EE-A11D31A48979}"/>
          </ac:spMkLst>
        </pc:spChg>
        <pc:spChg chg="mod">
          <ac:chgData name="Allegra Pericles" userId="6fb6fad6-731c-444c-82cd-a15dca0c4dc2" providerId="ADAL" clId="{5CA2861B-109B-4B0A-A153-43C43C1D71BC}" dt="2024-03-19T13:26:59.484" v="478"/>
          <ac:spMkLst>
            <pc:docMk/>
            <pc:sldMk cId="1444352260" sldId="2438"/>
            <ac:spMk id="34" creationId="{BA6623D0-5D73-4082-E964-3DE8505C789E}"/>
          </ac:spMkLst>
        </pc:spChg>
        <pc:spChg chg="mod">
          <ac:chgData name="Allegra Pericles" userId="6fb6fad6-731c-444c-82cd-a15dca0c4dc2" providerId="ADAL" clId="{5CA2861B-109B-4B0A-A153-43C43C1D71BC}" dt="2024-03-19T13:26:59.484" v="478"/>
          <ac:spMkLst>
            <pc:docMk/>
            <pc:sldMk cId="1444352260" sldId="2438"/>
            <ac:spMk id="35" creationId="{88061E47-B5BF-1367-A303-F4DC6C82604F}"/>
          </ac:spMkLst>
        </pc:spChg>
        <pc:spChg chg="mod">
          <ac:chgData name="Allegra Pericles" userId="6fb6fad6-731c-444c-82cd-a15dca0c4dc2" providerId="ADAL" clId="{5CA2861B-109B-4B0A-A153-43C43C1D71BC}" dt="2024-03-19T13:26:59.484" v="478"/>
          <ac:spMkLst>
            <pc:docMk/>
            <pc:sldMk cId="1444352260" sldId="2438"/>
            <ac:spMk id="36" creationId="{405E2747-2084-B732-2816-9BCBAF1CA047}"/>
          </ac:spMkLst>
        </pc:spChg>
        <pc:spChg chg="mod">
          <ac:chgData name="Allegra Pericles" userId="6fb6fad6-731c-444c-82cd-a15dca0c4dc2" providerId="ADAL" clId="{5CA2861B-109B-4B0A-A153-43C43C1D71BC}" dt="2024-03-19T13:26:59.484" v="478"/>
          <ac:spMkLst>
            <pc:docMk/>
            <pc:sldMk cId="1444352260" sldId="2438"/>
            <ac:spMk id="37" creationId="{84FDF059-918B-AD69-5BAD-82A43DA09A03}"/>
          </ac:spMkLst>
        </pc:spChg>
        <pc:spChg chg="mod">
          <ac:chgData name="Allegra Pericles" userId="6fb6fad6-731c-444c-82cd-a15dca0c4dc2" providerId="ADAL" clId="{5CA2861B-109B-4B0A-A153-43C43C1D71BC}" dt="2024-03-19T13:26:59.484" v="478"/>
          <ac:spMkLst>
            <pc:docMk/>
            <pc:sldMk cId="1444352260" sldId="2438"/>
            <ac:spMk id="38" creationId="{9E263A8C-4F81-7DC6-4C63-D67A25E642DB}"/>
          </ac:spMkLst>
        </pc:spChg>
        <pc:spChg chg="mod">
          <ac:chgData name="Allegra Pericles" userId="6fb6fad6-731c-444c-82cd-a15dca0c4dc2" providerId="ADAL" clId="{5CA2861B-109B-4B0A-A153-43C43C1D71BC}" dt="2024-03-19T13:26:59.484" v="478"/>
          <ac:spMkLst>
            <pc:docMk/>
            <pc:sldMk cId="1444352260" sldId="2438"/>
            <ac:spMk id="39" creationId="{67F5A324-2FC6-3E24-DFF4-BF96A1C6439D}"/>
          </ac:spMkLst>
        </pc:spChg>
        <pc:spChg chg="mod">
          <ac:chgData name="Allegra Pericles" userId="6fb6fad6-731c-444c-82cd-a15dca0c4dc2" providerId="ADAL" clId="{5CA2861B-109B-4B0A-A153-43C43C1D71BC}" dt="2024-03-19T13:26:59.484" v="478"/>
          <ac:spMkLst>
            <pc:docMk/>
            <pc:sldMk cId="1444352260" sldId="2438"/>
            <ac:spMk id="40" creationId="{244B9489-24B9-DF29-E3BC-AC9CD1A13343}"/>
          </ac:spMkLst>
        </pc:spChg>
        <pc:spChg chg="mod">
          <ac:chgData name="Allegra Pericles" userId="6fb6fad6-731c-444c-82cd-a15dca0c4dc2" providerId="ADAL" clId="{5CA2861B-109B-4B0A-A153-43C43C1D71BC}" dt="2024-03-19T13:26:59.484" v="478"/>
          <ac:spMkLst>
            <pc:docMk/>
            <pc:sldMk cId="1444352260" sldId="2438"/>
            <ac:spMk id="41" creationId="{1C151775-70C6-0174-1C00-5BF3B3F9876E}"/>
          </ac:spMkLst>
        </pc:spChg>
        <pc:spChg chg="mod">
          <ac:chgData name="Allegra Pericles" userId="6fb6fad6-731c-444c-82cd-a15dca0c4dc2" providerId="ADAL" clId="{5CA2861B-109B-4B0A-A153-43C43C1D71BC}" dt="2024-03-19T13:26:59.484" v="478"/>
          <ac:spMkLst>
            <pc:docMk/>
            <pc:sldMk cId="1444352260" sldId="2438"/>
            <ac:spMk id="42" creationId="{14A198CE-F6E6-6189-1911-85B21516C206}"/>
          </ac:spMkLst>
        </pc:spChg>
        <pc:spChg chg="mod">
          <ac:chgData name="Allegra Pericles" userId="6fb6fad6-731c-444c-82cd-a15dca0c4dc2" providerId="ADAL" clId="{5CA2861B-109B-4B0A-A153-43C43C1D71BC}" dt="2024-03-19T13:26:59.484" v="478"/>
          <ac:spMkLst>
            <pc:docMk/>
            <pc:sldMk cId="1444352260" sldId="2438"/>
            <ac:spMk id="43" creationId="{E0D0D45F-CEF4-29DE-22A7-3F5499F5EAD2}"/>
          </ac:spMkLst>
        </pc:spChg>
        <pc:spChg chg="mod">
          <ac:chgData name="Allegra Pericles" userId="6fb6fad6-731c-444c-82cd-a15dca0c4dc2" providerId="ADAL" clId="{5CA2861B-109B-4B0A-A153-43C43C1D71BC}" dt="2024-03-19T13:26:59.484" v="478"/>
          <ac:spMkLst>
            <pc:docMk/>
            <pc:sldMk cId="1444352260" sldId="2438"/>
            <ac:spMk id="44" creationId="{7516B17B-A886-57BD-C697-234296E3AAC6}"/>
          </ac:spMkLst>
        </pc:spChg>
        <pc:spChg chg="mod">
          <ac:chgData name="Allegra Pericles" userId="6fb6fad6-731c-444c-82cd-a15dca0c4dc2" providerId="ADAL" clId="{5CA2861B-109B-4B0A-A153-43C43C1D71BC}" dt="2024-03-19T13:26:59.484" v="478"/>
          <ac:spMkLst>
            <pc:docMk/>
            <pc:sldMk cId="1444352260" sldId="2438"/>
            <ac:spMk id="45" creationId="{C3704FFE-25AF-5851-C3FC-748A6C30FD5D}"/>
          </ac:spMkLst>
        </pc:spChg>
        <pc:spChg chg="mod">
          <ac:chgData name="Allegra Pericles" userId="6fb6fad6-731c-444c-82cd-a15dca0c4dc2" providerId="ADAL" clId="{5CA2861B-109B-4B0A-A153-43C43C1D71BC}" dt="2024-03-19T13:26:59.484" v="478"/>
          <ac:spMkLst>
            <pc:docMk/>
            <pc:sldMk cId="1444352260" sldId="2438"/>
            <ac:spMk id="46" creationId="{7E4EAC04-9CB0-4504-179F-979EE749D31C}"/>
          </ac:spMkLst>
        </pc:spChg>
        <pc:spChg chg="mod">
          <ac:chgData name="Allegra Pericles" userId="6fb6fad6-731c-444c-82cd-a15dca0c4dc2" providerId="ADAL" clId="{5CA2861B-109B-4B0A-A153-43C43C1D71BC}" dt="2024-03-19T13:26:59.484" v="478"/>
          <ac:spMkLst>
            <pc:docMk/>
            <pc:sldMk cId="1444352260" sldId="2438"/>
            <ac:spMk id="47" creationId="{AFD6FDC5-CBAD-7E03-A8EC-057386A01F94}"/>
          </ac:spMkLst>
        </pc:spChg>
        <pc:spChg chg="mod">
          <ac:chgData name="Allegra Pericles" userId="6fb6fad6-731c-444c-82cd-a15dca0c4dc2" providerId="ADAL" clId="{5CA2861B-109B-4B0A-A153-43C43C1D71BC}" dt="2024-03-19T13:26:59.484" v="478"/>
          <ac:spMkLst>
            <pc:docMk/>
            <pc:sldMk cId="1444352260" sldId="2438"/>
            <ac:spMk id="48" creationId="{379F0E5F-9303-1DEB-8E34-38BA9386EEB6}"/>
          </ac:spMkLst>
        </pc:spChg>
        <pc:spChg chg="mod">
          <ac:chgData name="Allegra Pericles" userId="6fb6fad6-731c-444c-82cd-a15dca0c4dc2" providerId="ADAL" clId="{5CA2861B-109B-4B0A-A153-43C43C1D71BC}" dt="2024-03-19T13:26:59.484" v="478"/>
          <ac:spMkLst>
            <pc:docMk/>
            <pc:sldMk cId="1444352260" sldId="2438"/>
            <ac:spMk id="49" creationId="{570A8C0A-48F9-D459-70AE-A99A1214EABE}"/>
          </ac:spMkLst>
        </pc:spChg>
        <pc:spChg chg="mod">
          <ac:chgData name="Allegra Pericles" userId="6fb6fad6-731c-444c-82cd-a15dca0c4dc2" providerId="ADAL" clId="{5CA2861B-109B-4B0A-A153-43C43C1D71BC}" dt="2024-03-19T13:26:59.484" v="478"/>
          <ac:spMkLst>
            <pc:docMk/>
            <pc:sldMk cId="1444352260" sldId="2438"/>
            <ac:spMk id="50" creationId="{773E38A7-5AF2-7988-1006-7C41624FF0B0}"/>
          </ac:spMkLst>
        </pc:spChg>
        <pc:spChg chg="mod">
          <ac:chgData name="Allegra Pericles" userId="6fb6fad6-731c-444c-82cd-a15dca0c4dc2" providerId="ADAL" clId="{5CA2861B-109B-4B0A-A153-43C43C1D71BC}" dt="2024-03-19T13:26:59.484" v="478"/>
          <ac:spMkLst>
            <pc:docMk/>
            <pc:sldMk cId="1444352260" sldId="2438"/>
            <ac:spMk id="51" creationId="{1FAC9047-5F31-5D8E-B8B8-8B2539BB8B11}"/>
          </ac:spMkLst>
        </pc:spChg>
        <pc:spChg chg="mod">
          <ac:chgData name="Allegra Pericles" userId="6fb6fad6-731c-444c-82cd-a15dca0c4dc2" providerId="ADAL" clId="{5CA2861B-109B-4B0A-A153-43C43C1D71BC}" dt="2024-03-19T13:26:59.484" v="478"/>
          <ac:spMkLst>
            <pc:docMk/>
            <pc:sldMk cId="1444352260" sldId="2438"/>
            <ac:spMk id="52" creationId="{B22A39FC-0C23-8C85-4054-C01FED67EC0F}"/>
          </ac:spMkLst>
        </pc:spChg>
        <pc:spChg chg="mod">
          <ac:chgData name="Allegra Pericles" userId="6fb6fad6-731c-444c-82cd-a15dca0c4dc2" providerId="ADAL" clId="{5CA2861B-109B-4B0A-A153-43C43C1D71BC}" dt="2024-03-19T13:26:59.484" v="478"/>
          <ac:spMkLst>
            <pc:docMk/>
            <pc:sldMk cId="1444352260" sldId="2438"/>
            <ac:spMk id="53" creationId="{44FD9603-B464-FB45-4837-232461B92F61}"/>
          </ac:spMkLst>
        </pc:spChg>
        <pc:spChg chg="mod">
          <ac:chgData name="Allegra Pericles" userId="6fb6fad6-731c-444c-82cd-a15dca0c4dc2" providerId="ADAL" clId="{5CA2861B-109B-4B0A-A153-43C43C1D71BC}" dt="2024-03-19T13:26:59.484" v="478"/>
          <ac:spMkLst>
            <pc:docMk/>
            <pc:sldMk cId="1444352260" sldId="2438"/>
            <ac:spMk id="54" creationId="{B0AF8816-2A72-8910-57BF-0731C30D2177}"/>
          </ac:spMkLst>
        </pc:spChg>
        <pc:spChg chg="mod">
          <ac:chgData name="Allegra Pericles" userId="6fb6fad6-731c-444c-82cd-a15dca0c4dc2" providerId="ADAL" clId="{5CA2861B-109B-4B0A-A153-43C43C1D71BC}" dt="2024-03-19T13:26:59.484" v="478"/>
          <ac:spMkLst>
            <pc:docMk/>
            <pc:sldMk cId="1444352260" sldId="2438"/>
            <ac:spMk id="55" creationId="{8762684B-C3AF-C768-F591-3ACCAA01F991}"/>
          </ac:spMkLst>
        </pc:spChg>
        <pc:spChg chg="mod">
          <ac:chgData name="Allegra Pericles" userId="6fb6fad6-731c-444c-82cd-a15dca0c4dc2" providerId="ADAL" clId="{5CA2861B-109B-4B0A-A153-43C43C1D71BC}" dt="2024-03-19T13:26:59.484" v="478"/>
          <ac:spMkLst>
            <pc:docMk/>
            <pc:sldMk cId="1444352260" sldId="2438"/>
            <ac:spMk id="56" creationId="{03E92C89-834D-5185-FDA8-AD73ED6735E5}"/>
          </ac:spMkLst>
        </pc:spChg>
        <pc:spChg chg="mod">
          <ac:chgData name="Allegra Pericles" userId="6fb6fad6-731c-444c-82cd-a15dca0c4dc2" providerId="ADAL" clId="{5CA2861B-109B-4B0A-A153-43C43C1D71BC}" dt="2024-03-19T13:26:59.484" v="478"/>
          <ac:spMkLst>
            <pc:docMk/>
            <pc:sldMk cId="1444352260" sldId="2438"/>
            <ac:spMk id="57" creationId="{198E8FB7-31C2-9B70-979A-E0CB2019B85D}"/>
          </ac:spMkLst>
        </pc:spChg>
        <pc:spChg chg="mod">
          <ac:chgData name="Allegra Pericles" userId="6fb6fad6-731c-444c-82cd-a15dca0c4dc2" providerId="ADAL" clId="{5CA2861B-109B-4B0A-A153-43C43C1D71BC}" dt="2024-03-19T13:26:59.484" v="478"/>
          <ac:spMkLst>
            <pc:docMk/>
            <pc:sldMk cId="1444352260" sldId="2438"/>
            <ac:spMk id="58" creationId="{81C0EAB1-1E4A-F981-36E5-B00A8DD56BFD}"/>
          </ac:spMkLst>
        </pc:spChg>
        <pc:spChg chg="mod">
          <ac:chgData name="Allegra Pericles" userId="6fb6fad6-731c-444c-82cd-a15dca0c4dc2" providerId="ADAL" clId="{5CA2861B-109B-4B0A-A153-43C43C1D71BC}" dt="2024-03-19T13:26:59.484" v="478"/>
          <ac:spMkLst>
            <pc:docMk/>
            <pc:sldMk cId="1444352260" sldId="2438"/>
            <ac:spMk id="59" creationId="{D355F757-1467-5FE7-67AE-ACACA15516CC}"/>
          </ac:spMkLst>
        </pc:spChg>
        <pc:spChg chg="mod">
          <ac:chgData name="Allegra Pericles" userId="6fb6fad6-731c-444c-82cd-a15dca0c4dc2" providerId="ADAL" clId="{5CA2861B-109B-4B0A-A153-43C43C1D71BC}" dt="2024-03-19T13:26:59.484" v="478"/>
          <ac:spMkLst>
            <pc:docMk/>
            <pc:sldMk cId="1444352260" sldId="2438"/>
            <ac:spMk id="60" creationId="{94862689-A046-9A9F-4B16-3E4E5CC5ACDD}"/>
          </ac:spMkLst>
        </pc:spChg>
        <pc:spChg chg="mod">
          <ac:chgData name="Allegra Pericles" userId="6fb6fad6-731c-444c-82cd-a15dca0c4dc2" providerId="ADAL" clId="{5CA2861B-109B-4B0A-A153-43C43C1D71BC}" dt="2024-03-19T13:26:59.484" v="478"/>
          <ac:spMkLst>
            <pc:docMk/>
            <pc:sldMk cId="1444352260" sldId="2438"/>
            <ac:spMk id="61" creationId="{66A961E4-CB07-88A5-FA1A-8EFCA2D4E2A5}"/>
          </ac:spMkLst>
        </pc:spChg>
        <pc:spChg chg="mod">
          <ac:chgData name="Allegra Pericles" userId="6fb6fad6-731c-444c-82cd-a15dca0c4dc2" providerId="ADAL" clId="{5CA2861B-109B-4B0A-A153-43C43C1D71BC}" dt="2024-03-19T13:26:59.484" v="478"/>
          <ac:spMkLst>
            <pc:docMk/>
            <pc:sldMk cId="1444352260" sldId="2438"/>
            <ac:spMk id="62" creationId="{FF52B269-7F30-99A7-FCBC-037881AADB1A}"/>
          </ac:spMkLst>
        </pc:spChg>
        <pc:spChg chg="mod">
          <ac:chgData name="Allegra Pericles" userId="6fb6fad6-731c-444c-82cd-a15dca0c4dc2" providerId="ADAL" clId="{5CA2861B-109B-4B0A-A153-43C43C1D71BC}" dt="2024-03-19T13:26:59.484" v="478"/>
          <ac:spMkLst>
            <pc:docMk/>
            <pc:sldMk cId="1444352260" sldId="2438"/>
            <ac:spMk id="63" creationId="{93BF32B8-2E1F-41E2-FACE-168C86D362E6}"/>
          </ac:spMkLst>
        </pc:spChg>
        <pc:spChg chg="mod">
          <ac:chgData name="Allegra Pericles" userId="6fb6fad6-731c-444c-82cd-a15dca0c4dc2" providerId="ADAL" clId="{5CA2861B-109B-4B0A-A153-43C43C1D71BC}" dt="2024-03-19T13:26:59.484" v="478"/>
          <ac:spMkLst>
            <pc:docMk/>
            <pc:sldMk cId="1444352260" sldId="2438"/>
            <ac:spMk id="64" creationId="{068FD496-A340-823C-04FA-8A28F9766F7F}"/>
          </ac:spMkLst>
        </pc:spChg>
        <pc:spChg chg="mod">
          <ac:chgData name="Allegra Pericles" userId="6fb6fad6-731c-444c-82cd-a15dca0c4dc2" providerId="ADAL" clId="{5CA2861B-109B-4B0A-A153-43C43C1D71BC}" dt="2024-03-19T13:26:59.484" v="478"/>
          <ac:spMkLst>
            <pc:docMk/>
            <pc:sldMk cId="1444352260" sldId="2438"/>
            <ac:spMk id="65" creationId="{CC188E71-7639-3871-FAEF-BD788A3065E3}"/>
          </ac:spMkLst>
        </pc:spChg>
        <pc:spChg chg="mod">
          <ac:chgData name="Allegra Pericles" userId="6fb6fad6-731c-444c-82cd-a15dca0c4dc2" providerId="ADAL" clId="{5CA2861B-109B-4B0A-A153-43C43C1D71BC}" dt="2024-03-19T13:26:59.484" v="478"/>
          <ac:spMkLst>
            <pc:docMk/>
            <pc:sldMk cId="1444352260" sldId="2438"/>
            <ac:spMk id="66" creationId="{6A55E12B-E2E6-DC88-A532-0169996C6386}"/>
          </ac:spMkLst>
        </pc:spChg>
        <pc:spChg chg="mod">
          <ac:chgData name="Allegra Pericles" userId="6fb6fad6-731c-444c-82cd-a15dca0c4dc2" providerId="ADAL" clId="{5CA2861B-109B-4B0A-A153-43C43C1D71BC}" dt="2024-03-19T13:26:59.484" v="478"/>
          <ac:spMkLst>
            <pc:docMk/>
            <pc:sldMk cId="1444352260" sldId="2438"/>
            <ac:spMk id="67" creationId="{390DAF91-7980-0783-5D1C-BB9CA0614FC0}"/>
          </ac:spMkLst>
        </pc:spChg>
        <pc:spChg chg="mod">
          <ac:chgData name="Allegra Pericles" userId="6fb6fad6-731c-444c-82cd-a15dca0c4dc2" providerId="ADAL" clId="{5CA2861B-109B-4B0A-A153-43C43C1D71BC}" dt="2024-03-19T13:26:59.484" v="478"/>
          <ac:spMkLst>
            <pc:docMk/>
            <pc:sldMk cId="1444352260" sldId="2438"/>
            <ac:spMk id="68" creationId="{2D377907-435D-3BF9-2764-ABDDD846F029}"/>
          </ac:spMkLst>
        </pc:spChg>
        <pc:spChg chg="mod">
          <ac:chgData name="Allegra Pericles" userId="6fb6fad6-731c-444c-82cd-a15dca0c4dc2" providerId="ADAL" clId="{5CA2861B-109B-4B0A-A153-43C43C1D71BC}" dt="2024-03-19T13:26:59.484" v="478"/>
          <ac:spMkLst>
            <pc:docMk/>
            <pc:sldMk cId="1444352260" sldId="2438"/>
            <ac:spMk id="69" creationId="{5E636826-0027-5066-25A5-0B2140B76CA5}"/>
          </ac:spMkLst>
        </pc:spChg>
        <pc:spChg chg="mod">
          <ac:chgData name="Allegra Pericles" userId="6fb6fad6-731c-444c-82cd-a15dca0c4dc2" providerId="ADAL" clId="{5CA2861B-109B-4B0A-A153-43C43C1D71BC}" dt="2024-03-19T13:26:59.484" v="478"/>
          <ac:spMkLst>
            <pc:docMk/>
            <pc:sldMk cId="1444352260" sldId="2438"/>
            <ac:spMk id="70" creationId="{F8C7E400-50F8-B292-8542-9AB74EBB58EA}"/>
          </ac:spMkLst>
        </pc:spChg>
        <pc:spChg chg="mod">
          <ac:chgData name="Allegra Pericles" userId="6fb6fad6-731c-444c-82cd-a15dca0c4dc2" providerId="ADAL" clId="{5CA2861B-109B-4B0A-A153-43C43C1D71BC}" dt="2024-03-19T13:26:59.484" v="478"/>
          <ac:spMkLst>
            <pc:docMk/>
            <pc:sldMk cId="1444352260" sldId="2438"/>
            <ac:spMk id="71" creationId="{38CC147C-6DFF-206A-F90B-241253748F58}"/>
          </ac:spMkLst>
        </pc:spChg>
        <pc:spChg chg="mod">
          <ac:chgData name="Allegra Pericles" userId="6fb6fad6-731c-444c-82cd-a15dca0c4dc2" providerId="ADAL" clId="{5CA2861B-109B-4B0A-A153-43C43C1D71BC}" dt="2024-03-19T13:26:59.484" v="478"/>
          <ac:spMkLst>
            <pc:docMk/>
            <pc:sldMk cId="1444352260" sldId="2438"/>
            <ac:spMk id="72" creationId="{60F6E1C1-6FB4-D221-7190-1C428E777220}"/>
          </ac:spMkLst>
        </pc:spChg>
        <pc:spChg chg="mod">
          <ac:chgData name="Allegra Pericles" userId="6fb6fad6-731c-444c-82cd-a15dca0c4dc2" providerId="ADAL" clId="{5CA2861B-109B-4B0A-A153-43C43C1D71BC}" dt="2024-03-19T13:26:59.484" v="478"/>
          <ac:spMkLst>
            <pc:docMk/>
            <pc:sldMk cId="1444352260" sldId="2438"/>
            <ac:spMk id="73" creationId="{62078336-E24D-BC88-061F-6E95DCA54FD1}"/>
          </ac:spMkLst>
        </pc:spChg>
        <pc:spChg chg="mod">
          <ac:chgData name="Allegra Pericles" userId="6fb6fad6-731c-444c-82cd-a15dca0c4dc2" providerId="ADAL" clId="{5CA2861B-109B-4B0A-A153-43C43C1D71BC}" dt="2024-03-19T13:26:59.484" v="478"/>
          <ac:spMkLst>
            <pc:docMk/>
            <pc:sldMk cId="1444352260" sldId="2438"/>
            <ac:spMk id="74" creationId="{715C9DAC-FB53-B2BB-EDB0-46FF975D65BD}"/>
          </ac:spMkLst>
        </pc:spChg>
        <pc:spChg chg="mod">
          <ac:chgData name="Allegra Pericles" userId="6fb6fad6-731c-444c-82cd-a15dca0c4dc2" providerId="ADAL" clId="{5CA2861B-109B-4B0A-A153-43C43C1D71BC}" dt="2024-03-19T13:26:59.484" v="478"/>
          <ac:spMkLst>
            <pc:docMk/>
            <pc:sldMk cId="1444352260" sldId="2438"/>
            <ac:spMk id="75" creationId="{2458AEE0-C749-6CD4-7E78-E9D30ADA88A1}"/>
          </ac:spMkLst>
        </pc:spChg>
        <pc:spChg chg="mod">
          <ac:chgData name="Allegra Pericles" userId="6fb6fad6-731c-444c-82cd-a15dca0c4dc2" providerId="ADAL" clId="{5CA2861B-109B-4B0A-A153-43C43C1D71BC}" dt="2024-03-19T13:26:59.484" v="478"/>
          <ac:spMkLst>
            <pc:docMk/>
            <pc:sldMk cId="1444352260" sldId="2438"/>
            <ac:spMk id="76" creationId="{AF02F727-AECD-C934-F5CD-AD5C744696B4}"/>
          </ac:spMkLst>
        </pc:spChg>
        <pc:spChg chg="mod">
          <ac:chgData name="Allegra Pericles" userId="6fb6fad6-731c-444c-82cd-a15dca0c4dc2" providerId="ADAL" clId="{5CA2861B-109B-4B0A-A153-43C43C1D71BC}" dt="2024-03-19T13:26:59.484" v="478"/>
          <ac:spMkLst>
            <pc:docMk/>
            <pc:sldMk cId="1444352260" sldId="2438"/>
            <ac:spMk id="77" creationId="{2A166B62-CAFB-A81A-A5C6-A714189CC8C4}"/>
          </ac:spMkLst>
        </pc:spChg>
        <pc:spChg chg="mod">
          <ac:chgData name="Allegra Pericles" userId="6fb6fad6-731c-444c-82cd-a15dca0c4dc2" providerId="ADAL" clId="{5CA2861B-109B-4B0A-A153-43C43C1D71BC}" dt="2024-03-19T13:26:59.484" v="478"/>
          <ac:spMkLst>
            <pc:docMk/>
            <pc:sldMk cId="1444352260" sldId="2438"/>
            <ac:spMk id="78" creationId="{B9982C2E-DE9E-53E4-A37E-B06E4334FFEB}"/>
          </ac:spMkLst>
        </pc:spChg>
        <pc:spChg chg="mod">
          <ac:chgData name="Allegra Pericles" userId="6fb6fad6-731c-444c-82cd-a15dca0c4dc2" providerId="ADAL" clId="{5CA2861B-109B-4B0A-A153-43C43C1D71BC}" dt="2024-03-19T13:26:59.484" v="478"/>
          <ac:spMkLst>
            <pc:docMk/>
            <pc:sldMk cId="1444352260" sldId="2438"/>
            <ac:spMk id="79" creationId="{83B64537-BBE8-3590-39FB-A576CC93EE51}"/>
          </ac:spMkLst>
        </pc:spChg>
        <pc:spChg chg="mod">
          <ac:chgData name="Allegra Pericles" userId="6fb6fad6-731c-444c-82cd-a15dca0c4dc2" providerId="ADAL" clId="{5CA2861B-109B-4B0A-A153-43C43C1D71BC}" dt="2024-03-19T13:26:59.484" v="478"/>
          <ac:spMkLst>
            <pc:docMk/>
            <pc:sldMk cId="1444352260" sldId="2438"/>
            <ac:spMk id="80" creationId="{6314F97D-533D-1C1A-6556-CEA47720F2F5}"/>
          </ac:spMkLst>
        </pc:spChg>
        <pc:spChg chg="mod">
          <ac:chgData name="Allegra Pericles" userId="6fb6fad6-731c-444c-82cd-a15dca0c4dc2" providerId="ADAL" clId="{5CA2861B-109B-4B0A-A153-43C43C1D71BC}" dt="2024-03-19T13:26:59.484" v="478"/>
          <ac:spMkLst>
            <pc:docMk/>
            <pc:sldMk cId="1444352260" sldId="2438"/>
            <ac:spMk id="81" creationId="{1F4A9C24-5EB8-6E44-8955-5D73363EBC36}"/>
          </ac:spMkLst>
        </pc:spChg>
        <pc:spChg chg="mod">
          <ac:chgData name="Allegra Pericles" userId="6fb6fad6-731c-444c-82cd-a15dca0c4dc2" providerId="ADAL" clId="{5CA2861B-109B-4B0A-A153-43C43C1D71BC}" dt="2024-03-19T13:26:59.484" v="478"/>
          <ac:spMkLst>
            <pc:docMk/>
            <pc:sldMk cId="1444352260" sldId="2438"/>
            <ac:spMk id="82" creationId="{8E539102-D019-F168-9CE1-0D727B6B271A}"/>
          </ac:spMkLst>
        </pc:spChg>
        <pc:spChg chg="mod">
          <ac:chgData name="Allegra Pericles" userId="6fb6fad6-731c-444c-82cd-a15dca0c4dc2" providerId="ADAL" clId="{5CA2861B-109B-4B0A-A153-43C43C1D71BC}" dt="2024-03-19T13:26:59.484" v="478"/>
          <ac:spMkLst>
            <pc:docMk/>
            <pc:sldMk cId="1444352260" sldId="2438"/>
            <ac:spMk id="83" creationId="{48F1C279-C034-E6B4-B61B-4976EBC499F1}"/>
          </ac:spMkLst>
        </pc:spChg>
        <pc:spChg chg="mod">
          <ac:chgData name="Allegra Pericles" userId="6fb6fad6-731c-444c-82cd-a15dca0c4dc2" providerId="ADAL" clId="{5CA2861B-109B-4B0A-A153-43C43C1D71BC}" dt="2024-03-19T13:26:59.484" v="478"/>
          <ac:spMkLst>
            <pc:docMk/>
            <pc:sldMk cId="1444352260" sldId="2438"/>
            <ac:spMk id="84" creationId="{19763448-8025-AE35-D0F0-DD92A03E146C}"/>
          </ac:spMkLst>
        </pc:spChg>
        <pc:spChg chg="mod">
          <ac:chgData name="Allegra Pericles" userId="6fb6fad6-731c-444c-82cd-a15dca0c4dc2" providerId="ADAL" clId="{5CA2861B-109B-4B0A-A153-43C43C1D71BC}" dt="2024-03-19T13:26:59.484" v="478"/>
          <ac:spMkLst>
            <pc:docMk/>
            <pc:sldMk cId="1444352260" sldId="2438"/>
            <ac:spMk id="85" creationId="{6CDF3AB1-5640-48E7-CFD8-AD2EF406987A}"/>
          </ac:spMkLst>
        </pc:spChg>
        <pc:spChg chg="mod">
          <ac:chgData name="Allegra Pericles" userId="6fb6fad6-731c-444c-82cd-a15dca0c4dc2" providerId="ADAL" clId="{5CA2861B-109B-4B0A-A153-43C43C1D71BC}" dt="2024-03-19T13:26:59.484" v="478"/>
          <ac:spMkLst>
            <pc:docMk/>
            <pc:sldMk cId="1444352260" sldId="2438"/>
            <ac:spMk id="86" creationId="{D49D345F-D84A-FB92-9DC0-C5D435E20AF6}"/>
          </ac:spMkLst>
        </pc:spChg>
        <pc:spChg chg="mod">
          <ac:chgData name="Allegra Pericles" userId="6fb6fad6-731c-444c-82cd-a15dca0c4dc2" providerId="ADAL" clId="{5CA2861B-109B-4B0A-A153-43C43C1D71BC}" dt="2024-03-19T13:26:59.484" v="478"/>
          <ac:spMkLst>
            <pc:docMk/>
            <pc:sldMk cId="1444352260" sldId="2438"/>
            <ac:spMk id="87" creationId="{44BD2735-8223-600A-C80D-A489F136574D}"/>
          </ac:spMkLst>
        </pc:spChg>
        <pc:spChg chg="mod">
          <ac:chgData name="Allegra Pericles" userId="6fb6fad6-731c-444c-82cd-a15dca0c4dc2" providerId="ADAL" clId="{5CA2861B-109B-4B0A-A153-43C43C1D71BC}" dt="2024-03-19T13:26:59.484" v="478"/>
          <ac:spMkLst>
            <pc:docMk/>
            <pc:sldMk cId="1444352260" sldId="2438"/>
            <ac:spMk id="88" creationId="{AE786A7B-C4EF-4D97-5F1C-BAA2BF877157}"/>
          </ac:spMkLst>
        </pc:spChg>
        <pc:spChg chg="mod">
          <ac:chgData name="Allegra Pericles" userId="6fb6fad6-731c-444c-82cd-a15dca0c4dc2" providerId="ADAL" clId="{5CA2861B-109B-4B0A-A153-43C43C1D71BC}" dt="2024-03-19T13:26:59.484" v="478"/>
          <ac:spMkLst>
            <pc:docMk/>
            <pc:sldMk cId="1444352260" sldId="2438"/>
            <ac:spMk id="89" creationId="{A20B1364-1A3F-4BC5-BE28-DC6717A2020B}"/>
          </ac:spMkLst>
        </pc:spChg>
        <pc:spChg chg="mod">
          <ac:chgData name="Allegra Pericles" userId="6fb6fad6-731c-444c-82cd-a15dca0c4dc2" providerId="ADAL" clId="{5CA2861B-109B-4B0A-A153-43C43C1D71BC}" dt="2024-03-19T13:26:59.484" v="478"/>
          <ac:spMkLst>
            <pc:docMk/>
            <pc:sldMk cId="1444352260" sldId="2438"/>
            <ac:spMk id="90" creationId="{02AF4315-EA6A-A4E9-A7C0-84568981E2D8}"/>
          </ac:spMkLst>
        </pc:spChg>
        <pc:spChg chg="mod">
          <ac:chgData name="Allegra Pericles" userId="6fb6fad6-731c-444c-82cd-a15dca0c4dc2" providerId="ADAL" clId="{5CA2861B-109B-4B0A-A153-43C43C1D71BC}" dt="2024-03-19T13:26:59.484" v="478"/>
          <ac:spMkLst>
            <pc:docMk/>
            <pc:sldMk cId="1444352260" sldId="2438"/>
            <ac:spMk id="91" creationId="{D6979BF3-D840-9CD6-9244-5D4FE25BAE82}"/>
          </ac:spMkLst>
        </pc:spChg>
        <pc:spChg chg="mod">
          <ac:chgData name="Allegra Pericles" userId="6fb6fad6-731c-444c-82cd-a15dca0c4dc2" providerId="ADAL" clId="{5CA2861B-109B-4B0A-A153-43C43C1D71BC}" dt="2024-03-19T13:26:59.484" v="478"/>
          <ac:spMkLst>
            <pc:docMk/>
            <pc:sldMk cId="1444352260" sldId="2438"/>
            <ac:spMk id="92" creationId="{AFBD4915-9848-993B-4C24-EBF5A52E80C0}"/>
          </ac:spMkLst>
        </pc:spChg>
        <pc:spChg chg="mod">
          <ac:chgData name="Allegra Pericles" userId="6fb6fad6-731c-444c-82cd-a15dca0c4dc2" providerId="ADAL" clId="{5CA2861B-109B-4B0A-A153-43C43C1D71BC}" dt="2024-03-19T13:26:59.484" v="478"/>
          <ac:spMkLst>
            <pc:docMk/>
            <pc:sldMk cId="1444352260" sldId="2438"/>
            <ac:spMk id="93" creationId="{C7592EEC-BCF9-2D84-F719-368A99788505}"/>
          </ac:spMkLst>
        </pc:spChg>
        <pc:spChg chg="mod">
          <ac:chgData name="Allegra Pericles" userId="6fb6fad6-731c-444c-82cd-a15dca0c4dc2" providerId="ADAL" clId="{5CA2861B-109B-4B0A-A153-43C43C1D71BC}" dt="2024-03-19T13:26:59.484" v="478"/>
          <ac:spMkLst>
            <pc:docMk/>
            <pc:sldMk cId="1444352260" sldId="2438"/>
            <ac:spMk id="94" creationId="{DFE55396-F769-E664-9FBF-E7164FEC5A5F}"/>
          </ac:spMkLst>
        </pc:spChg>
        <pc:spChg chg="mod">
          <ac:chgData name="Allegra Pericles" userId="6fb6fad6-731c-444c-82cd-a15dca0c4dc2" providerId="ADAL" clId="{5CA2861B-109B-4B0A-A153-43C43C1D71BC}" dt="2024-03-19T13:26:59.484" v="478"/>
          <ac:spMkLst>
            <pc:docMk/>
            <pc:sldMk cId="1444352260" sldId="2438"/>
            <ac:spMk id="95" creationId="{26D01895-0114-2BD3-87F8-4678F2F44C8A}"/>
          </ac:spMkLst>
        </pc:spChg>
        <pc:spChg chg="mod">
          <ac:chgData name="Allegra Pericles" userId="6fb6fad6-731c-444c-82cd-a15dca0c4dc2" providerId="ADAL" clId="{5CA2861B-109B-4B0A-A153-43C43C1D71BC}" dt="2024-03-19T13:26:59.484" v="478"/>
          <ac:spMkLst>
            <pc:docMk/>
            <pc:sldMk cId="1444352260" sldId="2438"/>
            <ac:spMk id="96" creationId="{62C30F9B-6263-36D6-5FD2-4EDF4D1820D0}"/>
          </ac:spMkLst>
        </pc:spChg>
        <pc:spChg chg="mod">
          <ac:chgData name="Allegra Pericles" userId="6fb6fad6-731c-444c-82cd-a15dca0c4dc2" providerId="ADAL" clId="{5CA2861B-109B-4B0A-A153-43C43C1D71BC}" dt="2024-03-19T13:26:59.484" v="478"/>
          <ac:spMkLst>
            <pc:docMk/>
            <pc:sldMk cId="1444352260" sldId="2438"/>
            <ac:spMk id="97" creationId="{5135F83B-B82E-E7B8-A801-BD67B299C6ED}"/>
          </ac:spMkLst>
        </pc:spChg>
        <pc:spChg chg="mod">
          <ac:chgData name="Allegra Pericles" userId="6fb6fad6-731c-444c-82cd-a15dca0c4dc2" providerId="ADAL" clId="{5CA2861B-109B-4B0A-A153-43C43C1D71BC}" dt="2024-03-19T13:26:59.484" v="478"/>
          <ac:spMkLst>
            <pc:docMk/>
            <pc:sldMk cId="1444352260" sldId="2438"/>
            <ac:spMk id="98" creationId="{AF61561C-4265-09A6-4390-19BC8ED3324F}"/>
          </ac:spMkLst>
        </pc:spChg>
        <pc:spChg chg="mod">
          <ac:chgData name="Allegra Pericles" userId="6fb6fad6-731c-444c-82cd-a15dca0c4dc2" providerId="ADAL" clId="{5CA2861B-109B-4B0A-A153-43C43C1D71BC}" dt="2024-03-19T13:26:59.484" v="478"/>
          <ac:spMkLst>
            <pc:docMk/>
            <pc:sldMk cId="1444352260" sldId="2438"/>
            <ac:spMk id="99" creationId="{FFFA117D-CFAB-BA33-5B65-FDB6C0CF7E3B}"/>
          </ac:spMkLst>
        </pc:spChg>
        <pc:spChg chg="mod">
          <ac:chgData name="Allegra Pericles" userId="6fb6fad6-731c-444c-82cd-a15dca0c4dc2" providerId="ADAL" clId="{5CA2861B-109B-4B0A-A153-43C43C1D71BC}" dt="2024-03-19T13:26:59.484" v="478"/>
          <ac:spMkLst>
            <pc:docMk/>
            <pc:sldMk cId="1444352260" sldId="2438"/>
            <ac:spMk id="100" creationId="{A4A334EF-AE50-E123-0C97-109BEAAE9948}"/>
          </ac:spMkLst>
        </pc:spChg>
        <pc:spChg chg="mod">
          <ac:chgData name="Allegra Pericles" userId="6fb6fad6-731c-444c-82cd-a15dca0c4dc2" providerId="ADAL" clId="{5CA2861B-109B-4B0A-A153-43C43C1D71BC}" dt="2024-03-19T13:26:59.484" v="478"/>
          <ac:spMkLst>
            <pc:docMk/>
            <pc:sldMk cId="1444352260" sldId="2438"/>
            <ac:spMk id="101" creationId="{08248D6F-703C-D433-095E-D040C418C97D}"/>
          </ac:spMkLst>
        </pc:spChg>
        <pc:spChg chg="mod">
          <ac:chgData name="Allegra Pericles" userId="6fb6fad6-731c-444c-82cd-a15dca0c4dc2" providerId="ADAL" clId="{5CA2861B-109B-4B0A-A153-43C43C1D71BC}" dt="2024-03-19T13:26:59.484" v="478"/>
          <ac:spMkLst>
            <pc:docMk/>
            <pc:sldMk cId="1444352260" sldId="2438"/>
            <ac:spMk id="102" creationId="{B023B75D-C2C6-468E-D31D-C956210E8FA5}"/>
          </ac:spMkLst>
        </pc:spChg>
        <pc:spChg chg="mod">
          <ac:chgData name="Allegra Pericles" userId="6fb6fad6-731c-444c-82cd-a15dca0c4dc2" providerId="ADAL" clId="{5CA2861B-109B-4B0A-A153-43C43C1D71BC}" dt="2024-03-19T13:26:59.484" v="478"/>
          <ac:spMkLst>
            <pc:docMk/>
            <pc:sldMk cId="1444352260" sldId="2438"/>
            <ac:spMk id="103" creationId="{5A06B667-D21A-2619-B0B7-2B1FD4935F78}"/>
          </ac:spMkLst>
        </pc:spChg>
        <pc:spChg chg="mod">
          <ac:chgData name="Allegra Pericles" userId="6fb6fad6-731c-444c-82cd-a15dca0c4dc2" providerId="ADAL" clId="{5CA2861B-109B-4B0A-A153-43C43C1D71BC}" dt="2024-03-19T13:26:59.484" v="478"/>
          <ac:spMkLst>
            <pc:docMk/>
            <pc:sldMk cId="1444352260" sldId="2438"/>
            <ac:spMk id="104" creationId="{713F32AE-0555-655E-EBCC-22B7A7389DCD}"/>
          </ac:spMkLst>
        </pc:spChg>
        <pc:spChg chg="mod">
          <ac:chgData name="Allegra Pericles" userId="6fb6fad6-731c-444c-82cd-a15dca0c4dc2" providerId="ADAL" clId="{5CA2861B-109B-4B0A-A153-43C43C1D71BC}" dt="2024-03-19T13:26:59.484" v="478"/>
          <ac:spMkLst>
            <pc:docMk/>
            <pc:sldMk cId="1444352260" sldId="2438"/>
            <ac:spMk id="105" creationId="{5D09BA27-9ED1-BFFA-6EEC-48AB72F28551}"/>
          </ac:spMkLst>
        </pc:spChg>
        <pc:spChg chg="mod">
          <ac:chgData name="Allegra Pericles" userId="6fb6fad6-731c-444c-82cd-a15dca0c4dc2" providerId="ADAL" clId="{5CA2861B-109B-4B0A-A153-43C43C1D71BC}" dt="2024-03-19T13:26:59.484" v="478"/>
          <ac:spMkLst>
            <pc:docMk/>
            <pc:sldMk cId="1444352260" sldId="2438"/>
            <ac:spMk id="106" creationId="{156EBF92-C9AA-C4D3-8CC6-5ED12BBCB0BC}"/>
          </ac:spMkLst>
        </pc:spChg>
        <pc:spChg chg="mod">
          <ac:chgData name="Allegra Pericles" userId="6fb6fad6-731c-444c-82cd-a15dca0c4dc2" providerId="ADAL" clId="{5CA2861B-109B-4B0A-A153-43C43C1D71BC}" dt="2024-03-19T13:26:59.484" v="478"/>
          <ac:spMkLst>
            <pc:docMk/>
            <pc:sldMk cId="1444352260" sldId="2438"/>
            <ac:spMk id="107" creationId="{60D5F54F-B19A-BE65-2501-8D3FE6B67714}"/>
          </ac:spMkLst>
        </pc:spChg>
        <pc:spChg chg="mod">
          <ac:chgData name="Allegra Pericles" userId="6fb6fad6-731c-444c-82cd-a15dca0c4dc2" providerId="ADAL" clId="{5CA2861B-109B-4B0A-A153-43C43C1D71BC}" dt="2024-03-19T13:26:59.484" v="478"/>
          <ac:spMkLst>
            <pc:docMk/>
            <pc:sldMk cId="1444352260" sldId="2438"/>
            <ac:spMk id="108" creationId="{9C62C675-07BD-FC17-A1BF-7673D93F9286}"/>
          </ac:spMkLst>
        </pc:spChg>
        <pc:spChg chg="mod">
          <ac:chgData name="Allegra Pericles" userId="6fb6fad6-731c-444c-82cd-a15dca0c4dc2" providerId="ADAL" clId="{5CA2861B-109B-4B0A-A153-43C43C1D71BC}" dt="2024-03-19T13:26:59.484" v="478"/>
          <ac:spMkLst>
            <pc:docMk/>
            <pc:sldMk cId="1444352260" sldId="2438"/>
            <ac:spMk id="109" creationId="{3BC95196-A230-82AF-F2D0-FF5DB777A4B8}"/>
          </ac:spMkLst>
        </pc:spChg>
        <pc:spChg chg="mod">
          <ac:chgData name="Allegra Pericles" userId="6fb6fad6-731c-444c-82cd-a15dca0c4dc2" providerId="ADAL" clId="{5CA2861B-109B-4B0A-A153-43C43C1D71BC}" dt="2024-03-19T13:26:59.484" v="478"/>
          <ac:spMkLst>
            <pc:docMk/>
            <pc:sldMk cId="1444352260" sldId="2438"/>
            <ac:spMk id="110" creationId="{5B6CAFA6-80D8-C147-83C1-A7B44B15F840}"/>
          </ac:spMkLst>
        </pc:spChg>
        <pc:spChg chg="mod">
          <ac:chgData name="Allegra Pericles" userId="6fb6fad6-731c-444c-82cd-a15dca0c4dc2" providerId="ADAL" clId="{5CA2861B-109B-4B0A-A153-43C43C1D71BC}" dt="2024-03-19T13:26:59.484" v="478"/>
          <ac:spMkLst>
            <pc:docMk/>
            <pc:sldMk cId="1444352260" sldId="2438"/>
            <ac:spMk id="111" creationId="{83C1634D-BE92-5202-5E44-6DC1AE576455}"/>
          </ac:spMkLst>
        </pc:spChg>
        <pc:spChg chg="mod">
          <ac:chgData name="Allegra Pericles" userId="6fb6fad6-731c-444c-82cd-a15dca0c4dc2" providerId="ADAL" clId="{5CA2861B-109B-4B0A-A153-43C43C1D71BC}" dt="2024-03-19T13:26:59.484" v="478"/>
          <ac:spMkLst>
            <pc:docMk/>
            <pc:sldMk cId="1444352260" sldId="2438"/>
            <ac:spMk id="112" creationId="{D30CDD4D-5024-CC1D-3A20-C10B528E4974}"/>
          </ac:spMkLst>
        </pc:spChg>
        <pc:spChg chg="mod">
          <ac:chgData name="Allegra Pericles" userId="6fb6fad6-731c-444c-82cd-a15dca0c4dc2" providerId="ADAL" clId="{5CA2861B-109B-4B0A-A153-43C43C1D71BC}" dt="2024-03-19T13:26:59.484" v="478"/>
          <ac:spMkLst>
            <pc:docMk/>
            <pc:sldMk cId="1444352260" sldId="2438"/>
            <ac:spMk id="113" creationId="{2A8D9E9A-EED8-C532-98F0-AF9AF0312BF2}"/>
          </ac:spMkLst>
        </pc:spChg>
        <pc:spChg chg="mod">
          <ac:chgData name="Allegra Pericles" userId="6fb6fad6-731c-444c-82cd-a15dca0c4dc2" providerId="ADAL" clId="{5CA2861B-109B-4B0A-A153-43C43C1D71BC}" dt="2024-03-19T13:26:59.484" v="478"/>
          <ac:spMkLst>
            <pc:docMk/>
            <pc:sldMk cId="1444352260" sldId="2438"/>
            <ac:spMk id="114" creationId="{FFA19E98-6B34-91DE-6B24-5FE8D31B6211}"/>
          </ac:spMkLst>
        </pc:spChg>
        <pc:spChg chg="mod">
          <ac:chgData name="Allegra Pericles" userId="6fb6fad6-731c-444c-82cd-a15dca0c4dc2" providerId="ADAL" clId="{5CA2861B-109B-4B0A-A153-43C43C1D71BC}" dt="2024-03-19T13:26:59.484" v="478"/>
          <ac:spMkLst>
            <pc:docMk/>
            <pc:sldMk cId="1444352260" sldId="2438"/>
            <ac:spMk id="115" creationId="{56902680-0D60-6E21-68F2-49ECD6DEE4E7}"/>
          </ac:spMkLst>
        </pc:spChg>
        <pc:spChg chg="mod">
          <ac:chgData name="Allegra Pericles" userId="6fb6fad6-731c-444c-82cd-a15dca0c4dc2" providerId="ADAL" clId="{5CA2861B-109B-4B0A-A153-43C43C1D71BC}" dt="2024-03-19T13:26:59.484" v="478"/>
          <ac:spMkLst>
            <pc:docMk/>
            <pc:sldMk cId="1444352260" sldId="2438"/>
            <ac:spMk id="116" creationId="{96E9FCB5-F3D6-CD21-8F4F-3BDFF893269C}"/>
          </ac:spMkLst>
        </pc:spChg>
        <pc:spChg chg="mod">
          <ac:chgData name="Allegra Pericles" userId="6fb6fad6-731c-444c-82cd-a15dca0c4dc2" providerId="ADAL" clId="{5CA2861B-109B-4B0A-A153-43C43C1D71BC}" dt="2024-03-19T13:26:59.484" v="478"/>
          <ac:spMkLst>
            <pc:docMk/>
            <pc:sldMk cId="1444352260" sldId="2438"/>
            <ac:spMk id="117" creationId="{44ABDBCE-ACDA-7030-F7D7-8A29CA62D5CF}"/>
          </ac:spMkLst>
        </pc:spChg>
        <pc:spChg chg="mod">
          <ac:chgData name="Allegra Pericles" userId="6fb6fad6-731c-444c-82cd-a15dca0c4dc2" providerId="ADAL" clId="{5CA2861B-109B-4B0A-A153-43C43C1D71BC}" dt="2024-03-19T13:26:59.484" v="478"/>
          <ac:spMkLst>
            <pc:docMk/>
            <pc:sldMk cId="1444352260" sldId="2438"/>
            <ac:spMk id="118" creationId="{E5F026A7-06D2-07E3-7C3B-9021F7C8D2C7}"/>
          </ac:spMkLst>
        </pc:spChg>
        <pc:spChg chg="mod">
          <ac:chgData name="Allegra Pericles" userId="6fb6fad6-731c-444c-82cd-a15dca0c4dc2" providerId="ADAL" clId="{5CA2861B-109B-4B0A-A153-43C43C1D71BC}" dt="2024-03-19T13:26:59.484" v="478"/>
          <ac:spMkLst>
            <pc:docMk/>
            <pc:sldMk cId="1444352260" sldId="2438"/>
            <ac:spMk id="119" creationId="{5BCB5CC8-D0E3-E585-D70E-586AF1FC232E}"/>
          </ac:spMkLst>
        </pc:spChg>
        <pc:spChg chg="mod">
          <ac:chgData name="Allegra Pericles" userId="6fb6fad6-731c-444c-82cd-a15dca0c4dc2" providerId="ADAL" clId="{5CA2861B-109B-4B0A-A153-43C43C1D71BC}" dt="2024-03-19T13:26:59.484" v="478"/>
          <ac:spMkLst>
            <pc:docMk/>
            <pc:sldMk cId="1444352260" sldId="2438"/>
            <ac:spMk id="120" creationId="{3F44F02A-148A-051C-FA7A-9E00E2C603A5}"/>
          </ac:spMkLst>
        </pc:spChg>
        <pc:spChg chg="mod">
          <ac:chgData name="Allegra Pericles" userId="6fb6fad6-731c-444c-82cd-a15dca0c4dc2" providerId="ADAL" clId="{5CA2861B-109B-4B0A-A153-43C43C1D71BC}" dt="2024-03-19T13:26:59.484" v="478"/>
          <ac:spMkLst>
            <pc:docMk/>
            <pc:sldMk cId="1444352260" sldId="2438"/>
            <ac:spMk id="121" creationId="{A36BE393-EFFD-8699-5ACB-F7A32A8DFF13}"/>
          </ac:spMkLst>
        </pc:spChg>
        <pc:spChg chg="mod">
          <ac:chgData name="Allegra Pericles" userId="6fb6fad6-731c-444c-82cd-a15dca0c4dc2" providerId="ADAL" clId="{5CA2861B-109B-4B0A-A153-43C43C1D71BC}" dt="2024-03-19T13:26:59.484" v="478"/>
          <ac:spMkLst>
            <pc:docMk/>
            <pc:sldMk cId="1444352260" sldId="2438"/>
            <ac:spMk id="122" creationId="{744D3F38-C844-4128-AB55-6CACC9F4A1AC}"/>
          </ac:spMkLst>
        </pc:spChg>
        <pc:spChg chg="mod">
          <ac:chgData name="Allegra Pericles" userId="6fb6fad6-731c-444c-82cd-a15dca0c4dc2" providerId="ADAL" clId="{5CA2861B-109B-4B0A-A153-43C43C1D71BC}" dt="2024-03-19T13:26:59.484" v="478"/>
          <ac:spMkLst>
            <pc:docMk/>
            <pc:sldMk cId="1444352260" sldId="2438"/>
            <ac:spMk id="123" creationId="{8A9E41BA-A109-6A99-2503-11AFF794A01B}"/>
          </ac:spMkLst>
        </pc:spChg>
        <pc:spChg chg="mod">
          <ac:chgData name="Allegra Pericles" userId="6fb6fad6-731c-444c-82cd-a15dca0c4dc2" providerId="ADAL" clId="{5CA2861B-109B-4B0A-A153-43C43C1D71BC}" dt="2024-03-19T13:26:59.484" v="478"/>
          <ac:spMkLst>
            <pc:docMk/>
            <pc:sldMk cId="1444352260" sldId="2438"/>
            <ac:spMk id="124" creationId="{C6AEB191-11C4-7C99-17D1-DE66104EDBDF}"/>
          </ac:spMkLst>
        </pc:spChg>
        <pc:spChg chg="mod">
          <ac:chgData name="Allegra Pericles" userId="6fb6fad6-731c-444c-82cd-a15dca0c4dc2" providerId="ADAL" clId="{5CA2861B-109B-4B0A-A153-43C43C1D71BC}" dt="2024-03-19T13:26:59.484" v="478"/>
          <ac:spMkLst>
            <pc:docMk/>
            <pc:sldMk cId="1444352260" sldId="2438"/>
            <ac:spMk id="125" creationId="{9E3BCF58-19F8-7362-E98F-C1221A9136FD}"/>
          </ac:spMkLst>
        </pc:spChg>
        <pc:spChg chg="mod">
          <ac:chgData name="Allegra Pericles" userId="6fb6fad6-731c-444c-82cd-a15dca0c4dc2" providerId="ADAL" clId="{5CA2861B-109B-4B0A-A153-43C43C1D71BC}" dt="2024-03-19T13:26:59.484" v="478"/>
          <ac:spMkLst>
            <pc:docMk/>
            <pc:sldMk cId="1444352260" sldId="2438"/>
            <ac:spMk id="126" creationId="{2042E515-7DE8-1165-35C2-8E130B3DB831}"/>
          </ac:spMkLst>
        </pc:spChg>
        <pc:spChg chg="mod">
          <ac:chgData name="Allegra Pericles" userId="6fb6fad6-731c-444c-82cd-a15dca0c4dc2" providerId="ADAL" clId="{5CA2861B-109B-4B0A-A153-43C43C1D71BC}" dt="2024-03-19T13:26:59.484" v="478"/>
          <ac:spMkLst>
            <pc:docMk/>
            <pc:sldMk cId="1444352260" sldId="2438"/>
            <ac:spMk id="127" creationId="{88CA915E-1D52-EEFE-AA43-2EA18CA79DFC}"/>
          </ac:spMkLst>
        </pc:spChg>
        <pc:spChg chg="mod">
          <ac:chgData name="Allegra Pericles" userId="6fb6fad6-731c-444c-82cd-a15dca0c4dc2" providerId="ADAL" clId="{5CA2861B-109B-4B0A-A153-43C43C1D71BC}" dt="2024-03-19T13:26:59.484" v="478"/>
          <ac:spMkLst>
            <pc:docMk/>
            <pc:sldMk cId="1444352260" sldId="2438"/>
            <ac:spMk id="128" creationId="{06E651C4-2B26-FCE5-8922-B10889E3A59B}"/>
          </ac:spMkLst>
        </pc:spChg>
        <pc:spChg chg="mod">
          <ac:chgData name="Allegra Pericles" userId="6fb6fad6-731c-444c-82cd-a15dca0c4dc2" providerId="ADAL" clId="{5CA2861B-109B-4B0A-A153-43C43C1D71BC}" dt="2024-03-19T13:26:59.484" v="478"/>
          <ac:spMkLst>
            <pc:docMk/>
            <pc:sldMk cId="1444352260" sldId="2438"/>
            <ac:spMk id="129" creationId="{4F48D68F-0E36-524E-6D3F-ECCCABCCA310}"/>
          </ac:spMkLst>
        </pc:spChg>
        <pc:spChg chg="mod">
          <ac:chgData name="Allegra Pericles" userId="6fb6fad6-731c-444c-82cd-a15dca0c4dc2" providerId="ADAL" clId="{5CA2861B-109B-4B0A-A153-43C43C1D71BC}" dt="2024-03-19T13:26:59.484" v="478"/>
          <ac:spMkLst>
            <pc:docMk/>
            <pc:sldMk cId="1444352260" sldId="2438"/>
            <ac:spMk id="130" creationId="{1D4E4C69-3FE8-92CE-48E9-2B6D6F21DF1D}"/>
          </ac:spMkLst>
        </pc:spChg>
        <pc:spChg chg="mod">
          <ac:chgData name="Allegra Pericles" userId="6fb6fad6-731c-444c-82cd-a15dca0c4dc2" providerId="ADAL" clId="{5CA2861B-109B-4B0A-A153-43C43C1D71BC}" dt="2024-03-19T13:26:59.484" v="478"/>
          <ac:spMkLst>
            <pc:docMk/>
            <pc:sldMk cId="1444352260" sldId="2438"/>
            <ac:spMk id="131" creationId="{D1745B6C-525B-AB10-0ABB-53021E147993}"/>
          </ac:spMkLst>
        </pc:spChg>
        <pc:spChg chg="mod">
          <ac:chgData name="Allegra Pericles" userId="6fb6fad6-731c-444c-82cd-a15dca0c4dc2" providerId="ADAL" clId="{5CA2861B-109B-4B0A-A153-43C43C1D71BC}" dt="2024-03-19T13:26:59.484" v="478"/>
          <ac:spMkLst>
            <pc:docMk/>
            <pc:sldMk cId="1444352260" sldId="2438"/>
            <ac:spMk id="132" creationId="{B2D95BF9-BEE1-FCB9-556A-D6C3C1BC075A}"/>
          </ac:spMkLst>
        </pc:spChg>
        <pc:spChg chg="mod">
          <ac:chgData name="Allegra Pericles" userId="6fb6fad6-731c-444c-82cd-a15dca0c4dc2" providerId="ADAL" clId="{5CA2861B-109B-4B0A-A153-43C43C1D71BC}" dt="2024-03-19T13:26:59.484" v="478"/>
          <ac:spMkLst>
            <pc:docMk/>
            <pc:sldMk cId="1444352260" sldId="2438"/>
            <ac:spMk id="133" creationId="{9FD86010-A694-186C-150E-CAF1C7227EFA}"/>
          </ac:spMkLst>
        </pc:spChg>
        <pc:spChg chg="mod">
          <ac:chgData name="Allegra Pericles" userId="6fb6fad6-731c-444c-82cd-a15dca0c4dc2" providerId="ADAL" clId="{5CA2861B-109B-4B0A-A153-43C43C1D71BC}" dt="2024-03-19T13:26:59.484" v="478"/>
          <ac:spMkLst>
            <pc:docMk/>
            <pc:sldMk cId="1444352260" sldId="2438"/>
            <ac:spMk id="134" creationId="{26D18A54-2ACC-55BB-D570-EA0545A25D09}"/>
          </ac:spMkLst>
        </pc:spChg>
        <pc:spChg chg="mod">
          <ac:chgData name="Allegra Pericles" userId="6fb6fad6-731c-444c-82cd-a15dca0c4dc2" providerId="ADAL" clId="{5CA2861B-109B-4B0A-A153-43C43C1D71BC}" dt="2024-03-19T13:26:59.484" v="478"/>
          <ac:spMkLst>
            <pc:docMk/>
            <pc:sldMk cId="1444352260" sldId="2438"/>
            <ac:spMk id="135" creationId="{C13AD512-C62D-32AD-6DA2-BF14DAC88283}"/>
          </ac:spMkLst>
        </pc:spChg>
        <pc:spChg chg="mod">
          <ac:chgData name="Allegra Pericles" userId="6fb6fad6-731c-444c-82cd-a15dca0c4dc2" providerId="ADAL" clId="{5CA2861B-109B-4B0A-A153-43C43C1D71BC}" dt="2024-03-19T13:26:59.484" v="478"/>
          <ac:spMkLst>
            <pc:docMk/>
            <pc:sldMk cId="1444352260" sldId="2438"/>
            <ac:spMk id="136" creationId="{5FF377BB-F1EE-8C57-A1F9-E6BC61F00CAD}"/>
          </ac:spMkLst>
        </pc:spChg>
        <pc:spChg chg="mod">
          <ac:chgData name="Allegra Pericles" userId="6fb6fad6-731c-444c-82cd-a15dca0c4dc2" providerId="ADAL" clId="{5CA2861B-109B-4B0A-A153-43C43C1D71BC}" dt="2024-03-19T13:26:59.484" v="478"/>
          <ac:spMkLst>
            <pc:docMk/>
            <pc:sldMk cId="1444352260" sldId="2438"/>
            <ac:spMk id="137" creationId="{1233599E-5C55-6334-1E63-FB9177DFA14B}"/>
          </ac:spMkLst>
        </pc:spChg>
        <pc:spChg chg="mod">
          <ac:chgData name="Allegra Pericles" userId="6fb6fad6-731c-444c-82cd-a15dca0c4dc2" providerId="ADAL" clId="{5CA2861B-109B-4B0A-A153-43C43C1D71BC}" dt="2024-03-19T13:26:59.484" v="478"/>
          <ac:spMkLst>
            <pc:docMk/>
            <pc:sldMk cId="1444352260" sldId="2438"/>
            <ac:spMk id="138" creationId="{EC9D2402-BD6A-1449-15B4-5470B3267273}"/>
          </ac:spMkLst>
        </pc:spChg>
        <pc:spChg chg="mod">
          <ac:chgData name="Allegra Pericles" userId="6fb6fad6-731c-444c-82cd-a15dca0c4dc2" providerId="ADAL" clId="{5CA2861B-109B-4B0A-A153-43C43C1D71BC}" dt="2024-03-19T13:26:59.484" v="478"/>
          <ac:spMkLst>
            <pc:docMk/>
            <pc:sldMk cId="1444352260" sldId="2438"/>
            <ac:spMk id="139" creationId="{7171CFE4-98EA-5FCB-2C4D-F21B1B81F8AE}"/>
          </ac:spMkLst>
        </pc:spChg>
        <pc:spChg chg="mod">
          <ac:chgData name="Allegra Pericles" userId="6fb6fad6-731c-444c-82cd-a15dca0c4dc2" providerId="ADAL" clId="{5CA2861B-109B-4B0A-A153-43C43C1D71BC}" dt="2024-03-19T13:26:59.484" v="478"/>
          <ac:spMkLst>
            <pc:docMk/>
            <pc:sldMk cId="1444352260" sldId="2438"/>
            <ac:spMk id="140" creationId="{EF21BA00-6418-33F4-AE99-155229A8D075}"/>
          </ac:spMkLst>
        </pc:spChg>
        <pc:spChg chg="mod">
          <ac:chgData name="Allegra Pericles" userId="6fb6fad6-731c-444c-82cd-a15dca0c4dc2" providerId="ADAL" clId="{5CA2861B-109B-4B0A-A153-43C43C1D71BC}" dt="2024-03-19T13:26:59.484" v="478"/>
          <ac:spMkLst>
            <pc:docMk/>
            <pc:sldMk cId="1444352260" sldId="2438"/>
            <ac:spMk id="141" creationId="{BEF302DF-0915-FB1F-7DD1-6EAEF61454B9}"/>
          </ac:spMkLst>
        </pc:spChg>
        <pc:spChg chg="mod">
          <ac:chgData name="Allegra Pericles" userId="6fb6fad6-731c-444c-82cd-a15dca0c4dc2" providerId="ADAL" clId="{5CA2861B-109B-4B0A-A153-43C43C1D71BC}" dt="2024-03-19T13:26:59.484" v="478"/>
          <ac:spMkLst>
            <pc:docMk/>
            <pc:sldMk cId="1444352260" sldId="2438"/>
            <ac:spMk id="142" creationId="{1EEB65C7-E8A7-CEFA-0AC2-8E00C6C71FF3}"/>
          </ac:spMkLst>
        </pc:spChg>
        <pc:spChg chg="mod">
          <ac:chgData name="Allegra Pericles" userId="6fb6fad6-731c-444c-82cd-a15dca0c4dc2" providerId="ADAL" clId="{5CA2861B-109B-4B0A-A153-43C43C1D71BC}" dt="2024-03-19T13:26:59.484" v="478"/>
          <ac:spMkLst>
            <pc:docMk/>
            <pc:sldMk cId="1444352260" sldId="2438"/>
            <ac:spMk id="143" creationId="{D726A26B-1BEB-5497-C64B-38557EA39E00}"/>
          </ac:spMkLst>
        </pc:spChg>
        <pc:spChg chg="mod">
          <ac:chgData name="Allegra Pericles" userId="6fb6fad6-731c-444c-82cd-a15dca0c4dc2" providerId="ADAL" clId="{5CA2861B-109B-4B0A-A153-43C43C1D71BC}" dt="2024-03-19T13:26:59.484" v="478"/>
          <ac:spMkLst>
            <pc:docMk/>
            <pc:sldMk cId="1444352260" sldId="2438"/>
            <ac:spMk id="144" creationId="{F6927298-E18B-3DAE-F7A2-BF08FF674D99}"/>
          </ac:spMkLst>
        </pc:spChg>
        <pc:spChg chg="mod">
          <ac:chgData name="Allegra Pericles" userId="6fb6fad6-731c-444c-82cd-a15dca0c4dc2" providerId="ADAL" clId="{5CA2861B-109B-4B0A-A153-43C43C1D71BC}" dt="2024-03-19T13:26:59.484" v="478"/>
          <ac:spMkLst>
            <pc:docMk/>
            <pc:sldMk cId="1444352260" sldId="2438"/>
            <ac:spMk id="145" creationId="{9249E7CE-C36B-7307-7112-7C9BAF9FD301}"/>
          </ac:spMkLst>
        </pc:spChg>
        <pc:spChg chg="mod">
          <ac:chgData name="Allegra Pericles" userId="6fb6fad6-731c-444c-82cd-a15dca0c4dc2" providerId="ADAL" clId="{5CA2861B-109B-4B0A-A153-43C43C1D71BC}" dt="2024-03-19T13:26:59.484" v="478"/>
          <ac:spMkLst>
            <pc:docMk/>
            <pc:sldMk cId="1444352260" sldId="2438"/>
            <ac:spMk id="146" creationId="{99083C45-BDEF-DFEA-E881-98D03BC7EC0D}"/>
          </ac:spMkLst>
        </pc:spChg>
        <pc:spChg chg="mod">
          <ac:chgData name="Allegra Pericles" userId="6fb6fad6-731c-444c-82cd-a15dca0c4dc2" providerId="ADAL" clId="{5CA2861B-109B-4B0A-A153-43C43C1D71BC}" dt="2024-03-19T13:26:59.484" v="478"/>
          <ac:spMkLst>
            <pc:docMk/>
            <pc:sldMk cId="1444352260" sldId="2438"/>
            <ac:spMk id="147" creationId="{CEC5736B-E072-7EBF-8D76-1066A65C48F1}"/>
          </ac:spMkLst>
        </pc:spChg>
        <pc:spChg chg="mod">
          <ac:chgData name="Allegra Pericles" userId="6fb6fad6-731c-444c-82cd-a15dca0c4dc2" providerId="ADAL" clId="{5CA2861B-109B-4B0A-A153-43C43C1D71BC}" dt="2024-03-19T13:26:59.484" v="478"/>
          <ac:spMkLst>
            <pc:docMk/>
            <pc:sldMk cId="1444352260" sldId="2438"/>
            <ac:spMk id="148" creationId="{1A20273A-9BF4-C029-B2AB-3427D7790A7D}"/>
          </ac:spMkLst>
        </pc:spChg>
        <pc:spChg chg="mod">
          <ac:chgData name="Allegra Pericles" userId="6fb6fad6-731c-444c-82cd-a15dca0c4dc2" providerId="ADAL" clId="{5CA2861B-109B-4B0A-A153-43C43C1D71BC}" dt="2024-03-19T13:26:59.484" v="478"/>
          <ac:spMkLst>
            <pc:docMk/>
            <pc:sldMk cId="1444352260" sldId="2438"/>
            <ac:spMk id="149" creationId="{EF79E42B-D8D7-F40A-B39D-A7B3AFD2CE9A}"/>
          </ac:spMkLst>
        </pc:spChg>
        <pc:spChg chg="mod">
          <ac:chgData name="Allegra Pericles" userId="6fb6fad6-731c-444c-82cd-a15dca0c4dc2" providerId="ADAL" clId="{5CA2861B-109B-4B0A-A153-43C43C1D71BC}" dt="2024-03-19T13:26:59.484" v="478"/>
          <ac:spMkLst>
            <pc:docMk/>
            <pc:sldMk cId="1444352260" sldId="2438"/>
            <ac:spMk id="150" creationId="{A15C276A-92E0-8C22-52D1-FBD6AC9285A5}"/>
          </ac:spMkLst>
        </pc:spChg>
        <pc:spChg chg="mod">
          <ac:chgData name="Allegra Pericles" userId="6fb6fad6-731c-444c-82cd-a15dca0c4dc2" providerId="ADAL" clId="{5CA2861B-109B-4B0A-A153-43C43C1D71BC}" dt="2024-03-19T13:26:59.484" v="478"/>
          <ac:spMkLst>
            <pc:docMk/>
            <pc:sldMk cId="1444352260" sldId="2438"/>
            <ac:spMk id="151" creationId="{D763522B-A8A0-C7F3-DE0C-52A1540AFB43}"/>
          </ac:spMkLst>
        </pc:spChg>
        <pc:spChg chg="mod">
          <ac:chgData name="Allegra Pericles" userId="6fb6fad6-731c-444c-82cd-a15dca0c4dc2" providerId="ADAL" clId="{5CA2861B-109B-4B0A-A153-43C43C1D71BC}" dt="2024-03-19T13:26:59.484" v="478"/>
          <ac:spMkLst>
            <pc:docMk/>
            <pc:sldMk cId="1444352260" sldId="2438"/>
            <ac:spMk id="152" creationId="{6261FDB3-CD92-CA50-93FE-6AB50AB7F3BC}"/>
          </ac:spMkLst>
        </pc:spChg>
        <pc:spChg chg="mod">
          <ac:chgData name="Allegra Pericles" userId="6fb6fad6-731c-444c-82cd-a15dca0c4dc2" providerId="ADAL" clId="{5CA2861B-109B-4B0A-A153-43C43C1D71BC}" dt="2024-03-19T13:26:59.484" v="478"/>
          <ac:spMkLst>
            <pc:docMk/>
            <pc:sldMk cId="1444352260" sldId="2438"/>
            <ac:spMk id="153" creationId="{B0E62D28-608D-289D-5C1F-CBE15724A41B}"/>
          </ac:spMkLst>
        </pc:spChg>
        <pc:spChg chg="mod">
          <ac:chgData name="Allegra Pericles" userId="6fb6fad6-731c-444c-82cd-a15dca0c4dc2" providerId="ADAL" clId="{5CA2861B-109B-4B0A-A153-43C43C1D71BC}" dt="2024-03-19T13:26:59.484" v="478"/>
          <ac:spMkLst>
            <pc:docMk/>
            <pc:sldMk cId="1444352260" sldId="2438"/>
            <ac:spMk id="154" creationId="{12DD96CB-F137-BCF4-DF30-861F3E4D631B}"/>
          </ac:spMkLst>
        </pc:spChg>
        <pc:spChg chg="mod">
          <ac:chgData name="Allegra Pericles" userId="6fb6fad6-731c-444c-82cd-a15dca0c4dc2" providerId="ADAL" clId="{5CA2861B-109B-4B0A-A153-43C43C1D71BC}" dt="2024-03-19T13:26:59.484" v="478"/>
          <ac:spMkLst>
            <pc:docMk/>
            <pc:sldMk cId="1444352260" sldId="2438"/>
            <ac:spMk id="155" creationId="{CFDE2496-273A-85E1-387D-C157CFA56CAA}"/>
          </ac:spMkLst>
        </pc:spChg>
        <pc:spChg chg="mod">
          <ac:chgData name="Allegra Pericles" userId="6fb6fad6-731c-444c-82cd-a15dca0c4dc2" providerId="ADAL" clId="{5CA2861B-109B-4B0A-A153-43C43C1D71BC}" dt="2024-03-19T13:26:59.484" v="478"/>
          <ac:spMkLst>
            <pc:docMk/>
            <pc:sldMk cId="1444352260" sldId="2438"/>
            <ac:spMk id="156" creationId="{A8570EC7-D49D-3441-60B7-71E5ACDDFAD4}"/>
          </ac:spMkLst>
        </pc:spChg>
        <pc:spChg chg="mod">
          <ac:chgData name="Allegra Pericles" userId="6fb6fad6-731c-444c-82cd-a15dca0c4dc2" providerId="ADAL" clId="{5CA2861B-109B-4B0A-A153-43C43C1D71BC}" dt="2024-03-19T13:26:59.484" v="478"/>
          <ac:spMkLst>
            <pc:docMk/>
            <pc:sldMk cId="1444352260" sldId="2438"/>
            <ac:spMk id="157" creationId="{B4807A68-6BD3-EA7A-3651-A84736779246}"/>
          </ac:spMkLst>
        </pc:spChg>
        <pc:spChg chg="mod">
          <ac:chgData name="Allegra Pericles" userId="6fb6fad6-731c-444c-82cd-a15dca0c4dc2" providerId="ADAL" clId="{5CA2861B-109B-4B0A-A153-43C43C1D71BC}" dt="2024-03-19T13:26:59.484" v="478"/>
          <ac:spMkLst>
            <pc:docMk/>
            <pc:sldMk cId="1444352260" sldId="2438"/>
            <ac:spMk id="158" creationId="{9B5B7C63-1AF1-6A49-3693-03C496E62EF4}"/>
          </ac:spMkLst>
        </pc:spChg>
        <pc:spChg chg="mod">
          <ac:chgData name="Allegra Pericles" userId="6fb6fad6-731c-444c-82cd-a15dca0c4dc2" providerId="ADAL" clId="{5CA2861B-109B-4B0A-A153-43C43C1D71BC}" dt="2024-03-19T13:26:59.484" v="478"/>
          <ac:spMkLst>
            <pc:docMk/>
            <pc:sldMk cId="1444352260" sldId="2438"/>
            <ac:spMk id="159" creationId="{33BED88A-FAD0-38E2-C9D8-683B88F4EA6A}"/>
          </ac:spMkLst>
        </pc:spChg>
        <pc:spChg chg="mod">
          <ac:chgData name="Allegra Pericles" userId="6fb6fad6-731c-444c-82cd-a15dca0c4dc2" providerId="ADAL" clId="{5CA2861B-109B-4B0A-A153-43C43C1D71BC}" dt="2024-03-19T13:26:59.484" v="478"/>
          <ac:spMkLst>
            <pc:docMk/>
            <pc:sldMk cId="1444352260" sldId="2438"/>
            <ac:spMk id="160" creationId="{8C8397AA-C083-6F3E-48E0-B3E2E32ADA4B}"/>
          </ac:spMkLst>
        </pc:spChg>
        <pc:spChg chg="mod">
          <ac:chgData name="Allegra Pericles" userId="6fb6fad6-731c-444c-82cd-a15dca0c4dc2" providerId="ADAL" clId="{5CA2861B-109B-4B0A-A153-43C43C1D71BC}" dt="2024-03-19T13:26:59.484" v="478"/>
          <ac:spMkLst>
            <pc:docMk/>
            <pc:sldMk cId="1444352260" sldId="2438"/>
            <ac:spMk id="161" creationId="{CF89F63C-5E77-EFEC-5429-1499ED242F27}"/>
          </ac:spMkLst>
        </pc:spChg>
        <pc:spChg chg="mod">
          <ac:chgData name="Allegra Pericles" userId="6fb6fad6-731c-444c-82cd-a15dca0c4dc2" providerId="ADAL" clId="{5CA2861B-109B-4B0A-A153-43C43C1D71BC}" dt="2024-03-19T13:26:59.484" v="478"/>
          <ac:spMkLst>
            <pc:docMk/>
            <pc:sldMk cId="1444352260" sldId="2438"/>
            <ac:spMk id="162" creationId="{435FBF35-F9DE-407C-9C82-5313BFFA13F7}"/>
          </ac:spMkLst>
        </pc:spChg>
        <pc:spChg chg="mod">
          <ac:chgData name="Allegra Pericles" userId="6fb6fad6-731c-444c-82cd-a15dca0c4dc2" providerId="ADAL" clId="{5CA2861B-109B-4B0A-A153-43C43C1D71BC}" dt="2024-03-19T13:26:59.484" v="478"/>
          <ac:spMkLst>
            <pc:docMk/>
            <pc:sldMk cId="1444352260" sldId="2438"/>
            <ac:spMk id="163" creationId="{C21D7195-992B-28FA-50C5-1B0C9016195E}"/>
          </ac:spMkLst>
        </pc:spChg>
        <pc:spChg chg="mod">
          <ac:chgData name="Allegra Pericles" userId="6fb6fad6-731c-444c-82cd-a15dca0c4dc2" providerId="ADAL" clId="{5CA2861B-109B-4B0A-A153-43C43C1D71BC}" dt="2024-03-19T13:26:59.484" v="478"/>
          <ac:spMkLst>
            <pc:docMk/>
            <pc:sldMk cId="1444352260" sldId="2438"/>
            <ac:spMk id="164" creationId="{74AC5D8A-D9D6-3BDC-DD75-F99F092442FE}"/>
          </ac:spMkLst>
        </pc:spChg>
        <pc:spChg chg="mod">
          <ac:chgData name="Allegra Pericles" userId="6fb6fad6-731c-444c-82cd-a15dca0c4dc2" providerId="ADAL" clId="{5CA2861B-109B-4B0A-A153-43C43C1D71BC}" dt="2024-03-19T13:26:59.484" v="478"/>
          <ac:spMkLst>
            <pc:docMk/>
            <pc:sldMk cId="1444352260" sldId="2438"/>
            <ac:spMk id="165" creationId="{BA79A08D-B75E-F3B1-3A61-7C8C7AEDE3D6}"/>
          </ac:spMkLst>
        </pc:spChg>
        <pc:spChg chg="mod">
          <ac:chgData name="Allegra Pericles" userId="6fb6fad6-731c-444c-82cd-a15dca0c4dc2" providerId="ADAL" clId="{5CA2861B-109B-4B0A-A153-43C43C1D71BC}" dt="2024-03-19T13:26:59.484" v="478"/>
          <ac:spMkLst>
            <pc:docMk/>
            <pc:sldMk cId="1444352260" sldId="2438"/>
            <ac:spMk id="166" creationId="{88EB0BEB-B8D9-C92A-9880-2C574E3FAC97}"/>
          </ac:spMkLst>
        </pc:spChg>
        <pc:spChg chg="mod">
          <ac:chgData name="Allegra Pericles" userId="6fb6fad6-731c-444c-82cd-a15dca0c4dc2" providerId="ADAL" clId="{5CA2861B-109B-4B0A-A153-43C43C1D71BC}" dt="2024-03-19T13:26:59.484" v="478"/>
          <ac:spMkLst>
            <pc:docMk/>
            <pc:sldMk cId="1444352260" sldId="2438"/>
            <ac:spMk id="167" creationId="{AB069A47-314E-8B97-0FA5-24472440D7A8}"/>
          </ac:spMkLst>
        </pc:spChg>
        <pc:spChg chg="mod">
          <ac:chgData name="Allegra Pericles" userId="6fb6fad6-731c-444c-82cd-a15dca0c4dc2" providerId="ADAL" clId="{5CA2861B-109B-4B0A-A153-43C43C1D71BC}" dt="2024-03-19T13:26:59.484" v="478"/>
          <ac:spMkLst>
            <pc:docMk/>
            <pc:sldMk cId="1444352260" sldId="2438"/>
            <ac:spMk id="168" creationId="{04CC0FBB-A2BB-C3DD-DED6-E788B64BA81E}"/>
          </ac:spMkLst>
        </pc:spChg>
        <pc:spChg chg="mod">
          <ac:chgData name="Allegra Pericles" userId="6fb6fad6-731c-444c-82cd-a15dca0c4dc2" providerId="ADAL" clId="{5CA2861B-109B-4B0A-A153-43C43C1D71BC}" dt="2024-03-19T13:26:59.484" v="478"/>
          <ac:spMkLst>
            <pc:docMk/>
            <pc:sldMk cId="1444352260" sldId="2438"/>
            <ac:spMk id="169" creationId="{8E6F1D52-54ED-BAF5-EA3D-7DE507DBD0DB}"/>
          </ac:spMkLst>
        </pc:spChg>
        <pc:spChg chg="mod">
          <ac:chgData name="Allegra Pericles" userId="6fb6fad6-731c-444c-82cd-a15dca0c4dc2" providerId="ADAL" clId="{5CA2861B-109B-4B0A-A153-43C43C1D71BC}" dt="2024-03-19T13:26:59.484" v="478"/>
          <ac:spMkLst>
            <pc:docMk/>
            <pc:sldMk cId="1444352260" sldId="2438"/>
            <ac:spMk id="170" creationId="{EE49BFAF-615D-7ECC-EECE-7C6961BEE090}"/>
          </ac:spMkLst>
        </pc:spChg>
        <pc:spChg chg="mod">
          <ac:chgData name="Allegra Pericles" userId="6fb6fad6-731c-444c-82cd-a15dca0c4dc2" providerId="ADAL" clId="{5CA2861B-109B-4B0A-A153-43C43C1D71BC}" dt="2024-03-19T13:26:59.484" v="478"/>
          <ac:spMkLst>
            <pc:docMk/>
            <pc:sldMk cId="1444352260" sldId="2438"/>
            <ac:spMk id="171" creationId="{B18E2F87-20BF-53DE-F9B6-AAE396D63D65}"/>
          </ac:spMkLst>
        </pc:spChg>
        <pc:spChg chg="mod">
          <ac:chgData name="Allegra Pericles" userId="6fb6fad6-731c-444c-82cd-a15dca0c4dc2" providerId="ADAL" clId="{5CA2861B-109B-4B0A-A153-43C43C1D71BC}" dt="2024-03-19T13:26:59.484" v="478"/>
          <ac:spMkLst>
            <pc:docMk/>
            <pc:sldMk cId="1444352260" sldId="2438"/>
            <ac:spMk id="172" creationId="{CFAFE5C5-CF7D-9CB4-EB7F-76A04AC00B9D}"/>
          </ac:spMkLst>
        </pc:spChg>
        <pc:spChg chg="mod">
          <ac:chgData name="Allegra Pericles" userId="6fb6fad6-731c-444c-82cd-a15dca0c4dc2" providerId="ADAL" clId="{5CA2861B-109B-4B0A-A153-43C43C1D71BC}" dt="2024-03-19T13:26:59.484" v="478"/>
          <ac:spMkLst>
            <pc:docMk/>
            <pc:sldMk cId="1444352260" sldId="2438"/>
            <ac:spMk id="173" creationId="{AA93D0DA-1591-0924-7809-58EA2E309E83}"/>
          </ac:spMkLst>
        </pc:spChg>
        <pc:spChg chg="mod">
          <ac:chgData name="Allegra Pericles" userId="6fb6fad6-731c-444c-82cd-a15dca0c4dc2" providerId="ADAL" clId="{5CA2861B-109B-4B0A-A153-43C43C1D71BC}" dt="2024-03-19T13:26:59.484" v="478"/>
          <ac:spMkLst>
            <pc:docMk/>
            <pc:sldMk cId="1444352260" sldId="2438"/>
            <ac:spMk id="174" creationId="{AF1B268D-6B50-2B9D-A7AF-75B58FCE87EC}"/>
          </ac:spMkLst>
        </pc:spChg>
        <pc:spChg chg="mod">
          <ac:chgData name="Allegra Pericles" userId="6fb6fad6-731c-444c-82cd-a15dca0c4dc2" providerId="ADAL" clId="{5CA2861B-109B-4B0A-A153-43C43C1D71BC}" dt="2024-03-19T13:26:59.484" v="478"/>
          <ac:spMkLst>
            <pc:docMk/>
            <pc:sldMk cId="1444352260" sldId="2438"/>
            <ac:spMk id="175" creationId="{42416F2B-EE07-DB6B-4F7C-CC203B8096B5}"/>
          </ac:spMkLst>
        </pc:spChg>
        <pc:spChg chg="mod">
          <ac:chgData name="Allegra Pericles" userId="6fb6fad6-731c-444c-82cd-a15dca0c4dc2" providerId="ADAL" clId="{5CA2861B-109B-4B0A-A153-43C43C1D71BC}" dt="2024-03-19T13:26:59.484" v="478"/>
          <ac:spMkLst>
            <pc:docMk/>
            <pc:sldMk cId="1444352260" sldId="2438"/>
            <ac:spMk id="176" creationId="{4705DE16-EED0-722B-22CF-31022C34983D}"/>
          </ac:spMkLst>
        </pc:spChg>
        <pc:spChg chg="mod">
          <ac:chgData name="Allegra Pericles" userId="6fb6fad6-731c-444c-82cd-a15dca0c4dc2" providerId="ADAL" clId="{5CA2861B-109B-4B0A-A153-43C43C1D71BC}" dt="2024-03-19T13:26:59.484" v="478"/>
          <ac:spMkLst>
            <pc:docMk/>
            <pc:sldMk cId="1444352260" sldId="2438"/>
            <ac:spMk id="177" creationId="{F53BC25B-C3FF-030F-9060-32455B950BCD}"/>
          </ac:spMkLst>
        </pc:spChg>
        <pc:spChg chg="mod">
          <ac:chgData name="Allegra Pericles" userId="6fb6fad6-731c-444c-82cd-a15dca0c4dc2" providerId="ADAL" clId="{5CA2861B-109B-4B0A-A153-43C43C1D71BC}" dt="2024-03-19T13:26:59.484" v="478"/>
          <ac:spMkLst>
            <pc:docMk/>
            <pc:sldMk cId="1444352260" sldId="2438"/>
            <ac:spMk id="178" creationId="{70B31AF7-E356-4FBD-E0B7-C671067FC2F0}"/>
          </ac:spMkLst>
        </pc:spChg>
        <pc:spChg chg="mod">
          <ac:chgData name="Allegra Pericles" userId="6fb6fad6-731c-444c-82cd-a15dca0c4dc2" providerId="ADAL" clId="{5CA2861B-109B-4B0A-A153-43C43C1D71BC}" dt="2024-03-19T13:26:59.484" v="478"/>
          <ac:spMkLst>
            <pc:docMk/>
            <pc:sldMk cId="1444352260" sldId="2438"/>
            <ac:spMk id="179" creationId="{7A34FCB6-CA2F-FAA7-BC33-31FF5F35BFC0}"/>
          </ac:spMkLst>
        </pc:spChg>
        <pc:spChg chg="mod">
          <ac:chgData name="Allegra Pericles" userId="6fb6fad6-731c-444c-82cd-a15dca0c4dc2" providerId="ADAL" clId="{5CA2861B-109B-4B0A-A153-43C43C1D71BC}" dt="2024-03-19T13:26:59.484" v="478"/>
          <ac:spMkLst>
            <pc:docMk/>
            <pc:sldMk cId="1444352260" sldId="2438"/>
            <ac:spMk id="180" creationId="{0C5411F1-4227-D279-FCB9-244EF360D13D}"/>
          </ac:spMkLst>
        </pc:spChg>
        <pc:spChg chg="mod">
          <ac:chgData name="Allegra Pericles" userId="6fb6fad6-731c-444c-82cd-a15dca0c4dc2" providerId="ADAL" clId="{5CA2861B-109B-4B0A-A153-43C43C1D71BC}" dt="2024-03-19T13:26:59.484" v="478"/>
          <ac:spMkLst>
            <pc:docMk/>
            <pc:sldMk cId="1444352260" sldId="2438"/>
            <ac:spMk id="181" creationId="{F8A9C32F-9FCF-AA9B-2944-404A92479ED8}"/>
          </ac:spMkLst>
        </pc:spChg>
        <pc:spChg chg="mod">
          <ac:chgData name="Allegra Pericles" userId="6fb6fad6-731c-444c-82cd-a15dca0c4dc2" providerId="ADAL" clId="{5CA2861B-109B-4B0A-A153-43C43C1D71BC}" dt="2024-03-19T13:26:59.484" v="478"/>
          <ac:spMkLst>
            <pc:docMk/>
            <pc:sldMk cId="1444352260" sldId="2438"/>
            <ac:spMk id="182" creationId="{5E1088A8-37C0-AA24-D4E1-536A835E3764}"/>
          </ac:spMkLst>
        </pc:spChg>
        <pc:spChg chg="mod">
          <ac:chgData name="Allegra Pericles" userId="6fb6fad6-731c-444c-82cd-a15dca0c4dc2" providerId="ADAL" clId="{5CA2861B-109B-4B0A-A153-43C43C1D71BC}" dt="2024-03-19T13:26:59.484" v="478"/>
          <ac:spMkLst>
            <pc:docMk/>
            <pc:sldMk cId="1444352260" sldId="2438"/>
            <ac:spMk id="183" creationId="{16DBB10B-28C7-7791-416B-15872F095BE2}"/>
          </ac:spMkLst>
        </pc:spChg>
        <pc:spChg chg="mod">
          <ac:chgData name="Allegra Pericles" userId="6fb6fad6-731c-444c-82cd-a15dca0c4dc2" providerId="ADAL" clId="{5CA2861B-109B-4B0A-A153-43C43C1D71BC}" dt="2024-03-19T13:26:59.484" v="478"/>
          <ac:spMkLst>
            <pc:docMk/>
            <pc:sldMk cId="1444352260" sldId="2438"/>
            <ac:spMk id="184" creationId="{2A0A0669-83C8-0E8B-4E95-F433F28C197D}"/>
          </ac:spMkLst>
        </pc:spChg>
        <pc:spChg chg="mod">
          <ac:chgData name="Allegra Pericles" userId="6fb6fad6-731c-444c-82cd-a15dca0c4dc2" providerId="ADAL" clId="{5CA2861B-109B-4B0A-A153-43C43C1D71BC}" dt="2024-03-19T13:26:59.484" v="478"/>
          <ac:spMkLst>
            <pc:docMk/>
            <pc:sldMk cId="1444352260" sldId="2438"/>
            <ac:spMk id="185" creationId="{8C2105CC-237B-DF95-BCA7-54FA09A393B3}"/>
          </ac:spMkLst>
        </pc:spChg>
        <pc:spChg chg="mod">
          <ac:chgData name="Allegra Pericles" userId="6fb6fad6-731c-444c-82cd-a15dca0c4dc2" providerId="ADAL" clId="{5CA2861B-109B-4B0A-A153-43C43C1D71BC}" dt="2024-03-19T13:26:59.484" v="478"/>
          <ac:spMkLst>
            <pc:docMk/>
            <pc:sldMk cId="1444352260" sldId="2438"/>
            <ac:spMk id="186" creationId="{EB12E2D6-203D-C117-FC78-7DB9BA3C626B}"/>
          </ac:spMkLst>
        </pc:spChg>
        <pc:spChg chg="mod">
          <ac:chgData name="Allegra Pericles" userId="6fb6fad6-731c-444c-82cd-a15dca0c4dc2" providerId="ADAL" clId="{5CA2861B-109B-4B0A-A153-43C43C1D71BC}" dt="2024-03-19T13:26:59.484" v="478"/>
          <ac:spMkLst>
            <pc:docMk/>
            <pc:sldMk cId="1444352260" sldId="2438"/>
            <ac:spMk id="187" creationId="{E9D51D04-F9F7-5183-20B5-149A1E596E45}"/>
          </ac:spMkLst>
        </pc:spChg>
        <pc:spChg chg="mod">
          <ac:chgData name="Allegra Pericles" userId="6fb6fad6-731c-444c-82cd-a15dca0c4dc2" providerId="ADAL" clId="{5CA2861B-109B-4B0A-A153-43C43C1D71BC}" dt="2024-03-19T13:26:59.484" v="478"/>
          <ac:spMkLst>
            <pc:docMk/>
            <pc:sldMk cId="1444352260" sldId="2438"/>
            <ac:spMk id="188" creationId="{7A548965-440A-DAA5-5BCF-7F6DE0A0A2D0}"/>
          </ac:spMkLst>
        </pc:spChg>
        <pc:spChg chg="mod">
          <ac:chgData name="Allegra Pericles" userId="6fb6fad6-731c-444c-82cd-a15dca0c4dc2" providerId="ADAL" clId="{5CA2861B-109B-4B0A-A153-43C43C1D71BC}" dt="2024-03-19T13:26:59.484" v="478"/>
          <ac:spMkLst>
            <pc:docMk/>
            <pc:sldMk cId="1444352260" sldId="2438"/>
            <ac:spMk id="189" creationId="{E7B7E398-ED97-BF80-BBCB-8E3D08A38805}"/>
          </ac:spMkLst>
        </pc:spChg>
        <pc:spChg chg="mod">
          <ac:chgData name="Allegra Pericles" userId="6fb6fad6-731c-444c-82cd-a15dca0c4dc2" providerId="ADAL" clId="{5CA2861B-109B-4B0A-A153-43C43C1D71BC}" dt="2024-03-19T13:26:59.484" v="478"/>
          <ac:spMkLst>
            <pc:docMk/>
            <pc:sldMk cId="1444352260" sldId="2438"/>
            <ac:spMk id="190" creationId="{483123A1-F68F-9322-ADEE-EF59BE8F4297}"/>
          </ac:spMkLst>
        </pc:spChg>
        <pc:spChg chg="mod">
          <ac:chgData name="Allegra Pericles" userId="6fb6fad6-731c-444c-82cd-a15dca0c4dc2" providerId="ADAL" clId="{5CA2861B-109B-4B0A-A153-43C43C1D71BC}" dt="2024-03-19T13:26:59.484" v="478"/>
          <ac:spMkLst>
            <pc:docMk/>
            <pc:sldMk cId="1444352260" sldId="2438"/>
            <ac:spMk id="191" creationId="{42D2E410-09DF-6C49-07AC-5954F4037D6D}"/>
          </ac:spMkLst>
        </pc:spChg>
        <pc:spChg chg="mod">
          <ac:chgData name="Allegra Pericles" userId="6fb6fad6-731c-444c-82cd-a15dca0c4dc2" providerId="ADAL" clId="{5CA2861B-109B-4B0A-A153-43C43C1D71BC}" dt="2024-03-19T13:26:59.484" v="478"/>
          <ac:spMkLst>
            <pc:docMk/>
            <pc:sldMk cId="1444352260" sldId="2438"/>
            <ac:spMk id="192" creationId="{2FD7E088-3CA0-1F1B-2C4C-46744D2A5DB7}"/>
          </ac:spMkLst>
        </pc:spChg>
        <pc:spChg chg="mod">
          <ac:chgData name="Allegra Pericles" userId="6fb6fad6-731c-444c-82cd-a15dca0c4dc2" providerId="ADAL" clId="{5CA2861B-109B-4B0A-A153-43C43C1D71BC}" dt="2024-03-19T13:26:59.484" v="478"/>
          <ac:spMkLst>
            <pc:docMk/>
            <pc:sldMk cId="1444352260" sldId="2438"/>
            <ac:spMk id="193" creationId="{54673680-87CF-96BD-3B0D-EC97712BD6B2}"/>
          </ac:spMkLst>
        </pc:spChg>
        <pc:spChg chg="mod">
          <ac:chgData name="Allegra Pericles" userId="6fb6fad6-731c-444c-82cd-a15dca0c4dc2" providerId="ADAL" clId="{5CA2861B-109B-4B0A-A153-43C43C1D71BC}" dt="2024-03-19T13:26:59.484" v="478"/>
          <ac:spMkLst>
            <pc:docMk/>
            <pc:sldMk cId="1444352260" sldId="2438"/>
            <ac:spMk id="194" creationId="{1E468333-E585-610B-576C-3650F893AF91}"/>
          </ac:spMkLst>
        </pc:spChg>
        <pc:spChg chg="mod">
          <ac:chgData name="Allegra Pericles" userId="6fb6fad6-731c-444c-82cd-a15dca0c4dc2" providerId="ADAL" clId="{5CA2861B-109B-4B0A-A153-43C43C1D71BC}" dt="2024-03-19T13:26:59.484" v="478"/>
          <ac:spMkLst>
            <pc:docMk/>
            <pc:sldMk cId="1444352260" sldId="2438"/>
            <ac:spMk id="195" creationId="{3702DA85-7C80-81F3-D7DF-7F15E64DE102}"/>
          </ac:spMkLst>
        </pc:spChg>
        <pc:spChg chg="mod">
          <ac:chgData name="Allegra Pericles" userId="6fb6fad6-731c-444c-82cd-a15dca0c4dc2" providerId="ADAL" clId="{5CA2861B-109B-4B0A-A153-43C43C1D71BC}" dt="2024-03-19T13:26:59.484" v="478"/>
          <ac:spMkLst>
            <pc:docMk/>
            <pc:sldMk cId="1444352260" sldId="2438"/>
            <ac:spMk id="196" creationId="{31340139-C34A-C320-0C9C-EBAA87C8D693}"/>
          </ac:spMkLst>
        </pc:spChg>
        <pc:spChg chg="mod">
          <ac:chgData name="Allegra Pericles" userId="6fb6fad6-731c-444c-82cd-a15dca0c4dc2" providerId="ADAL" clId="{5CA2861B-109B-4B0A-A153-43C43C1D71BC}" dt="2024-03-19T13:26:59.484" v="478"/>
          <ac:spMkLst>
            <pc:docMk/>
            <pc:sldMk cId="1444352260" sldId="2438"/>
            <ac:spMk id="197" creationId="{D08AC0FD-7AC8-BDF9-551C-CA87536C4AC3}"/>
          </ac:spMkLst>
        </pc:spChg>
        <pc:spChg chg="mod">
          <ac:chgData name="Allegra Pericles" userId="6fb6fad6-731c-444c-82cd-a15dca0c4dc2" providerId="ADAL" clId="{5CA2861B-109B-4B0A-A153-43C43C1D71BC}" dt="2024-03-19T13:26:59.484" v="478"/>
          <ac:spMkLst>
            <pc:docMk/>
            <pc:sldMk cId="1444352260" sldId="2438"/>
            <ac:spMk id="198" creationId="{71D2E40C-0517-5144-D1FF-EF630AF8BD8B}"/>
          </ac:spMkLst>
        </pc:spChg>
        <pc:spChg chg="mod">
          <ac:chgData name="Allegra Pericles" userId="6fb6fad6-731c-444c-82cd-a15dca0c4dc2" providerId="ADAL" clId="{5CA2861B-109B-4B0A-A153-43C43C1D71BC}" dt="2024-03-19T13:26:59.484" v="478"/>
          <ac:spMkLst>
            <pc:docMk/>
            <pc:sldMk cId="1444352260" sldId="2438"/>
            <ac:spMk id="199" creationId="{D16D830D-5072-6264-6F0F-151133064702}"/>
          </ac:spMkLst>
        </pc:spChg>
        <pc:spChg chg="mod">
          <ac:chgData name="Allegra Pericles" userId="6fb6fad6-731c-444c-82cd-a15dca0c4dc2" providerId="ADAL" clId="{5CA2861B-109B-4B0A-A153-43C43C1D71BC}" dt="2024-03-19T13:26:59.484" v="478"/>
          <ac:spMkLst>
            <pc:docMk/>
            <pc:sldMk cId="1444352260" sldId="2438"/>
            <ac:spMk id="200" creationId="{B0ECF732-E31A-5BB5-7D3A-7DF1764853A4}"/>
          </ac:spMkLst>
        </pc:spChg>
        <pc:spChg chg="mod">
          <ac:chgData name="Allegra Pericles" userId="6fb6fad6-731c-444c-82cd-a15dca0c4dc2" providerId="ADAL" clId="{5CA2861B-109B-4B0A-A153-43C43C1D71BC}" dt="2024-03-19T13:26:59.484" v="478"/>
          <ac:spMkLst>
            <pc:docMk/>
            <pc:sldMk cId="1444352260" sldId="2438"/>
            <ac:spMk id="201" creationId="{8757F0C9-3E83-8063-802F-7D0A1D3A5D6F}"/>
          </ac:spMkLst>
        </pc:spChg>
        <pc:spChg chg="mod">
          <ac:chgData name="Allegra Pericles" userId="6fb6fad6-731c-444c-82cd-a15dca0c4dc2" providerId="ADAL" clId="{5CA2861B-109B-4B0A-A153-43C43C1D71BC}" dt="2024-03-19T13:26:59.484" v="478"/>
          <ac:spMkLst>
            <pc:docMk/>
            <pc:sldMk cId="1444352260" sldId="2438"/>
            <ac:spMk id="202" creationId="{9813AF81-66AF-69E4-1F0B-92AAE2A5D579}"/>
          </ac:spMkLst>
        </pc:spChg>
        <pc:spChg chg="mod">
          <ac:chgData name="Allegra Pericles" userId="6fb6fad6-731c-444c-82cd-a15dca0c4dc2" providerId="ADAL" clId="{5CA2861B-109B-4B0A-A153-43C43C1D71BC}" dt="2024-03-19T13:26:59.484" v="478"/>
          <ac:spMkLst>
            <pc:docMk/>
            <pc:sldMk cId="1444352260" sldId="2438"/>
            <ac:spMk id="203" creationId="{F1C270CE-1DF8-5972-F1F4-62625E585521}"/>
          </ac:spMkLst>
        </pc:spChg>
        <pc:spChg chg="mod">
          <ac:chgData name="Allegra Pericles" userId="6fb6fad6-731c-444c-82cd-a15dca0c4dc2" providerId="ADAL" clId="{5CA2861B-109B-4B0A-A153-43C43C1D71BC}" dt="2024-03-19T13:26:59.484" v="478"/>
          <ac:spMkLst>
            <pc:docMk/>
            <pc:sldMk cId="1444352260" sldId="2438"/>
            <ac:spMk id="204" creationId="{8062B8DC-E8A0-4350-491F-8F4D649E73F0}"/>
          </ac:spMkLst>
        </pc:spChg>
        <pc:spChg chg="mod">
          <ac:chgData name="Allegra Pericles" userId="6fb6fad6-731c-444c-82cd-a15dca0c4dc2" providerId="ADAL" clId="{5CA2861B-109B-4B0A-A153-43C43C1D71BC}" dt="2024-03-19T13:26:59.484" v="478"/>
          <ac:spMkLst>
            <pc:docMk/>
            <pc:sldMk cId="1444352260" sldId="2438"/>
            <ac:spMk id="205" creationId="{6EC54A67-5E87-6887-A9F3-0057488117EF}"/>
          </ac:spMkLst>
        </pc:spChg>
        <pc:spChg chg="mod">
          <ac:chgData name="Allegra Pericles" userId="6fb6fad6-731c-444c-82cd-a15dca0c4dc2" providerId="ADAL" clId="{5CA2861B-109B-4B0A-A153-43C43C1D71BC}" dt="2024-03-19T13:26:59.484" v="478"/>
          <ac:spMkLst>
            <pc:docMk/>
            <pc:sldMk cId="1444352260" sldId="2438"/>
            <ac:spMk id="206" creationId="{44133F3B-A705-3124-FF16-3B73080E3510}"/>
          </ac:spMkLst>
        </pc:spChg>
        <pc:spChg chg="mod">
          <ac:chgData name="Allegra Pericles" userId="6fb6fad6-731c-444c-82cd-a15dca0c4dc2" providerId="ADAL" clId="{5CA2861B-109B-4B0A-A153-43C43C1D71BC}" dt="2024-03-19T13:26:59.484" v="478"/>
          <ac:spMkLst>
            <pc:docMk/>
            <pc:sldMk cId="1444352260" sldId="2438"/>
            <ac:spMk id="207" creationId="{A6C14C39-7465-DDDC-A340-6F6A59D48D8C}"/>
          </ac:spMkLst>
        </pc:spChg>
        <pc:spChg chg="mod">
          <ac:chgData name="Allegra Pericles" userId="6fb6fad6-731c-444c-82cd-a15dca0c4dc2" providerId="ADAL" clId="{5CA2861B-109B-4B0A-A153-43C43C1D71BC}" dt="2024-03-19T13:26:59.484" v="478"/>
          <ac:spMkLst>
            <pc:docMk/>
            <pc:sldMk cId="1444352260" sldId="2438"/>
            <ac:spMk id="208" creationId="{292FB42A-DC6D-31D4-272C-7DAB27B5DCD2}"/>
          </ac:spMkLst>
        </pc:spChg>
        <pc:spChg chg="mod">
          <ac:chgData name="Allegra Pericles" userId="6fb6fad6-731c-444c-82cd-a15dca0c4dc2" providerId="ADAL" clId="{5CA2861B-109B-4B0A-A153-43C43C1D71BC}" dt="2024-03-19T13:26:59.484" v="478"/>
          <ac:spMkLst>
            <pc:docMk/>
            <pc:sldMk cId="1444352260" sldId="2438"/>
            <ac:spMk id="209" creationId="{F80028A4-FBA8-8D0E-A33E-162F22DBC1B9}"/>
          </ac:spMkLst>
        </pc:spChg>
        <pc:spChg chg="mod">
          <ac:chgData name="Allegra Pericles" userId="6fb6fad6-731c-444c-82cd-a15dca0c4dc2" providerId="ADAL" clId="{5CA2861B-109B-4B0A-A153-43C43C1D71BC}" dt="2024-03-19T13:26:59.484" v="478"/>
          <ac:spMkLst>
            <pc:docMk/>
            <pc:sldMk cId="1444352260" sldId="2438"/>
            <ac:spMk id="210" creationId="{9D5407E1-0FDD-4248-783E-7C288AC9EDF5}"/>
          </ac:spMkLst>
        </pc:spChg>
        <pc:spChg chg="mod">
          <ac:chgData name="Allegra Pericles" userId="6fb6fad6-731c-444c-82cd-a15dca0c4dc2" providerId="ADAL" clId="{5CA2861B-109B-4B0A-A153-43C43C1D71BC}" dt="2024-03-19T13:26:59.484" v="478"/>
          <ac:spMkLst>
            <pc:docMk/>
            <pc:sldMk cId="1444352260" sldId="2438"/>
            <ac:spMk id="211" creationId="{6A600FF0-6C24-516E-6C5A-5F363A04BF2B}"/>
          </ac:spMkLst>
        </pc:spChg>
        <pc:spChg chg="mod">
          <ac:chgData name="Allegra Pericles" userId="6fb6fad6-731c-444c-82cd-a15dca0c4dc2" providerId="ADAL" clId="{5CA2861B-109B-4B0A-A153-43C43C1D71BC}" dt="2024-03-19T13:26:59.484" v="478"/>
          <ac:spMkLst>
            <pc:docMk/>
            <pc:sldMk cId="1444352260" sldId="2438"/>
            <ac:spMk id="212" creationId="{C7EE1C53-3F6C-540B-FD38-F186BA2B8B3E}"/>
          </ac:spMkLst>
        </pc:spChg>
        <pc:spChg chg="mod">
          <ac:chgData name="Allegra Pericles" userId="6fb6fad6-731c-444c-82cd-a15dca0c4dc2" providerId="ADAL" clId="{5CA2861B-109B-4B0A-A153-43C43C1D71BC}" dt="2024-03-19T13:26:59.484" v="478"/>
          <ac:spMkLst>
            <pc:docMk/>
            <pc:sldMk cId="1444352260" sldId="2438"/>
            <ac:spMk id="213" creationId="{A769E94C-A40A-0369-F35A-86BF7EB4AC38}"/>
          </ac:spMkLst>
        </pc:spChg>
        <pc:spChg chg="mod">
          <ac:chgData name="Allegra Pericles" userId="6fb6fad6-731c-444c-82cd-a15dca0c4dc2" providerId="ADAL" clId="{5CA2861B-109B-4B0A-A153-43C43C1D71BC}" dt="2024-03-19T13:26:59.484" v="478"/>
          <ac:spMkLst>
            <pc:docMk/>
            <pc:sldMk cId="1444352260" sldId="2438"/>
            <ac:spMk id="214" creationId="{3F0A5A41-90E6-123D-C74E-813F397E92C5}"/>
          </ac:spMkLst>
        </pc:spChg>
        <pc:spChg chg="mod">
          <ac:chgData name="Allegra Pericles" userId="6fb6fad6-731c-444c-82cd-a15dca0c4dc2" providerId="ADAL" clId="{5CA2861B-109B-4B0A-A153-43C43C1D71BC}" dt="2024-03-19T13:26:59.484" v="478"/>
          <ac:spMkLst>
            <pc:docMk/>
            <pc:sldMk cId="1444352260" sldId="2438"/>
            <ac:spMk id="215" creationId="{8331130C-E62F-A537-0641-E2D0654D8F24}"/>
          </ac:spMkLst>
        </pc:spChg>
        <pc:spChg chg="mod">
          <ac:chgData name="Allegra Pericles" userId="6fb6fad6-731c-444c-82cd-a15dca0c4dc2" providerId="ADAL" clId="{5CA2861B-109B-4B0A-A153-43C43C1D71BC}" dt="2024-03-19T13:26:59.484" v="478"/>
          <ac:spMkLst>
            <pc:docMk/>
            <pc:sldMk cId="1444352260" sldId="2438"/>
            <ac:spMk id="216" creationId="{7D51BF52-1A02-2783-804A-0FD46488B742}"/>
          </ac:spMkLst>
        </pc:spChg>
        <pc:spChg chg="mod">
          <ac:chgData name="Allegra Pericles" userId="6fb6fad6-731c-444c-82cd-a15dca0c4dc2" providerId="ADAL" clId="{5CA2861B-109B-4B0A-A153-43C43C1D71BC}" dt="2024-03-19T13:26:59.484" v="478"/>
          <ac:spMkLst>
            <pc:docMk/>
            <pc:sldMk cId="1444352260" sldId="2438"/>
            <ac:spMk id="217" creationId="{4A8CFCC2-0F93-10C5-2634-3FECB6B8573F}"/>
          </ac:spMkLst>
        </pc:spChg>
        <pc:spChg chg="mod">
          <ac:chgData name="Allegra Pericles" userId="6fb6fad6-731c-444c-82cd-a15dca0c4dc2" providerId="ADAL" clId="{5CA2861B-109B-4B0A-A153-43C43C1D71BC}" dt="2024-03-19T13:26:59.484" v="478"/>
          <ac:spMkLst>
            <pc:docMk/>
            <pc:sldMk cId="1444352260" sldId="2438"/>
            <ac:spMk id="218" creationId="{6EE5AF51-C2E9-9AFB-28BB-CBB99C06E271}"/>
          </ac:spMkLst>
        </pc:spChg>
        <pc:spChg chg="mod">
          <ac:chgData name="Allegra Pericles" userId="6fb6fad6-731c-444c-82cd-a15dca0c4dc2" providerId="ADAL" clId="{5CA2861B-109B-4B0A-A153-43C43C1D71BC}" dt="2024-03-19T13:26:59.484" v="478"/>
          <ac:spMkLst>
            <pc:docMk/>
            <pc:sldMk cId="1444352260" sldId="2438"/>
            <ac:spMk id="219" creationId="{88EF094A-B526-5AB4-9D2D-9A0D704E7A84}"/>
          </ac:spMkLst>
        </pc:spChg>
        <pc:spChg chg="mod">
          <ac:chgData name="Allegra Pericles" userId="6fb6fad6-731c-444c-82cd-a15dca0c4dc2" providerId="ADAL" clId="{5CA2861B-109B-4B0A-A153-43C43C1D71BC}" dt="2024-03-19T13:26:59.484" v="478"/>
          <ac:spMkLst>
            <pc:docMk/>
            <pc:sldMk cId="1444352260" sldId="2438"/>
            <ac:spMk id="220" creationId="{E4967C0A-8926-CA01-6C51-C5FE968A8E32}"/>
          </ac:spMkLst>
        </pc:spChg>
        <pc:spChg chg="mod">
          <ac:chgData name="Allegra Pericles" userId="6fb6fad6-731c-444c-82cd-a15dca0c4dc2" providerId="ADAL" clId="{5CA2861B-109B-4B0A-A153-43C43C1D71BC}" dt="2024-03-19T13:26:59.484" v="478"/>
          <ac:spMkLst>
            <pc:docMk/>
            <pc:sldMk cId="1444352260" sldId="2438"/>
            <ac:spMk id="221" creationId="{F03A2960-8AFF-56D3-CC6D-FDE1199A4E11}"/>
          </ac:spMkLst>
        </pc:spChg>
        <pc:spChg chg="mod">
          <ac:chgData name="Allegra Pericles" userId="6fb6fad6-731c-444c-82cd-a15dca0c4dc2" providerId="ADAL" clId="{5CA2861B-109B-4B0A-A153-43C43C1D71BC}" dt="2024-03-19T13:26:59.484" v="478"/>
          <ac:spMkLst>
            <pc:docMk/>
            <pc:sldMk cId="1444352260" sldId="2438"/>
            <ac:spMk id="222" creationId="{5FAC58DF-DE19-20A6-744C-E2C040E5308E}"/>
          </ac:spMkLst>
        </pc:spChg>
        <pc:spChg chg="mod">
          <ac:chgData name="Allegra Pericles" userId="6fb6fad6-731c-444c-82cd-a15dca0c4dc2" providerId="ADAL" clId="{5CA2861B-109B-4B0A-A153-43C43C1D71BC}" dt="2024-03-19T13:26:59.484" v="478"/>
          <ac:spMkLst>
            <pc:docMk/>
            <pc:sldMk cId="1444352260" sldId="2438"/>
            <ac:spMk id="223" creationId="{0AB633A4-166E-22A9-D3B8-0B889BB70C5D}"/>
          </ac:spMkLst>
        </pc:spChg>
        <pc:spChg chg="mod">
          <ac:chgData name="Allegra Pericles" userId="6fb6fad6-731c-444c-82cd-a15dca0c4dc2" providerId="ADAL" clId="{5CA2861B-109B-4B0A-A153-43C43C1D71BC}" dt="2024-03-19T13:26:59.484" v="478"/>
          <ac:spMkLst>
            <pc:docMk/>
            <pc:sldMk cId="1444352260" sldId="2438"/>
            <ac:spMk id="224" creationId="{DC1E7806-03F9-E732-DEDF-7EF61C503307}"/>
          </ac:spMkLst>
        </pc:spChg>
        <pc:spChg chg="mod">
          <ac:chgData name="Allegra Pericles" userId="6fb6fad6-731c-444c-82cd-a15dca0c4dc2" providerId="ADAL" clId="{5CA2861B-109B-4B0A-A153-43C43C1D71BC}" dt="2024-03-19T13:26:59.484" v="478"/>
          <ac:spMkLst>
            <pc:docMk/>
            <pc:sldMk cId="1444352260" sldId="2438"/>
            <ac:spMk id="225" creationId="{39C51BB1-05C4-0D18-CE89-444ACA1E2D54}"/>
          </ac:spMkLst>
        </pc:spChg>
        <pc:spChg chg="mod">
          <ac:chgData name="Allegra Pericles" userId="6fb6fad6-731c-444c-82cd-a15dca0c4dc2" providerId="ADAL" clId="{5CA2861B-109B-4B0A-A153-43C43C1D71BC}" dt="2024-03-19T13:26:59.484" v="478"/>
          <ac:spMkLst>
            <pc:docMk/>
            <pc:sldMk cId="1444352260" sldId="2438"/>
            <ac:spMk id="226" creationId="{4877B585-CEBD-49C0-CB15-F1E13F104014}"/>
          </ac:spMkLst>
        </pc:spChg>
        <pc:spChg chg="mod">
          <ac:chgData name="Allegra Pericles" userId="6fb6fad6-731c-444c-82cd-a15dca0c4dc2" providerId="ADAL" clId="{5CA2861B-109B-4B0A-A153-43C43C1D71BC}" dt="2024-03-19T13:26:59.484" v="478"/>
          <ac:spMkLst>
            <pc:docMk/>
            <pc:sldMk cId="1444352260" sldId="2438"/>
            <ac:spMk id="227" creationId="{72A3E64C-8E60-042E-1BA2-9319051DCA4C}"/>
          </ac:spMkLst>
        </pc:spChg>
        <pc:spChg chg="mod">
          <ac:chgData name="Allegra Pericles" userId="6fb6fad6-731c-444c-82cd-a15dca0c4dc2" providerId="ADAL" clId="{5CA2861B-109B-4B0A-A153-43C43C1D71BC}" dt="2024-03-19T13:26:59.484" v="478"/>
          <ac:spMkLst>
            <pc:docMk/>
            <pc:sldMk cId="1444352260" sldId="2438"/>
            <ac:spMk id="228" creationId="{D71E12FC-34B8-4C46-BF44-9CEF89593D76}"/>
          </ac:spMkLst>
        </pc:spChg>
        <pc:spChg chg="mod">
          <ac:chgData name="Allegra Pericles" userId="6fb6fad6-731c-444c-82cd-a15dca0c4dc2" providerId="ADAL" clId="{5CA2861B-109B-4B0A-A153-43C43C1D71BC}" dt="2024-03-19T13:26:59.484" v="478"/>
          <ac:spMkLst>
            <pc:docMk/>
            <pc:sldMk cId="1444352260" sldId="2438"/>
            <ac:spMk id="229" creationId="{76D992A0-028F-BA58-DE2E-3FA79573A32C}"/>
          </ac:spMkLst>
        </pc:spChg>
        <pc:spChg chg="mod">
          <ac:chgData name="Allegra Pericles" userId="6fb6fad6-731c-444c-82cd-a15dca0c4dc2" providerId="ADAL" clId="{5CA2861B-109B-4B0A-A153-43C43C1D71BC}" dt="2024-03-19T13:26:59.484" v="478"/>
          <ac:spMkLst>
            <pc:docMk/>
            <pc:sldMk cId="1444352260" sldId="2438"/>
            <ac:spMk id="230" creationId="{0F8F7F30-3023-57BF-1F5C-9495FB98F779}"/>
          </ac:spMkLst>
        </pc:spChg>
        <pc:spChg chg="mod">
          <ac:chgData name="Allegra Pericles" userId="6fb6fad6-731c-444c-82cd-a15dca0c4dc2" providerId="ADAL" clId="{5CA2861B-109B-4B0A-A153-43C43C1D71BC}" dt="2024-03-19T13:26:59.484" v="478"/>
          <ac:spMkLst>
            <pc:docMk/>
            <pc:sldMk cId="1444352260" sldId="2438"/>
            <ac:spMk id="231" creationId="{0404CD88-C8A4-5B12-75CC-2BB45BB361D6}"/>
          </ac:spMkLst>
        </pc:spChg>
        <pc:spChg chg="mod">
          <ac:chgData name="Allegra Pericles" userId="6fb6fad6-731c-444c-82cd-a15dca0c4dc2" providerId="ADAL" clId="{5CA2861B-109B-4B0A-A153-43C43C1D71BC}" dt="2024-03-19T13:26:59.484" v="478"/>
          <ac:spMkLst>
            <pc:docMk/>
            <pc:sldMk cId="1444352260" sldId="2438"/>
            <ac:spMk id="232" creationId="{BA4780CF-53D3-DC10-F7A9-C5750D98A700}"/>
          </ac:spMkLst>
        </pc:spChg>
        <pc:spChg chg="mod">
          <ac:chgData name="Allegra Pericles" userId="6fb6fad6-731c-444c-82cd-a15dca0c4dc2" providerId="ADAL" clId="{5CA2861B-109B-4B0A-A153-43C43C1D71BC}" dt="2024-03-19T13:26:59.484" v="478"/>
          <ac:spMkLst>
            <pc:docMk/>
            <pc:sldMk cId="1444352260" sldId="2438"/>
            <ac:spMk id="233" creationId="{988E425F-D275-9B2A-649B-1CF44156D8BB}"/>
          </ac:spMkLst>
        </pc:spChg>
        <pc:spChg chg="mod">
          <ac:chgData name="Allegra Pericles" userId="6fb6fad6-731c-444c-82cd-a15dca0c4dc2" providerId="ADAL" clId="{5CA2861B-109B-4B0A-A153-43C43C1D71BC}" dt="2024-03-19T13:26:59.484" v="478"/>
          <ac:spMkLst>
            <pc:docMk/>
            <pc:sldMk cId="1444352260" sldId="2438"/>
            <ac:spMk id="234" creationId="{433E1F8F-B4AC-1897-12EA-7468D3824D6F}"/>
          </ac:spMkLst>
        </pc:spChg>
        <pc:spChg chg="mod">
          <ac:chgData name="Allegra Pericles" userId="6fb6fad6-731c-444c-82cd-a15dca0c4dc2" providerId="ADAL" clId="{5CA2861B-109B-4B0A-A153-43C43C1D71BC}" dt="2024-03-19T13:26:59.484" v="478"/>
          <ac:spMkLst>
            <pc:docMk/>
            <pc:sldMk cId="1444352260" sldId="2438"/>
            <ac:spMk id="235" creationId="{D3F57FEC-EB79-E56C-69DC-34BD36DB9D8F}"/>
          </ac:spMkLst>
        </pc:spChg>
        <pc:spChg chg="mod">
          <ac:chgData name="Allegra Pericles" userId="6fb6fad6-731c-444c-82cd-a15dca0c4dc2" providerId="ADAL" clId="{5CA2861B-109B-4B0A-A153-43C43C1D71BC}" dt="2024-03-19T13:26:59.484" v="478"/>
          <ac:spMkLst>
            <pc:docMk/>
            <pc:sldMk cId="1444352260" sldId="2438"/>
            <ac:spMk id="236" creationId="{3505C88F-059A-913B-D1E9-44759F8EB263}"/>
          </ac:spMkLst>
        </pc:spChg>
        <pc:spChg chg="mod">
          <ac:chgData name="Allegra Pericles" userId="6fb6fad6-731c-444c-82cd-a15dca0c4dc2" providerId="ADAL" clId="{5CA2861B-109B-4B0A-A153-43C43C1D71BC}" dt="2024-03-19T13:26:59.484" v="478"/>
          <ac:spMkLst>
            <pc:docMk/>
            <pc:sldMk cId="1444352260" sldId="2438"/>
            <ac:spMk id="237" creationId="{CDB9AB3D-59E1-AEF8-7900-F7C1BA226046}"/>
          </ac:spMkLst>
        </pc:spChg>
        <pc:spChg chg="mod">
          <ac:chgData name="Allegra Pericles" userId="6fb6fad6-731c-444c-82cd-a15dca0c4dc2" providerId="ADAL" clId="{5CA2861B-109B-4B0A-A153-43C43C1D71BC}" dt="2024-03-19T13:26:59.484" v="478"/>
          <ac:spMkLst>
            <pc:docMk/>
            <pc:sldMk cId="1444352260" sldId="2438"/>
            <ac:spMk id="238" creationId="{76C522AD-F501-028E-CCF3-8470461D6B2C}"/>
          </ac:spMkLst>
        </pc:spChg>
        <pc:spChg chg="mod">
          <ac:chgData name="Allegra Pericles" userId="6fb6fad6-731c-444c-82cd-a15dca0c4dc2" providerId="ADAL" clId="{5CA2861B-109B-4B0A-A153-43C43C1D71BC}" dt="2024-03-19T13:26:59.484" v="478"/>
          <ac:spMkLst>
            <pc:docMk/>
            <pc:sldMk cId="1444352260" sldId="2438"/>
            <ac:spMk id="239" creationId="{8629057C-4D9A-A27B-F621-3694D56DF44A}"/>
          </ac:spMkLst>
        </pc:spChg>
        <pc:spChg chg="mod">
          <ac:chgData name="Allegra Pericles" userId="6fb6fad6-731c-444c-82cd-a15dca0c4dc2" providerId="ADAL" clId="{5CA2861B-109B-4B0A-A153-43C43C1D71BC}" dt="2024-03-19T13:26:59.484" v="478"/>
          <ac:spMkLst>
            <pc:docMk/>
            <pc:sldMk cId="1444352260" sldId="2438"/>
            <ac:spMk id="240" creationId="{5AA956D7-8A67-E04A-6CAA-A576356109DE}"/>
          </ac:spMkLst>
        </pc:spChg>
        <pc:spChg chg="mod">
          <ac:chgData name="Allegra Pericles" userId="6fb6fad6-731c-444c-82cd-a15dca0c4dc2" providerId="ADAL" clId="{5CA2861B-109B-4B0A-A153-43C43C1D71BC}" dt="2024-03-19T13:26:59.484" v="478"/>
          <ac:spMkLst>
            <pc:docMk/>
            <pc:sldMk cId="1444352260" sldId="2438"/>
            <ac:spMk id="241" creationId="{1BBF9F83-7DC7-B6CC-7142-24EF5CA94F2C}"/>
          </ac:spMkLst>
        </pc:spChg>
        <pc:spChg chg="mod">
          <ac:chgData name="Allegra Pericles" userId="6fb6fad6-731c-444c-82cd-a15dca0c4dc2" providerId="ADAL" clId="{5CA2861B-109B-4B0A-A153-43C43C1D71BC}" dt="2024-03-19T13:26:59.484" v="478"/>
          <ac:spMkLst>
            <pc:docMk/>
            <pc:sldMk cId="1444352260" sldId="2438"/>
            <ac:spMk id="242" creationId="{EEBE7665-3786-7139-2411-AEF85DCE5D46}"/>
          </ac:spMkLst>
        </pc:spChg>
        <pc:spChg chg="mod">
          <ac:chgData name="Allegra Pericles" userId="6fb6fad6-731c-444c-82cd-a15dca0c4dc2" providerId="ADAL" clId="{5CA2861B-109B-4B0A-A153-43C43C1D71BC}" dt="2024-03-19T13:26:59.484" v="478"/>
          <ac:spMkLst>
            <pc:docMk/>
            <pc:sldMk cId="1444352260" sldId="2438"/>
            <ac:spMk id="243" creationId="{6CC10182-F653-23A4-69AD-5812CD86AABF}"/>
          </ac:spMkLst>
        </pc:spChg>
        <pc:spChg chg="mod">
          <ac:chgData name="Allegra Pericles" userId="6fb6fad6-731c-444c-82cd-a15dca0c4dc2" providerId="ADAL" clId="{5CA2861B-109B-4B0A-A153-43C43C1D71BC}" dt="2024-03-19T13:26:59.484" v="478"/>
          <ac:spMkLst>
            <pc:docMk/>
            <pc:sldMk cId="1444352260" sldId="2438"/>
            <ac:spMk id="244" creationId="{8F6A5F9C-DC5A-CD32-1512-EE173778B280}"/>
          </ac:spMkLst>
        </pc:spChg>
        <pc:spChg chg="mod">
          <ac:chgData name="Allegra Pericles" userId="6fb6fad6-731c-444c-82cd-a15dca0c4dc2" providerId="ADAL" clId="{5CA2861B-109B-4B0A-A153-43C43C1D71BC}" dt="2024-03-19T13:26:59.484" v="478"/>
          <ac:spMkLst>
            <pc:docMk/>
            <pc:sldMk cId="1444352260" sldId="2438"/>
            <ac:spMk id="245" creationId="{855DFFD4-DABF-B3A8-A9BB-6E72B67013E0}"/>
          </ac:spMkLst>
        </pc:spChg>
        <pc:spChg chg="mod">
          <ac:chgData name="Allegra Pericles" userId="6fb6fad6-731c-444c-82cd-a15dca0c4dc2" providerId="ADAL" clId="{5CA2861B-109B-4B0A-A153-43C43C1D71BC}" dt="2024-03-19T13:26:59.484" v="478"/>
          <ac:spMkLst>
            <pc:docMk/>
            <pc:sldMk cId="1444352260" sldId="2438"/>
            <ac:spMk id="246" creationId="{9E5FD4CE-8B31-A41F-BCDB-930D513FF0FD}"/>
          </ac:spMkLst>
        </pc:spChg>
        <pc:spChg chg="mod">
          <ac:chgData name="Allegra Pericles" userId="6fb6fad6-731c-444c-82cd-a15dca0c4dc2" providerId="ADAL" clId="{5CA2861B-109B-4B0A-A153-43C43C1D71BC}" dt="2024-03-19T13:26:59.484" v="478"/>
          <ac:spMkLst>
            <pc:docMk/>
            <pc:sldMk cId="1444352260" sldId="2438"/>
            <ac:spMk id="247" creationId="{4731AA2B-A2B8-78F9-3631-A73097FFAFE9}"/>
          </ac:spMkLst>
        </pc:spChg>
        <pc:spChg chg="mod">
          <ac:chgData name="Allegra Pericles" userId="6fb6fad6-731c-444c-82cd-a15dca0c4dc2" providerId="ADAL" clId="{5CA2861B-109B-4B0A-A153-43C43C1D71BC}" dt="2024-03-19T13:26:59.484" v="478"/>
          <ac:spMkLst>
            <pc:docMk/>
            <pc:sldMk cId="1444352260" sldId="2438"/>
            <ac:spMk id="248" creationId="{AA83DFEA-E588-DB8E-E20A-26827E8C4E75}"/>
          </ac:spMkLst>
        </pc:spChg>
        <pc:spChg chg="mod">
          <ac:chgData name="Allegra Pericles" userId="6fb6fad6-731c-444c-82cd-a15dca0c4dc2" providerId="ADAL" clId="{5CA2861B-109B-4B0A-A153-43C43C1D71BC}" dt="2024-03-19T13:26:59.484" v="478"/>
          <ac:spMkLst>
            <pc:docMk/>
            <pc:sldMk cId="1444352260" sldId="2438"/>
            <ac:spMk id="249" creationId="{125AB6C9-797D-F1B2-BF3F-D959F4A81359}"/>
          </ac:spMkLst>
        </pc:spChg>
        <pc:spChg chg="mod">
          <ac:chgData name="Allegra Pericles" userId="6fb6fad6-731c-444c-82cd-a15dca0c4dc2" providerId="ADAL" clId="{5CA2861B-109B-4B0A-A153-43C43C1D71BC}" dt="2024-03-19T13:26:59.484" v="478"/>
          <ac:spMkLst>
            <pc:docMk/>
            <pc:sldMk cId="1444352260" sldId="2438"/>
            <ac:spMk id="250" creationId="{AA393F69-9083-D0EA-C02D-B8E115374398}"/>
          </ac:spMkLst>
        </pc:spChg>
        <pc:spChg chg="mod">
          <ac:chgData name="Allegra Pericles" userId="6fb6fad6-731c-444c-82cd-a15dca0c4dc2" providerId="ADAL" clId="{5CA2861B-109B-4B0A-A153-43C43C1D71BC}" dt="2024-03-19T13:26:59.484" v="478"/>
          <ac:spMkLst>
            <pc:docMk/>
            <pc:sldMk cId="1444352260" sldId="2438"/>
            <ac:spMk id="251" creationId="{322F4BEB-40C9-0E58-C5BA-9D0CA3B34A31}"/>
          </ac:spMkLst>
        </pc:spChg>
        <pc:spChg chg="mod">
          <ac:chgData name="Allegra Pericles" userId="6fb6fad6-731c-444c-82cd-a15dca0c4dc2" providerId="ADAL" clId="{5CA2861B-109B-4B0A-A153-43C43C1D71BC}" dt="2024-03-19T13:26:59.484" v="478"/>
          <ac:spMkLst>
            <pc:docMk/>
            <pc:sldMk cId="1444352260" sldId="2438"/>
            <ac:spMk id="252" creationId="{8C901F99-EDC5-0FF5-DDB5-CB3D0E1C7502}"/>
          </ac:spMkLst>
        </pc:spChg>
        <pc:spChg chg="mod">
          <ac:chgData name="Allegra Pericles" userId="6fb6fad6-731c-444c-82cd-a15dca0c4dc2" providerId="ADAL" clId="{5CA2861B-109B-4B0A-A153-43C43C1D71BC}" dt="2024-03-19T13:26:59.484" v="478"/>
          <ac:spMkLst>
            <pc:docMk/>
            <pc:sldMk cId="1444352260" sldId="2438"/>
            <ac:spMk id="253" creationId="{C54F95FF-1A85-B9DA-2751-C343FF9F0AB1}"/>
          </ac:spMkLst>
        </pc:spChg>
        <pc:spChg chg="mod">
          <ac:chgData name="Allegra Pericles" userId="6fb6fad6-731c-444c-82cd-a15dca0c4dc2" providerId="ADAL" clId="{5CA2861B-109B-4B0A-A153-43C43C1D71BC}" dt="2024-03-19T13:26:59.484" v="478"/>
          <ac:spMkLst>
            <pc:docMk/>
            <pc:sldMk cId="1444352260" sldId="2438"/>
            <ac:spMk id="254" creationId="{6F1DF53C-DF6F-ED24-5AA5-C04F41A2B914}"/>
          </ac:spMkLst>
        </pc:spChg>
        <pc:spChg chg="mod">
          <ac:chgData name="Allegra Pericles" userId="6fb6fad6-731c-444c-82cd-a15dca0c4dc2" providerId="ADAL" clId="{5CA2861B-109B-4B0A-A153-43C43C1D71BC}" dt="2024-03-19T13:26:59.484" v="478"/>
          <ac:spMkLst>
            <pc:docMk/>
            <pc:sldMk cId="1444352260" sldId="2438"/>
            <ac:spMk id="255" creationId="{759426D8-5E26-13A5-EF5F-6F65AF4EBEF0}"/>
          </ac:spMkLst>
        </pc:spChg>
        <pc:spChg chg="mod">
          <ac:chgData name="Allegra Pericles" userId="6fb6fad6-731c-444c-82cd-a15dca0c4dc2" providerId="ADAL" clId="{5CA2861B-109B-4B0A-A153-43C43C1D71BC}" dt="2024-03-19T13:26:59.484" v="478"/>
          <ac:spMkLst>
            <pc:docMk/>
            <pc:sldMk cId="1444352260" sldId="2438"/>
            <ac:spMk id="256" creationId="{F818D022-B4A0-B2E0-3AB1-210738A138FF}"/>
          </ac:spMkLst>
        </pc:spChg>
        <pc:spChg chg="mod">
          <ac:chgData name="Allegra Pericles" userId="6fb6fad6-731c-444c-82cd-a15dca0c4dc2" providerId="ADAL" clId="{5CA2861B-109B-4B0A-A153-43C43C1D71BC}" dt="2024-03-19T13:26:59.484" v="478"/>
          <ac:spMkLst>
            <pc:docMk/>
            <pc:sldMk cId="1444352260" sldId="2438"/>
            <ac:spMk id="257" creationId="{EE57E0C8-5144-838B-7B31-AEA259E18316}"/>
          </ac:spMkLst>
        </pc:spChg>
        <pc:spChg chg="mod">
          <ac:chgData name="Allegra Pericles" userId="6fb6fad6-731c-444c-82cd-a15dca0c4dc2" providerId="ADAL" clId="{5CA2861B-109B-4B0A-A153-43C43C1D71BC}" dt="2024-03-19T13:26:59.484" v="478"/>
          <ac:spMkLst>
            <pc:docMk/>
            <pc:sldMk cId="1444352260" sldId="2438"/>
            <ac:spMk id="258" creationId="{EF6BCE30-903F-DD88-8DD1-4E32D16CC9E8}"/>
          </ac:spMkLst>
        </pc:spChg>
        <pc:spChg chg="mod">
          <ac:chgData name="Allegra Pericles" userId="6fb6fad6-731c-444c-82cd-a15dca0c4dc2" providerId="ADAL" clId="{5CA2861B-109B-4B0A-A153-43C43C1D71BC}" dt="2024-03-19T13:26:59.484" v="478"/>
          <ac:spMkLst>
            <pc:docMk/>
            <pc:sldMk cId="1444352260" sldId="2438"/>
            <ac:spMk id="259" creationId="{4D601095-6E71-4472-667C-1944878F8A8E}"/>
          </ac:spMkLst>
        </pc:spChg>
        <pc:spChg chg="mod">
          <ac:chgData name="Allegra Pericles" userId="6fb6fad6-731c-444c-82cd-a15dca0c4dc2" providerId="ADAL" clId="{5CA2861B-109B-4B0A-A153-43C43C1D71BC}" dt="2024-03-19T13:26:59.484" v="478"/>
          <ac:spMkLst>
            <pc:docMk/>
            <pc:sldMk cId="1444352260" sldId="2438"/>
            <ac:spMk id="260" creationId="{23BA7770-FA2A-9EBB-2440-AB35A9F711BB}"/>
          </ac:spMkLst>
        </pc:spChg>
        <pc:spChg chg="mod">
          <ac:chgData name="Allegra Pericles" userId="6fb6fad6-731c-444c-82cd-a15dca0c4dc2" providerId="ADAL" clId="{5CA2861B-109B-4B0A-A153-43C43C1D71BC}" dt="2024-03-19T13:26:59.484" v="478"/>
          <ac:spMkLst>
            <pc:docMk/>
            <pc:sldMk cId="1444352260" sldId="2438"/>
            <ac:spMk id="261" creationId="{3A2995BC-8F54-AA12-32D0-1E4082E5BFD9}"/>
          </ac:spMkLst>
        </pc:spChg>
        <pc:spChg chg="mod">
          <ac:chgData name="Allegra Pericles" userId="6fb6fad6-731c-444c-82cd-a15dca0c4dc2" providerId="ADAL" clId="{5CA2861B-109B-4B0A-A153-43C43C1D71BC}" dt="2024-03-19T13:26:59.484" v="478"/>
          <ac:spMkLst>
            <pc:docMk/>
            <pc:sldMk cId="1444352260" sldId="2438"/>
            <ac:spMk id="262" creationId="{B48F561E-1570-C061-20C6-E85283D0EBF9}"/>
          </ac:spMkLst>
        </pc:spChg>
        <pc:spChg chg="mod">
          <ac:chgData name="Allegra Pericles" userId="6fb6fad6-731c-444c-82cd-a15dca0c4dc2" providerId="ADAL" clId="{5CA2861B-109B-4B0A-A153-43C43C1D71BC}" dt="2024-03-19T13:26:59.484" v="478"/>
          <ac:spMkLst>
            <pc:docMk/>
            <pc:sldMk cId="1444352260" sldId="2438"/>
            <ac:spMk id="263" creationId="{69034E46-29D3-0D6D-B533-35322BB97FDC}"/>
          </ac:spMkLst>
        </pc:spChg>
        <pc:spChg chg="mod">
          <ac:chgData name="Allegra Pericles" userId="6fb6fad6-731c-444c-82cd-a15dca0c4dc2" providerId="ADAL" clId="{5CA2861B-109B-4B0A-A153-43C43C1D71BC}" dt="2024-03-19T13:26:59.484" v="478"/>
          <ac:spMkLst>
            <pc:docMk/>
            <pc:sldMk cId="1444352260" sldId="2438"/>
            <ac:spMk id="264" creationId="{DE0ADE05-AA21-AF7B-A403-4DD9326F30FF}"/>
          </ac:spMkLst>
        </pc:spChg>
        <pc:spChg chg="mod">
          <ac:chgData name="Allegra Pericles" userId="6fb6fad6-731c-444c-82cd-a15dca0c4dc2" providerId="ADAL" clId="{5CA2861B-109B-4B0A-A153-43C43C1D71BC}" dt="2024-03-19T13:26:59.484" v="478"/>
          <ac:spMkLst>
            <pc:docMk/>
            <pc:sldMk cId="1444352260" sldId="2438"/>
            <ac:spMk id="265" creationId="{B06DA0AD-EACB-8F5C-53EC-2D81FEED9E9D}"/>
          </ac:spMkLst>
        </pc:spChg>
        <pc:spChg chg="mod">
          <ac:chgData name="Allegra Pericles" userId="6fb6fad6-731c-444c-82cd-a15dca0c4dc2" providerId="ADAL" clId="{5CA2861B-109B-4B0A-A153-43C43C1D71BC}" dt="2024-03-19T13:26:59.484" v="478"/>
          <ac:spMkLst>
            <pc:docMk/>
            <pc:sldMk cId="1444352260" sldId="2438"/>
            <ac:spMk id="266" creationId="{BBAFCD84-6A36-64DC-2683-4E9CC2DBAF37}"/>
          </ac:spMkLst>
        </pc:spChg>
        <pc:spChg chg="mod">
          <ac:chgData name="Allegra Pericles" userId="6fb6fad6-731c-444c-82cd-a15dca0c4dc2" providerId="ADAL" clId="{5CA2861B-109B-4B0A-A153-43C43C1D71BC}" dt="2024-03-19T13:26:59.484" v="478"/>
          <ac:spMkLst>
            <pc:docMk/>
            <pc:sldMk cId="1444352260" sldId="2438"/>
            <ac:spMk id="267" creationId="{5D3CCFB7-E425-9E1B-0739-BB6660682722}"/>
          </ac:spMkLst>
        </pc:spChg>
        <pc:spChg chg="mod">
          <ac:chgData name="Allegra Pericles" userId="6fb6fad6-731c-444c-82cd-a15dca0c4dc2" providerId="ADAL" clId="{5CA2861B-109B-4B0A-A153-43C43C1D71BC}" dt="2024-03-19T13:26:59.484" v="478"/>
          <ac:spMkLst>
            <pc:docMk/>
            <pc:sldMk cId="1444352260" sldId="2438"/>
            <ac:spMk id="268" creationId="{98C52C75-E367-7987-0141-C3B8316FDF56}"/>
          </ac:spMkLst>
        </pc:spChg>
        <pc:spChg chg="mod">
          <ac:chgData name="Allegra Pericles" userId="6fb6fad6-731c-444c-82cd-a15dca0c4dc2" providerId="ADAL" clId="{5CA2861B-109B-4B0A-A153-43C43C1D71BC}" dt="2024-03-19T13:26:59.484" v="478"/>
          <ac:spMkLst>
            <pc:docMk/>
            <pc:sldMk cId="1444352260" sldId="2438"/>
            <ac:spMk id="269" creationId="{53FB99F3-C47F-F210-57FE-9F96179A1FF5}"/>
          </ac:spMkLst>
        </pc:spChg>
        <pc:spChg chg="mod">
          <ac:chgData name="Allegra Pericles" userId="6fb6fad6-731c-444c-82cd-a15dca0c4dc2" providerId="ADAL" clId="{5CA2861B-109B-4B0A-A153-43C43C1D71BC}" dt="2024-03-19T13:26:59.484" v="478"/>
          <ac:spMkLst>
            <pc:docMk/>
            <pc:sldMk cId="1444352260" sldId="2438"/>
            <ac:spMk id="270" creationId="{BE9A6987-E824-44AB-1276-CF40702CB15D}"/>
          </ac:spMkLst>
        </pc:spChg>
        <pc:spChg chg="mod">
          <ac:chgData name="Allegra Pericles" userId="6fb6fad6-731c-444c-82cd-a15dca0c4dc2" providerId="ADAL" clId="{5CA2861B-109B-4B0A-A153-43C43C1D71BC}" dt="2024-03-19T13:26:59.484" v="478"/>
          <ac:spMkLst>
            <pc:docMk/>
            <pc:sldMk cId="1444352260" sldId="2438"/>
            <ac:spMk id="271" creationId="{69E0801C-7B2D-E614-7AFA-128539CE5B94}"/>
          </ac:spMkLst>
        </pc:spChg>
        <pc:spChg chg="mod">
          <ac:chgData name="Allegra Pericles" userId="6fb6fad6-731c-444c-82cd-a15dca0c4dc2" providerId="ADAL" clId="{5CA2861B-109B-4B0A-A153-43C43C1D71BC}" dt="2024-03-19T13:26:59.484" v="478"/>
          <ac:spMkLst>
            <pc:docMk/>
            <pc:sldMk cId="1444352260" sldId="2438"/>
            <ac:spMk id="272" creationId="{D57798AE-45F1-4220-09E2-F69DE1C2E79B}"/>
          </ac:spMkLst>
        </pc:spChg>
        <pc:spChg chg="mod">
          <ac:chgData name="Allegra Pericles" userId="6fb6fad6-731c-444c-82cd-a15dca0c4dc2" providerId="ADAL" clId="{5CA2861B-109B-4B0A-A153-43C43C1D71BC}" dt="2024-03-19T13:26:59.484" v="478"/>
          <ac:spMkLst>
            <pc:docMk/>
            <pc:sldMk cId="1444352260" sldId="2438"/>
            <ac:spMk id="273" creationId="{C036E692-352E-7C44-2A83-FEABCD9A0218}"/>
          </ac:spMkLst>
        </pc:spChg>
        <pc:spChg chg="mod">
          <ac:chgData name="Allegra Pericles" userId="6fb6fad6-731c-444c-82cd-a15dca0c4dc2" providerId="ADAL" clId="{5CA2861B-109B-4B0A-A153-43C43C1D71BC}" dt="2024-03-19T13:26:59.484" v="478"/>
          <ac:spMkLst>
            <pc:docMk/>
            <pc:sldMk cId="1444352260" sldId="2438"/>
            <ac:spMk id="274" creationId="{F3642D1A-89D3-B948-11BC-563B79195CBA}"/>
          </ac:spMkLst>
        </pc:spChg>
        <pc:spChg chg="mod">
          <ac:chgData name="Allegra Pericles" userId="6fb6fad6-731c-444c-82cd-a15dca0c4dc2" providerId="ADAL" clId="{5CA2861B-109B-4B0A-A153-43C43C1D71BC}" dt="2024-03-19T13:26:59.484" v="478"/>
          <ac:spMkLst>
            <pc:docMk/>
            <pc:sldMk cId="1444352260" sldId="2438"/>
            <ac:spMk id="275" creationId="{3CE0C74B-CBF5-11B3-9ADF-C234F6A7B159}"/>
          </ac:spMkLst>
        </pc:spChg>
        <pc:spChg chg="mod">
          <ac:chgData name="Allegra Pericles" userId="6fb6fad6-731c-444c-82cd-a15dca0c4dc2" providerId="ADAL" clId="{5CA2861B-109B-4B0A-A153-43C43C1D71BC}" dt="2024-03-19T13:26:59.484" v="478"/>
          <ac:spMkLst>
            <pc:docMk/>
            <pc:sldMk cId="1444352260" sldId="2438"/>
            <ac:spMk id="276" creationId="{EE992465-8FCE-2B0A-5DBC-BA73CB099D6E}"/>
          </ac:spMkLst>
        </pc:spChg>
        <pc:spChg chg="mod">
          <ac:chgData name="Allegra Pericles" userId="6fb6fad6-731c-444c-82cd-a15dca0c4dc2" providerId="ADAL" clId="{5CA2861B-109B-4B0A-A153-43C43C1D71BC}" dt="2024-03-19T13:26:59.484" v="478"/>
          <ac:spMkLst>
            <pc:docMk/>
            <pc:sldMk cId="1444352260" sldId="2438"/>
            <ac:spMk id="277" creationId="{FC5F19DA-1893-52C9-6AC2-3B5598F1924D}"/>
          </ac:spMkLst>
        </pc:spChg>
        <pc:spChg chg="mod">
          <ac:chgData name="Allegra Pericles" userId="6fb6fad6-731c-444c-82cd-a15dca0c4dc2" providerId="ADAL" clId="{5CA2861B-109B-4B0A-A153-43C43C1D71BC}" dt="2024-03-19T13:26:59.484" v="478"/>
          <ac:spMkLst>
            <pc:docMk/>
            <pc:sldMk cId="1444352260" sldId="2438"/>
            <ac:spMk id="278" creationId="{CC821B64-05D8-A936-3192-0DD4EF4F0F37}"/>
          </ac:spMkLst>
        </pc:spChg>
        <pc:spChg chg="mod">
          <ac:chgData name="Allegra Pericles" userId="6fb6fad6-731c-444c-82cd-a15dca0c4dc2" providerId="ADAL" clId="{5CA2861B-109B-4B0A-A153-43C43C1D71BC}" dt="2024-03-19T13:26:59.484" v="478"/>
          <ac:spMkLst>
            <pc:docMk/>
            <pc:sldMk cId="1444352260" sldId="2438"/>
            <ac:spMk id="279" creationId="{5828A899-64DB-A476-FBCB-875670A5555A}"/>
          </ac:spMkLst>
        </pc:spChg>
        <pc:spChg chg="mod">
          <ac:chgData name="Allegra Pericles" userId="6fb6fad6-731c-444c-82cd-a15dca0c4dc2" providerId="ADAL" clId="{5CA2861B-109B-4B0A-A153-43C43C1D71BC}" dt="2024-03-19T13:26:59.484" v="478"/>
          <ac:spMkLst>
            <pc:docMk/>
            <pc:sldMk cId="1444352260" sldId="2438"/>
            <ac:spMk id="280" creationId="{E4ABFD4D-EAC5-E8DD-1FA8-4D4D03A9AE93}"/>
          </ac:spMkLst>
        </pc:spChg>
        <pc:spChg chg="mod">
          <ac:chgData name="Allegra Pericles" userId="6fb6fad6-731c-444c-82cd-a15dca0c4dc2" providerId="ADAL" clId="{5CA2861B-109B-4B0A-A153-43C43C1D71BC}" dt="2024-03-19T13:26:59.484" v="478"/>
          <ac:spMkLst>
            <pc:docMk/>
            <pc:sldMk cId="1444352260" sldId="2438"/>
            <ac:spMk id="281" creationId="{B4EC809D-9B00-917D-5783-02B1CC9035F6}"/>
          </ac:spMkLst>
        </pc:spChg>
        <pc:spChg chg="mod">
          <ac:chgData name="Allegra Pericles" userId="6fb6fad6-731c-444c-82cd-a15dca0c4dc2" providerId="ADAL" clId="{5CA2861B-109B-4B0A-A153-43C43C1D71BC}" dt="2024-03-19T13:26:59.484" v="478"/>
          <ac:spMkLst>
            <pc:docMk/>
            <pc:sldMk cId="1444352260" sldId="2438"/>
            <ac:spMk id="282" creationId="{26451E60-0BA1-D389-EAB6-1E68A38E49DE}"/>
          </ac:spMkLst>
        </pc:spChg>
        <pc:spChg chg="mod">
          <ac:chgData name="Allegra Pericles" userId="6fb6fad6-731c-444c-82cd-a15dca0c4dc2" providerId="ADAL" clId="{5CA2861B-109B-4B0A-A153-43C43C1D71BC}" dt="2024-03-19T13:26:59.484" v="478"/>
          <ac:spMkLst>
            <pc:docMk/>
            <pc:sldMk cId="1444352260" sldId="2438"/>
            <ac:spMk id="283" creationId="{7C7CC224-C6C6-5127-8905-8F7CB21EE847}"/>
          </ac:spMkLst>
        </pc:spChg>
        <pc:spChg chg="mod">
          <ac:chgData name="Allegra Pericles" userId="6fb6fad6-731c-444c-82cd-a15dca0c4dc2" providerId="ADAL" clId="{5CA2861B-109B-4B0A-A153-43C43C1D71BC}" dt="2024-03-19T13:26:59.484" v="478"/>
          <ac:spMkLst>
            <pc:docMk/>
            <pc:sldMk cId="1444352260" sldId="2438"/>
            <ac:spMk id="284" creationId="{8E44BEA4-4E55-7D56-76FE-1A86591644D8}"/>
          </ac:spMkLst>
        </pc:spChg>
        <pc:spChg chg="mod">
          <ac:chgData name="Allegra Pericles" userId="6fb6fad6-731c-444c-82cd-a15dca0c4dc2" providerId="ADAL" clId="{5CA2861B-109B-4B0A-A153-43C43C1D71BC}" dt="2024-03-19T13:26:59.484" v="478"/>
          <ac:spMkLst>
            <pc:docMk/>
            <pc:sldMk cId="1444352260" sldId="2438"/>
            <ac:spMk id="285" creationId="{C3950801-F4B6-C755-D190-B3135004A47F}"/>
          </ac:spMkLst>
        </pc:spChg>
        <pc:spChg chg="mod">
          <ac:chgData name="Allegra Pericles" userId="6fb6fad6-731c-444c-82cd-a15dca0c4dc2" providerId="ADAL" clId="{5CA2861B-109B-4B0A-A153-43C43C1D71BC}" dt="2024-03-19T13:26:59.484" v="478"/>
          <ac:spMkLst>
            <pc:docMk/>
            <pc:sldMk cId="1444352260" sldId="2438"/>
            <ac:spMk id="286" creationId="{68EB2185-809F-531A-0879-5B1ABF4BAAC3}"/>
          </ac:spMkLst>
        </pc:spChg>
        <pc:spChg chg="mod">
          <ac:chgData name="Allegra Pericles" userId="6fb6fad6-731c-444c-82cd-a15dca0c4dc2" providerId="ADAL" clId="{5CA2861B-109B-4B0A-A153-43C43C1D71BC}" dt="2024-03-19T13:26:59.484" v="478"/>
          <ac:spMkLst>
            <pc:docMk/>
            <pc:sldMk cId="1444352260" sldId="2438"/>
            <ac:spMk id="287" creationId="{036505D5-17A6-441B-B8D8-8845FDA85165}"/>
          </ac:spMkLst>
        </pc:spChg>
        <pc:spChg chg="mod">
          <ac:chgData name="Allegra Pericles" userId="6fb6fad6-731c-444c-82cd-a15dca0c4dc2" providerId="ADAL" clId="{5CA2861B-109B-4B0A-A153-43C43C1D71BC}" dt="2024-03-19T13:26:59.484" v="478"/>
          <ac:spMkLst>
            <pc:docMk/>
            <pc:sldMk cId="1444352260" sldId="2438"/>
            <ac:spMk id="288" creationId="{A9AE00EC-AA1D-34F2-E5CD-B6A68DA6067F}"/>
          </ac:spMkLst>
        </pc:spChg>
        <pc:spChg chg="mod">
          <ac:chgData name="Allegra Pericles" userId="6fb6fad6-731c-444c-82cd-a15dca0c4dc2" providerId="ADAL" clId="{5CA2861B-109B-4B0A-A153-43C43C1D71BC}" dt="2024-03-19T13:26:59.484" v="478"/>
          <ac:spMkLst>
            <pc:docMk/>
            <pc:sldMk cId="1444352260" sldId="2438"/>
            <ac:spMk id="289" creationId="{F8102C8A-E0DF-EFC2-6335-1AC482DA77A8}"/>
          </ac:spMkLst>
        </pc:spChg>
        <pc:spChg chg="mod">
          <ac:chgData name="Allegra Pericles" userId="6fb6fad6-731c-444c-82cd-a15dca0c4dc2" providerId="ADAL" clId="{5CA2861B-109B-4B0A-A153-43C43C1D71BC}" dt="2024-03-19T13:26:59.484" v="478"/>
          <ac:spMkLst>
            <pc:docMk/>
            <pc:sldMk cId="1444352260" sldId="2438"/>
            <ac:spMk id="290" creationId="{9392C1A5-1FB4-9BA1-1A0A-A2E2CB3C48E7}"/>
          </ac:spMkLst>
        </pc:spChg>
        <pc:spChg chg="mod">
          <ac:chgData name="Allegra Pericles" userId="6fb6fad6-731c-444c-82cd-a15dca0c4dc2" providerId="ADAL" clId="{5CA2861B-109B-4B0A-A153-43C43C1D71BC}" dt="2024-03-19T13:26:59.484" v="478"/>
          <ac:spMkLst>
            <pc:docMk/>
            <pc:sldMk cId="1444352260" sldId="2438"/>
            <ac:spMk id="291" creationId="{F226AA1B-B974-B6B1-E667-1F50B0AF7743}"/>
          </ac:spMkLst>
        </pc:spChg>
        <pc:spChg chg="mod">
          <ac:chgData name="Allegra Pericles" userId="6fb6fad6-731c-444c-82cd-a15dca0c4dc2" providerId="ADAL" clId="{5CA2861B-109B-4B0A-A153-43C43C1D71BC}" dt="2024-03-19T13:26:59.484" v="478"/>
          <ac:spMkLst>
            <pc:docMk/>
            <pc:sldMk cId="1444352260" sldId="2438"/>
            <ac:spMk id="292" creationId="{F148F3E1-6CF8-622B-68AF-B6D4F93AD445}"/>
          </ac:spMkLst>
        </pc:spChg>
        <pc:spChg chg="mod">
          <ac:chgData name="Allegra Pericles" userId="6fb6fad6-731c-444c-82cd-a15dca0c4dc2" providerId="ADAL" clId="{5CA2861B-109B-4B0A-A153-43C43C1D71BC}" dt="2024-03-19T13:26:59.484" v="478"/>
          <ac:spMkLst>
            <pc:docMk/>
            <pc:sldMk cId="1444352260" sldId="2438"/>
            <ac:spMk id="293" creationId="{3D68A619-3A80-725F-BAD7-303E264618C4}"/>
          </ac:spMkLst>
        </pc:spChg>
        <pc:spChg chg="mod">
          <ac:chgData name="Allegra Pericles" userId="6fb6fad6-731c-444c-82cd-a15dca0c4dc2" providerId="ADAL" clId="{5CA2861B-109B-4B0A-A153-43C43C1D71BC}" dt="2024-03-19T13:26:59.484" v="478"/>
          <ac:spMkLst>
            <pc:docMk/>
            <pc:sldMk cId="1444352260" sldId="2438"/>
            <ac:spMk id="294" creationId="{5DB4C6B5-C7E1-DA0E-65B8-A36CD52EEF4B}"/>
          </ac:spMkLst>
        </pc:spChg>
        <pc:spChg chg="mod">
          <ac:chgData name="Allegra Pericles" userId="6fb6fad6-731c-444c-82cd-a15dca0c4dc2" providerId="ADAL" clId="{5CA2861B-109B-4B0A-A153-43C43C1D71BC}" dt="2024-03-19T13:26:59.484" v="478"/>
          <ac:spMkLst>
            <pc:docMk/>
            <pc:sldMk cId="1444352260" sldId="2438"/>
            <ac:spMk id="295" creationId="{56E26599-3B05-C4A2-367F-C5A8705FDCB0}"/>
          </ac:spMkLst>
        </pc:spChg>
        <pc:spChg chg="mod">
          <ac:chgData name="Allegra Pericles" userId="6fb6fad6-731c-444c-82cd-a15dca0c4dc2" providerId="ADAL" clId="{5CA2861B-109B-4B0A-A153-43C43C1D71BC}" dt="2024-03-19T13:26:59.484" v="478"/>
          <ac:spMkLst>
            <pc:docMk/>
            <pc:sldMk cId="1444352260" sldId="2438"/>
            <ac:spMk id="296" creationId="{900A8532-3EE3-AA93-E700-9CE1F3ACA4AF}"/>
          </ac:spMkLst>
        </pc:spChg>
        <pc:spChg chg="mod">
          <ac:chgData name="Allegra Pericles" userId="6fb6fad6-731c-444c-82cd-a15dca0c4dc2" providerId="ADAL" clId="{5CA2861B-109B-4B0A-A153-43C43C1D71BC}" dt="2024-03-19T13:26:59.484" v="478"/>
          <ac:spMkLst>
            <pc:docMk/>
            <pc:sldMk cId="1444352260" sldId="2438"/>
            <ac:spMk id="297" creationId="{41071EF9-5A36-CC47-8A52-CBDD51E3CBCE}"/>
          </ac:spMkLst>
        </pc:spChg>
        <pc:spChg chg="mod">
          <ac:chgData name="Allegra Pericles" userId="6fb6fad6-731c-444c-82cd-a15dca0c4dc2" providerId="ADAL" clId="{5CA2861B-109B-4B0A-A153-43C43C1D71BC}" dt="2024-03-19T13:26:59.484" v="478"/>
          <ac:spMkLst>
            <pc:docMk/>
            <pc:sldMk cId="1444352260" sldId="2438"/>
            <ac:spMk id="298" creationId="{E22AB353-4FE1-4B7F-71B1-9D10CC2BEE99}"/>
          </ac:spMkLst>
        </pc:spChg>
        <pc:spChg chg="mod">
          <ac:chgData name="Allegra Pericles" userId="6fb6fad6-731c-444c-82cd-a15dca0c4dc2" providerId="ADAL" clId="{5CA2861B-109B-4B0A-A153-43C43C1D71BC}" dt="2024-03-19T13:26:59.484" v="478"/>
          <ac:spMkLst>
            <pc:docMk/>
            <pc:sldMk cId="1444352260" sldId="2438"/>
            <ac:spMk id="299" creationId="{74A7A40C-BCE8-EB53-AFAC-493AE99270A2}"/>
          </ac:spMkLst>
        </pc:spChg>
        <pc:spChg chg="mod">
          <ac:chgData name="Allegra Pericles" userId="6fb6fad6-731c-444c-82cd-a15dca0c4dc2" providerId="ADAL" clId="{5CA2861B-109B-4B0A-A153-43C43C1D71BC}" dt="2024-03-19T13:26:59.484" v="478"/>
          <ac:spMkLst>
            <pc:docMk/>
            <pc:sldMk cId="1444352260" sldId="2438"/>
            <ac:spMk id="300" creationId="{7469E614-0EA1-E4DB-E3C9-69FD7541129B}"/>
          </ac:spMkLst>
        </pc:spChg>
        <pc:spChg chg="mod">
          <ac:chgData name="Allegra Pericles" userId="6fb6fad6-731c-444c-82cd-a15dca0c4dc2" providerId="ADAL" clId="{5CA2861B-109B-4B0A-A153-43C43C1D71BC}" dt="2024-03-19T13:26:59.484" v="478"/>
          <ac:spMkLst>
            <pc:docMk/>
            <pc:sldMk cId="1444352260" sldId="2438"/>
            <ac:spMk id="301" creationId="{F7FE3642-D970-7A55-A035-FC9231F345EF}"/>
          </ac:spMkLst>
        </pc:spChg>
        <pc:spChg chg="mod">
          <ac:chgData name="Allegra Pericles" userId="6fb6fad6-731c-444c-82cd-a15dca0c4dc2" providerId="ADAL" clId="{5CA2861B-109B-4B0A-A153-43C43C1D71BC}" dt="2024-03-19T13:26:59.484" v="478"/>
          <ac:spMkLst>
            <pc:docMk/>
            <pc:sldMk cId="1444352260" sldId="2438"/>
            <ac:spMk id="302" creationId="{B3519E3C-8E30-9271-2616-E6172C0A0309}"/>
          </ac:spMkLst>
        </pc:spChg>
        <pc:spChg chg="mod">
          <ac:chgData name="Allegra Pericles" userId="6fb6fad6-731c-444c-82cd-a15dca0c4dc2" providerId="ADAL" clId="{5CA2861B-109B-4B0A-A153-43C43C1D71BC}" dt="2024-03-19T13:26:59.484" v="478"/>
          <ac:spMkLst>
            <pc:docMk/>
            <pc:sldMk cId="1444352260" sldId="2438"/>
            <ac:spMk id="303" creationId="{478BB65B-7170-2EE6-31FC-0B1C296AA038}"/>
          </ac:spMkLst>
        </pc:spChg>
        <pc:spChg chg="mod">
          <ac:chgData name="Allegra Pericles" userId="6fb6fad6-731c-444c-82cd-a15dca0c4dc2" providerId="ADAL" clId="{5CA2861B-109B-4B0A-A153-43C43C1D71BC}" dt="2024-03-19T13:26:59.484" v="478"/>
          <ac:spMkLst>
            <pc:docMk/>
            <pc:sldMk cId="1444352260" sldId="2438"/>
            <ac:spMk id="304" creationId="{49A95882-F22F-2604-AC10-4C6D290826D6}"/>
          </ac:spMkLst>
        </pc:spChg>
        <pc:spChg chg="mod">
          <ac:chgData name="Allegra Pericles" userId="6fb6fad6-731c-444c-82cd-a15dca0c4dc2" providerId="ADAL" clId="{5CA2861B-109B-4B0A-A153-43C43C1D71BC}" dt="2024-03-19T13:26:59.484" v="478"/>
          <ac:spMkLst>
            <pc:docMk/>
            <pc:sldMk cId="1444352260" sldId="2438"/>
            <ac:spMk id="305" creationId="{4EB61A19-5E26-9855-B0B6-943E4BEA41E3}"/>
          </ac:spMkLst>
        </pc:spChg>
        <pc:spChg chg="mod">
          <ac:chgData name="Allegra Pericles" userId="6fb6fad6-731c-444c-82cd-a15dca0c4dc2" providerId="ADAL" clId="{5CA2861B-109B-4B0A-A153-43C43C1D71BC}" dt="2024-03-19T13:26:59.484" v="478"/>
          <ac:spMkLst>
            <pc:docMk/>
            <pc:sldMk cId="1444352260" sldId="2438"/>
            <ac:spMk id="306" creationId="{E6EB3E62-7967-EF0D-C95E-C763EDCA5758}"/>
          </ac:spMkLst>
        </pc:spChg>
        <pc:spChg chg="mod">
          <ac:chgData name="Allegra Pericles" userId="6fb6fad6-731c-444c-82cd-a15dca0c4dc2" providerId="ADAL" clId="{5CA2861B-109B-4B0A-A153-43C43C1D71BC}" dt="2024-03-19T13:26:59.484" v="478"/>
          <ac:spMkLst>
            <pc:docMk/>
            <pc:sldMk cId="1444352260" sldId="2438"/>
            <ac:spMk id="307" creationId="{15C56915-15A0-A6B9-1205-377DC3B6A619}"/>
          </ac:spMkLst>
        </pc:spChg>
        <pc:spChg chg="mod">
          <ac:chgData name="Allegra Pericles" userId="6fb6fad6-731c-444c-82cd-a15dca0c4dc2" providerId="ADAL" clId="{5CA2861B-109B-4B0A-A153-43C43C1D71BC}" dt="2024-03-19T13:26:59.484" v="478"/>
          <ac:spMkLst>
            <pc:docMk/>
            <pc:sldMk cId="1444352260" sldId="2438"/>
            <ac:spMk id="308" creationId="{A4103758-F01C-038A-CA88-68DD0E80F20F}"/>
          </ac:spMkLst>
        </pc:spChg>
        <pc:spChg chg="mod">
          <ac:chgData name="Allegra Pericles" userId="6fb6fad6-731c-444c-82cd-a15dca0c4dc2" providerId="ADAL" clId="{5CA2861B-109B-4B0A-A153-43C43C1D71BC}" dt="2024-03-19T13:26:59.484" v="478"/>
          <ac:spMkLst>
            <pc:docMk/>
            <pc:sldMk cId="1444352260" sldId="2438"/>
            <ac:spMk id="309" creationId="{523F2AE4-2EE9-40BA-49DC-F1BA4EC0A7A1}"/>
          </ac:spMkLst>
        </pc:spChg>
        <pc:spChg chg="mod">
          <ac:chgData name="Allegra Pericles" userId="6fb6fad6-731c-444c-82cd-a15dca0c4dc2" providerId="ADAL" clId="{5CA2861B-109B-4B0A-A153-43C43C1D71BC}" dt="2024-03-19T13:26:59.484" v="478"/>
          <ac:spMkLst>
            <pc:docMk/>
            <pc:sldMk cId="1444352260" sldId="2438"/>
            <ac:spMk id="310" creationId="{D4139D17-983E-C681-C944-63963E08BB44}"/>
          </ac:spMkLst>
        </pc:spChg>
        <pc:spChg chg="mod">
          <ac:chgData name="Allegra Pericles" userId="6fb6fad6-731c-444c-82cd-a15dca0c4dc2" providerId="ADAL" clId="{5CA2861B-109B-4B0A-A153-43C43C1D71BC}" dt="2024-03-19T13:26:59.484" v="478"/>
          <ac:spMkLst>
            <pc:docMk/>
            <pc:sldMk cId="1444352260" sldId="2438"/>
            <ac:spMk id="311" creationId="{244518E8-6A9B-68E7-BD71-A4AAD029A8A3}"/>
          </ac:spMkLst>
        </pc:spChg>
        <pc:spChg chg="mod">
          <ac:chgData name="Allegra Pericles" userId="6fb6fad6-731c-444c-82cd-a15dca0c4dc2" providerId="ADAL" clId="{5CA2861B-109B-4B0A-A153-43C43C1D71BC}" dt="2024-03-19T13:26:59.484" v="478"/>
          <ac:spMkLst>
            <pc:docMk/>
            <pc:sldMk cId="1444352260" sldId="2438"/>
            <ac:spMk id="312" creationId="{9C822F69-CD82-CE22-FD72-68B64C6C4167}"/>
          </ac:spMkLst>
        </pc:spChg>
        <pc:spChg chg="mod">
          <ac:chgData name="Allegra Pericles" userId="6fb6fad6-731c-444c-82cd-a15dca0c4dc2" providerId="ADAL" clId="{5CA2861B-109B-4B0A-A153-43C43C1D71BC}" dt="2024-03-19T13:26:59.484" v="478"/>
          <ac:spMkLst>
            <pc:docMk/>
            <pc:sldMk cId="1444352260" sldId="2438"/>
            <ac:spMk id="313" creationId="{86957933-666C-E004-3F36-DA70BFAB4064}"/>
          </ac:spMkLst>
        </pc:spChg>
        <pc:spChg chg="mod">
          <ac:chgData name="Allegra Pericles" userId="6fb6fad6-731c-444c-82cd-a15dca0c4dc2" providerId="ADAL" clId="{5CA2861B-109B-4B0A-A153-43C43C1D71BC}" dt="2024-03-19T13:26:59.484" v="478"/>
          <ac:spMkLst>
            <pc:docMk/>
            <pc:sldMk cId="1444352260" sldId="2438"/>
            <ac:spMk id="314" creationId="{B91ABCC2-5462-7407-1348-219BD46CE27A}"/>
          </ac:spMkLst>
        </pc:spChg>
        <pc:spChg chg="mod">
          <ac:chgData name="Allegra Pericles" userId="6fb6fad6-731c-444c-82cd-a15dca0c4dc2" providerId="ADAL" clId="{5CA2861B-109B-4B0A-A153-43C43C1D71BC}" dt="2024-03-19T13:26:59.484" v="478"/>
          <ac:spMkLst>
            <pc:docMk/>
            <pc:sldMk cId="1444352260" sldId="2438"/>
            <ac:spMk id="315" creationId="{E7B77499-E30B-9443-90F1-38AD681E6DF5}"/>
          </ac:spMkLst>
        </pc:spChg>
        <pc:spChg chg="mod">
          <ac:chgData name="Allegra Pericles" userId="6fb6fad6-731c-444c-82cd-a15dca0c4dc2" providerId="ADAL" clId="{5CA2861B-109B-4B0A-A153-43C43C1D71BC}" dt="2024-03-19T13:26:59.484" v="478"/>
          <ac:spMkLst>
            <pc:docMk/>
            <pc:sldMk cId="1444352260" sldId="2438"/>
            <ac:spMk id="316" creationId="{2BB52C9A-9955-91DE-3270-06472C084DE9}"/>
          </ac:spMkLst>
        </pc:spChg>
        <pc:spChg chg="mod">
          <ac:chgData name="Allegra Pericles" userId="6fb6fad6-731c-444c-82cd-a15dca0c4dc2" providerId="ADAL" clId="{5CA2861B-109B-4B0A-A153-43C43C1D71BC}" dt="2024-03-19T13:26:59.484" v="478"/>
          <ac:spMkLst>
            <pc:docMk/>
            <pc:sldMk cId="1444352260" sldId="2438"/>
            <ac:spMk id="317" creationId="{2FA66F60-1E6D-9160-6054-DB23B5443D2C}"/>
          </ac:spMkLst>
        </pc:spChg>
        <pc:spChg chg="mod">
          <ac:chgData name="Allegra Pericles" userId="6fb6fad6-731c-444c-82cd-a15dca0c4dc2" providerId="ADAL" clId="{5CA2861B-109B-4B0A-A153-43C43C1D71BC}" dt="2024-03-19T13:26:59.484" v="478"/>
          <ac:spMkLst>
            <pc:docMk/>
            <pc:sldMk cId="1444352260" sldId="2438"/>
            <ac:spMk id="318" creationId="{9A00FC02-C3EA-74A9-B577-95FAEAC880A3}"/>
          </ac:spMkLst>
        </pc:spChg>
        <pc:spChg chg="mod">
          <ac:chgData name="Allegra Pericles" userId="6fb6fad6-731c-444c-82cd-a15dca0c4dc2" providerId="ADAL" clId="{5CA2861B-109B-4B0A-A153-43C43C1D71BC}" dt="2024-03-19T13:26:59.484" v="478"/>
          <ac:spMkLst>
            <pc:docMk/>
            <pc:sldMk cId="1444352260" sldId="2438"/>
            <ac:spMk id="319" creationId="{8A974BFC-EF82-2C1A-5A7F-DDDAC768D7A3}"/>
          </ac:spMkLst>
        </pc:spChg>
        <pc:spChg chg="mod">
          <ac:chgData name="Allegra Pericles" userId="6fb6fad6-731c-444c-82cd-a15dca0c4dc2" providerId="ADAL" clId="{5CA2861B-109B-4B0A-A153-43C43C1D71BC}" dt="2024-03-19T13:26:59.484" v="478"/>
          <ac:spMkLst>
            <pc:docMk/>
            <pc:sldMk cId="1444352260" sldId="2438"/>
            <ac:spMk id="320" creationId="{989D09E9-0E5A-CDFD-1FDB-E6673A64545C}"/>
          </ac:spMkLst>
        </pc:spChg>
        <pc:spChg chg="mod">
          <ac:chgData name="Allegra Pericles" userId="6fb6fad6-731c-444c-82cd-a15dca0c4dc2" providerId="ADAL" clId="{5CA2861B-109B-4B0A-A153-43C43C1D71BC}" dt="2024-03-19T13:26:59.484" v="478"/>
          <ac:spMkLst>
            <pc:docMk/>
            <pc:sldMk cId="1444352260" sldId="2438"/>
            <ac:spMk id="321" creationId="{B84D3D9B-A21A-AADE-96BB-A8913BDDB7A7}"/>
          </ac:spMkLst>
        </pc:spChg>
        <pc:spChg chg="mod">
          <ac:chgData name="Allegra Pericles" userId="6fb6fad6-731c-444c-82cd-a15dca0c4dc2" providerId="ADAL" clId="{5CA2861B-109B-4B0A-A153-43C43C1D71BC}" dt="2024-03-19T13:26:59.484" v="478"/>
          <ac:spMkLst>
            <pc:docMk/>
            <pc:sldMk cId="1444352260" sldId="2438"/>
            <ac:spMk id="322" creationId="{00A71A4A-E01E-348B-E2CD-4C4230959E06}"/>
          </ac:spMkLst>
        </pc:spChg>
        <pc:spChg chg="mod">
          <ac:chgData name="Allegra Pericles" userId="6fb6fad6-731c-444c-82cd-a15dca0c4dc2" providerId="ADAL" clId="{5CA2861B-109B-4B0A-A153-43C43C1D71BC}" dt="2024-03-19T13:26:59.484" v="478"/>
          <ac:spMkLst>
            <pc:docMk/>
            <pc:sldMk cId="1444352260" sldId="2438"/>
            <ac:spMk id="323" creationId="{CCB43837-61C5-7413-3343-AE8793CF2751}"/>
          </ac:spMkLst>
        </pc:spChg>
        <pc:spChg chg="mod">
          <ac:chgData name="Allegra Pericles" userId="6fb6fad6-731c-444c-82cd-a15dca0c4dc2" providerId="ADAL" clId="{5CA2861B-109B-4B0A-A153-43C43C1D71BC}" dt="2024-03-19T13:26:59.484" v="478"/>
          <ac:spMkLst>
            <pc:docMk/>
            <pc:sldMk cId="1444352260" sldId="2438"/>
            <ac:spMk id="324" creationId="{93B47EC8-D9AD-E1A3-6F62-614F77987801}"/>
          </ac:spMkLst>
        </pc:spChg>
        <pc:spChg chg="mod">
          <ac:chgData name="Allegra Pericles" userId="6fb6fad6-731c-444c-82cd-a15dca0c4dc2" providerId="ADAL" clId="{5CA2861B-109B-4B0A-A153-43C43C1D71BC}" dt="2024-03-19T13:26:59.484" v="478"/>
          <ac:spMkLst>
            <pc:docMk/>
            <pc:sldMk cId="1444352260" sldId="2438"/>
            <ac:spMk id="325" creationId="{10E1D1D7-6EB1-5C11-494E-95B3BBD5C7CB}"/>
          </ac:spMkLst>
        </pc:spChg>
        <pc:spChg chg="mod">
          <ac:chgData name="Allegra Pericles" userId="6fb6fad6-731c-444c-82cd-a15dca0c4dc2" providerId="ADAL" clId="{5CA2861B-109B-4B0A-A153-43C43C1D71BC}" dt="2024-03-19T13:26:59.484" v="478"/>
          <ac:spMkLst>
            <pc:docMk/>
            <pc:sldMk cId="1444352260" sldId="2438"/>
            <ac:spMk id="326" creationId="{1EDB9F67-C09A-5A0C-C5D5-0A5F7A1E9A72}"/>
          </ac:spMkLst>
        </pc:spChg>
        <pc:spChg chg="mod">
          <ac:chgData name="Allegra Pericles" userId="6fb6fad6-731c-444c-82cd-a15dca0c4dc2" providerId="ADAL" clId="{5CA2861B-109B-4B0A-A153-43C43C1D71BC}" dt="2024-03-19T13:26:59.484" v="478"/>
          <ac:spMkLst>
            <pc:docMk/>
            <pc:sldMk cId="1444352260" sldId="2438"/>
            <ac:spMk id="327" creationId="{1C5CA875-4E5B-7E4F-D7E8-18E245E3B3A2}"/>
          </ac:spMkLst>
        </pc:spChg>
        <pc:spChg chg="mod">
          <ac:chgData name="Allegra Pericles" userId="6fb6fad6-731c-444c-82cd-a15dca0c4dc2" providerId="ADAL" clId="{5CA2861B-109B-4B0A-A153-43C43C1D71BC}" dt="2024-03-19T13:26:59.484" v="478"/>
          <ac:spMkLst>
            <pc:docMk/>
            <pc:sldMk cId="1444352260" sldId="2438"/>
            <ac:spMk id="328" creationId="{19358241-5740-0A55-71B5-08215B9D0E12}"/>
          </ac:spMkLst>
        </pc:spChg>
        <pc:spChg chg="mod">
          <ac:chgData name="Allegra Pericles" userId="6fb6fad6-731c-444c-82cd-a15dca0c4dc2" providerId="ADAL" clId="{5CA2861B-109B-4B0A-A153-43C43C1D71BC}" dt="2024-03-19T13:26:59.484" v="478"/>
          <ac:spMkLst>
            <pc:docMk/>
            <pc:sldMk cId="1444352260" sldId="2438"/>
            <ac:spMk id="329" creationId="{D43CF940-AB92-4C77-F919-19ACB7A289C7}"/>
          </ac:spMkLst>
        </pc:spChg>
        <pc:spChg chg="mod">
          <ac:chgData name="Allegra Pericles" userId="6fb6fad6-731c-444c-82cd-a15dca0c4dc2" providerId="ADAL" clId="{5CA2861B-109B-4B0A-A153-43C43C1D71BC}" dt="2024-03-19T13:26:59.484" v="478"/>
          <ac:spMkLst>
            <pc:docMk/>
            <pc:sldMk cId="1444352260" sldId="2438"/>
            <ac:spMk id="330" creationId="{32C6A82F-1D2D-91EA-B0C8-2EF165FB8BB4}"/>
          </ac:spMkLst>
        </pc:spChg>
        <pc:spChg chg="mod">
          <ac:chgData name="Allegra Pericles" userId="6fb6fad6-731c-444c-82cd-a15dca0c4dc2" providerId="ADAL" clId="{5CA2861B-109B-4B0A-A153-43C43C1D71BC}" dt="2024-03-19T13:26:59.484" v="478"/>
          <ac:spMkLst>
            <pc:docMk/>
            <pc:sldMk cId="1444352260" sldId="2438"/>
            <ac:spMk id="331" creationId="{C0ECED10-F1B6-06EF-DE2D-410241DFFCC5}"/>
          </ac:spMkLst>
        </pc:spChg>
        <pc:spChg chg="mod">
          <ac:chgData name="Allegra Pericles" userId="6fb6fad6-731c-444c-82cd-a15dca0c4dc2" providerId="ADAL" clId="{5CA2861B-109B-4B0A-A153-43C43C1D71BC}" dt="2024-03-19T13:26:59.484" v="478"/>
          <ac:spMkLst>
            <pc:docMk/>
            <pc:sldMk cId="1444352260" sldId="2438"/>
            <ac:spMk id="332" creationId="{DF7F539D-35B1-60FB-0E37-5B90C7A94B08}"/>
          </ac:spMkLst>
        </pc:spChg>
        <pc:spChg chg="mod">
          <ac:chgData name="Allegra Pericles" userId="6fb6fad6-731c-444c-82cd-a15dca0c4dc2" providerId="ADAL" clId="{5CA2861B-109B-4B0A-A153-43C43C1D71BC}" dt="2024-03-19T13:26:59.484" v="478"/>
          <ac:spMkLst>
            <pc:docMk/>
            <pc:sldMk cId="1444352260" sldId="2438"/>
            <ac:spMk id="333" creationId="{62B707A4-D67C-E058-9A06-BBF367D70EDC}"/>
          </ac:spMkLst>
        </pc:spChg>
        <pc:spChg chg="mod">
          <ac:chgData name="Allegra Pericles" userId="6fb6fad6-731c-444c-82cd-a15dca0c4dc2" providerId="ADAL" clId="{5CA2861B-109B-4B0A-A153-43C43C1D71BC}" dt="2024-03-19T13:26:59.484" v="478"/>
          <ac:spMkLst>
            <pc:docMk/>
            <pc:sldMk cId="1444352260" sldId="2438"/>
            <ac:spMk id="334" creationId="{029488A9-F4F5-00FE-F0A1-AC75359B8137}"/>
          </ac:spMkLst>
        </pc:spChg>
        <pc:spChg chg="mod">
          <ac:chgData name="Allegra Pericles" userId="6fb6fad6-731c-444c-82cd-a15dca0c4dc2" providerId="ADAL" clId="{5CA2861B-109B-4B0A-A153-43C43C1D71BC}" dt="2024-03-19T13:26:59.484" v="478"/>
          <ac:spMkLst>
            <pc:docMk/>
            <pc:sldMk cId="1444352260" sldId="2438"/>
            <ac:spMk id="335" creationId="{1B7A0B76-C887-BB56-7B69-32A62A4988C4}"/>
          </ac:spMkLst>
        </pc:spChg>
        <pc:spChg chg="mod">
          <ac:chgData name="Allegra Pericles" userId="6fb6fad6-731c-444c-82cd-a15dca0c4dc2" providerId="ADAL" clId="{5CA2861B-109B-4B0A-A153-43C43C1D71BC}" dt="2024-03-19T13:26:59.484" v="478"/>
          <ac:spMkLst>
            <pc:docMk/>
            <pc:sldMk cId="1444352260" sldId="2438"/>
            <ac:spMk id="336" creationId="{6FE5C62E-866B-4D63-20CB-B282C3951B7D}"/>
          </ac:spMkLst>
        </pc:spChg>
        <pc:spChg chg="mod">
          <ac:chgData name="Allegra Pericles" userId="6fb6fad6-731c-444c-82cd-a15dca0c4dc2" providerId="ADAL" clId="{5CA2861B-109B-4B0A-A153-43C43C1D71BC}" dt="2024-03-19T13:26:59.484" v="478"/>
          <ac:spMkLst>
            <pc:docMk/>
            <pc:sldMk cId="1444352260" sldId="2438"/>
            <ac:spMk id="337" creationId="{B1E37AFD-E8E2-1DFA-39FD-FDA33F006805}"/>
          </ac:spMkLst>
        </pc:spChg>
        <pc:spChg chg="mod">
          <ac:chgData name="Allegra Pericles" userId="6fb6fad6-731c-444c-82cd-a15dca0c4dc2" providerId="ADAL" clId="{5CA2861B-109B-4B0A-A153-43C43C1D71BC}" dt="2024-03-19T13:26:59.484" v="478"/>
          <ac:spMkLst>
            <pc:docMk/>
            <pc:sldMk cId="1444352260" sldId="2438"/>
            <ac:spMk id="338" creationId="{4AB9E99A-6215-552C-89C0-B51217753A8D}"/>
          </ac:spMkLst>
        </pc:spChg>
        <pc:spChg chg="mod">
          <ac:chgData name="Allegra Pericles" userId="6fb6fad6-731c-444c-82cd-a15dca0c4dc2" providerId="ADAL" clId="{5CA2861B-109B-4B0A-A153-43C43C1D71BC}" dt="2024-03-19T13:26:59.484" v="478"/>
          <ac:spMkLst>
            <pc:docMk/>
            <pc:sldMk cId="1444352260" sldId="2438"/>
            <ac:spMk id="339" creationId="{769206CC-71CA-4E63-71FE-1E44C2C6EF05}"/>
          </ac:spMkLst>
        </pc:spChg>
        <pc:spChg chg="mod">
          <ac:chgData name="Allegra Pericles" userId="6fb6fad6-731c-444c-82cd-a15dca0c4dc2" providerId="ADAL" clId="{5CA2861B-109B-4B0A-A153-43C43C1D71BC}" dt="2024-03-19T13:26:59.484" v="478"/>
          <ac:spMkLst>
            <pc:docMk/>
            <pc:sldMk cId="1444352260" sldId="2438"/>
            <ac:spMk id="340" creationId="{63A50D28-5589-59B4-656F-C308ABB6CE4B}"/>
          </ac:spMkLst>
        </pc:spChg>
        <pc:spChg chg="mod">
          <ac:chgData name="Allegra Pericles" userId="6fb6fad6-731c-444c-82cd-a15dca0c4dc2" providerId="ADAL" clId="{5CA2861B-109B-4B0A-A153-43C43C1D71BC}" dt="2024-03-19T13:26:59.484" v="478"/>
          <ac:spMkLst>
            <pc:docMk/>
            <pc:sldMk cId="1444352260" sldId="2438"/>
            <ac:spMk id="341" creationId="{6B60C7BA-76FE-2F94-5117-866D22DE9BC7}"/>
          </ac:spMkLst>
        </pc:spChg>
        <pc:spChg chg="mod">
          <ac:chgData name="Allegra Pericles" userId="6fb6fad6-731c-444c-82cd-a15dca0c4dc2" providerId="ADAL" clId="{5CA2861B-109B-4B0A-A153-43C43C1D71BC}" dt="2024-03-19T13:26:59.484" v="478"/>
          <ac:spMkLst>
            <pc:docMk/>
            <pc:sldMk cId="1444352260" sldId="2438"/>
            <ac:spMk id="342" creationId="{EAA90422-2FD5-C182-0D4E-437DD4F3FBB2}"/>
          </ac:spMkLst>
        </pc:spChg>
        <pc:spChg chg="mod">
          <ac:chgData name="Allegra Pericles" userId="6fb6fad6-731c-444c-82cd-a15dca0c4dc2" providerId="ADAL" clId="{5CA2861B-109B-4B0A-A153-43C43C1D71BC}" dt="2024-03-19T13:26:59.484" v="478"/>
          <ac:spMkLst>
            <pc:docMk/>
            <pc:sldMk cId="1444352260" sldId="2438"/>
            <ac:spMk id="343" creationId="{F7162ACF-66CD-04C1-5F9B-9D86C61D4056}"/>
          </ac:spMkLst>
        </pc:spChg>
        <pc:spChg chg="mod">
          <ac:chgData name="Allegra Pericles" userId="6fb6fad6-731c-444c-82cd-a15dca0c4dc2" providerId="ADAL" clId="{5CA2861B-109B-4B0A-A153-43C43C1D71BC}" dt="2024-03-19T13:26:59.484" v="478"/>
          <ac:spMkLst>
            <pc:docMk/>
            <pc:sldMk cId="1444352260" sldId="2438"/>
            <ac:spMk id="344" creationId="{A1AC27DA-00E5-2CAB-E1A8-AB30E238166E}"/>
          </ac:spMkLst>
        </pc:spChg>
        <pc:spChg chg="mod">
          <ac:chgData name="Allegra Pericles" userId="6fb6fad6-731c-444c-82cd-a15dca0c4dc2" providerId="ADAL" clId="{5CA2861B-109B-4B0A-A153-43C43C1D71BC}" dt="2024-03-19T13:26:59.484" v="478"/>
          <ac:spMkLst>
            <pc:docMk/>
            <pc:sldMk cId="1444352260" sldId="2438"/>
            <ac:spMk id="345" creationId="{A65CF951-4F15-6B6C-07EA-AB0BED67E589}"/>
          </ac:spMkLst>
        </pc:spChg>
        <pc:spChg chg="mod">
          <ac:chgData name="Allegra Pericles" userId="6fb6fad6-731c-444c-82cd-a15dca0c4dc2" providerId="ADAL" clId="{5CA2861B-109B-4B0A-A153-43C43C1D71BC}" dt="2024-03-19T13:26:59.484" v="478"/>
          <ac:spMkLst>
            <pc:docMk/>
            <pc:sldMk cId="1444352260" sldId="2438"/>
            <ac:spMk id="346" creationId="{F9422411-1C03-2763-4E43-836F085FF1B9}"/>
          </ac:spMkLst>
        </pc:spChg>
        <pc:spChg chg="mod">
          <ac:chgData name="Allegra Pericles" userId="6fb6fad6-731c-444c-82cd-a15dca0c4dc2" providerId="ADAL" clId="{5CA2861B-109B-4B0A-A153-43C43C1D71BC}" dt="2024-03-19T13:26:59.484" v="478"/>
          <ac:spMkLst>
            <pc:docMk/>
            <pc:sldMk cId="1444352260" sldId="2438"/>
            <ac:spMk id="347" creationId="{48D24667-C146-AB0B-0C23-5480639A9555}"/>
          </ac:spMkLst>
        </pc:spChg>
        <pc:spChg chg="mod">
          <ac:chgData name="Allegra Pericles" userId="6fb6fad6-731c-444c-82cd-a15dca0c4dc2" providerId="ADAL" clId="{5CA2861B-109B-4B0A-A153-43C43C1D71BC}" dt="2024-03-19T13:26:59.484" v="478"/>
          <ac:spMkLst>
            <pc:docMk/>
            <pc:sldMk cId="1444352260" sldId="2438"/>
            <ac:spMk id="348" creationId="{92DC1B2A-5130-DA8F-1D72-C4A6D6AA8AA5}"/>
          </ac:spMkLst>
        </pc:spChg>
        <pc:spChg chg="mod">
          <ac:chgData name="Allegra Pericles" userId="6fb6fad6-731c-444c-82cd-a15dca0c4dc2" providerId="ADAL" clId="{5CA2861B-109B-4B0A-A153-43C43C1D71BC}" dt="2024-03-19T13:26:59.484" v="478"/>
          <ac:spMkLst>
            <pc:docMk/>
            <pc:sldMk cId="1444352260" sldId="2438"/>
            <ac:spMk id="349" creationId="{8DC85E6C-7FD0-5362-0203-22487738DE59}"/>
          </ac:spMkLst>
        </pc:spChg>
        <pc:spChg chg="mod">
          <ac:chgData name="Allegra Pericles" userId="6fb6fad6-731c-444c-82cd-a15dca0c4dc2" providerId="ADAL" clId="{5CA2861B-109B-4B0A-A153-43C43C1D71BC}" dt="2024-03-19T13:26:59.484" v="478"/>
          <ac:spMkLst>
            <pc:docMk/>
            <pc:sldMk cId="1444352260" sldId="2438"/>
            <ac:spMk id="350" creationId="{4617A5CB-4870-4B5A-AB9E-E03C482181CD}"/>
          </ac:spMkLst>
        </pc:spChg>
        <pc:spChg chg="mod">
          <ac:chgData name="Allegra Pericles" userId="6fb6fad6-731c-444c-82cd-a15dca0c4dc2" providerId="ADAL" clId="{5CA2861B-109B-4B0A-A153-43C43C1D71BC}" dt="2024-03-19T13:26:59.484" v="478"/>
          <ac:spMkLst>
            <pc:docMk/>
            <pc:sldMk cId="1444352260" sldId="2438"/>
            <ac:spMk id="351" creationId="{9ED347C5-AF6A-C6CD-A4C7-A051CEC96F7A}"/>
          </ac:spMkLst>
        </pc:spChg>
        <pc:spChg chg="mod">
          <ac:chgData name="Allegra Pericles" userId="6fb6fad6-731c-444c-82cd-a15dca0c4dc2" providerId="ADAL" clId="{5CA2861B-109B-4B0A-A153-43C43C1D71BC}" dt="2024-03-19T13:26:59.484" v="478"/>
          <ac:spMkLst>
            <pc:docMk/>
            <pc:sldMk cId="1444352260" sldId="2438"/>
            <ac:spMk id="352" creationId="{B9259FEF-7A2D-3E9C-1D65-63013583D277}"/>
          </ac:spMkLst>
        </pc:spChg>
        <pc:spChg chg="mod">
          <ac:chgData name="Allegra Pericles" userId="6fb6fad6-731c-444c-82cd-a15dca0c4dc2" providerId="ADAL" clId="{5CA2861B-109B-4B0A-A153-43C43C1D71BC}" dt="2024-03-19T13:26:59.484" v="478"/>
          <ac:spMkLst>
            <pc:docMk/>
            <pc:sldMk cId="1444352260" sldId="2438"/>
            <ac:spMk id="353" creationId="{01572D8C-F42D-0871-9DA4-C6222D502FB6}"/>
          </ac:spMkLst>
        </pc:spChg>
        <pc:spChg chg="mod">
          <ac:chgData name="Allegra Pericles" userId="6fb6fad6-731c-444c-82cd-a15dca0c4dc2" providerId="ADAL" clId="{5CA2861B-109B-4B0A-A153-43C43C1D71BC}" dt="2024-03-19T13:26:59.484" v="478"/>
          <ac:spMkLst>
            <pc:docMk/>
            <pc:sldMk cId="1444352260" sldId="2438"/>
            <ac:spMk id="354" creationId="{715F20AA-100B-04E1-454E-666C03A6BEE5}"/>
          </ac:spMkLst>
        </pc:spChg>
        <pc:spChg chg="mod">
          <ac:chgData name="Allegra Pericles" userId="6fb6fad6-731c-444c-82cd-a15dca0c4dc2" providerId="ADAL" clId="{5CA2861B-109B-4B0A-A153-43C43C1D71BC}" dt="2024-03-19T13:26:59.484" v="478"/>
          <ac:spMkLst>
            <pc:docMk/>
            <pc:sldMk cId="1444352260" sldId="2438"/>
            <ac:spMk id="355" creationId="{B3376BFA-629A-4CFF-F07D-38928FA92006}"/>
          </ac:spMkLst>
        </pc:spChg>
        <pc:spChg chg="mod">
          <ac:chgData name="Allegra Pericles" userId="6fb6fad6-731c-444c-82cd-a15dca0c4dc2" providerId="ADAL" clId="{5CA2861B-109B-4B0A-A153-43C43C1D71BC}" dt="2024-03-19T13:26:59.484" v="478"/>
          <ac:spMkLst>
            <pc:docMk/>
            <pc:sldMk cId="1444352260" sldId="2438"/>
            <ac:spMk id="356" creationId="{EC39B99E-9E0E-68C6-190E-39E4892F43C6}"/>
          </ac:spMkLst>
        </pc:spChg>
        <pc:spChg chg="mod">
          <ac:chgData name="Allegra Pericles" userId="6fb6fad6-731c-444c-82cd-a15dca0c4dc2" providerId="ADAL" clId="{5CA2861B-109B-4B0A-A153-43C43C1D71BC}" dt="2024-03-19T13:26:59.484" v="478"/>
          <ac:spMkLst>
            <pc:docMk/>
            <pc:sldMk cId="1444352260" sldId="2438"/>
            <ac:spMk id="357" creationId="{20AFCE17-96B4-47CE-9658-426DBB5C5E86}"/>
          </ac:spMkLst>
        </pc:spChg>
        <pc:spChg chg="mod">
          <ac:chgData name="Allegra Pericles" userId="6fb6fad6-731c-444c-82cd-a15dca0c4dc2" providerId="ADAL" clId="{5CA2861B-109B-4B0A-A153-43C43C1D71BC}" dt="2024-03-19T13:26:59.484" v="478"/>
          <ac:spMkLst>
            <pc:docMk/>
            <pc:sldMk cId="1444352260" sldId="2438"/>
            <ac:spMk id="358" creationId="{E792911A-DD7F-93AB-C037-9F4AEA16B706}"/>
          </ac:spMkLst>
        </pc:spChg>
        <pc:spChg chg="mod">
          <ac:chgData name="Allegra Pericles" userId="6fb6fad6-731c-444c-82cd-a15dca0c4dc2" providerId="ADAL" clId="{5CA2861B-109B-4B0A-A153-43C43C1D71BC}" dt="2024-03-19T13:26:59.484" v="478"/>
          <ac:spMkLst>
            <pc:docMk/>
            <pc:sldMk cId="1444352260" sldId="2438"/>
            <ac:spMk id="359" creationId="{16253693-40F6-82B9-1372-52A6C08C8D9F}"/>
          </ac:spMkLst>
        </pc:spChg>
        <pc:spChg chg="mod">
          <ac:chgData name="Allegra Pericles" userId="6fb6fad6-731c-444c-82cd-a15dca0c4dc2" providerId="ADAL" clId="{5CA2861B-109B-4B0A-A153-43C43C1D71BC}" dt="2024-03-19T13:26:59.484" v="478"/>
          <ac:spMkLst>
            <pc:docMk/>
            <pc:sldMk cId="1444352260" sldId="2438"/>
            <ac:spMk id="360" creationId="{2CEA80DC-3F22-190D-DD04-C03DC0C0AA22}"/>
          </ac:spMkLst>
        </pc:spChg>
        <pc:spChg chg="mod">
          <ac:chgData name="Allegra Pericles" userId="6fb6fad6-731c-444c-82cd-a15dca0c4dc2" providerId="ADAL" clId="{5CA2861B-109B-4B0A-A153-43C43C1D71BC}" dt="2024-03-19T13:26:59.484" v="478"/>
          <ac:spMkLst>
            <pc:docMk/>
            <pc:sldMk cId="1444352260" sldId="2438"/>
            <ac:spMk id="361" creationId="{9B74BF8F-0B6D-FBF0-98F1-8ED6FA4C9B56}"/>
          </ac:spMkLst>
        </pc:spChg>
        <pc:spChg chg="mod">
          <ac:chgData name="Allegra Pericles" userId="6fb6fad6-731c-444c-82cd-a15dca0c4dc2" providerId="ADAL" clId="{5CA2861B-109B-4B0A-A153-43C43C1D71BC}" dt="2024-03-19T13:26:59.484" v="478"/>
          <ac:spMkLst>
            <pc:docMk/>
            <pc:sldMk cId="1444352260" sldId="2438"/>
            <ac:spMk id="362" creationId="{39DD917B-D94B-8351-A96A-EC0B231F994B}"/>
          </ac:spMkLst>
        </pc:spChg>
        <pc:spChg chg="mod">
          <ac:chgData name="Allegra Pericles" userId="6fb6fad6-731c-444c-82cd-a15dca0c4dc2" providerId="ADAL" clId="{5CA2861B-109B-4B0A-A153-43C43C1D71BC}" dt="2024-03-19T13:26:59.484" v="478"/>
          <ac:spMkLst>
            <pc:docMk/>
            <pc:sldMk cId="1444352260" sldId="2438"/>
            <ac:spMk id="363" creationId="{4B684DAA-BFEE-D000-D9AD-094F359061B2}"/>
          </ac:spMkLst>
        </pc:spChg>
        <pc:spChg chg="mod">
          <ac:chgData name="Allegra Pericles" userId="6fb6fad6-731c-444c-82cd-a15dca0c4dc2" providerId="ADAL" clId="{5CA2861B-109B-4B0A-A153-43C43C1D71BC}" dt="2024-03-19T13:26:59.484" v="478"/>
          <ac:spMkLst>
            <pc:docMk/>
            <pc:sldMk cId="1444352260" sldId="2438"/>
            <ac:spMk id="364" creationId="{7929F2F3-BF7B-73BF-EBC2-7C59E1678033}"/>
          </ac:spMkLst>
        </pc:spChg>
        <pc:spChg chg="mod">
          <ac:chgData name="Allegra Pericles" userId="6fb6fad6-731c-444c-82cd-a15dca0c4dc2" providerId="ADAL" clId="{5CA2861B-109B-4B0A-A153-43C43C1D71BC}" dt="2024-03-19T13:26:59.484" v="478"/>
          <ac:spMkLst>
            <pc:docMk/>
            <pc:sldMk cId="1444352260" sldId="2438"/>
            <ac:spMk id="365" creationId="{206EBF58-4D1E-B9EF-BA3B-E944B7EFF6A2}"/>
          </ac:spMkLst>
        </pc:spChg>
        <pc:spChg chg="mod">
          <ac:chgData name="Allegra Pericles" userId="6fb6fad6-731c-444c-82cd-a15dca0c4dc2" providerId="ADAL" clId="{5CA2861B-109B-4B0A-A153-43C43C1D71BC}" dt="2024-03-19T13:26:59.484" v="478"/>
          <ac:spMkLst>
            <pc:docMk/>
            <pc:sldMk cId="1444352260" sldId="2438"/>
            <ac:spMk id="366" creationId="{53C0A804-0D32-CB3A-B585-EB8C2FFA5460}"/>
          </ac:spMkLst>
        </pc:spChg>
        <pc:spChg chg="mod">
          <ac:chgData name="Allegra Pericles" userId="6fb6fad6-731c-444c-82cd-a15dca0c4dc2" providerId="ADAL" clId="{5CA2861B-109B-4B0A-A153-43C43C1D71BC}" dt="2024-03-19T13:26:59.484" v="478"/>
          <ac:spMkLst>
            <pc:docMk/>
            <pc:sldMk cId="1444352260" sldId="2438"/>
            <ac:spMk id="367" creationId="{6A5CFCF0-CB8C-FA80-DB8A-B141D828B8D6}"/>
          </ac:spMkLst>
        </pc:spChg>
        <pc:spChg chg="mod">
          <ac:chgData name="Allegra Pericles" userId="6fb6fad6-731c-444c-82cd-a15dca0c4dc2" providerId="ADAL" clId="{5CA2861B-109B-4B0A-A153-43C43C1D71BC}" dt="2024-03-19T13:26:59.484" v="478"/>
          <ac:spMkLst>
            <pc:docMk/>
            <pc:sldMk cId="1444352260" sldId="2438"/>
            <ac:spMk id="368" creationId="{3549A53D-C8A7-E929-A19B-F8D5425D1C62}"/>
          </ac:spMkLst>
        </pc:spChg>
        <pc:spChg chg="mod">
          <ac:chgData name="Allegra Pericles" userId="6fb6fad6-731c-444c-82cd-a15dca0c4dc2" providerId="ADAL" clId="{5CA2861B-109B-4B0A-A153-43C43C1D71BC}" dt="2024-03-19T13:26:59.484" v="478"/>
          <ac:spMkLst>
            <pc:docMk/>
            <pc:sldMk cId="1444352260" sldId="2438"/>
            <ac:spMk id="369" creationId="{C1CCBD94-B358-DA3F-5BFF-1EBB74C237B2}"/>
          </ac:spMkLst>
        </pc:spChg>
        <pc:spChg chg="mod">
          <ac:chgData name="Allegra Pericles" userId="6fb6fad6-731c-444c-82cd-a15dca0c4dc2" providerId="ADAL" clId="{5CA2861B-109B-4B0A-A153-43C43C1D71BC}" dt="2024-03-19T13:26:59.484" v="478"/>
          <ac:spMkLst>
            <pc:docMk/>
            <pc:sldMk cId="1444352260" sldId="2438"/>
            <ac:spMk id="370" creationId="{D79F8094-6E66-8C24-19F3-C7109692D003}"/>
          </ac:spMkLst>
        </pc:spChg>
        <pc:spChg chg="mod">
          <ac:chgData name="Allegra Pericles" userId="6fb6fad6-731c-444c-82cd-a15dca0c4dc2" providerId="ADAL" clId="{5CA2861B-109B-4B0A-A153-43C43C1D71BC}" dt="2024-03-19T13:26:59.484" v="478"/>
          <ac:spMkLst>
            <pc:docMk/>
            <pc:sldMk cId="1444352260" sldId="2438"/>
            <ac:spMk id="371" creationId="{BBFFA9B8-2B0D-B144-195B-170829749300}"/>
          </ac:spMkLst>
        </pc:spChg>
        <pc:spChg chg="mod">
          <ac:chgData name="Allegra Pericles" userId="6fb6fad6-731c-444c-82cd-a15dca0c4dc2" providerId="ADAL" clId="{5CA2861B-109B-4B0A-A153-43C43C1D71BC}" dt="2024-03-19T13:26:59.484" v="478"/>
          <ac:spMkLst>
            <pc:docMk/>
            <pc:sldMk cId="1444352260" sldId="2438"/>
            <ac:spMk id="372" creationId="{0B9570BC-F8C6-D6CF-A962-44B3E393A5A8}"/>
          </ac:spMkLst>
        </pc:spChg>
        <pc:spChg chg="mod">
          <ac:chgData name="Allegra Pericles" userId="6fb6fad6-731c-444c-82cd-a15dca0c4dc2" providerId="ADAL" clId="{5CA2861B-109B-4B0A-A153-43C43C1D71BC}" dt="2024-03-19T13:26:59.484" v="478"/>
          <ac:spMkLst>
            <pc:docMk/>
            <pc:sldMk cId="1444352260" sldId="2438"/>
            <ac:spMk id="373" creationId="{81A79BAB-FE04-2C21-06E9-9CBF964AE149}"/>
          </ac:spMkLst>
        </pc:spChg>
        <pc:spChg chg="mod">
          <ac:chgData name="Allegra Pericles" userId="6fb6fad6-731c-444c-82cd-a15dca0c4dc2" providerId="ADAL" clId="{5CA2861B-109B-4B0A-A153-43C43C1D71BC}" dt="2024-03-19T13:26:59.484" v="478"/>
          <ac:spMkLst>
            <pc:docMk/>
            <pc:sldMk cId="1444352260" sldId="2438"/>
            <ac:spMk id="374" creationId="{94E2038A-2966-2803-5EDA-352A29A720FC}"/>
          </ac:spMkLst>
        </pc:spChg>
        <pc:spChg chg="mod">
          <ac:chgData name="Allegra Pericles" userId="6fb6fad6-731c-444c-82cd-a15dca0c4dc2" providerId="ADAL" clId="{5CA2861B-109B-4B0A-A153-43C43C1D71BC}" dt="2024-03-19T13:26:59.484" v="478"/>
          <ac:spMkLst>
            <pc:docMk/>
            <pc:sldMk cId="1444352260" sldId="2438"/>
            <ac:spMk id="375" creationId="{3CCA971B-D846-A23B-D583-6B19A0B4D0AC}"/>
          </ac:spMkLst>
        </pc:spChg>
        <pc:spChg chg="mod">
          <ac:chgData name="Allegra Pericles" userId="6fb6fad6-731c-444c-82cd-a15dca0c4dc2" providerId="ADAL" clId="{5CA2861B-109B-4B0A-A153-43C43C1D71BC}" dt="2024-03-19T13:26:59.484" v="478"/>
          <ac:spMkLst>
            <pc:docMk/>
            <pc:sldMk cId="1444352260" sldId="2438"/>
            <ac:spMk id="376" creationId="{6763D631-66FB-B2EC-432E-096E3B53528E}"/>
          </ac:spMkLst>
        </pc:spChg>
        <pc:spChg chg="mod">
          <ac:chgData name="Allegra Pericles" userId="6fb6fad6-731c-444c-82cd-a15dca0c4dc2" providerId="ADAL" clId="{5CA2861B-109B-4B0A-A153-43C43C1D71BC}" dt="2024-03-19T13:26:59.484" v="478"/>
          <ac:spMkLst>
            <pc:docMk/>
            <pc:sldMk cId="1444352260" sldId="2438"/>
            <ac:spMk id="377" creationId="{8BEF5CCC-15EA-EF03-332B-489A6BA6D0C7}"/>
          </ac:spMkLst>
        </pc:spChg>
        <pc:spChg chg="mod">
          <ac:chgData name="Allegra Pericles" userId="6fb6fad6-731c-444c-82cd-a15dca0c4dc2" providerId="ADAL" clId="{5CA2861B-109B-4B0A-A153-43C43C1D71BC}" dt="2024-03-19T13:26:59.484" v="478"/>
          <ac:spMkLst>
            <pc:docMk/>
            <pc:sldMk cId="1444352260" sldId="2438"/>
            <ac:spMk id="378" creationId="{3FD331CB-A9BF-987A-4378-5046E7B752B0}"/>
          </ac:spMkLst>
        </pc:spChg>
        <pc:spChg chg="mod">
          <ac:chgData name="Allegra Pericles" userId="6fb6fad6-731c-444c-82cd-a15dca0c4dc2" providerId="ADAL" clId="{5CA2861B-109B-4B0A-A153-43C43C1D71BC}" dt="2024-03-19T13:26:59.484" v="478"/>
          <ac:spMkLst>
            <pc:docMk/>
            <pc:sldMk cId="1444352260" sldId="2438"/>
            <ac:spMk id="379" creationId="{565C75A2-8620-C1B0-E250-07F1DBC44D32}"/>
          </ac:spMkLst>
        </pc:spChg>
        <pc:spChg chg="mod">
          <ac:chgData name="Allegra Pericles" userId="6fb6fad6-731c-444c-82cd-a15dca0c4dc2" providerId="ADAL" clId="{5CA2861B-109B-4B0A-A153-43C43C1D71BC}" dt="2024-03-19T13:26:59.484" v="478"/>
          <ac:spMkLst>
            <pc:docMk/>
            <pc:sldMk cId="1444352260" sldId="2438"/>
            <ac:spMk id="380" creationId="{0D994DC6-2E7D-60F0-031A-DA2C58A121CE}"/>
          </ac:spMkLst>
        </pc:spChg>
        <pc:spChg chg="mod">
          <ac:chgData name="Allegra Pericles" userId="6fb6fad6-731c-444c-82cd-a15dca0c4dc2" providerId="ADAL" clId="{5CA2861B-109B-4B0A-A153-43C43C1D71BC}" dt="2024-03-19T13:26:59.484" v="478"/>
          <ac:spMkLst>
            <pc:docMk/>
            <pc:sldMk cId="1444352260" sldId="2438"/>
            <ac:spMk id="381" creationId="{C28E99E0-49FF-7A81-1618-FE0D10796C8A}"/>
          </ac:spMkLst>
        </pc:spChg>
        <pc:spChg chg="mod">
          <ac:chgData name="Allegra Pericles" userId="6fb6fad6-731c-444c-82cd-a15dca0c4dc2" providerId="ADAL" clId="{5CA2861B-109B-4B0A-A153-43C43C1D71BC}" dt="2024-03-19T13:26:59.484" v="478"/>
          <ac:spMkLst>
            <pc:docMk/>
            <pc:sldMk cId="1444352260" sldId="2438"/>
            <ac:spMk id="382" creationId="{B75B4108-518E-6128-F717-18A1E4E90020}"/>
          </ac:spMkLst>
        </pc:spChg>
        <pc:spChg chg="mod">
          <ac:chgData name="Allegra Pericles" userId="6fb6fad6-731c-444c-82cd-a15dca0c4dc2" providerId="ADAL" clId="{5CA2861B-109B-4B0A-A153-43C43C1D71BC}" dt="2024-03-19T13:26:59.484" v="478"/>
          <ac:spMkLst>
            <pc:docMk/>
            <pc:sldMk cId="1444352260" sldId="2438"/>
            <ac:spMk id="383" creationId="{9FBCCF61-CDF4-67BA-D9E3-CA062D5E1004}"/>
          </ac:spMkLst>
        </pc:spChg>
        <pc:spChg chg="mod">
          <ac:chgData name="Allegra Pericles" userId="6fb6fad6-731c-444c-82cd-a15dca0c4dc2" providerId="ADAL" clId="{5CA2861B-109B-4B0A-A153-43C43C1D71BC}" dt="2024-03-19T13:26:59.484" v="478"/>
          <ac:spMkLst>
            <pc:docMk/>
            <pc:sldMk cId="1444352260" sldId="2438"/>
            <ac:spMk id="384" creationId="{79206C03-C7AE-F861-3D5D-DA64239A614A}"/>
          </ac:spMkLst>
        </pc:spChg>
        <pc:spChg chg="mod">
          <ac:chgData name="Allegra Pericles" userId="6fb6fad6-731c-444c-82cd-a15dca0c4dc2" providerId="ADAL" clId="{5CA2861B-109B-4B0A-A153-43C43C1D71BC}" dt="2024-03-19T13:26:59.484" v="478"/>
          <ac:spMkLst>
            <pc:docMk/>
            <pc:sldMk cId="1444352260" sldId="2438"/>
            <ac:spMk id="385" creationId="{5497628C-3B91-19F3-579E-53F8AA47564B}"/>
          </ac:spMkLst>
        </pc:spChg>
        <pc:spChg chg="mod">
          <ac:chgData name="Allegra Pericles" userId="6fb6fad6-731c-444c-82cd-a15dca0c4dc2" providerId="ADAL" clId="{5CA2861B-109B-4B0A-A153-43C43C1D71BC}" dt="2024-03-19T13:26:59.484" v="478"/>
          <ac:spMkLst>
            <pc:docMk/>
            <pc:sldMk cId="1444352260" sldId="2438"/>
            <ac:spMk id="386" creationId="{03B95466-A3E6-15BA-EE1D-09B15CC61E8C}"/>
          </ac:spMkLst>
        </pc:spChg>
        <pc:spChg chg="mod">
          <ac:chgData name="Allegra Pericles" userId="6fb6fad6-731c-444c-82cd-a15dca0c4dc2" providerId="ADAL" clId="{5CA2861B-109B-4B0A-A153-43C43C1D71BC}" dt="2024-03-19T13:26:59.484" v="478"/>
          <ac:spMkLst>
            <pc:docMk/>
            <pc:sldMk cId="1444352260" sldId="2438"/>
            <ac:spMk id="387" creationId="{F6088EDA-9F51-985E-663B-E049024DED05}"/>
          </ac:spMkLst>
        </pc:spChg>
        <pc:spChg chg="mod">
          <ac:chgData name="Allegra Pericles" userId="6fb6fad6-731c-444c-82cd-a15dca0c4dc2" providerId="ADAL" clId="{5CA2861B-109B-4B0A-A153-43C43C1D71BC}" dt="2024-03-19T13:26:59.484" v="478"/>
          <ac:spMkLst>
            <pc:docMk/>
            <pc:sldMk cId="1444352260" sldId="2438"/>
            <ac:spMk id="388" creationId="{13107A4B-806A-F1B4-3A90-CE8BC130B058}"/>
          </ac:spMkLst>
        </pc:spChg>
        <pc:spChg chg="mod">
          <ac:chgData name="Allegra Pericles" userId="6fb6fad6-731c-444c-82cd-a15dca0c4dc2" providerId="ADAL" clId="{5CA2861B-109B-4B0A-A153-43C43C1D71BC}" dt="2024-03-19T13:26:59.484" v="478"/>
          <ac:spMkLst>
            <pc:docMk/>
            <pc:sldMk cId="1444352260" sldId="2438"/>
            <ac:spMk id="389" creationId="{B46D815C-A894-BE11-C35B-582AE5A27326}"/>
          </ac:spMkLst>
        </pc:spChg>
        <pc:spChg chg="mod">
          <ac:chgData name="Allegra Pericles" userId="6fb6fad6-731c-444c-82cd-a15dca0c4dc2" providerId="ADAL" clId="{5CA2861B-109B-4B0A-A153-43C43C1D71BC}" dt="2024-03-19T13:26:59.484" v="478"/>
          <ac:spMkLst>
            <pc:docMk/>
            <pc:sldMk cId="1444352260" sldId="2438"/>
            <ac:spMk id="390" creationId="{85B1AF86-EAF0-844D-94EB-33D03D7C4D00}"/>
          </ac:spMkLst>
        </pc:spChg>
        <pc:spChg chg="mod">
          <ac:chgData name="Allegra Pericles" userId="6fb6fad6-731c-444c-82cd-a15dca0c4dc2" providerId="ADAL" clId="{5CA2861B-109B-4B0A-A153-43C43C1D71BC}" dt="2024-03-19T13:26:59.484" v="478"/>
          <ac:spMkLst>
            <pc:docMk/>
            <pc:sldMk cId="1444352260" sldId="2438"/>
            <ac:spMk id="391" creationId="{5A31DC7E-B041-7521-BB1D-D8407CCD813A}"/>
          </ac:spMkLst>
        </pc:spChg>
        <pc:spChg chg="mod">
          <ac:chgData name="Allegra Pericles" userId="6fb6fad6-731c-444c-82cd-a15dca0c4dc2" providerId="ADAL" clId="{5CA2861B-109B-4B0A-A153-43C43C1D71BC}" dt="2024-03-19T13:26:59.484" v="478"/>
          <ac:spMkLst>
            <pc:docMk/>
            <pc:sldMk cId="1444352260" sldId="2438"/>
            <ac:spMk id="392" creationId="{951F4840-0B74-B78A-9FF1-60D3DCF6AEA8}"/>
          </ac:spMkLst>
        </pc:spChg>
        <pc:spChg chg="mod">
          <ac:chgData name="Allegra Pericles" userId="6fb6fad6-731c-444c-82cd-a15dca0c4dc2" providerId="ADAL" clId="{5CA2861B-109B-4B0A-A153-43C43C1D71BC}" dt="2024-03-19T13:26:59.484" v="478"/>
          <ac:spMkLst>
            <pc:docMk/>
            <pc:sldMk cId="1444352260" sldId="2438"/>
            <ac:spMk id="393" creationId="{1670DB50-FFF0-EF99-1530-3221E25669AC}"/>
          </ac:spMkLst>
        </pc:spChg>
        <pc:spChg chg="mod">
          <ac:chgData name="Allegra Pericles" userId="6fb6fad6-731c-444c-82cd-a15dca0c4dc2" providerId="ADAL" clId="{5CA2861B-109B-4B0A-A153-43C43C1D71BC}" dt="2024-03-19T13:26:59.484" v="478"/>
          <ac:spMkLst>
            <pc:docMk/>
            <pc:sldMk cId="1444352260" sldId="2438"/>
            <ac:spMk id="394" creationId="{44F4FCF3-36AB-B618-FABE-28A80D91507F}"/>
          </ac:spMkLst>
        </pc:spChg>
        <pc:spChg chg="mod">
          <ac:chgData name="Allegra Pericles" userId="6fb6fad6-731c-444c-82cd-a15dca0c4dc2" providerId="ADAL" clId="{5CA2861B-109B-4B0A-A153-43C43C1D71BC}" dt="2024-03-19T13:26:59.484" v="478"/>
          <ac:spMkLst>
            <pc:docMk/>
            <pc:sldMk cId="1444352260" sldId="2438"/>
            <ac:spMk id="395" creationId="{452F30D8-9CFF-4B50-A3BB-47C5425D9738}"/>
          </ac:spMkLst>
        </pc:spChg>
        <pc:spChg chg="mod">
          <ac:chgData name="Allegra Pericles" userId="6fb6fad6-731c-444c-82cd-a15dca0c4dc2" providerId="ADAL" clId="{5CA2861B-109B-4B0A-A153-43C43C1D71BC}" dt="2024-03-19T13:26:59.484" v="478"/>
          <ac:spMkLst>
            <pc:docMk/>
            <pc:sldMk cId="1444352260" sldId="2438"/>
            <ac:spMk id="396" creationId="{15676F2F-766D-49CA-1A8C-50F295AFEDCE}"/>
          </ac:spMkLst>
        </pc:spChg>
        <pc:spChg chg="mod">
          <ac:chgData name="Allegra Pericles" userId="6fb6fad6-731c-444c-82cd-a15dca0c4dc2" providerId="ADAL" clId="{5CA2861B-109B-4B0A-A153-43C43C1D71BC}" dt="2024-03-19T13:26:59.484" v="478"/>
          <ac:spMkLst>
            <pc:docMk/>
            <pc:sldMk cId="1444352260" sldId="2438"/>
            <ac:spMk id="397" creationId="{7DCC595D-E940-6349-DB62-C2583593E89F}"/>
          </ac:spMkLst>
        </pc:spChg>
        <pc:spChg chg="mod">
          <ac:chgData name="Allegra Pericles" userId="6fb6fad6-731c-444c-82cd-a15dca0c4dc2" providerId="ADAL" clId="{5CA2861B-109B-4B0A-A153-43C43C1D71BC}" dt="2024-03-19T13:26:59.484" v="478"/>
          <ac:spMkLst>
            <pc:docMk/>
            <pc:sldMk cId="1444352260" sldId="2438"/>
            <ac:spMk id="398" creationId="{0CAB3C6A-EBEA-A155-72D4-DAD993242849}"/>
          </ac:spMkLst>
        </pc:spChg>
        <pc:spChg chg="mod">
          <ac:chgData name="Allegra Pericles" userId="6fb6fad6-731c-444c-82cd-a15dca0c4dc2" providerId="ADAL" clId="{5CA2861B-109B-4B0A-A153-43C43C1D71BC}" dt="2024-03-19T13:26:59.484" v="478"/>
          <ac:spMkLst>
            <pc:docMk/>
            <pc:sldMk cId="1444352260" sldId="2438"/>
            <ac:spMk id="399" creationId="{7A938EB5-A99B-7E57-E367-4DD33F743D80}"/>
          </ac:spMkLst>
        </pc:spChg>
        <pc:spChg chg="mod">
          <ac:chgData name="Allegra Pericles" userId="6fb6fad6-731c-444c-82cd-a15dca0c4dc2" providerId="ADAL" clId="{5CA2861B-109B-4B0A-A153-43C43C1D71BC}" dt="2024-03-19T13:26:59.484" v="478"/>
          <ac:spMkLst>
            <pc:docMk/>
            <pc:sldMk cId="1444352260" sldId="2438"/>
            <ac:spMk id="400" creationId="{BDA57BBF-6301-3B2A-9741-2446F67D481D}"/>
          </ac:spMkLst>
        </pc:spChg>
        <pc:spChg chg="mod">
          <ac:chgData name="Allegra Pericles" userId="6fb6fad6-731c-444c-82cd-a15dca0c4dc2" providerId="ADAL" clId="{5CA2861B-109B-4B0A-A153-43C43C1D71BC}" dt="2024-03-19T13:26:59.484" v="478"/>
          <ac:spMkLst>
            <pc:docMk/>
            <pc:sldMk cId="1444352260" sldId="2438"/>
            <ac:spMk id="401" creationId="{6FE5D824-B81C-DA35-F83D-16FC84782440}"/>
          </ac:spMkLst>
        </pc:spChg>
        <pc:spChg chg="mod">
          <ac:chgData name="Allegra Pericles" userId="6fb6fad6-731c-444c-82cd-a15dca0c4dc2" providerId="ADAL" clId="{5CA2861B-109B-4B0A-A153-43C43C1D71BC}" dt="2024-03-19T13:26:59.484" v="478"/>
          <ac:spMkLst>
            <pc:docMk/>
            <pc:sldMk cId="1444352260" sldId="2438"/>
            <ac:spMk id="402" creationId="{02070FBB-D77F-5A0D-170D-55970D51E392}"/>
          </ac:spMkLst>
        </pc:spChg>
        <pc:spChg chg="mod">
          <ac:chgData name="Allegra Pericles" userId="6fb6fad6-731c-444c-82cd-a15dca0c4dc2" providerId="ADAL" clId="{5CA2861B-109B-4B0A-A153-43C43C1D71BC}" dt="2024-03-19T13:26:59.484" v="478"/>
          <ac:spMkLst>
            <pc:docMk/>
            <pc:sldMk cId="1444352260" sldId="2438"/>
            <ac:spMk id="403" creationId="{9B48F0BB-C30A-3BD7-939F-19E6301EB2BB}"/>
          </ac:spMkLst>
        </pc:spChg>
        <pc:spChg chg="mod">
          <ac:chgData name="Allegra Pericles" userId="6fb6fad6-731c-444c-82cd-a15dca0c4dc2" providerId="ADAL" clId="{5CA2861B-109B-4B0A-A153-43C43C1D71BC}" dt="2024-03-19T13:26:59.484" v="478"/>
          <ac:spMkLst>
            <pc:docMk/>
            <pc:sldMk cId="1444352260" sldId="2438"/>
            <ac:spMk id="404" creationId="{B8A4FD99-637F-9805-6307-D472BAA68DC1}"/>
          </ac:spMkLst>
        </pc:spChg>
        <pc:spChg chg="mod">
          <ac:chgData name="Allegra Pericles" userId="6fb6fad6-731c-444c-82cd-a15dca0c4dc2" providerId="ADAL" clId="{5CA2861B-109B-4B0A-A153-43C43C1D71BC}" dt="2024-03-19T13:26:59.484" v="478"/>
          <ac:spMkLst>
            <pc:docMk/>
            <pc:sldMk cId="1444352260" sldId="2438"/>
            <ac:spMk id="405" creationId="{AE7AF756-C7EC-B928-B353-BE45F989094A}"/>
          </ac:spMkLst>
        </pc:spChg>
        <pc:spChg chg="mod">
          <ac:chgData name="Allegra Pericles" userId="6fb6fad6-731c-444c-82cd-a15dca0c4dc2" providerId="ADAL" clId="{5CA2861B-109B-4B0A-A153-43C43C1D71BC}" dt="2024-03-19T13:26:59.484" v="478"/>
          <ac:spMkLst>
            <pc:docMk/>
            <pc:sldMk cId="1444352260" sldId="2438"/>
            <ac:spMk id="406" creationId="{4443C5B7-F75C-4454-F3B0-09A41A545B62}"/>
          </ac:spMkLst>
        </pc:spChg>
        <pc:spChg chg="mod">
          <ac:chgData name="Allegra Pericles" userId="6fb6fad6-731c-444c-82cd-a15dca0c4dc2" providerId="ADAL" clId="{5CA2861B-109B-4B0A-A153-43C43C1D71BC}" dt="2024-03-19T13:26:59.484" v="478"/>
          <ac:spMkLst>
            <pc:docMk/>
            <pc:sldMk cId="1444352260" sldId="2438"/>
            <ac:spMk id="407" creationId="{B48E816D-A23A-5929-D915-10A0C4B692F6}"/>
          </ac:spMkLst>
        </pc:spChg>
        <pc:spChg chg="mod">
          <ac:chgData name="Allegra Pericles" userId="6fb6fad6-731c-444c-82cd-a15dca0c4dc2" providerId="ADAL" clId="{5CA2861B-109B-4B0A-A153-43C43C1D71BC}" dt="2024-03-19T13:26:59.484" v="478"/>
          <ac:spMkLst>
            <pc:docMk/>
            <pc:sldMk cId="1444352260" sldId="2438"/>
            <ac:spMk id="408" creationId="{D953B23A-AEEC-DC53-4E72-073CAAB4205F}"/>
          </ac:spMkLst>
        </pc:spChg>
        <pc:spChg chg="mod">
          <ac:chgData name="Allegra Pericles" userId="6fb6fad6-731c-444c-82cd-a15dca0c4dc2" providerId="ADAL" clId="{5CA2861B-109B-4B0A-A153-43C43C1D71BC}" dt="2024-03-19T13:26:59.484" v="478"/>
          <ac:spMkLst>
            <pc:docMk/>
            <pc:sldMk cId="1444352260" sldId="2438"/>
            <ac:spMk id="409" creationId="{8C2F0269-E355-D255-50C3-C817CDF0D993}"/>
          </ac:spMkLst>
        </pc:spChg>
        <pc:spChg chg="mod">
          <ac:chgData name="Allegra Pericles" userId="6fb6fad6-731c-444c-82cd-a15dca0c4dc2" providerId="ADAL" clId="{5CA2861B-109B-4B0A-A153-43C43C1D71BC}" dt="2024-03-19T13:26:59.484" v="478"/>
          <ac:spMkLst>
            <pc:docMk/>
            <pc:sldMk cId="1444352260" sldId="2438"/>
            <ac:spMk id="410" creationId="{2CDF6375-5A0C-A3A8-1762-CFF1218E705F}"/>
          </ac:spMkLst>
        </pc:spChg>
        <pc:spChg chg="mod">
          <ac:chgData name="Allegra Pericles" userId="6fb6fad6-731c-444c-82cd-a15dca0c4dc2" providerId="ADAL" clId="{5CA2861B-109B-4B0A-A153-43C43C1D71BC}" dt="2024-03-19T13:26:59.484" v="478"/>
          <ac:spMkLst>
            <pc:docMk/>
            <pc:sldMk cId="1444352260" sldId="2438"/>
            <ac:spMk id="411" creationId="{6BDE51EB-B21C-F735-BEA5-01B08A775015}"/>
          </ac:spMkLst>
        </pc:spChg>
        <pc:spChg chg="mod">
          <ac:chgData name="Allegra Pericles" userId="6fb6fad6-731c-444c-82cd-a15dca0c4dc2" providerId="ADAL" clId="{5CA2861B-109B-4B0A-A153-43C43C1D71BC}" dt="2024-03-19T13:26:59.484" v="478"/>
          <ac:spMkLst>
            <pc:docMk/>
            <pc:sldMk cId="1444352260" sldId="2438"/>
            <ac:spMk id="412" creationId="{90DFD2CD-3988-F21C-B60E-2438A06E2758}"/>
          </ac:spMkLst>
        </pc:spChg>
        <pc:spChg chg="mod">
          <ac:chgData name="Allegra Pericles" userId="6fb6fad6-731c-444c-82cd-a15dca0c4dc2" providerId="ADAL" clId="{5CA2861B-109B-4B0A-A153-43C43C1D71BC}" dt="2024-03-19T13:26:59.484" v="478"/>
          <ac:spMkLst>
            <pc:docMk/>
            <pc:sldMk cId="1444352260" sldId="2438"/>
            <ac:spMk id="413" creationId="{0178E68C-D85E-7CE8-89F9-2977043CB71C}"/>
          </ac:spMkLst>
        </pc:spChg>
        <pc:spChg chg="mod">
          <ac:chgData name="Allegra Pericles" userId="6fb6fad6-731c-444c-82cd-a15dca0c4dc2" providerId="ADAL" clId="{5CA2861B-109B-4B0A-A153-43C43C1D71BC}" dt="2024-03-19T13:26:59.484" v="478"/>
          <ac:spMkLst>
            <pc:docMk/>
            <pc:sldMk cId="1444352260" sldId="2438"/>
            <ac:spMk id="414" creationId="{6B8CFB04-EBC1-91A9-E388-79D9F3BA540F}"/>
          </ac:spMkLst>
        </pc:spChg>
        <pc:spChg chg="mod">
          <ac:chgData name="Allegra Pericles" userId="6fb6fad6-731c-444c-82cd-a15dca0c4dc2" providerId="ADAL" clId="{5CA2861B-109B-4B0A-A153-43C43C1D71BC}" dt="2024-03-19T13:26:59.484" v="478"/>
          <ac:spMkLst>
            <pc:docMk/>
            <pc:sldMk cId="1444352260" sldId="2438"/>
            <ac:spMk id="415" creationId="{D295581D-9FC8-9636-B627-E5A20F1EE07B}"/>
          </ac:spMkLst>
        </pc:spChg>
        <pc:spChg chg="mod">
          <ac:chgData name="Allegra Pericles" userId="6fb6fad6-731c-444c-82cd-a15dca0c4dc2" providerId="ADAL" clId="{5CA2861B-109B-4B0A-A153-43C43C1D71BC}" dt="2024-03-19T13:26:59.484" v="478"/>
          <ac:spMkLst>
            <pc:docMk/>
            <pc:sldMk cId="1444352260" sldId="2438"/>
            <ac:spMk id="416" creationId="{EC1E1EBB-3257-8A36-CE58-02E8EF4109A6}"/>
          </ac:spMkLst>
        </pc:spChg>
        <pc:spChg chg="mod">
          <ac:chgData name="Allegra Pericles" userId="6fb6fad6-731c-444c-82cd-a15dca0c4dc2" providerId="ADAL" clId="{5CA2861B-109B-4B0A-A153-43C43C1D71BC}" dt="2024-03-19T13:26:59.484" v="478"/>
          <ac:spMkLst>
            <pc:docMk/>
            <pc:sldMk cId="1444352260" sldId="2438"/>
            <ac:spMk id="417" creationId="{4BB08ECF-2B25-514C-D6B7-30E901390D43}"/>
          </ac:spMkLst>
        </pc:spChg>
        <pc:spChg chg="mod">
          <ac:chgData name="Allegra Pericles" userId="6fb6fad6-731c-444c-82cd-a15dca0c4dc2" providerId="ADAL" clId="{5CA2861B-109B-4B0A-A153-43C43C1D71BC}" dt="2024-03-19T13:26:59.484" v="478"/>
          <ac:spMkLst>
            <pc:docMk/>
            <pc:sldMk cId="1444352260" sldId="2438"/>
            <ac:spMk id="418" creationId="{1AA19DB5-FDBF-F52F-F08C-31567ECBF93A}"/>
          </ac:spMkLst>
        </pc:spChg>
        <pc:spChg chg="mod">
          <ac:chgData name="Allegra Pericles" userId="6fb6fad6-731c-444c-82cd-a15dca0c4dc2" providerId="ADAL" clId="{5CA2861B-109B-4B0A-A153-43C43C1D71BC}" dt="2024-03-19T13:26:59.484" v="478"/>
          <ac:spMkLst>
            <pc:docMk/>
            <pc:sldMk cId="1444352260" sldId="2438"/>
            <ac:spMk id="419" creationId="{5971B5CF-4FC5-A8A3-9ED1-603C55B0AAF5}"/>
          </ac:spMkLst>
        </pc:spChg>
        <pc:spChg chg="mod">
          <ac:chgData name="Allegra Pericles" userId="6fb6fad6-731c-444c-82cd-a15dca0c4dc2" providerId="ADAL" clId="{5CA2861B-109B-4B0A-A153-43C43C1D71BC}" dt="2024-03-19T13:26:59.484" v="478"/>
          <ac:spMkLst>
            <pc:docMk/>
            <pc:sldMk cId="1444352260" sldId="2438"/>
            <ac:spMk id="420" creationId="{25BEDEBE-0D45-CA3B-0BB6-EC4D7C5C4722}"/>
          </ac:spMkLst>
        </pc:spChg>
        <pc:spChg chg="mod">
          <ac:chgData name="Allegra Pericles" userId="6fb6fad6-731c-444c-82cd-a15dca0c4dc2" providerId="ADAL" clId="{5CA2861B-109B-4B0A-A153-43C43C1D71BC}" dt="2024-03-19T13:26:59.484" v="478"/>
          <ac:spMkLst>
            <pc:docMk/>
            <pc:sldMk cId="1444352260" sldId="2438"/>
            <ac:spMk id="421" creationId="{A2565AB8-B658-C9E9-B9F2-FFB38BF346E1}"/>
          </ac:spMkLst>
        </pc:spChg>
        <pc:spChg chg="mod">
          <ac:chgData name="Allegra Pericles" userId="6fb6fad6-731c-444c-82cd-a15dca0c4dc2" providerId="ADAL" clId="{5CA2861B-109B-4B0A-A153-43C43C1D71BC}" dt="2024-03-19T13:26:59.484" v="478"/>
          <ac:spMkLst>
            <pc:docMk/>
            <pc:sldMk cId="1444352260" sldId="2438"/>
            <ac:spMk id="422" creationId="{2DA39768-2AC5-AC14-1B67-3DB7641F0A88}"/>
          </ac:spMkLst>
        </pc:spChg>
        <pc:spChg chg="mod">
          <ac:chgData name="Allegra Pericles" userId="6fb6fad6-731c-444c-82cd-a15dca0c4dc2" providerId="ADAL" clId="{5CA2861B-109B-4B0A-A153-43C43C1D71BC}" dt="2024-03-19T13:26:59.484" v="478"/>
          <ac:spMkLst>
            <pc:docMk/>
            <pc:sldMk cId="1444352260" sldId="2438"/>
            <ac:spMk id="423" creationId="{B2654F6D-5B93-F41E-4C49-D78ED98A5295}"/>
          </ac:spMkLst>
        </pc:spChg>
        <pc:spChg chg="mod">
          <ac:chgData name="Allegra Pericles" userId="6fb6fad6-731c-444c-82cd-a15dca0c4dc2" providerId="ADAL" clId="{5CA2861B-109B-4B0A-A153-43C43C1D71BC}" dt="2024-03-19T13:26:59.484" v="478"/>
          <ac:spMkLst>
            <pc:docMk/>
            <pc:sldMk cId="1444352260" sldId="2438"/>
            <ac:spMk id="424" creationId="{9CEB0DB7-3058-29C4-C06B-88E33AF32FF4}"/>
          </ac:spMkLst>
        </pc:spChg>
        <pc:spChg chg="mod">
          <ac:chgData name="Allegra Pericles" userId="6fb6fad6-731c-444c-82cd-a15dca0c4dc2" providerId="ADAL" clId="{5CA2861B-109B-4B0A-A153-43C43C1D71BC}" dt="2024-03-19T13:26:59.484" v="478"/>
          <ac:spMkLst>
            <pc:docMk/>
            <pc:sldMk cId="1444352260" sldId="2438"/>
            <ac:spMk id="425" creationId="{0E17B52A-5E7D-2860-8B7C-7CF0015A6B6A}"/>
          </ac:spMkLst>
        </pc:spChg>
        <pc:spChg chg="mod">
          <ac:chgData name="Allegra Pericles" userId="6fb6fad6-731c-444c-82cd-a15dca0c4dc2" providerId="ADAL" clId="{5CA2861B-109B-4B0A-A153-43C43C1D71BC}" dt="2024-03-19T13:26:59.484" v="478"/>
          <ac:spMkLst>
            <pc:docMk/>
            <pc:sldMk cId="1444352260" sldId="2438"/>
            <ac:spMk id="426" creationId="{EF85BD70-A975-C680-D25D-82769D67256E}"/>
          </ac:spMkLst>
        </pc:spChg>
        <pc:spChg chg="mod">
          <ac:chgData name="Allegra Pericles" userId="6fb6fad6-731c-444c-82cd-a15dca0c4dc2" providerId="ADAL" clId="{5CA2861B-109B-4B0A-A153-43C43C1D71BC}" dt="2024-03-19T13:26:59.484" v="478"/>
          <ac:spMkLst>
            <pc:docMk/>
            <pc:sldMk cId="1444352260" sldId="2438"/>
            <ac:spMk id="427" creationId="{4AAAD631-8FA0-0A16-BE01-F25A7C000E87}"/>
          </ac:spMkLst>
        </pc:spChg>
        <pc:spChg chg="mod">
          <ac:chgData name="Allegra Pericles" userId="6fb6fad6-731c-444c-82cd-a15dca0c4dc2" providerId="ADAL" clId="{5CA2861B-109B-4B0A-A153-43C43C1D71BC}" dt="2024-03-19T13:26:59.484" v="478"/>
          <ac:spMkLst>
            <pc:docMk/>
            <pc:sldMk cId="1444352260" sldId="2438"/>
            <ac:spMk id="428" creationId="{E82D63DF-B0DE-AD47-6638-2E8F6FBD24EA}"/>
          </ac:spMkLst>
        </pc:spChg>
        <pc:spChg chg="mod">
          <ac:chgData name="Allegra Pericles" userId="6fb6fad6-731c-444c-82cd-a15dca0c4dc2" providerId="ADAL" clId="{5CA2861B-109B-4B0A-A153-43C43C1D71BC}" dt="2024-03-19T13:26:59.484" v="478"/>
          <ac:spMkLst>
            <pc:docMk/>
            <pc:sldMk cId="1444352260" sldId="2438"/>
            <ac:spMk id="429" creationId="{F131615A-5774-FCE3-7800-67CA93442A1D}"/>
          </ac:spMkLst>
        </pc:spChg>
        <pc:spChg chg="mod">
          <ac:chgData name="Allegra Pericles" userId="6fb6fad6-731c-444c-82cd-a15dca0c4dc2" providerId="ADAL" clId="{5CA2861B-109B-4B0A-A153-43C43C1D71BC}" dt="2024-03-19T13:26:59.484" v="478"/>
          <ac:spMkLst>
            <pc:docMk/>
            <pc:sldMk cId="1444352260" sldId="2438"/>
            <ac:spMk id="430" creationId="{95C83452-C819-788F-EC2D-26888B3F0E3E}"/>
          </ac:spMkLst>
        </pc:spChg>
        <pc:spChg chg="mod">
          <ac:chgData name="Allegra Pericles" userId="6fb6fad6-731c-444c-82cd-a15dca0c4dc2" providerId="ADAL" clId="{5CA2861B-109B-4B0A-A153-43C43C1D71BC}" dt="2024-03-19T13:26:59.484" v="478"/>
          <ac:spMkLst>
            <pc:docMk/>
            <pc:sldMk cId="1444352260" sldId="2438"/>
            <ac:spMk id="431" creationId="{E1C95B05-D407-B723-E95B-7610055FC143}"/>
          </ac:spMkLst>
        </pc:spChg>
        <pc:spChg chg="mod">
          <ac:chgData name="Allegra Pericles" userId="6fb6fad6-731c-444c-82cd-a15dca0c4dc2" providerId="ADAL" clId="{5CA2861B-109B-4B0A-A153-43C43C1D71BC}" dt="2024-03-19T13:26:59.484" v="478"/>
          <ac:spMkLst>
            <pc:docMk/>
            <pc:sldMk cId="1444352260" sldId="2438"/>
            <ac:spMk id="432" creationId="{7EA9A790-6BDB-6D3A-4E41-D3F94F024D1B}"/>
          </ac:spMkLst>
        </pc:spChg>
        <pc:spChg chg="mod">
          <ac:chgData name="Allegra Pericles" userId="6fb6fad6-731c-444c-82cd-a15dca0c4dc2" providerId="ADAL" clId="{5CA2861B-109B-4B0A-A153-43C43C1D71BC}" dt="2024-03-19T13:26:59.484" v="478"/>
          <ac:spMkLst>
            <pc:docMk/>
            <pc:sldMk cId="1444352260" sldId="2438"/>
            <ac:spMk id="433" creationId="{ADA733B6-3497-180A-1A38-E353887FA771}"/>
          </ac:spMkLst>
        </pc:spChg>
        <pc:spChg chg="mod">
          <ac:chgData name="Allegra Pericles" userId="6fb6fad6-731c-444c-82cd-a15dca0c4dc2" providerId="ADAL" clId="{5CA2861B-109B-4B0A-A153-43C43C1D71BC}" dt="2024-03-19T13:26:59.484" v="478"/>
          <ac:spMkLst>
            <pc:docMk/>
            <pc:sldMk cId="1444352260" sldId="2438"/>
            <ac:spMk id="434" creationId="{200FC2DC-4565-7BB3-F99E-69D6699B199B}"/>
          </ac:spMkLst>
        </pc:spChg>
        <pc:spChg chg="mod">
          <ac:chgData name="Allegra Pericles" userId="6fb6fad6-731c-444c-82cd-a15dca0c4dc2" providerId="ADAL" clId="{5CA2861B-109B-4B0A-A153-43C43C1D71BC}" dt="2024-03-19T13:26:59.484" v="478"/>
          <ac:spMkLst>
            <pc:docMk/>
            <pc:sldMk cId="1444352260" sldId="2438"/>
            <ac:spMk id="435" creationId="{4FBB8D7F-DEDB-16B3-CB70-7EAAE5E0E8AE}"/>
          </ac:spMkLst>
        </pc:spChg>
        <pc:spChg chg="mod">
          <ac:chgData name="Allegra Pericles" userId="6fb6fad6-731c-444c-82cd-a15dca0c4dc2" providerId="ADAL" clId="{5CA2861B-109B-4B0A-A153-43C43C1D71BC}" dt="2024-03-19T13:26:59.484" v="478"/>
          <ac:spMkLst>
            <pc:docMk/>
            <pc:sldMk cId="1444352260" sldId="2438"/>
            <ac:spMk id="436" creationId="{D8786ED7-6041-F45B-06C0-B027CFFB9216}"/>
          </ac:spMkLst>
        </pc:spChg>
        <pc:spChg chg="mod">
          <ac:chgData name="Allegra Pericles" userId="6fb6fad6-731c-444c-82cd-a15dca0c4dc2" providerId="ADAL" clId="{5CA2861B-109B-4B0A-A153-43C43C1D71BC}" dt="2024-03-19T13:26:59.484" v="478"/>
          <ac:spMkLst>
            <pc:docMk/>
            <pc:sldMk cId="1444352260" sldId="2438"/>
            <ac:spMk id="437" creationId="{362988EB-4D73-1698-B39C-2D79EEFBE2F3}"/>
          </ac:spMkLst>
        </pc:spChg>
        <pc:spChg chg="mod">
          <ac:chgData name="Allegra Pericles" userId="6fb6fad6-731c-444c-82cd-a15dca0c4dc2" providerId="ADAL" clId="{5CA2861B-109B-4B0A-A153-43C43C1D71BC}" dt="2024-03-19T13:26:59.484" v="478"/>
          <ac:spMkLst>
            <pc:docMk/>
            <pc:sldMk cId="1444352260" sldId="2438"/>
            <ac:spMk id="438" creationId="{106E6628-A06C-D5B1-0A59-90AD37701571}"/>
          </ac:spMkLst>
        </pc:spChg>
        <pc:spChg chg="mod">
          <ac:chgData name="Allegra Pericles" userId="6fb6fad6-731c-444c-82cd-a15dca0c4dc2" providerId="ADAL" clId="{5CA2861B-109B-4B0A-A153-43C43C1D71BC}" dt="2024-03-19T13:26:59.484" v="478"/>
          <ac:spMkLst>
            <pc:docMk/>
            <pc:sldMk cId="1444352260" sldId="2438"/>
            <ac:spMk id="439" creationId="{B8FA1622-BCB4-B443-D1CB-05C26D75208B}"/>
          </ac:spMkLst>
        </pc:spChg>
        <pc:spChg chg="mod">
          <ac:chgData name="Allegra Pericles" userId="6fb6fad6-731c-444c-82cd-a15dca0c4dc2" providerId="ADAL" clId="{5CA2861B-109B-4B0A-A153-43C43C1D71BC}" dt="2024-03-19T13:26:59.484" v="478"/>
          <ac:spMkLst>
            <pc:docMk/>
            <pc:sldMk cId="1444352260" sldId="2438"/>
            <ac:spMk id="440" creationId="{5E7E8E13-8B36-99C4-44EB-86A634580275}"/>
          </ac:spMkLst>
        </pc:spChg>
        <pc:spChg chg="mod">
          <ac:chgData name="Allegra Pericles" userId="6fb6fad6-731c-444c-82cd-a15dca0c4dc2" providerId="ADAL" clId="{5CA2861B-109B-4B0A-A153-43C43C1D71BC}" dt="2024-03-19T13:26:59.484" v="478"/>
          <ac:spMkLst>
            <pc:docMk/>
            <pc:sldMk cId="1444352260" sldId="2438"/>
            <ac:spMk id="441" creationId="{E2D5D44F-0B23-9CEB-AF33-A8360326B082}"/>
          </ac:spMkLst>
        </pc:spChg>
        <pc:spChg chg="mod">
          <ac:chgData name="Allegra Pericles" userId="6fb6fad6-731c-444c-82cd-a15dca0c4dc2" providerId="ADAL" clId="{5CA2861B-109B-4B0A-A153-43C43C1D71BC}" dt="2024-03-19T13:26:59.484" v="478"/>
          <ac:spMkLst>
            <pc:docMk/>
            <pc:sldMk cId="1444352260" sldId="2438"/>
            <ac:spMk id="442" creationId="{DEDB56F4-B8A6-918F-E6BC-F89DBF7B7D73}"/>
          </ac:spMkLst>
        </pc:spChg>
        <pc:spChg chg="mod">
          <ac:chgData name="Allegra Pericles" userId="6fb6fad6-731c-444c-82cd-a15dca0c4dc2" providerId="ADAL" clId="{5CA2861B-109B-4B0A-A153-43C43C1D71BC}" dt="2024-03-19T13:26:59.484" v="478"/>
          <ac:spMkLst>
            <pc:docMk/>
            <pc:sldMk cId="1444352260" sldId="2438"/>
            <ac:spMk id="443" creationId="{0F0D7F3E-128A-7A7E-81E3-181121715DE3}"/>
          </ac:spMkLst>
        </pc:spChg>
        <pc:spChg chg="mod">
          <ac:chgData name="Allegra Pericles" userId="6fb6fad6-731c-444c-82cd-a15dca0c4dc2" providerId="ADAL" clId="{5CA2861B-109B-4B0A-A153-43C43C1D71BC}" dt="2024-03-19T13:26:59.484" v="478"/>
          <ac:spMkLst>
            <pc:docMk/>
            <pc:sldMk cId="1444352260" sldId="2438"/>
            <ac:spMk id="444" creationId="{F4D691B1-578F-407A-5C14-8154042332A1}"/>
          </ac:spMkLst>
        </pc:spChg>
        <pc:spChg chg="mod">
          <ac:chgData name="Allegra Pericles" userId="6fb6fad6-731c-444c-82cd-a15dca0c4dc2" providerId="ADAL" clId="{5CA2861B-109B-4B0A-A153-43C43C1D71BC}" dt="2024-03-19T13:26:59.484" v="478"/>
          <ac:spMkLst>
            <pc:docMk/>
            <pc:sldMk cId="1444352260" sldId="2438"/>
            <ac:spMk id="445" creationId="{73F8802D-374F-B726-8CBA-4B794E041EE1}"/>
          </ac:spMkLst>
        </pc:spChg>
        <pc:spChg chg="mod">
          <ac:chgData name="Allegra Pericles" userId="6fb6fad6-731c-444c-82cd-a15dca0c4dc2" providerId="ADAL" clId="{5CA2861B-109B-4B0A-A153-43C43C1D71BC}" dt="2024-03-19T13:26:59.484" v="478"/>
          <ac:spMkLst>
            <pc:docMk/>
            <pc:sldMk cId="1444352260" sldId="2438"/>
            <ac:spMk id="446" creationId="{E42ADB55-FA9B-D892-ED49-6D583200F4F3}"/>
          </ac:spMkLst>
        </pc:spChg>
        <pc:spChg chg="mod">
          <ac:chgData name="Allegra Pericles" userId="6fb6fad6-731c-444c-82cd-a15dca0c4dc2" providerId="ADAL" clId="{5CA2861B-109B-4B0A-A153-43C43C1D71BC}" dt="2024-03-19T13:26:59.484" v="478"/>
          <ac:spMkLst>
            <pc:docMk/>
            <pc:sldMk cId="1444352260" sldId="2438"/>
            <ac:spMk id="447" creationId="{3B47EEAC-B120-8B7E-B52A-8C1628B87949}"/>
          </ac:spMkLst>
        </pc:spChg>
        <pc:spChg chg="mod">
          <ac:chgData name="Allegra Pericles" userId="6fb6fad6-731c-444c-82cd-a15dca0c4dc2" providerId="ADAL" clId="{5CA2861B-109B-4B0A-A153-43C43C1D71BC}" dt="2024-03-19T13:26:59.484" v="478"/>
          <ac:spMkLst>
            <pc:docMk/>
            <pc:sldMk cId="1444352260" sldId="2438"/>
            <ac:spMk id="448" creationId="{EA5160CA-C2DA-359A-3409-189BEDA94152}"/>
          </ac:spMkLst>
        </pc:spChg>
        <pc:spChg chg="mod">
          <ac:chgData name="Allegra Pericles" userId="6fb6fad6-731c-444c-82cd-a15dca0c4dc2" providerId="ADAL" clId="{5CA2861B-109B-4B0A-A153-43C43C1D71BC}" dt="2024-03-19T13:26:59.484" v="478"/>
          <ac:spMkLst>
            <pc:docMk/>
            <pc:sldMk cId="1444352260" sldId="2438"/>
            <ac:spMk id="449" creationId="{A7E8153B-B2B2-5671-62B1-BA1E3B6FDEB6}"/>
          </ac:spMkLst>
        </pc:spChg>
        <pc:spChg chg="mod">
          <ac:chgData name="Allegra Pericles" userId="6fb6fad6-731c-444c-82cd-a15dca0c4dc2" providerId="ADAL" clId="{5CA2861B-109B-4B0A-A153-43C43C1D71BC}" dt="2024-03-19T13:26:59.484" v="478"/>
          <ac:spMkLst>
            <pc:docMk/>
            <pc:sldMk cId="1444352260" sldId="2438"/>
            <ac:spMk id="450" creationId="{22988816-3A59-64CA-E80F-6EA582311400}"/>
          </ac:spMkLst>
        </pc:spChg>
        <pc:spChg chg="mod">
          <ac:chgData name="Allegra Pericles" userId="6fb6fad6-731c-444c-82cd-a15dca0c4dc2" providerId="ADAL" clId="{5CA2861B-109B-4B0A-A153-43C43C1D71BC}" dt="2024-03-19T13:26:59.484" v="478"/>
          <ac:spMkLst>
            <pc:docMk/>
            <pc:sldMk cId="1444352260" sldId="2438"/>
            <ac:spMk id="451" creationId="{7EC9878B-6FD5-CBC8-A2BF-DF892B5D2D38}"/>
          </ac:spMkLst>
        </pc:spChg>
        <pc:spChg chg="mod">
          <ac:chgData name="Allegra Pericles" userId="6fb6fad6-731c-444c-82cd-a15dca0c4dc2" providerId="ADAL" clId="{5CA2861B-109B-4B0A-A153-43C43C1D71BC}" dt="2024-03-19T13:26:59.484" v="478"/>
          <ac:spMkLst>
            <pc:docMk/>
            <pc:sldMk cId="1444352260" sldId="2438"/>
            <ac:spMk id="452" creationId="{4B9C9CB5-05BB-3733-DDCA-9A863B2FD549}"/>
          </ac:spMkLst>
        </pc:spChg>
        <pc:spChg chg="mod">
          <ac:chgData name="Allegra Pericles" userId="6fb6fad6-731c-444c-82cd-a15dca0c4dc2" providerId="ADAL" clId="{5CA2861B-109B-4B0A-A153-43C43C1D71BC}" dt="2024-03-19T13:26:59.484" v="478"/>
          <ac:spMkLst>
            <pc:docMk/>
            <pc:sldMk cId="1444352260" sldId="2438"/>
            <ac:spMk id="453" creationId="{A5E8F33E-F1C4-6C86-AC33-FCE2DFA81FA3}"/>
          </ac:spMkLst>
        </pc:spChg>
        <pc:spChg chg="mod">
          <ac:chgData name="Allegra Pericles" userId="6fb6fad6-731c-444c-82cd-a15dca0c4dc2" providerId="ADAL" clId="{5CA2861B-109B-4B0A-A153-43C43C1D71BC}" dt="2024-03-19T13:26:59.484" v="478"/>
          <ac:spMkLst>
            <pc:docMk/>
            <pc:sldMk cId="1444352260" sldId="2438"/>
            <ac:spMk id="454" creationId="{C2192CF5-5EB4-74CB-BE2D-6A85334C994C}"/>
          </ac:spMkLst>
        </pc:spChg>
        <pc:spChg chg="mod">
          <ac:chgData name="Allegra Pericles" userId="6fb6fad6-731c-444c-82cd-a15dca0c4dc2" providerId="ADAL" clId="{5CA2861B-109B-4B0A-A153-43C43C1D71BC}" dt="2024-03-19T13:26:59.484" v="478"/>
          <ac:spMkLst>
            <pc:docMk/>
            <pc:sldMk cId="1444352260" sldId="2438"/>
            <ac:spMk id="455" creationId="{8DB3B000-6EB6-D00C-4BD5-84BA89E7D14A}"/>
          </ac:spMkLst>
        </pc:spChg>
        <pc:spChg chg="mod">
          <ac:chgData name="Allegra Pericles" userId="6fb6fad6-731c-444c-82cd-a15dca0c4dc2" providerId="ADAL" clId="{5CA2861B-109B-4B0A-A153-43C43C1D71BC}" dt="2024-03-19T13:26:59.484" v="478"/>
          <ac:spMkLst>
            <pc:docMk/>
            <pc:sldMk cId="1444352260" sldId="2438"/>
            <ac:spMk id="456" creationId="{679B9F79-4268-0FE6-56C1-C6DA4AC6B61F}"/>
          </ac:spMkLst>
        </pc:spChg>
        <pc:spChg chg="mod">
          <ac:chgData name="Allegra Pericles" userId="6fb6fad6-731c-444c-82cd-a15dca0c4dc2" providerId="ADAL" clId="{5CA2861B-109B-4B0A-A153-43C43C1D71BC}" dt="2024-03-19T13:26:59.484" v="478"/>
          <ac:spMkLst>
            <pc:docMk/>
            <pc:sldMk cId="1444352260" sldId="2438"/>
            <ac:spMk id="457" creationId="{994AA564-9F1B-EDD4-0B8C-FA6D1001C0B7}"/>
          </ac:spMkLst>
        </pc:spChg>
        <pc:spChg chg="mod">
          <ac:chgData name="Allegra Pericles" userId="6fb6fad6-731c-444c-82cd-a15dca0c4dc2" providerId="ADAL" clId="{5CA2861B-109B-4B0A-A153-43C43C1D71BC}" dt="2024-03-19T13:26:59.484" v="478"/>
          <ac:spMkLst>
            <pc:docMk/>
            <pc:sldMk cId="1444352260" sldId="2438"/>
            <ac:spMk id="458" creationId="{9FB68267-1590-B058-9807-8317DCE5C3E5}"/>
          </ac:spMkLst>
        </pc:spChg>
        <pc:spChg chg="mod">
          <ac:chgData name="Allegra Pericles" userId="6fb6fad6-731c-444c-82cd-a15dca0c4dc2" providerId="ADAL" clId="{5CA2861B-109B-4B0A-A153-43C43C1D71BC}" dt="2024-03-19T13:26:59.484" v="478"/>
          <ac:spMkLst>
            <pc:docMk/>
            <pc:sldMk cId="1444352260" sldId="2438"/>
            <ac:spMk id="459" creationId="{29CA0826-2365-7603-4C09-411055DA6958}"/>
          </ac:spMkLst>
        </pc:spChg>
        <pc:spChg chg="mod">
          <ac:chgData name="Allegra Pericles" userId="6fb6fad6-731c-444c-82cd-a15dca0c4dc2" providerId="ADAL" clId="{5CA2861B-109B-4B0A-A153-43C43C1D71BC}" dt="2024-03-19T13:26:59.484" v="478"/>
          <ac:spMkLst>
            <pc:docMk/>
            <pc:sldMk cId="1444352260" sldId="2438"/>
            <ac:spMk id="460" creationId="{DADAF634-F12D-FAF0-2A37-FDD1AF6DB275}"/>
          </ac:spMkLst>
        </pc:spChg>
        <pc:spChg chg="mod">
          <ac:chgData name="Allegra Pericles" userId="6fb6fad6-731c-444c-82cd-a15dca0c4dc2" providerId="ADAL" clId="{5CA2861B-109B-4B0A-A153-43C43C1D71BC}" dt="2024-03-19T13:26:59.484" v="478"/>
          <ac:spMkLst>
            <pc:docMk/>
            <pc:sldMk cId="1444352260" sldId="2438"/>
            <ac:spMk id="461" creationId="{30B0073F-5F7B-4F3B-6122-D72C48B9A4E2}"/>
          </ac:spMkLst>
        </pc:spChg>
        <pc:spChg chg="mod">
          <ac:chgData name="Allegra Pericles" userId="6fb6fad6-731c-444c-82cd-a15dca0c4dc2" providerId="ADAL" clId="{5CA2861B-109B-4B0A-A153-43C43C1D71BC}" dt="2024-03-19T13:26:59.484" v="478"/>
          <ac:spMkLst>
            <pc:docMk/>
            <pc:sldMk cId="1444352260" sldId="2438"/>
            <ac:spMk id="462" creationId="{28F9E551-0FBB-1969-287E-EE42D10A9CE7}"/>
          </ac:spMkLst>
        </pc:spChg>
        <pc:spChg chg="mod">
          <ac:chgData name="Allegra Pericles" userId="6fb6fad6-731c-444c-82cd-a15dca0c4dc2" providerId="ADAL" clId="{5CA2861B-109B-4B0A-A153-43C43C1D71BC}" dt="2024-03-19T13:26:59.484" v="478"/>
          <ac:spMkLst>
            <pc:docMk/>
            <pc:sldMk cId="1444352260" sldId="2438"/>
            <ac:spMk id="463" creationId="{409B2103-28A9-14A9-F96A-02BA207A4D85}"/>
          </ac:spMkLst>
        </pc:spChg>
        <pc:spChg chg="mod">
          <ac:chgData name="Allegra Pericles" userId="6fb6fad6-731c-444c-82cd-a15dca0c4dc2" providerId="ADAL" clId="{5CA2861B-109B-4B0A-A153-43C43C1D71BC}" dt="2024-03-19T13:26:59.484" v="478"/>
          <ac:spMkLst>
            <pc:docMk/>
            <pc:sldMk cId="1444352260" sldId="2438"/>
            <ac:spMk id="464" creationId="{042A72E3-D931-B388-2090-BFFBACE962CE}"/>
          </ac:spMkLst>
        </pc:spChg>
        <pc:spChg chg="mod">
          <ac:chgData name="Allegra Pericles" userId="6fb6fad6-731c-444c-82cd-a15dca0c4dc2" providerId="ADAL" clId="{5CA2861B-109B-4B0A-A153-43C43C1D71BC}" dt="2024-03-19T13:26:59.484" v="478"/>
          <ac:spMkLst>
            <pc:docMk/>
            <pc:sldMk cId="1444352260" sldId="2438"/>
            <ac:spMk id="465" creationId="{420DBA9B-4B64-B18C-F753-3ED46377C609}"/>
          </ac:spMkLst>
        </pc:spChg>
        <pc:spChg chg="mod">
          <ac:chgData name="Allegra Pericles" userId="6fb6fad6-731c-444c-82cd-a15dca0c4dc2" providerId="ADAL" clId="{5CA2861B-109B-4B0A-A153-43C43C1D71BC}" dt="2024-03-19T13:26:59.484" v="478"/>
          <ac:spMkLst>
            <pc:docMk/>
            <pc:sldMk cId="1444352260" sldId="2438"/>
            <ac:spMk id="466" creationId="{508EBC9F-0733-3DE9-DB4E-C1685CFDACD5}"/>
          </ac:spMkLst>
        </pc:spChg>
        <pc:spChg chg="mod">
          <ac:chgData name="Allegra Pericles" userId="6fb6fad6-731c-444c-82cd-a15dca0c4dc2" providerId="ADAL" clId="{5CA2861B-109B-4B0A-A153-43C43C1D71BC}" dt="2024-03-19T13:26:59.484" v="478"/>
          <ac:spMkLst>
            <pc:docMk/>
            <pc:sldMk cId="1444352260" sldId="2438"/>
            <ac:spMk id="467" creationId="{33343B98-B93F-FC31-67CE-895B9FCCBCA5}"/>
          </ac:spMkLst>
        </pc:spChg>
        <pc:spChg chg="mod">
          <ac:chgData name="Allegra Pericles" userId="6fb6fad6-731c-444c-82cd-a15dca0c4dc2" providerId="ADAL" clId="{5CA2861B-109B-4B0A-A153-43C43C1D71BC}" dt="2024-03-19T13:26:59.484" v="478"/>
          <ac:spMkLst>
            <pc:docMk/>
            <pc:sldMk cId="1444352260" sldId="2438"/>
            <ac:spMk id="468" creationId="{321E71B0-3529-4918-C073-9298EF82F37F}"/>
          </ac:spMkLst>
        </pc:spChg>
        <pc:spChg chg="mod">
          <ac:chgData name="Allegra Pericles" userId="6fb6fad6-731c-444c-82cd-a15dca0c4dc2" providerId="ADAL" clId="{5CA2861B-109B-4B0A-A153-43C43C1D71BC}" dt="2024-03-19T13:26:59.484" v="478"/>
          <ac:spMkLst>
            <pc:docMk/>
            <pc:sldMk cId="1444352260" sldId="2438"/>
            <ac:spMk id="469" creationId="{4C8A3330-72BD-9746-376C-DBFF314B19BB}"/>
          </ac:spMkLst>
        </pc:spChg>
        <pc:spChg chg="mod">
          <ac:chgData name="Allegra Pericles" userId="6fb6fad6-731c-444c-82cd-a15dca0c4dc2" providerId="ADAL" clId="{5CA2861B-109B-4B0A-A153-43C43C1D71BC}" dt="2024-03-19T13:26:59.484" v="478"/>
          <ac:spMkLst>
            <pc:docMk/>
            <pc:sldMk cId="1444352260" sldId="2438"/>
            <ac:spMk id="470" creationId="{CD7D5743-A7B3-A6F3-AAF7-A3FADC147165}"/>
          </ac:spMkLst>
        </pc:spChg>
        <pc:spChg chg="mod">
          <ac:chgData name="Allegra Pericles" userId="6fb6fad6-731c-444c-82cd-a15dca0c4dc2" providerId="ADAL" clId="{5CA2861B-109B-4B0A-A153-43C43C1D71BC}" dt="2024-03-19T13:26:59.484" v="478"/>
          <ac:spMkLst>
            <pc:docMk/>
            <pc:sldMk cId="1444352260" sldId="2438"/>
            <ac:spMk id="471" creationId="{EBE73143-327F-3AEB-DE87-E1BA92F95A30}"/>
          </ac:spMkLst>
        </pc:spChg>
        <pc:spChg chg="mod">
          <ac:chgData name="Allegra Pericles" userId="6fb6fad6-731c-444c-82cd-a15dca0c4dc2" providerId="ADAL" clId="{5CA2861B-109B-4B0A-A153-43C43C1D71BC}" dt="2024-03-19T13:26:59.484" v="478"/>
          <ac:spMkLst>
            <pc:docMk/>
            <pc:sldMk cId="1444352260" sldId="2438"/>
            <ac:spMk id="472" creationId="{8D278872-B3D1-6E69-382B-0135DB1AF78E}"/>
          </ac:spMkLst>
        </pc:spChg>
        <pc:spChg chg="mod">
          <ac:chgData name="Allegra Pericles" userId="6fb6fad6-731c-444c-82cd-a15dca0c4dc2" providerId="ADAL" clId="{5CA2861B-109B-4B0A-A153-43C43C1D71BC}" dt="2024-03-19T13:26:59.484" v="478"/>
          <ac:spMkLst>
            <pc:docMk/>
            <pc:sldMk cId="1444352260" sldId="2438"/>
            <ac:spMk id="473" creationId="{18BAFD2B-18A7-FFAE-7554-CB960E26FF26}"/>
          </ac:spMkLst>
        </pc:spChg>
        <pc:spChg chg="mod">
          <ac:chgData name="Allegra Pericles" userId="6fb6fad6-731c-444c-82cd-a15dca0c4dc2" providerId="ADAL" clId="{5CA2861B-109B-4B0A-A153-43C43C1D71BC}" dt="2024-03-19T13:26:59.484" v="478"/>
          <ac:spMkLst>
            <pc:docMk/>
            <pc:sldMk cId="1444352260" sldId="2438"/>
            <ac:spMk id="474" creationId="{CD6AA016-C9AE-AEAC-1F0C-A0F63FD24EC5}"/>
          </ac:spMkLst>
        </pc:spChg>
        <pc:spChg chg="mod">
          <ac:chgData name="Allegra Pericles" userId="6fb6fad6-731c-444c-82cd-a15dca0c4dc2" providerId="ADAL" clId="{5CA2861B-109B-4B0A-A153-43C43C1D71BC}" dt="2024-03-19T13:26:59.484" v="478"/>
          <ac:spMkLst>
            <pc:docMk/>
            <pc:sldMk cId="1444352260" sldId="2438"/>
            <ac:spMk id="475" creationId="{DBFC46CA-4D15-DFE6-8FE5-4ED3C50D4093}"/>
          </ac:spMkLst>
        </pc:spChg>
        <pc:spChg chg="mod">
          <ac:chgData name="Allegra Pericles" userId="6fb6fad6-731c-444c-82cd-a15dca0c4dc2" providerId="ADAL" clId="{5CA2861B-109B-4B0A-A153-43C43C1D71BC}" dt="2024-03-19T13:26:59.484" v="478"/>
          <ac:spMkLst>
            <pc:docMk/>
            <pc:sldMk cId="1444352260" sldId="2438"/>
            <ac:spMk id="476" creationId="{7F31B904-B410-9887-1920-13E368F66B52}"/>
          </ac:spMkLst>
        </pc:spChg>
        <pc:spChg chg="mod">
          <ac:chgData name="Allegra Pericles" userId="6fb6fad6-731c-444c-82cd-a15dca0c4dc2" providerId="ADAL" clId="{5CA2861B-109B-4B0A-A153-43C43C1D71BC}" dt="2024-03-19T13:26:59.484" v="478"/>
          <ac:spMkLst>
            <pc:docMk/>
            <pc:sldMk cId="1444352260" sldId="2438"/>
            <ac:spMk id="477" creationId="{A0B7D5D0-85BE-6407-361C-44D097015C7D}"/>
          </ac:spMkLst>
        </pc:spChg>
        <pc:spChg chg="mod">
          <ac:chgData name="Allegra Pericles" userId="6fb6fad6-731c-444c-82cd-a15dca0c4dc2" providerId="ADAL" clId="{5CA2861B-109B-4B0A-A153-43C43C1D71BC}" dt="2024-03-19T13:26:59.484" v="478"/>
          <ac:spMkLst>
            <pc:docMk/>
            <pc:sldMk cId="1444352260" sldId="2438"/>
            <ac:spMk id="478" creationId="{04BB63B1-44E6-5DD1-68A0-F20366AFAD76}"/>
          </ac:spMkLst>
        </pc:spChg>
        <pc:spChg chg="mod">
          <ac:chgData name="Allegra Pericles" userId="6fb6fad6-731c-444c-82cd-a15dca0c4dc2" providerId="ADAL" clId="{5CA2861B-109B-4B0A-A153-43C43C1D71BC}" dt="2024-03-19T13:26:59.484" v="478"/>
          <ac:spMkLst>
            <pc:docMk/>
            <pc:sldMk cId="1444352260" sldId="2438"/>
            <ac:spMk id="479" creationId="{4CD3C976-15F5-532A-FAE1-3DDA991270BB}"/>
          </ac:spMkLst>
        </pc:spChg>
        <pc:spChg chg="mod">
          <ac:chgData name="Allegra Pericles" userId="6fb6fad6-731c-444c-82cd-a15dca0c4dc2" providerId="ADAL" clId="{5CA2861B-109B-4B0A-A153-43C43C1D71BC}" dt="2024-03-19T13:26:59.484" v="478"/>
          <ac:spMkLst>
            <pc:docMk/>
            <pc:sldMk cId="1444352260" sldId="2438"/>
            <ac:spMk id="480" creationId="{FC43F235-A3DD-44B5-1CBC-A75E6EB0BB61}"/>
          </ac:spMkLst>
        </pc:spChg>
        <pc:spChg chg="mod">
          <ac:chgData name="Allegra Pericles" userId="6fb6fad6-731c-444c-82cd-a15dca0c4dc2" providerId="ADAL" clId="{5CA2861B-109B-4B0A-A153-43C43C1D71BC}" dt="2024-03-19T13:26:59.484" v="478"/>
          <ac:spMkLst>
            <pc:docMk/>
            <pc:sldMk cId="1444352260" sldId="2438"/>
            <ac:spMk id="481" creationId="{9F20B49F-D568-1087-43DB-43067395E1BB}"/>
          </ac:spMkLst>
        </pc:spChg>
        <pc:spChg chg="mod">
          <ac:chgData name="Allegra Pericles" userId="6fb6fad6-731c-444c-82cd-a15dca0c4dc2" providerId="ADAL" clId="{5CA2861B-109B-4B0A-A153-43C43C1D71BC}" dt="2024-03-19T13:26:59.484" v="478"/>
          <ac:spMkLst>
            <pc:docMk/>
            <pc:sldMk cId="1444352260" sldId="2438"/>
            <ac:spMk id="482" creationId="{18D1D91E-F583-99CF-5217-49133B498F79}"/>
          </ac:spMkLst>
        </pc:spChg>
        <pc:spChg chg="mod">
          <ac:chgData name="Allegra Pericles" userId="6fb6fad6-731c-444c-82cd-a15dca0c4dc2" providerId="ADAL" clId="{5CA2861B-109B-4B0A-A153-43C43C1D71BC}" dt="2024-03-19T13:26:59.484" v="478"/>
          <ac:spMkLst>
            <pc:docMk/>
            <pc:sldMk cId="1444352260" sldId="2438"/>
            <ac:spMk id="483" creationId="{5B34522C-1820-F6BA-85FA-2DFDA960392C}"/>
          </ac:spMkLst>
        </pc:spChg>
        <pc:spChg chg="mod">
          <ac:chgData name="Allegra Pericles" userId="6fb6fad6-731c-444c-82cd-a15dca0c4dc2" providerId="ADAL" clId="{5CA2861B-109B-4B0A-A153-43C43C1D71BC}" dt="2024-03-19T13:26:59.484" v="478"/>
          <ac:spMkLst>
            <pc:docMk/>
            <pc:sldMk cId="1444352260" sldId="2438"/>
            <ac:spMk id="484" creationId="{87868521-A99F-1678-1673-F77BC4C05AB2}"/>
          </ac:spMkLst>
        </pc:spChg>
        <pc:spChg chg="mod">
          <ac:chgData name="Allegra Pericles" userId="6fb6fad6-731c-444c-82cd-a15dca0c4dc2" providerId="ADAL" clId="{5CA2861B-109B-4B0A-A153-43C43C1D71BC}" dt="2024-03-19T13:26:59.484" v="478"/>
          <ac:spMkLst>
            <pc:docMk/>
            <pc:sldMk cId="1444352260" sldId="2438"/>
            <ac:spMk id="485" creationId="{1984400F-35ED-87FB-BC67-F088EC0F5197}"/>
          </ac:spMkLst>
        </pc:spChg>
        <pc:spChg chg="mod">
          <ac:chgData name="Allegra Pericles" userId="6fb6fad6-731c-444c-82cd-a15dca0c4dc2" providerId="ADAL" clId="{5CA2861B-109B-4B0A-A153-43C43C1D71BC}" dt="2024-03-19T13:26:59.484" v="478"/>
          <ac:spMkLst>
            <pc:docMk/>
            <pc:sldMk cId="1444352260" sldId="2438"/>
            <ac:spMk id="486" creationId="{F501D135-7910-2A40-55F5-4572CF8BC2F8}"/>
          </ac:spMkLst>
        </pc:spChg>
        <pc:spChg chg="mod">
          <ac:chgData name="Allegra Pericles" userId="6fb6fad6-731c-444c-82cd-a15dca0c4dc2" providerId="ADAL" clId="{5CA2861B-109B-4B0A-A153-43C43C1D71BC}" dt="2024-03-19T13:26:59.484" v="478"/>
          <ac:spMkLst>
            <pc:docMk/>
            <pc:sldMk cId="1444352260" sldId="2438"/>
            <ac:spMk id="487" creationId="{B7CAB96A-40A8-127A-EC65-10FBCF0929F7}"/>
          </ac:spMkLst>
        </pc:spChg>
        <pc:spChg chg="mod">
          <ac:chgData name="Allegra Pericles" userId="6fb6fad6-731c-444c-82cd-a15dca0c4dc2" providerId="ADAL" clId="{5CA2861B-109B-4B0A-A153-43C43C1D71BC}" dt="2024-03-19T13:26:59.484" v="478"/>
          <ac:spMkLst>
            <pc:docMk/>
            <pc:sldMk cId="1444352260" sldId="2438"/>
            <ac:spMk id="488" creationId="{F31633B5-0D7D-C433-1259-E8CEBC60862E}"/>
          </ac:spMkLst>
        </pc:spChg>
        <pc:spChg chg="mod">
          <ac:chgData name="Allegra Pericles" userId="6fb6fad6-731c-444c-82cd-a15dca0c4dc2" providerId="ADAL" clId="{5CA2861B-109B-4B0A-A153-43C43C1D71BC}" dt="2024-03-19T13:26:59.484" v="478"/>
          <ac:spMkLst>
            <pc:docMk/>
            <pc:sldMk cId="1444352260" sldId="2438"/>
            <ac:spMk id="489" creationId="{43BD0AE5-8B3D-1DF0-4183-B5F1D4C04D5A}"/>
          </ac:spMkLst>
        </pc:spChg>
        <pc:spChg chg="mod">
          <ac:chgData name="Allegra Pericles" userId="6fb6fad6-731c-444c-82cd-a15dca0c4dc2" providerId="ADAL" clId="{5CA2861B-109B-4B0A-A153-43C43C1D71BC}" dt="2024-03-19T13:26:59.484" v="478"/>
          <ac:spMkLst>
            <pc:docMk/>
            <pc:sldMk cId="1444352260" sldId="2438"/>
            <ac:spMk id="490" creationId="{1B9A90C5-6165-579C-5315-052CD07C6721}"/>
          </ac:spMkLst>
        </pc:spChg>
        <pc:spChg chg="mod">
          <ac:chgData name="Allegra Pericles" userId="6fb6fad6-731c-444c-82cd-a15dca0c4dc2" providerId="ADAL" clId="{5CA2861B-109B-4B0A-A153-43C43C1D71BC}" dt="2024-03-19T13:26:59.484" v="478"/>
          <ac:spMkLst>
            <pc:docMk/>
            <pc:sldMk cId="1444352260" sldId="2438"/>
            <ac:spMk id="491" creationId="{98125477-C0E6-DAF0-83E5-B7C8FE3186AC}"/>
          </ac:spMkLst>
        </pc:spChg>
        <pc:spChg chg="mod">
          <ac:chgData name="Allegra Pericles" userId="6fb6fad6-731c-444c-82cd-a15dca0c4dc2" providerId="ADAL" clId="{5CA2861B-109B-4B0A-A153-43C43C1D71BC}" dt="2024-03-19T13:26:59.484" v="478"/>
          <ac:spMkLst>
            <pc:docMk/>
            <pc:sldMk cId="1444352260" sldId="2438"/>
            <ac:spMk id="492" creationId="{8DC2386A-4C59-8835-BADE-83C641E52286}"/>
          </ac:spMkLst>
        </pc:spChg>
        <pc:spChg chg="mod">
          <ac:chgData name="Allegra Pericles" userId="6fb6fad6-731c-444c-82cd-a15dca0c4dc2" providerId="ADAL" clId="{5CA2861B-109B-4B0A-A153-43C43C1D71BC}" dt="2024-03-19T13:26:59.484" v="478"/>
          <ac:spMkLst>
            <pc:docMk/>
            <pc:sldMk cId="1444352260" sldId="2438"/>
            <ac:spMk id="493" creationId="{69275A08-91E5-8092-2A1E-B62BDCEB65C0}"/>
          </ac:spMkLst>
        </pc:spChg>
        <pc:spChg chg="mod">
          <ac:chgData name="Allegra Pericles" userId="6fb6fad6-731c-444c-82cd-a15dca0c4dc2" providerId="ADAL" clId="{5CA2861B-109B-4B0A-A153-43C43C1D71BC}" dt="2024-03-19T13:26:59.484" v="478"/>
          <ac:spMkLst>
            <pc:docMk/>
            <pc:sldMk cId="1444352260" sldId="2438"/>
            <ac:spMk id="494" creationId="{B0EA1CE2-3817-A890-239E-91F4F9AC07D1}"/>
          </ac:spMkLst>
        </pc:spChg>
        <pc:spChg chg="mod">
          <ac:chgData name="Allegra Pericles" userId="6fb6fad6-731c-444c-82cd-a15dca0c4dc2" providerId="ADAL" clId="{5CA2861B-109B-4B0A-A153-43C43C1D71BC}" dt="2024-03-19T13:26:59.484" v="478"/>
          <ac:spMkLst>
            <pc:docMk/>
            <pc:sldMk cId="1444352260" sldId="2438"/>
            <ac:spMk id="495" creationId="{E8F3B6AF-CF4C-C937-D4C1-9F3D32981B84}"/>
          </ac:spMkLst>
        </pc:spChg>
        <pc:spChg chg="mod">
          <ac:chgData name="Allegra Pericles" userId="6fb6fad6-731c-444c-82cd-a15dca0c4dc2" providerId="ADAL" clId="{5CA2861B-109B-4B0A-A153-43C43C1D71BC}" dt="2024-03-19T13:26:59.484" v="478"/>
          <ac:spMkLst>
            <pc:docMk/>
            <pc:sldMk cId="1444352260" sldId="2438"/>
            <ac:spMk id="496" creationId="{D0BED218-677C-C53A-9E45-CE5D64CA7CDB}"/>
          </ac:spMkLst>
        </pc:spChg>
        <pc:spChg chg="mod">
          <ac:chgData name="Allegra Pericles" userId="6fb6fad6-731c-444c-82cd-a15dca0c4dc2" providerId="ADAL" clId="{5CA2861B-109B-4B0A-A153-43C43C1D71BC}" dt="2024-03-19T13:26:59.484" v="478"/>
          <ac:spMkLst>
            <pc:docMk/>
            <pc:sldMk cId="1444352260" sldId="2438"/>
            <ac:spMk id="497" creationId="{6FD0FBE1-65EC-FA54-B82C-9B9A41B0CF7F}"/>
          </ac:spMkLst>
        </pc:spChg>
        <pc:spChg chg="mod">
          <ac:chgData name="Allegra Pericles" userId="6fb6fad6-731c-444c-82cd-a15dca0c4dc2" providerId="ADAL" clId="{5CA2861B-109B-4B0A-A153-43C43C1D71BC}" dt="2024-03-19T13:26:59.484" v="478"/>
          <ac:spMkLst>
            <pc:docMk/>
            <pc:sldMk cId="1444352260" sldId="2438"/>
            <ac:spMk id="498" creationId="{6596EE4B-D389-CB08-E29E-7B19975CA1DB}"/>
          </ac:spMkLst>
        </pc:spChg>
        <pc:spChg chg="mod">
          <ac:chgData name="Allegra Pericles" userId="6fb6fad6-731c-444c-82cd-a15dca0c4dc2" providerId="ADAL" clId="{5CA2861B-109B-4B0A-A153-43C43C1D71BC}" dt="2024-03-19T13:26:59.484" v="478"/>
          <ac:spMkLst>
            <pc:docMk/>
            <pc:sldMk cId="1444352260" sldId="2438"/>
            <ac:spMk id="499" creationId="{06055920-7FF6-764C-3EAF-5C3B893BF056}"/>
          </ac:spMkLst>
        </pc:spChg>
        <pc:spChg chg="mod">
          <ac:chgData name="Allegra Pericles" userId="6fb6fad6-731c-444c-82cd-a15dca0c4dc2" providerId="ADAL" clId="{5CA2861B-109B-4B0A-A153-43C43C1D71BC}" dt="2024-03-19T13:26:59.484" v="478"/>
          <ac:spMkLst>
            <pc:docMk/>
            <pc:sldMk cId="1444352260" sldId="2438"/>
            <ac:spMk id="500" creationId="{9620B488-EB8B-C4EB-D2F4-307416573D9B}"/>
          </ac:spMkLst>
        </pc:spChg>
        <pc:spChg chg="mod">
          <ac:chgData name="Allegra Pericles" userId="6fb6fad6-731c-444c-82cd-a15dca0c4dc2" providerId="ADAL" clId="{5CA2861B-109B-4B0A-A153-43C43C1D71BC}" dt="2024-03-19T13:26:59.484" v="478"/>
          <ac:spMkLst>
            <pc:docMk/>
            <pc:sldMk cId="1444352260" sldId="2438"/>
            <ac:spMk id="501" creationId="{87A010A9-6516-E85A-0F91-8EE2A8454034}"/>
          </ac:spMkLst>
        </pc:spChg>
        <pc:spChg chg="mod">
          <ac:chgData name="Allegra Pericles" userId="6fb6fad6-731c-444c-82cd-a15dca0c4dc2" providerId="ADAL" clId="{5CA2861B-109B-4B0A-A153-43C43C1D71BC}" dt="2024-03-19T13:26:59.484" v="478"/>
          <ac:spMkLst>
            <pc:docMk/>
            <pc:sldMk cId="1444352260" sldId="2438"/>
            <ac:spMk id="502" creationId="{77794596-1D39-5766-1346-CE5B52631E69}"/>
          </ac:spMkLst>
        </pc:spChg>
        <pc:spChg chg="mod">
          <ac:chgData name="Allegra Pericles" userId="6fb6fad6-731c-444c-82cd-a15dca0c4dc2" providerId="ADAL" clId="{5CA2861B-109B-4B0A-A153-43C43C1D71BC}" dt="2024-03-19T13:26:59.484" v="478"/>
          <ac:spMkLst>
            <pc:docMk/>
            <pc:sldMk cId="1444352260" sldId="2438"/>
            <ac:spMk id="503" creationId="{B2782CFE-F86B-3E39-3D96-1B7B8EE3402A}"/>
          </ac:spMkLst>
        </pc:spChg>
        <pc:spChg chg="mod">
          <ac:chgData name="Allegra Pericles" userId="6fb6fad6-731c-444c-82cd-a15dca0c4dc2" providerId="ADAL" clId="{5CA2861B-109B-4B0A-A153-43C43C1D71BC}" dt="2024-03-19T13:26:59.484" v="478"/>
          <ac:spMkLst>
            <pc:docMk/>
            <pc:sldMk cId="1444352260" sldId="2438"/>
            <ac:spMk id="504" creationId="{3368E3EB-F0E0-D8D7-052C-56A687FD19DA}"/>
          </ac:spMkLst>
        </pc:spChg>
        <pc:spChg chg="mod">
          <ac:chgData name="Allegra Pericles" userId="6fb6fad6-731c-444c-82cd-a15dca0c4dc2" providerId="ADAL" clId="{5CA2861B-109B-4B0A-A153-43C43C1D71BC}" dt="2024-03-19T13:26:59.484" v="478"/>
          <ac:spMkLst>
            <pc:docMk/>
            <pc:sldMk cId="1444352260" sldId="2438"/>
            <ac:spMk id="505" creationId="{47E0AB3E-EF41-9E6D-1F4F-469F2A03C73D}"/>
          </ac:spMkLst>
        </pc:spChg>
        <pc:spChg chg="mod">
          <ac:chgData name="Allegra Pericles" userId="6fb6fad6-731c-444c-82cd-a15dca0c4dc2" providerId="ADAL" clId="{5CA2861B-109B-4B0A-A153-43C43C1D71BC}" dt="2024-03-19T13:26:59.484" v="478"/>
          <ac:spMkLst>
            <pc:docMk/>
            <pc:sldMk cId="1444352260" sldId="2438"/>
            <ac:spMk id="506" creationId="{8E18E13F-0C4D-690A-1099-7BAE6E96463F}"/>
          </ac:spMkLst>
        </pc:spChg>
        <pc:spChg chg="mod">
          <ac:chgData name="Allegra Pericles" userId="6fb6fad6-731c-444c-82cd-a15dca0c4dc2" providerId="ADAL" clId="{5CA2861B-109B-4B0A-A153-43C43C1D71BC}" dt="2024-03-19T13:26:59.484" v="478"/>
          <ac:spMkLst>
            <pc:docMk/>
            <pc:sldMk cId="1444352260" sldId="2438"/>
            <ac:spMk id="507" creationId="{42F1C179-8FAB-E97D-E527-DEFAB4D56CCF}"/>
          </ac:spMkLst>
        </pc:spChg>
        <pc:spChg chg="mod">
          <ac:chgData name="Allegra Pericles" userId="6fb6fad6-731c-444c-82cd-a15dca0c4dc2" providerId="ADAL" clId="{5CA2861B-109B-4B0A-A153-43C43C1D71BC}" dt="2024-03-19T13:26:59.484" v="478"/>
          <ac:spMkLst>
            <pc:docMk/>
            <pc:sldMk cId="1444352260" sldId="2438"/>
            <ac:spMk id="508" creationId="{EDB3354E-F23C-3B7B-4D56-1258EFB55A34}"/>
          </ac:spMkLst>
        </pc:spChg>
        <pc:spChg chg="mod">
          <ac:chgData name="Allegra Pericles" userId="6fb6fad6-731c-444c-82cd-a15dca0c4dc2" providerId="ADAL" clId="{5CA2861B-109B-4B0A-A153-43C43C1D71BC}" dt="2024-03-19T13:26:59.484" v="478"/>
          <ac:spMkLst>
            <pc:docMk/>
            <pc:sldMk cId="1444352260" sldId="2438"/>
            <ac:spMk id="509" creationId="{687DD099-0629-2D8C-21C0-FBC288331674}"/>
          </ac:spMkLst>
        </pc:spChg>
        <pc:spChg chg="mod">
          <ac:chgData name="Allegra Pericles" userId="6fb6fad6-731c-444c-82cd-a15dca0c4dc2" providerId="ADAL" clId="{5CA2861B-109B-4B0A-A153-43C43C1D71BC}" dt="2024-03-19T13:26:59.484" v="478"/>
          <ac:spMkLst>
            <pc:docMk/>
            <pc:sldMk cId="1444352260" sldId="2438"/>
            <ac:spMk id="510" creationId="{8337072D-51FB-71AF-3F45-C5E03365C3A1}"/>
          </ac:spMkLst>
        </pc:spChg>
        <pc:spChg chg="mod">
          <ac:chgData name="Allegra Pericles" userId="6fb6fad6-731c-444c-82cd-a15dca0c4dc2" providerId="ADAL" clId="{5CA2861B-109B-4B0A-A153-43C43C1D71BC}" dt="2024-03-19T13:26:59.484" v="478"/>
          <ac:spMkLst>
            <pc:docMk/>
            <pc:sldMk cId="1444352260" sldId="2438"/>
            <ac:spMk id="511" creationId="{A895D0CC-79C5-AEE3-6513-E75961D08A83}"/>
          </ac:spMkLst>
        </pc:spChg>
        <pc:spChg chg="mod">
          <ac:chgData name="Allegra Pericles" userId="6fb6fad6-731c-444c-82cd-a15dca0c4dc2" providerId="ADAL" clId="{5CA2861B-109B-4B0A-A153-43C43C1D71BC}" dt="2024-03-19T13:26:59.484" v="478"/>
          <ac:spMkLst>
            <pc:docMk/>
            <pc:sldMk cId="1444352260" sldId="2438"/>
            <ac:spMk id="512" creationId="{56901EA7-A076-68CB-4D8E-45469E2DFA4A}"/>
          </ac:spMkLst>
        </pc:spChg>
        <pc:spChg chg="mod">
          <ac:chgData name="Allegra Pericles" userId="6fb6fad6-731c-444c-82cd-a15dca0c4dc2" providerId="ADAL" clId="{5CA2861B-109B-4B0A-A153-43C43C1D71BC}" dt="2024-03-19T13:26:59.484" v="478"/>
          <ac:spMkLst>
            <pc:docMk/>
            <pc:sldMk cId="1444352260" sldId="2438"/>
            <ac:spMk id="513" creationId="{D5EE93FE-6B6B-94E9-DE8B-646D8A0EBB8A}"/>
          </ac:spMkLst>
        </pc:spChg>
        <pc:spChg chg="mod">
          <ac:chgData name="Allegra Pericles" userId="6fb6fad6-731c-444c-82cd-a15dca0c4dc2" providerId="ADAL" clId="{5CA2861B-109B-4B0A-A153-43C43C1D71BC}" dt="2024-03-19T13:26:59.484" v="478"/>
          <ac:spMkLst>
            <pc:docMk/>
            <pc:sldMk cId="1444352260" sldId="2438"/>
            <ac:spMk id="514" creationId="{47C825B4-7572-4047-B07C-E175BC29F5CB}"/>
          </ac:spMkLst>
        </pc:spChg>
        <pc:spChg chg="mod">
          <ac:chgData name="Allegra Pericles" userId="6fb6fad6-731c-444c-82cd-a15dca0c4dc2" providerId="ADAL" clId="{5CA2861B-109B-4B0A-A153-43C43C1D71BC}" dt="2024-03-19T13:26:59.484" v="478"/>
          <ac:spMkLst>
            <pc:docMk/>
            <pc:sldMk cId="1444352260" sldId="2438"/>
            <ac:spMk id="515" creationId="{E67A3E2B-4D58-AAF7-DC42-295E5597A759}"/>
          </ac:spMkLst>
        </pc:spChg>
        <pc:spChg chg="mod">
          <ac:chgData name="Allegra Pericles" userId="6fb6fad6-731c-444c-82cd-a15dca0c4dc2" providerId="ADAL" clId="{5CA2861B-109B-4B0A-A153-43C43C1D71BC}" dt="2024-03-19T13:26:59.484" v="478"/>
          <ac:spMkLst>
            <pc:docMk/>
            <pc:sldMk cId="1444352260" sldId="2438"/>
            <ac:spMk id="516" creationId="{351C158D-A8EB-FD48-3AEA-3A5FE8AD18A9}"/>
          </ac:spMkLst>
        </pc:spChg>
        <pc:spChg chg="mod">
          <ac:chgData name="Allegra Pericles" userId="6fb6fad6-731c-444c-82cd-a15dca0c4dc2" providerId="ADAL" clId="{5CA2861B-109B-4B0A-A153-43C43C1D71BC}" dt="2024-03-19T13:26:59.484" v="478"/>
          <ac:spMkLst>
            <pc:docMk/>
            <pc:sldMk cId="1444352260" sldId="2438"/>
            <ac:spMk id="517" creationId="{6AA565E5-A98A-6C80-A16A-65DB75BBF09B}"/>
          </ac:spMkLst>
        </pc:spChg>
        <pc:spChg chg="mod">
          <ac:chgData name="Allegra Pericles" userId="6fb6fad6-731c-444c-82cd-a15dca0c4dc2" providerId="ADAL" clId="{5CA2861B-109B-4B0A-A153-43C43C1D71BC}" dt="2024-03-19T13:26:59.484" v="478"/>
          <ac:spMkLst>
            <pc:docMk/>
            <pc:sldMk cId="1444352260" sldId="2438"/>
            <ac:spMk id="518" creationId="{1E613AE0-4175-B551-7A2D-2250F2A8DBB9}"/>
          </ac:spMkLst>
        </pc:spChg>
        <pc:spChg chg="mod">
          <ac:chgData name="Allegra Pericles" userId="6fb6fad6-731c-444c-82cd-a15dca0c4dc2" providerId="ADAL" clId="{5CA2861B-109B-4B0A-A153-43C43C1D71BC}" dt="2024-03-19T13:26:59.484" v="478"/>
          <ac:spMkLst>
            <pc:docMk/>
            <pc:sldMk cId="1444352260" sldId="2438"/>
            <ac:spMk id="519" creationId="{CF22AB6A-2250-978C-66F1-14AEB3E27DC0}"/>
          </ac:spMkLst>
        </pc:spChg>
        <pc:spChg chg="mod">
          <ac:chgData name="Allegra Pericles" userId="6fb6fad6-731c-444c-82cd-a15dca0c4dc2" providerId="ADAL" clId="{5CA2861B-109B-4B0A-A153-43C43C1D71BC}" dt="2024-03-19T13:26:59.484" v="478"/>
          <ac:spMkLst>
            <pc:docMk/>
            <pc:sldMk cId="1444352260" sldId="2438"/>
            <ac:spMk id="520" creationId="{1BD847A9-EC9C-E593-3274-025F62CAB4D5}"/>
          </ac:spMkLst>
        </pc:spChg>
        <pc:spChg chg="mod">
          <ac:chgData name="Allegra Pericles" userId="6fb6fad6-731c-444c-82cd-a15dca0c4dc2" providerId="ADAL" clId="{5CA2861B-109B-4B0A-A153-43C43C1D71BC}" dt="2024-03-19T13:26:59.484" v="478"/>
          <ac:spMkLst>
            <pc:docMk/>
            <pc:sldMk cId="1444352260" sldId="2438"/>
            <ac:spMk id="521" creationId="{33594E60-2B27-E846-4FD5-4BF0FBED7AEC}"/>
          </ac:spMkLst>
        </pc:spChg>
        <pc:spChg chg="mod">
          <ac:chgData name="Allegra Pericles" userId="6fb6fad6-731c-444c-82cd-a15dca0c4dc2" providerId="ADAL" clId="{5CA2861B-109B-4B0A-A153-43C43C1D71BC}" dt="2024-03-19T13:26:59.484" v="478"/>
          <ac:spMkLst>
            <pc:docMk/>
            <pc:sldMk cId="1444352260" sldId="2438"/>
            <ac:spMk id="522" creationId="{EB8D01D0-C877-0FA5-E729-AF9FE24B8D22}"/>
          </ac:spMkLst>
        </pc:spChg>
        <pc:spChg chg="mod">
          <ac:chgData name="Allegra Pericles" userId="6fb6fad6-731c-444c-82cd-a15dca0c4dc2" providerId="ADAL" clId="{5CA2861B-109B-4B0A-A153-43C43C1D71BC}" dt="2024-03-19T13:26:59.484" v="478"/>
          <ac:spMkLst>
            <pc:docMk/>
            <pc:sldMk cId="1444352260" sldId="2438"/>
            <ac:spMk id="523" creationId="{48DD6C99-6761-AD6F-D51C-AFA0C45CC614}"/>
          </ac:spMkLst>
        </pc:spChg>
        <pc:spChg chg="mod">
          <ac:chgData name="Allegra Pericles" userId="6fb6fad6-731c-444c-82cd-a15dca0c4dc2" providerId="ADAL" clId="{5CA2861B-109B-4B0A-A153-43C43C1D71BC}" dt="2024-03-19T13:26:59.484" v="478"/>
          <ac:spMkLst>
            <pc:docMk/>
            <pc:sldMk cId="1444352260" sldId="2438"/>
            <ac:spMk id="524" creationId="{54FF51A9-59AD-A85A-EF54-983C1BB6D34D}"/>
          </ac:spMkLst>
        </pc:spChg>
        <pc:spChg chg="mod">
          <ac:chgData name="Allegra Pericles" userId="6fb6fad6-731c-444c-82cd-a15dca0c4dc2" providerId="ADAL" clId="{5CA2861B-109B-4B0A-A153-43C43C1D71BC}" dt="2024-03-19T13:26:59.484" v="478"/>
          <ac:spMkLst>
            <pc:docMk/>
            <pc:sldMk cId="1444352260" sldId="2438"/>
            <ac:spMk id="525" creationId="{C5796807-C4F6-BC92-EC3C-49C035365FDC}"/>
          </ac:spMkLst>
        </pc:spChg>
        <pc:spChg chg="mod">
          <ac:chgData name="Allegra Pericles" userId="6fb6fad6-731c-444c-82cd-a15dca0c4dc2" providerId="ADAL" clId="{5CA2861B-109B-4B0A-A153-43C43C1D71BC}" dt="2024-03-19T13:26:59.484" v="478"/>
          <ac:spMkLst>
            <pc:docMk/>
            <pc:sldMk cId="1444352260" sldId="2438"/>
            <ac:spMk id="526" creationId="{9644DC7F-82D9-A12C-9E8F-DA010DEFB517}"/>
          </ac:spMkLst>
        </pc:spChg>
        <pc:spChg chg="mod">
          <ac:chgData name="Allegra Pericles" userId="6fb6fad6-731c-444c-82cd-a15dca0c4dc2" providerId="ADAL" clId="{5CA2861B-109B-4B0A-A153-43C43C1D71BC}" dt="2024-03-19T13:26:59.484" v="478"/>
          <ac:spMkLst>
            <pc:docMk/>
            <pc:sldMk cId="1444352260" sldId="2438"/>
            <ac:spMk id="527" creationId="{F8608E21-D8B5-ACD6-67AF-3B3345825E9C}"/>
          </ac:spMkLst>
        </pc:spChg>
        <pc:spChg chg="mod">
          <ac:chgData name="Allegra Pericles" userId="6fb6fad6-731c-444c-82cd-a15dca0c4dc2" providerId="ADAL" clId="{5CA2861B-109B-4B0A-A153-43C43C1D71BC}" dt="2024-03-19T13:26:59.484" v="478"/>
          <ac:spMkLst>
            <pc:docMk/>
            <pc:sldMk cId="1444352260" sldId="2438"/>
            <ac:spMk id="528" creationId="{89383CC7-6933-64E9-C2E7-F746450020F5}"/>
          </ac:spMkLst>
        </pc:spChg>
        <pc:spChg chg="mod">
          <ac:chgData name="Allegra Pericles" userId="6fb6fad6-731c-444c-82cd-a15dca0c4dc2" providerId="ADAL" clId="{5CA2861B-109B-4B0A-A153-43C43C1D71BC}" dt="2024-03-19T13:26:59.484" v="478"/>
          <ac:spMkLst>
            <pc:docMk/>
            <pc:sldMk cId="1444352260" sldId="2438"/>
            <ac:spMk id="529" creationId="{CBBBED1B-3193-D7D9-3954-7C1F39975DAC}"/>
          </ac:spMkLst>
        </pc:spChg>
        <pc:spChg chg="mod">
          <ac:chgData name="Allegra Pericles" userId="6fb6fad6-731c-444c-82cd-a15dca0c4dc2" providerId="ADAL" clId="{5CA2861B-109B-4B0A-A153-43C43C1D71BC}" dt="2024-03-19T13:26:59.484" v="478"/>
          <ac:spMkLst>
            <pc:docMk/>
            <pc:sldMk cId="1444352260" sldId="2438"/>
            <ac:spMk id="530" creationId="{636219E0-A99E-6AA8-6274-64ED5A136446}"/>
          </ac:spMkLst>
        </pc:spChg>
        <pc:spChg chg="mod">
          <ac:chgData name="Allegra Pericles" userId="6fb6fad6-731c-444c-82cd-a15dca0c4dc2" providerId="ADAL" clId="{5CA2861B-109B-4B0A-A153-43C43C1D71BC}" dt="2024-03-19T13:26:59.484" v="478"/>
          <ac:spMkLst>
            <pc:docMk/>
            <pc:sldMk cId="1444352260" sldId="2438"/>
            <ac:spMk id="531" creationId="{1BD7734D-5DB4-25B3-761F-8F2A513EB2E7}"/>
          </ac:spMkLst>
        </pc:spChg>
        <pc:spChg chg="mod">
          <ac:chgData name="Allegra Pericles" userId="6fb6fad6-731c-444c-82cd-a15dca0c4dc2" providerId="ADAL" clId="{5CA2861B-109B-4B0A-A153-43C43C1D71BC}" dt="2024-03-19T13:26:59.484" v="478"/>
          <ac:spMkLst>
            <pc:docMk/>
            <pc:sldMk cId="1444352260" sldId="2438"/>
            <ac:spMk id="532" creationId="{AAC06816-8A80-E6AD-20A4-A858C7CE7990}"/>
          </ac:spMkLst>
        </pc:spChg>
        <pc:spChg chg="mod">
          <ac:chgData name="Allegra Pericles" userId="6fb6fad6-731c-444c-82cd-a15dca0c4dc2" providerId="ADAL" clId="{5CA2861B-109B-4B0A-A153-43C43C1D71BC}" dt="2024-03-19T13:26:59.484" v="478"/>
          <ac:spMkLst>
            <pc:docMk/>
            <pc:sldMk cId="1444352260" sldId="2438"/>
            <ac:spMk id="533" creationId="{2DE79E05-0CBB-E4C0-AEF4-257962B87C1F}"/>
          </ac:spMkLst>
        </pc:spChg>
        <pc:spChg chg="mod">
          <ac:chgData name="Allegra Pericles" userId="6fb6fad6-731c-444c-82cd-a15dca0c4dc2" providerId="ADAL" clId="{5CA2861B-109B-4B0A-A153-43C43C1D71BC}" dt="2024-03-19T13:26:59.484" v="478"/>
          <ac:spMkLst>
            <pc:docMk/>
            <pc:sldMk cId="1444352260" sldId="2438"/>
            <ac:spMk id="534" creationId="{14C40482-BF5B-AC85-BF4E-0E223FD6DC20}"/>
          </ac:spMkLst>
        </pc:spChg>
        <pc:spChg chg="mod">
          <ac:chgData name="Allegra Pericles" userId="6fb6fad6-731c-444c-82cd-a15dca0c4dc2" providerId="ADAL" clId="{5CA2861B-109B-4B0A-A153-43C43C1D71BC}" dt="2024-03-19T13:26:59.484" v="478"/>
          <ac:spMkLst>
            <pc:docMk/>
            <pc:sldMk cId="1444352260" sldId="2438"/>
            <ac:spMk id="535" creationId="{9F41C1A8-5F81-46F1-9566-43BC53CFC8F1}"/>
          </ac:spMkLst>
        </pc:spChg>
        <pc:spChg chg="mod">
          <ac:chgData name="Allegra Pericles" userId="6fb6fad6-731c-444c-82cd-a15dca0c4dc2" providerId="ADAL" clId="{5CA2861B-109B-4B0A-A153-43C43C1D71BC}" dt="2024-03-19T13:26:59.484" v="478"/>
          <ac:spMkLst>
            <pc:docMk/>
            <pc:sldMk cId="1444352260" sldId="2438"/>
            <ac:spMk id="536" creationId="{120D3409-88B2-DEE0-7B5F-A90CA4B3C30A}"/>
          </ac:spMkLst>
        </pc:spChg>
        <pc:spChg chg="mod">
          <ac:chgData name="Allegra Pericles" userId="6fb6fad6-731c-444c-82cd-a15dca0c4dc2" providerId="ADAL" clId="{5CA2861B-109B-4B0A-A153-43C43C1D71BC}" dt="2024-03-19T13:26:59.484" v="478"/>
          <ac:spMkLst>
            <pc:docMk/>
            <pc:sldMk cId="1444352260" sldId="2438"/>
            <ac:spMk id="537" creationId="{F8BD2FC5-B434-9CF4-5E5D-730A15D8DC3E}"/>
          </ac:spMkLst>
        </pc:spChg>
        <pc:spChg chg="mod">
          <ac:chgData name="Allegra Pericles" userId="6fb6fad6-731c-444c-82cd-a15dca0c4dc2" providerId="ADAL" clId="{5CA2861B-109B-4B0A-A153-43C43C1D71BC}" dt="2024-03-19T13:26:59.484" v="478"/>
          <ac:spMkLst>
            <pc:docMk/>
            <pc:sldMk cId="1444352260" sldId="2438"/>
            <ac:spMk id="538" creationId="{9CF6D191-2A3B-D240-5905-A9D983D5D074}"/>
          </ac:spMkLst>
        </pc:spChg>
        <pc:spChg chg="mod">
          <ac:chgData name="Allegra Pericles" userId="6fb6fad6-731c-444c-82cd-a15dca0c4dc2" providerId="ADAL" clId="{5CA2861B-109B-4B0A-A153-43C43C1D71BC}" dt="2024-03-19T13:26:59.484" v="478"/>
          <ac:spMkLst>
            <pc:docMk/>
            <pc:sldMk cId="1444352260" sldId="2438"/>
            <ac:spMk id="539" creationId="{ED2DD416-BBC3-6AA5-5D91-D8FE6AD36473}"/>
          </ac:spMkLst>
        </pc:spChg>
        <pc:spChg chg="mod">
          <ac:chgData name="Allegra Pericles" userId="6fb6fad6-731c-444c-82cd-a15dca0c4dc2" providerId="ADAL" clId="{5CA2861B-109B-4B0A-A153-43C43C1D71BC}" dt="2024-03-19T13:26:59.484" v="478"/>
          <ac:spMkLst>
            <pc:docMk/>
            <pc:sldMk cId="1444352260" sldId="2438"/>
            <ac:spMk id="540" creationId="{9D8CFCDF-119D-3E51-A78C-C37D600CBFBC}"/>
          </ac:spMkLst>
        </pc:spChg>
        <pc:spChg chg="mod">
          <ac:chgData name="Allegra Pericles" userId="6fb6fad6-731c-444c-82cd-a15dca0c4dc2" providerId="ADAL" clId="{5CA2861B-109B-4B0A-A153-43C43C1D71BC}" dt="2024-03-19T13:26:59.484" v="478"/>
          <ac:spMkLst>
            <pc:docMk/>
            <pc:sldMk cId="1444352260" sldId="2438"/>
            <ac:spMk id="541" creationId="{B3473876-924E-542F-88DC-CA7E91DA265C}"/>
          </ac:spMkLst>
        </pc:spChg>
        <pc:spChg chg="mod">
          <ac:chgData name="Allegra Pericles" userId="6fb6fad6-731c-444c-82cd-a15dca0c4dc2" providerId="ADAL" clId="{5CA2861B-109B-4B0A-A153-43C43C1D71BC}" dt="2024-03-19T13:26:59.484" v="478"/>
          <ac:spMkLst>
            <pc:docMk/>
            <pc:sldMk cId="1444352260" sldId="2438"/>
            <ac:spMk id="542" creationId="{AD1F942D-BAD5-58B5-2CBC-C0DFC72188DF}"/>
          </ac:spMkLst>
        </pc:spChg>
        <pc:spChg chg="mod">
          <ac:chgData name="Allegra Pericles" userId="6fb6fad6-731c-444c-82cd-a15dca0c4dc2" providerId="ADAL" clId="{5CA2861B-109B-4B0A-A153-43C43C1D71BC}" dt="2024-03-19T13:26:59.484" v="478"/>
          <ac:spMkLst>
            <pc:docMk/>
            <pc:sldMk cId="1444352260" sldId="2438"/>
            <ac:spMk id="543" creationId="{A596CDF8-6089-9779-4EA2-6DD56E669530}"/>
          </ac:spMkLst>
        </pc:spChg>
        <pc:spChg chg="mod">
          <ac:chgData name="Allegra Pericles" userId="6fb6fad6-731c-444c-82cd-a15dca0c4dc2" providerId="ADAL" clId="{5CA2861B-109B-4B0A-A153-43C43C1D71BC}" dt="2024-03-19T13:26:59.484" v="478"/>
          <ac:spMkLst>
            <pc:docMk/>
            <pc:sldMk cId="1444352260" sldId="2438"/>
            <ac:spMk id="544" creationId="{19649D20-01FC-5C3E-01CD-915C2D7FD714}"/>
          </ac:spMkLst>
        </pc:spChg>
        <pc:spChg chg="mod">
          <ac:chgData name="Allegra Pericles" userId="6fb6fad6-731c-444c-82cd-a15dca0c4dc2" providerId="ADAL" clId="{5CA2861B-109B-4B0A-A153-43C43C1D71BC}" dt="2024-03-19T13:26:59.484" v="478"/>
          <ac:spMkLst>
            <pc:docMk/>
            <pc:sldMk cId="1444352260" sldId="2438"/>
            <ac:spMk id="545" creationId="{3D2A1895-7A2B-2FCA-5AF1-556A28345B67}"/>
          </ac:spMkLst>
        </pc:spChg>
        <pc:spChg chg="mod">
          <ac:chgData name="Allegra Pericles" userId="6fb6fad6-731c-444c-82cd-a15dca0c4dc2" providerId="ADAL" clId="{5CA2861B-109B-4B0A-A153-43C43C1D71BC}" dt="2024-03-19T13:26:59.484" v="478"/>
          <ac:spMkLst>
            <pc:docMk/>
            <pc:sldMk cId="1444352260" sldId="2438"/>
            <ac:spMk id="546" creationId="{FB1B7CBC-E37C-B2C3-44F1-FADE9C3FDD1A}"/>
          </ac:spMkLst>
        </pc:spChg>
        <pc:spChg chg="mod">
          <ac:chgData name="Allegra Pericles" userId="6fb6fad6-731c-444c-82cd-a15dca0c4dc2" providerId="ADAL" clId="{5CA2861B-109B-4B0A-A153-43C43C1D71BC}" dt="2024-03-19T13:26:59.484" v="478"/>
          <ac:spMkLst>
            <pc:docMk/>
            <pc:sldMk cId="1444352260" sldId="2438"/>
            <ac:spMk id="547" creationId="{F79D3449-5B67-31BA-892A-E72CAC365898}"/>
          </ac:spMkLst>
        </pc:spChg>
        <pc:spChg chg="mod">
          <ac:chgData name="Allegra Pericles" userId="6fb6fad6-731c-444c-82cd-a15dca0c4dc2" providerId="ADAL" clId="{5CA2861B-109B-4B0A-A153-43C43C1D71BC}" dt="2024-03-19T13:26:59.484" v="478"/>
          <ac:spMkLst>
            <pc:docMk/>
            <pc:sldMk cId="1444352260" sldId="2438"/>
            <ac:spMk id="548" creationId="{C4CA0732-804A-052E-CAC6-76E76B98F06D}"/>
          </ac:spMkLst>
        </pc:spChg>
        <pc:spChg chg="mod">
          <ac:chgData name="Allegra Pericles" userId="6fb6fad6-731c-444c-82cd-a15dca0c4dc2" providerId="ADAL" clId="{5CA2861B-109B-4B0A-A153-43C43C1D71BC}" dt="2024-03-19T13:26:59.484" v="478"/>
          <ac:spMkLst>
            <pc:docMk/>
            <pc:sldMk cId="1444352260" sldId="2438"/>
            <ac:spMk id="549" creationId="{8C807962-7B65-DFCB-B93A-1626EB9C3EF4}"/>
          </ac:spMkLst>
        </pc:spChg>
        <pc:spChg chg="mod">
          <ac:chgData name="Allegra Pericles" userId="6fb6fad6-731c-444c-82cd-a15dca0c4dc2" providerId="ADAL" clId="{5CA2861B-109B-4B0A-A153-43C43C1D71BC}" dt="2024-03-19T13:26:59.484" v="478"/>
          <ac:spMkLst>
            <pc:docMk/>
            <pc:sldMk cId="1444352260" sldId="2438"/>
            <ac:spMk id="550" creationId="{E8DF339B-0D2D-6BC0-7B64-AED657BEE8A0}"/>
          </ac:spMkLst>
        </pc:spChg>
        <pc:spChg chg="mod">
          <ac:chgData name="Allegra Pericles" userId="6fb6fad6-731c-444c-82cd-a15dca0c4dc2" providerId="ADAL" clId="{5CA2861B-109B-4B0A-A153-43C43C1D71BC}" dt="2024-03-19T13:26:59.484" v="478"/>
          <ac:spMkLst>
            <pc:docMk/>
            <pc:sldMk cId="1444352260" sldId="2438"/>
            <ac:spMk id="551" creationId="{E8E22F35-2B89-99B0-D1FE-DCF4E30FB683}"/>
          </ac:spMkLst>
        </pc:spChg>
        <pc:spChg chg="mod">
          <ac:chgData name="Allegra Pericles" userId="6fb6fad6-731c-444c-82cd-a15dca0c4dc2" providerId="ADAL" clId="{5CA2861B-109B-4B0A-A153-43C43C1D71BC}" dt="2024-03-19T13:26:59.484" v="478"/>
          <ac:spMkLst>
            <pc:docMk/>
            <pc:sldMk cId="1444352260" sldId="2438"/>
            <ac:spMk id="552" creationId="{D207688A-EA54-B8C1-DAFC-39F8B1987B51}"/>
          </ac:spMkLst>
        </pc:spChg>
        <pc:spChg chg="mod">
          <ac:chgData name="Allegra Pericles" userId="6fb6fad6-731c-444c-82cd-a15dca0c4dc2" providerId="ADAL" clId="{5CA2861B-109B-4B0A-A153-43C43C1D71BC}" dt="2024-03-19T13:26:59.484" v="478"/>
          <ac:spMkLst>
            <pc:docMk/>
            <pc:sldMk cId="1444352260" sldId="2438"/>
            <ac:spMk id="553" creationId="{AAC696DB-48D8-38A3-0FAE-70E5DC6E2999}"/>
          </ac:spMkLst>
        </pc:spChg>
        <pc:spChg chg="mod">
          <ac:chgData name="Allegra Pericles" userId="6fb6fad6-731c-444c-82cd-a15dca0c4dc2" providerId="ADAL" clId="{5CA2861B-109B-4B0A-A153-43C43C1D71BC}" dt="2024-03-19T13:26:59.484" v="478"/>
          <ac:spMkLst>
            <pc:docMk/>
            <pc:sldMk cId="1444352260" sldId="2438"/>
            <ac:spMk id="554" creationId="{1105FEF0-9780-0C68-A0EC-BD00AA204CC3}"/>
          </ac:spMkLst>
        </pc:spChg>
        <pc:spChg chg="mod">
          <ac:chgData name="Allegra Pericles" userId="6fb6fad6-731c-444c-82cd-a15dca0c4dc2" providerId="ADAL" clId="{5CA2861B-109B-4B0A-A153-43C43C1D71BC}" dt="2024-03-19T13:26:59.484" v="478"/>
          <ac:spMkLst>
            <pc:docMk/>
            <pc:sldMk cId="1444352260" sldId="2438"/>
            <ac:spMk id="555" creationId="{33478BF3-477B-FCC0-49A2-6E01660ECBB7}"/>
          </ac:spMkLst>
        </pc:spChg>
        <pc:spChg chg="mod">
          <ac:chgData name="Allegra Pericles" userId="6fb6fad6-731c-444c-82cd-a15dca0c4dc2" providerId="ADAL" clId="{5CA2861B-109B-4B0A-A153-43C43C1D71BC}" dt="2024-03-19T13:26:59.484" v="478"/>
          <ac:spMkLst>
            <pc:docMk/>
            <pc:sldMk cId="1444352260" sldId="2438"/>
            <ac:spMk id="556" creationId="{44FBA079-AEC0-6359-CEE9-A529833D9DC0}"/>
          </ac:spMkLst>
        </pc:spChg>
        <pc:spChg chg="mod">
          <ac:chgData name="Allegra Pericles" userId="6fb6fad6-731c-444c-82cd-a15dca0c4dc2" providerId="ADAL" clId="{5CA2861B-109B-4B0A-A153-43C43C1D71BC}" dt="2024-03-19T13:26:59.484" v="478"/>
          <ac:spMkLst>
            <pc:docMk/>
            <pc:sldMk cId="1444352260" sldId="2438"/>
            <ac:spMk id="557" creationId="{C71572F3-2D6E-44F8-F31D-FB647DDC459A}"/>
          </ac:spMkLst>
        </pc:spChg>
        <pc:spChg chg="mod">
          <ac:chgData name="Allegra Pericles" userId="6fb6fad6-731c-444c-82cd-a15dca0c4dc2" providerId="ADAL" clId="{5CA2861B-109B-4B0A-A153-43C43C1D71BC}" dt="2024-03-19T13:26:59.484" v="478"/>
          <ac:spMkLst>
            <pc:docMk/>
            <pc:sldMk cId="1444352260" sldId="2438"/>
            <ac:spMk id="558" creationId="{A2B7ABAC-72E6-0B51-4BC0-63AFA6290F43}"/>
          </ac:spMkLst>
        </pc:spChg>
        <pc:spChg chg="mod">
          <ac:chgData name="Allegra Pericles" userId="6fb6fad6-731c-444c-82cd-a15dca0c4dc2" providerId="ADAL" clId="{5CA2861B-109B-4B0A-A153-43C43C1D71BC}" dt="2024-03-19T13:26:59.484" v="478"/>
          <ac:spMkLst>
            <pc:docMk/>
            <pc:sldMk cId="1444352260" sldId="2438"/>
            <ac:spMk id="559" creationId="{72CA7E90-41DC-4A94-B0DA-6A116F343B8E}"/>
          </ac:spMkLst>
        </pc:spChg>
        <pc:spChg chg="mod">
          <ac:chgData name="Allegra Pericles" userId="6fb6fad6-731c-444c-82cd-a15dca0c4dc2" providerId="ADAL" clId="{5CA2861B-109B-4B0A-A153-43C43C1D71BC}" dt="2024-03-19T13:26:59.484" v="478"/>
          <ac:spMkLst>
            <pc:docMk/>
            <pc:sldMk cId="1444352260" sldId="2438"/>
            <ac:spMk id="560" creationId="{AB8F2681-EDBC-0E81-46EE-89A4F9491DFE}"/>
          </ac:spMkLst>
        </pc:spChg>
        <pc:spChg chg="mod">
          <ac:chgData name="Allegra Pericles" userId="6fb6fad6-731c-444c-82cd-a15dca0c4dc2" providerId="ADAL" clId="{5CA2861B-109B-4B0A-A153-43C43C1D71BC}" dt="2024-03-19T13:26:59.484" v="478"/>
          <ac:spMkLst>
            <pc:docMk/>
            <pc:sldMk cId="1444352260" sldId="2438"/>
            <ac:spMk id="561" creationId="{A68DA8C6-F425-8CE6-FB45-7C8A3406CDE5}"/>
          </ac:spMkLst>
        </pc:spChg>
        <pc:spChg chg="mod">
          <ac:chgData name="Allegra Pericles" userId="6fb6fad6-731c-444c-82cd-a15dca0c4dc2" providerId="ADAL" clId="{5CA2861B-109B-4B0A-A153-43C43C1D71BC}" dt="2024-03-19T13:26:59.484" v="478"/>
          <ac:spMkLst>
            <pc:docMk/>
            <pc:sldMk cId="1444352260" sldId="2438"/>
            <ac:spMk id="562" creationId="{565E6C90-0481-AC6A-37A8-5C2D7FF92366}"/>
          </ac:spMkLst>
        </pc:spChg>
        <pc:spChg chg="mod">
          <ac:chgData name="Allegra Pericles" userId="6fb6fad6-731c-444c-82cd-a15dca0c4dc2" providerId="ADAL" clId="{5CA2861B-109B-4B0A-A153-43C43C1D71BC}" dt="2024-03-19T13:26:59.484" v="478"/>
          <ac:spMkLst>
            <pc:docMk/>
            <pc:sldMk cId="1444352260" sldId="2438"/>
            <ac:spMk id="563" creationId="{9CDFE5DB-0CDE-D2DF-B2E4-F454AFEFB067}"/>
          </ac:spMkLst>
        </pc:spChg>
        <pc:spChg chg="mod">
          <ac:chgData name="Allegra Pericles" userId="6fb6fad6-731c-444c-82cd-a15dca0c4dc2" providerId="ADAL" clId="{5CA2861B-109B-4B0A-A153-43C43C1D71BC}" dt="2024-03-19T13:26:59.484" v="478"/>
          <ac:spMkLst>
            <pc:docMk/>
            <pc:sldMk cId="1444352260" sldId="2438"/>
            <ac:spMk id="564" creationId="{0C00D38A-B168-48A4-69ED-F1D8BA6D6EE4}"/>
          </ac:spMkLst>
        </pc:spChg>
        <pc:spChg chg="mod">
          <ac:chgData name="Allegra Pericles" userId="6fb6fad6-731c-444c-82cd-a15dca0c4dc2" providerId="ADAL" clId="{5CA2861B-109B-4B0A-A153-43C43C1D71BC}" dt="2024-03-19T13:26:59.484" v="478"/>
          <ac:spMkLst>
            <pc:docMk/>
            <pc:sldMk cId="1444352260" sldId="2438"/>
            <ac:spMk id="565" creationId="{DBB070FA-D67E-F38A-46CB-D491F495AEE7}"/>
          </ac:spMkLst>
        </pc:spChg>
        <pc:spChg chg="mod">
          <ac:chgData name="Allegra Pericles" userId="6fb6fad6-731c-444c-82cd-a15dca0c4dc2" providerId="ADAL" clId="{5CA2861B-109B-4B0A-A153-43C43C1D71BC}" dt="2024-03-19T13:26:59.484" v="478"/>
          <ac:spMkLst>
            <pc:docMk/>
            <pc:sldMk cId="1444352260" sldId="2438"/>
            <ac:spMk id="566" creationId="{86400461-BA9D-38A7-0641-DAD46B51B89B}"/>
          </ac:spMkLst>
        </pc:spChg>
        <pc:spChg chg="mod">
          <ac:chgData name="Allegra Pericles" userId="6fb6fad6-731c-444c-82cd-a15dca0c4dc2" providerId="ADAL" clId="{5CA2861B-109B-4B0A-A153-43C43C1D71BC}" dt="2024-03-19T13:26:59.484" v="478"/>
          <ac:spMkLst>
            <pc:docMk/>
            <pc:sldMk cId="1444352260" sldId="2438"/>
            <ac:spMk id="567" creationId="{D904C417-7C6F-EDA7-DA82-9625486F7417}"/>
          </ac:spMkLst>
        </pc:spChg>
        <pc:spChg chg="mod">
          <ac:chgData name="Allegra Pericles" userId="6fb6fad6-731c-444c-82cd-a15dca0c4dc2" providerId="ADAL" clId="{5CA2861B-109B-4B0A-A153-43C43C1D71BC}" dt="2024-03-19T13:26:59.484" v="478"/>
          <ac:spMkLst>
            <pc:docMk/>
            <pc:sldMk cId="1444352260" sldId="2438"/>
            <ac:spMk id="568" creationId="{02C93251-7A93-AE96-9DAC-10ABD70FC9C0}"/>
          </ac:spMkLst>
        </pc:spChg>
        <pc:spChg chg="mod">
          <ac:chgData name="Allegra Pericles" userId="6fb6fad6-731c-444c-82cd-a15dca0c4dc2" providerId="ADAL" clId="{5CA2861B-109B-4B0A-A153-43C43C1D71BC}" dt="2024-03-19T13:26:59.484" v="478"/>
          <ac:spMkLst>
            <pc:docMk/>
            <pc:sldMk cId="1444352260" sldId="2438"/>
            <ac:spMk id="569" creationId="{BB750A06-631D-B4A0-304B-2A45C55917CF}"/>
          </ac:spMkLst>
        </pc:spChg>
        <pc:spChg chg="mod">
          <ac:chgData name="Allegra Pericles" userId="6fb6fad6-731c-444c-82cd-a15dca0c4dc2" providerId="ADAL" clId="{5CA2861B-109B-4B0A-A153-43C43C1D71BC}" dt="2024-03-19T13:26:59.484" v="478"/>
          <ac:spMkLst>
            <pc:docMk/>
            <pc:sldMk cId="1444352260" sldId="2438"/>
            <ac:spMk id="570" creationId="{18015AD6-E9A9-5311-4E48-2C34847510A5}"/>
          </ac:spMkLst>
        </pc:spChg>
        <pc:spChg chg="mod">
          <ac:chgData name="Allegra Pericles" userId="6fb6fad6-731c-444c-82cd-a15dca0c4dc2" providerId="ADAL" clId="{5CA2861B-109B-4B0A-A153-43C43C1D71BC}" dt="2024-03-19T13:26:59.484" v="478"/>
          <ac:spMkLst>
            <pc:docMk/>
            <pc:sldMk cId="1444352260" sldId="2438"/>
            <ac:spMk id="571" creationId="{35161F23-D3F7-8CC4-07F4-B616EC640F28}"/>
          </ac:spMkLst>
        </pc:spChg>
        <pc:spChg chg="mod">
          <ac:chgData name="Allegra Pericles" userId="6fb6fad6-731c-444c-82cd-a15dca0c4dc2" providerId="ADAL" clId="{5CA2861B-109B-4B0A-A153-43C43C1D71BC}" dt="2024-03-19T13:26:59.484" v="478"/>
          <ac:spMkLst>
            <pc:docMk/>
            <pc:sldMk cId="1444352260" sldId="2438"/>
            <ac:spMk id="572" creationId="{26B745E2-0820-ABD9-D3AB-9E79C1E20838}"/>
          </ac:spMkLst>
        </pc:spChg>
        <pc:spChg chg="mod">
          <ac:chgData name="Allegra Pericles" userId="6fb6fad6-731c-444c-82cd-a15dca0c4dc2" providerId="ADAL" clId="{5CA2861B-109B-4B0A-A153-43C43C1D71BC}" dt="2024-03-19T13:26:59.484" v="478"/>
          <ac:spMkLst>
            <pc:docMk/>
            <pc:sldMk cId="1444352260" sldId="2438"/>
            <ac:spMk id="573" creationId="{8DAADB86-8A6B-70D6-5D8C-016C4004C727}"/>
          </ac:spMkLst>
        </pc:spChg>
        <pc:spChg chg="mod">
          <ac:chgData name="Allegra Pericles" userId="6fb6fad6-731c-444c-82cd-a15dca0c4dc2" providerId="ADAL" clId="{5CA2861B-109B-4B0A-A153-43C43C1D71BC}" dt="2024-03-19T13:26:59.484" v="478"/>
          <ac:spMkLst>
            <pc:docMk/>
            <pc:sldMk cId="1444352260" sldId="2438"/>
            <ac:spMk id="574" creationId="{9EA74B82-0670-4EAA-9A42-1564C4D7AFB9}"/>
          </ac:spMkLst>
        </pc:spChg>
        <pc:spChg chg="mod">
          <ac:chgData name="Allegra Pericles" userId="6fb6fad6-731c-444c-82cd-a15dca0c4dc2" providerId="ADAL" clId="{5CA2861B-109B-4B0A-A153-43C43C1D71BC}" dt="2024-03-19T13:26:59.484" v="478"/>
          <ac:spMkLst>
            <pc:docMk/>
            <pc:sldMk cId="1444352260" sldId="2438"/>
            <ac:spMk id="575" creationId="{678E455F-F78B-600F-C46F-076D16055A77}"/>
          </ac:spMkLst>
        </pc:spChg>
        <pc:spChg chg="mod">
          <ac:chgData name="Allegra Pericles" userId="6fb6fad6-731c-444c-82cd-a15dca0c4dc2" providerId="ADAL" clId="{5CA2861B-109B-4B0A-A153-43C43C1D71BC}" dt="2024-03-19T13:26:59.484" v="478"/>
          <ac:spMkLst>
            <pc:docMk/>
            <pc:sldMk cId="1444352260" sldId="2438"/>
            <ac:spMk id="576" creationId="{1579CF93-03BB-7202-D511-398969766DC4}"/>
          </ac:spMkLst>
        </pc:spChg>
        <pc:spChg chg="mod">
          <ac:chgData name="Allegra Pericles" userId="6fb6fad6-731c-444c-82cd-a15dca0c4dc2" providerId="ADAL" clId="{5CA2861B-109B-4B0A-A153-43C43C1D71BC}" dt="2024-03-19T13:26:59.484" v="478"/>
          <ac:spMkLst>
            <pc:docMk/>
            <pc:sldMk cId="1444352260" sldId="2438"/>
            <ac:spMk id="577" creationId="{B73B2050-C8E0-B7B3-EE53-8A7929D58969}"/>
          </ac:spMkLst>
        </pc:spChg>
        <pc:spChg chg="mod">
          <ac:chgData name="Allegra Pericles" userId="6fb6fad6-731c-444c-82cd-a15dca0c4dc2" providerId="ADAL" clId="{5CA2861B-109B-4B0A-A153-43C43C1D71BC}" dt="2024-03-19T13:26:59.484" v="478"/>
          <ac:spMkLst>
            <pc:docMk/>
            <pc:sldMk cId="1444352260" sldId="2438"/>
            <ac:spMk id="578" creationId="{58E92AF7-A234-1A62-E8DF-BD2DFD1C7542}"/>
          </ac:spMkLst>
        </pc:spChg>
        <pc:spChg chg="mod">
          <ac:chgData name="Allegra Pericles" userId="6fb6fad6-731c-444c-82cd-a15dca0c4dc2" providerId="ADAL" clId="{5CA2861B-109B-4B0A-A153-43C43C1D71BC}" dt="2024-03-19T13:26:59.484" v="478"/>
          <ac:spMkLst>
            <pc:docMk/>
            <pc:sldMk cId="1444352260" sldId="2438"/>
            <ac:spMk id="579" creationId="{45B4B2DC-EFAC-5E9A-02C0-FF4450C0B055}"/>
          </ac:spMkLst>
        </pc:spChg>
        <pc:spChg chg="mod">
          <ac:chgData name="Allegra Pericles" userId="6fb6fad6-731c-444c-82cd-a15dca0c4dc2" providerId="ADAL" clId="{5CA2861B-109B-4B0A-A153-43C43C1D71BC}" dt="2024-03-19T13:26:59.484" v="478"/>
          <ac:spMkLst>
            <pc:docMk/>
            <pc:sldMk cId="1444352260" sldId="2438"/>
            <ac:spMk id="580" creationId="{CF32F95C-40B9-A592-9983-094F4C1419CD}"/>
          </ac:spMkLst>
        </pc:spChg>
        <pc:spChg chg="mod">
          <ac:chgData name="Allegra Pericles" userId="6fb6fad6-731c-444c-82cd-a15dca0c4dc2" providerId="ADAL" clId="{5CA2861B-109B-4B0A-A153-43C43C1D71BC}" dt="2024-03-19T13:26:59.484" v="478"/>
          <ac:spMkLst>
            <pc:docMk/>
            <pc:sldMk cId="1444352260" sldId="2438"/>
            <ac:spMk id="581" creationId="{B12B1A59-8EBF-97C2-84F8-46BC63B89E3E}"/>
          </ac:spMkLst>
        </pc:spChg>
        <pc:spChg chg="mod">
          <ac:chgData name="Allegra Pericles" userId="6fb6fad6-731c-444c-82cd-a15dca0c4dc2" providerId="ADAL" clId="{5CA2861B-109B-4B0A-A153-43C43C1D71BC}" dt="2024-03-19T13:26:59.484" v="478"/>
          <ac:spMkLst>
            <pc:docMk/>
            <pc:sldMk cId="1444352260" sldId="2438"/>
            <ac:spMk id="582" creationId="{E48C53F1-7F94-FAC1-ED4B-B471C498EAEC}"/>
          </ac:spMkLst>
        </pc:spChg>
        <pc:spChg chg="mod">
          <ac:chgData name="Allegra Pericles" userId="6fb6fad6-731c-444c-82cd-a15dca0c4dc2" providerId="ADAL" clId="{5CA2861B-109B-4B0A-A153-43C43C1D71BC}" dt="2024-03-19T13:26:59.484" v="478"/>
          <ac:spMkLst>
            <pc:docMk/>
            <pc:sldMk cId="1444352260" sldId="2438"/>
            <ac:spMk id="583" creationId="{FAB7C47B-3D15-5AFE-267B-8C0ABAF96EEA}"/>
          </ac:spMkLst>
        </pc:spChg>
        <pc:spChg chg="mod">
          <ac:chgData name="Allegra Pericles" userId="6fb6fad6-731c-444c-82cd-a15dca0c4dc2" providerId="ADAL" clId="{5CA2861B-109B-4B0A-A153-43C43C1D71BC}" dt="2024-03-19T13:26:59.484" v="478"/>
          <ac:spMkLst>
            <pc:docMk/>
            <pc:sldMk cId="1444352260" sldId="2438"/>
            <ac:spMk id="584" creationId="{71868F41-04F8-1A76-C544-DB4C5790C134}"/>
          </ac:spMkLst>
        </pc:spChg>
        <pc:spChg chg="mod">
          <ac:chgData name="Allegra Pericles" userId="6fb6fad6-731c-444c-82cd-a15dca0c4dc2" providerId="ADAL" clId="{5CA2861B-109B-4B0A-A153-43C43C1D71BC}" dt="2024-03-19T13:26:59.484" v="478"/>
          <ac:spMkLst>
            <pc:docMk/>
            <pc:sldMk cId="1444352260" sldId="2438"/>
            <ac:spMk id="585" creationId="{DC86533E-D9CE-FA23-21C3-1DE2F08C8CE9}"/>
          </ac:spMkLst>
        </pc:spChg>
        <pc:spChg chg="mod">
          <ac:chgData name="Allegra Pericles" userId="6fb6fad6-731c-444c-82cd-a15dca0c4dc2" providerId="ADAL" clId="{5CA2861B-109B-4B0A-A153-43C43C1D71BC}" dt="2024-03-19T13:26:59.484" v="478"/>
          <ac:spMkLst>
            <pc:docMk/>
            <pc:sldMk cId="1444352260" sldId="2438"/>
            <ac:spMk id="586" creationId="{0894FA3B-0412-338F-519F-79CF677CCB98}"/>
          </ac:spMkLst>
        </pc:spChg>
        <pc:spChg chg="mod">
          <ac:chgData name="Allegra Pericles" userId="6fb6fad6-731c-444c-82cd-a15dca0c4dc2" providerId="ADAL" clId="{5CA2861B-109B-4B0A-A153-43C43C1D71BC}" dt="2024-03-19T13:26:59.484" v="478"/>
          <ac:spMkLst>
            <pc:docMk/>
            <pc:sldMk cId="1444352260" sldId="2438"/>
            <ac:spMk id="587" creationId="{66CC3AAE-C2DA-729B-535B-55DD8DA1840B}"/>
          </ac:spMkLst>
        </pc:spChg>
        <pc:spChg chg="mod">
          <ac:chgData name="Allegra Pericles" userId="6fb6fad6-731c-444c-82cd-a15dca0c4dc2" providerId="ADAL" clId="{5CA2861B-109B-4B0A-A153-43C43C1D71BC}" dt="2024-03-19T13:26:59.484" v="478"/>
          <ac:spMkLst>
            <pc:docMk/>
            <pc:sldMk cId="1444352260" sldId="2438"/>
            <ac:spMk id="588" creationId="{D1B3BC5A-3936-D356-0656-99EA24A2DFED}"/>
          </ac:spMkLst>
        </pc:spChg>
        <pc:spChg chg="mod">
          <ac:chgData name="Allegra Pericles" userId="6fb6fad6-731c-444c-82cd-a15dca0c4dc2" providerId="ADAL" clId="{5CA2861B-109B-4B0A-A153-43C43C1D71BC}" dt="2024-03-19T13:26:59.484" v="478"/>
          <ac:spMkLst>
            <pc:docMk/>
            <pc:sldMk cId="1444352260" sldId="2438"/>
            <ac:spMk id="589" creationId="{A87FBFA5-2106-EE61-BE82-BF501ED791A7}"/>
          </ac:spMkLst>
        </pc:spChg>
        <pc:spChg chg="mod">
          <ac:chgData name="Allegra Pericles" userId="6fb6fad6-731c-444c-82cd-a15dca0c4dc2" providerId="ADAL" clId="{5CA2861B-109B-4B0A-A153-43C43C1D71BC}" dt="2024-03-19T13:26:59.484" v="478"/>
          <ac:spMkLst>
            <pc:docMk/>
            <pc:sldMk cId="1444352260" sldId="2438"/>
            <ac:spMk id="590" creationId="{7741B3A7-7BCF-62D9-8949-2B84C9119C2E}"/>
          </ac:spMkLst>
        </pc:spChg>
        <pc:spChg chg="mod">
          <ac:chgData name="Allegra Pericles" userId="6fb6fad6-731c-444c-82cd-a15dca0c4dc2" providerId="ADAL" clId="{5CA2861B-109B-4B0A-A153-43C43C1D71BC}" dt="2024-03-19T13:26:59.484" v="478"/>
          <ac:spMkLst>
            <pc:docMk/>
            <pc:sldMk cId="1444352260" sldId="2438"/>
            <ac:spMk id="591" creationId="{32552EFA-A53F-24D8-3D65-5A2B9CB01315}"/>
          </ac:spMkLst>
        </pc:spChg>
        <pc:spChg chg="mod">
          <ac:chgData name="Allegra Pericles" userId="6fb6fad6-731c-444c-82cd-a15dca0c4dc2" providerId="ADAL" clId="{5CA2861B-109B-4B0A-A153-43C43C1D71BC}" dt="2024-03-19T13:26:59.484" v="478"/>
          <ac:spMkLst>
            <pc:docMk/>
            <pc:sldMk cId="1444352260" sldId="2438"/>
            <ac:spMk id="592" creationId="{3D31ABCE-CCDF-6F5A-B60D-7B8A2AA2BBC1}"/>
          </ac:spMkLst>
        </pc:spChg>
        <pc:spChg chg="mod">
          <ac:chgData name="Allegra Pericles" userId="6fb6fad6-731c-444c-82cd-a15dca0c4dc2" providerId="ADAL" clId="{5CA2861B-109B-4B0A-A153-43C43C1D71BC}" dt="2024-03-19T13:26:59.484" v="478"/>
          <ac:spMkLst>
            <pc:docMk/>
            <pc:sldMk cId="1444352260" sldId="2438"/>
            <ac:spMk id="593" creationId="{81096077-4FE1-2623-32C8-7F1FAA27D298}"/>
          </ac:spMkLst>
        </pc:spChg>
        <pc:spChg chg="mod">
          <ac:chgData name="Allegra Pericles" userId="6fb6fad6-731c-444c-82cd-a15dca0c4dc2" providerId="ADAL" clId="{5CA2861B-109B-4B0A-A153-43C43C1D71BC}" dt="2024-03-19T13:26:59.484" v="478"/>
          <ac:spMkLst>
            <pc:docMk/>
            <pc:sldMk cId="1444352260" sldId="2438"/>
            <ac:spMk id="594" creationId="{020880EC-ADAF-3487-95F3-55484E50882F}"/>
          </ac:spMkLst>
        </pc:spChg>
        <pc:spChg chg="mod">
          <ac:chgData name="Allegra Pericles" userId="6fb6fad6-731c-444c-82cd-a15dca0c4dc2" providerId="ADAL" clId="{5CA2861B-109B-4B0A-A153-43C43C1D71BC}" dt="2024-03-19T13:26:59.484" v="478"/>
          <ac:spMkLst>
            <pc:docMk/>
            <pc:sldMk cId="1444352260" sldId="2438"/>
            <ac:spMk id="595" creationId="{BE1B5403-C246-39B3-9C29-3CD949E719E8}"/>
          </ac:spMkLst>
        </pc:spChg>
        <pc:spChg chg="mod">
          <ac:chgData name="Allegra Pericles" userId="6fb6fad6-731c-444c-82cd-a15dca0c4dc2" providerId="ADAL" clId="{5CA2861B-109B-4B0A-A153-43C43C1D71BC}" dt="2024-03-19T13:26:59.484" v="478"/>
          <ac:spMkLst>
            <pc:docMk/>
            <pc:sldMk cId="1444352260" sldId="2438"/>
            <ac:spMk id="596" creationId="{7F57A115-0CAB-B47A-673F-27AD30BE3C98}"/>
          </ac:spMkLst>
        </pc:spChg>
        <pc:spChg chg="mod">
          <ac:chgData name="Allegra Pericles" userId="6fb6fad6-731c-444c-82cd-a15dca0c4dc2" providerId="ADAL" clId="{5CA2861B-109B-4B0A-A153-43C43C1D71BC}" dt="2024-03-19T13:26:59.484" v="478"/>
          <ac:spMkLst>
            <pc:docMk/>
            <pc:sldMk cId="1444352260" sldId="2438"/>
            <ac:spMk id="597" creationId="{EA1117C8-1B0A-890A-E757-0E29FA810005}"/>
          </ac:spMkLst>
        </pc:spChg>
        <pc:spChg chg="mod">
          <ac:chgData name="Allegra Pericles" userId="6fb6fad6-731c-444c-82cd-a15dca0c4dc2" providerId="ADAL" clId="{5CA2861B-109B-4B0A-A153-43C43C1D71BC}" dt="2024-03-19T13:26:59.484" v="478"/>
          <ac:spMkLst>
            <pc:docMk/>
            <pc:sldMk cId="1444352260" sldId="2438"/>
            <ac:spMk id="598" creationId="{33C20B58-FF69-9A3B-B301-CDF4457D8106}"/>
          </ac:spMkLst>
        </pc:spChg>
        <pc:spChg chg="mod">
          <ac:chgData name="Allegra Pericles" userId="6fb6fad6-731c-444c-82cd-a15dca0c4dc2" providerId="ADAL" clId="{5CA2861B-109B-4B0A-A153-43C43C1D71BC}" dt="2024-03-19T13:26:59.484" v="478"/>
          <ac:spMkLst>
            <pc:docMk/>
            <pc:sldMk cId="1444352260" sldId="2438"/>
            <ac:spMk id="599" creationId="{70CBF72D-8C96-2B4D-092C-9A86D138DA6C}"/>
          </ac:spMkLst>
        </pc:spChg>
        <pc:spChg chg="mod">
          <ac:chgData name="Allegra Pericles" userId="6fb6fad6-731c-444c-82cd-a15dca0c4dc2" providerId="ADAL" clId="{5CA2861B-109B-4B0A-A153-43C43C1D71BC}" dt="2024-03-19T13:26:59.484" v="478"/>
          <ac:spMkLst>
            <pc:docMk/>
            <pc:sldMk cId="1444352260" sldId="2438"/>
            <ac:spMk id="600" creationId="{3DEF86C2-1746-200E-AC39-B71D7F544FEE}"/>
          </ac:spMkLst>
        </pc:spChg>
        <pc:spChg chg="mod">
          <ac:chgData name="Allegra Pericles" userId="6fb6fad6-731c-444c-82cd-a15dca0c4dc2" providerId="ADAL" clId="{5CA2861B-109B-4B0A-A153-43C43C1D71BC}" dt="2024-03-19T13:26:59.484" v="478"/>
          <ac:spMkLst>
            <pc:docMk/>
            <pc:sldMk cId="1444352260" sldId="2438"/>
            <ac:spMk id="601" creationId="{FE483E74-3DC7-41D8-30ED-9A601823EC93}"/>
          </ac:spMkLst>
        </pc:spChg>
        <pc:spChg chg="mod">
          <ac:chgData name="Allegra Pericles" userId="6fb6fad6-731c-444c-82cd-a15dca0c4dc2" providerId="ADAL" clId="{5CA2861B-109B-4B0A-A153-43C43C1D71BC}" dt="2024-03-19T13:26:59.484" v="478"/>
          <ac:spMkLst>
            <pc:docMk/>
            <pc:sldMk cId="1444352260" sldId="2438"/>
            <ac:spMk id="602" creationId="{8A2CFCAC-E218-A5E6-2A26-4B59BAA28E60}"/>
          </ac:spMkLst>
        </pc:spChg>
        <pc:spChg chg="mod">
          <ac:chgData name="Allegra Pericles" userId="6fb6fad6-731c-444c-82cd-a15dca0c4dc2" providerId="ADAL" clId="{5CA2861B-109B-4B0A-A153-43C43C1D71BC}" dt="2024-03-19T13:26:59.484" v="478"/>
          <ac:spMkLst>
            <pc:docMk/>
            <pc:sldMk cId="1444352260" sldId="2438"/>
            <ac:spMk id="603" creationId="{1C624082-4499-73BC-EA8B-91A447DBA01A}"/>
          </ac:spMkLst>
        </pc:spChg>
        <pc:spChg chg="mod">
          <ac:chgData name="Allegra Pericles" userId="6fb6fad6-731c-444c-82cd-a15dca0c4dc2" providerId="ADAL" clId="{5CA2861B-109B-4B0A-A153-43C43C1D71BC}" dt="2024-03-19T13:26:59.484" v="478"/>
          <ac:spMkLst>
            <pc:docMk/>
            <pc:sldMk cId="1444352260" sldId="2438"/>
            <ac:spMk id="604" creationId="{C6BB3B7E-0BCF-76C3-859B-B3F9DC85CB56}"/>
          </ac:spMkLst>
        </pc:spChg>
        <pc:spChg chg="mod">
          <ac:chgData name="Allegra Pericles" userId="6fb6fad6-731c-444c-82cd-a15dca0c4dc2" providerId="ADAL" clId="{5CA2861B-109B-4B0A-A153-43C43C1D71BC}" dt="2024-03-19T13:26:59.484" v="478"/>
          <ac:spMkLst>
            <pc:docMk/>
            <pc:sldMk cId="1444352260" sldId="2438"/>
            <ac:spMk id="605" creationId="{2D68A563-1A2B-AD69-8F38-BD415D4F23B9}"/>
          </ac:spMkLst>
        </pc:spChg>
        <pc:spChg chg="mod">
          <ac:chgData name="Allegra Pericles" userId="6fb6fad6-731c-444c-82cd-a15dca0c4dc2" providerId="ADAL" clId="{5CA2861B-109B-4B0A-A153-43C43C1D71BC}" dt="2024-03-19T13:26:59.484" v="478"/>
          <ac:spMkLst>
            <pc:docMk/>
            <pc:sldMk cId="1444352260" sldId="2438"/>
            <ac:spMk id="606" creationId="{2D05DF3F-E316-3DFB-E7B0-C7D49A066479}"/>
          </ac:spMkLst>
        </pc:spChg>
        <pc:spChg chg="mod">
          <ac:chgData name="Allegra Pericles" userId="6fb6fad6-731c-444c-82cd-a15dca0c4dc2" providerId="ADAL" clId="{5CA2861B-109B-4B0A-A153-43C43C1D71BC}" dt="2024-03-19T13:26:59.484" v="478"/>
          <ac:spMkLst>
            <pc:docMk/>
            <pc:sldMk cId="1444352260" sldId="2438"/>
            <ac:spMk id="607" creationId="{D31B78AA-3B4F-7C73-7115-5E99CD402BC3}"/>
          </ac:spMkLst>
        </pc:spChg>
        <pc:spChg chg="mod">
          <ac:chgData name="Allegra Pericles" userId="6fb6fad6-731c-444c-82cd-a15dca0c4dc2" providerId="ADAL" clId="{5CA2861B-109B-4B0A-A153-43C43C1D71BC}" dt="2024-03-19T13:26:59.484" v="478"/>
          <ac:spMkLst>
            <pc:docMk/>
            <pc:sldMk cId="1444352260" sldId="2438"/>
            <ac:spMk id="608" creationId="{9028A95B-50E4-D344-D492-681002E6D748}"/>
          </ac:spMkLst>
        </pc:spChg>
        <pc:spChg chg="mod">
          <ac:chgData name="Allegra Pericles" userId="6fb6fad6-731c-444c-82cd-a15dca0c4dc2" providerId="ADAL" clId="{5CA2861B-109B-4B0A-A153-43C43C1D71BC}" dt="2024-03-19T13:26:59.484" v="478"/>
          <ac:spMkLst>
            <pc:docMk/>
            <pc:sldMk cId="1444352260" sldId="2438"/>
            <ac:spMk id="609" creationId="{571DAC89-7C34-30F7-4990-2DD2D955C8F3}"/>
          </ac:spMkLst>
        </pc:spChg>
        <pc:spChg chg="mod">
          <ac:chgData name="Allegra Pericles" userId="6fb6fad6-731c-444c-82cd-a15dca0c4dc2" providerId="ADAL" clId="{5CA2861B-109B-4B0A-A153-43C43C1D71BC}" dt="2024-03-19T13:26:59.484" v="478"/>
          <ac:spMkLst>
            <pc:docMk/>
            <pc:sldMk cId="1444352260" sldId="2438"/>
            <ac:spMk id="610" creationId="{231B4FB3-6531-EC5C-C568-AF4058990E73}"/>
          </ac:spMkLst>
        </pc:spChg>
        <pc:spChg chg="mod">
          <ac:chgData name="Allegra Pericles" userId="6fb6fad6-731c-444c-82cd-a15dca0c4dc2" providerId="ADAL" clId="{5CA2861B-109B-4B0A-A153-43C43C1D71BC}" dt="2024-03-19T13:26:59.484" v="478"/>
          <ac:spMkLst>
            <pc:docMk/>
            <pc:sldMk cId="1444352260" sldId="2438"/>
            <ac:spMk id="611" creationId="{2C978E6B-4DA8-2701-8C33-512EB5AF9C3F}"/>
          </ac:spMkLst>
        </pc:spChg>
        <pc:spChg chg="mod">
          <ac:chgData name="Allegra Pericles" userId="6fb6fad6-731c-444c-82cd-a15dca0c4dc2" providerId="ADAL" clId="{5CA2861B-109B-4B0A-A153-43C43C1D71BC}" dt="2024-03-19T13:26:59.484" v="478"/>
          <ac:spMkLst>
            <pc:docMk/>
            <pc:sldMk cId="1444352260" sldId="2438"/>
            <ac:spMk id="612" creationId="{10EAF961-2F14-EF56-4006-2260E416CCAC}"/>
          </ac:spMkLst>
        </pc:spChg>
        <pc:spChg chg="mod">
          <ac:chgData name="Allegra Pericles" userId="6fb6fad6-731c-444c-82cd-a15dca0c4dc2" providerId="ADAL" clId="{5CA2861B-109B-4B0A-A153-43C43C1D71BC}" dt="2024-03-19T13:26:59.484" v="478"/>
          <ac:spMkLst>
            <pc:docMk/>
            <pc:sldMk cId="1444352260" sldId="2438"/>
            <ac:spMk id="613" creationId="{43960319-57F7-3E50-4733-0162DC282E82}"/>
          </ac:spMkLst>
        </pc:spChg>
        <pc:spChg chg="mod">
          <ac:chgData name="Allegra Pericles" userId="6fb6fad6-731c-444c-82cd-a15dca0c4dc2" providerId="ADAL" clId="{5CA2861B-109B-4B0A-A153-43C43C1D71BC}" dt="2024-03-19T13:26:59.484" v="478"/>
          <ac:spMkLst>
            <pc:docMk/>
            <pc:sldMk cId="1444352260" sldId="2438"/>
            <ac:spMk id="614" creationId="{68AF49B5-4073-7B7F-27BD-0198A66BC025}"/>
          </ac:spMkLst>
        </pc:spChg>
        <pc:spChg chg="mod">
          <ac:chgData name="Allegra Pericles" userId="6fb6fad6-731c-444c-82cd-a15dca0c4dc2" providerId="ADAL" clId="{5CA2861B-109B-4B0A-A153-43C43C1D71BC}" dt="2024-03-19T13:26:59.484" v="478"/>
          <ac:spMkLst>
            <pc:docMk/>
            <pc:sldMk cId="1444352260" sldId="2438"/>
            <ac:spMk id="615" creationId="{3F675021-87E1-6AC8-E02A-7DA8F2BEA9DE}"/>
          </ac:spMkLst>
        </pc:spChg>
        <pc:spChg chg="mod">
          <ac:chgData name="Allegra Pericles" userId="6fb6fad6-731c-444c-82cd-a15dca0c4dc2" providerId="ADAL" clId="{5CA2861B-109B-4B0A-A153-43C43C1D71BC}" dt="2024-03-19T13:26:59.484" v="478"/>
          <ac:spMkLst>
            <pc:docMk/>
            <pc:sldMk cId="1444352260" sldId="2438"/>
            <ac:spMk id="616" creationId="{BE59AAB6-C59F-E8CE-CCD3-D91BE7A76C1A}"/>
          </ac:spMkLst>
        </pc:spChg>
        <pc:spChg chg="mod">
          <ac:chgData name="Allegra Pericles" userId="6fb6fad6-731c-444c-82cd-a15dca0c4dc2" providerId="ADAL" clId="{5CA2861B-109B-4B0A-A153-43C43C1D71BC}" dt="2024-03-19T13:26:59.484" v="478"/>
          <ac:spMkLst>
            <pc:docMk/>
            <pc:sldMk cId="1444352260" sldId="2438"/>
            <ac:spMk id="617" creationId="{00CB22F6-E410-5FD1-BC1A-60AF9E0557B9}"/>
          </ac:spMkLst>
        </pc:spChg>
        <pc:spChg chg="mod">
          <ac:chgData name="Allegra Pericles" userId="6fb6fad6-731c-444c-82cd-a15dca0c4dc2" providerId="ADAL" clId="{5CA2861B-109B-4B0A-A153-43C43C1D71BC}" dt="2024-03-19T13:26:59.484" v="478"/>
          <ac:spMkLst>
            <pc:docMk/>
            <pc:sldMk cId="1444352260" sldId="2438"/>
            <ac:spMk id="618" creationId="{8A71A4D6-8E1B-D82A-219C-4691AC539941}"/>
          </ac:spMkLst>
        </pc:spChg>
        <pc:spChg chg="mod">
          <ac:chgData name="Allegra Pericles" userId="6fb6fad6-731c-444c-82cd-a15dca0c4dc2" providerId="ADAL" clId="{5CA2861B-109B-4B0A-A153-43C43C1D71BC}" dt="2024-03-19T13:26:59.484" v="478"/>
          <ac:spMkLst>
            <pc:docMk/>
            <pc:sldMk cId="1444352260" sldId="2438"/>
            <ac:spMk id="619" creationId="{9FA1D230-6486-BEAE-54A1-9B7533DAC930}"/>
          </ac:spMkLst>
        </pc:spChg>
        <pc:spChg chg="mod">
          <ac:chgData name="Allegra Pericles" userId="6fb6fad6-731c-444c-82cd-a15dca0c4dc2" providerId="ADAL" clId="{5CA2861B-109B-4B0A-A153-43C43C1D71BC}" dt="2024-03-19T13:26:59.484" v="478"/>
          <ac:spMkLst>
            <pc:docMk/>
            <pc:sldMk cId="1444352260" sldId="2438"/>
            <ac:spMk id="620" creationId="{BDE11BAD-54E5-6635-31C1-00A73CE20A80}"/>
          </ac:spMkLst>
        </pc:spChg>
        <pc:spChg chg="mod">
          <ac:chgData name="Allegra Pericles" userId="6fb6fad6-731c-444c-82cd-a15dca0c4dc2" providerId="ADAL" clId="{5CA2861B-109B-4B0A-A153-43C43C1D71BC}" dt="2024-03-19T13:26:59.484" v="478"/>
          <ac:spMkLst>
            <pc:docMk/>
            <pc:sldMk cId="1444352260" sldId="2438"/>
            <ac:spMk id="621" creationId="{CC860F48-30D7-D981-41A5-DB0B3B503DFC}"/>
          </ac:spMkLst>
        </pc:spChg>
        <pc:spChg chg="mod">
          <ac:chgData name="Allegra Pericles" userId="6fb6fad6-731c-444c-82cd-a15dca0c4dc2" providerId="ADAL" clId="{5CA2861B-109B-4B0A-A153-43C43C1D71BC}" dt="2024-03-19T13:26:59.484" v="478"/>
          <ac:spMkLst>
            <pc:docMk/>
            <pc:sldMk cId="1444352260" sldId="2438"/>
            <ac:spMk id="622" creationId="{3439398D-C648-147A-05E1-162E4A4E24F4}"/>
          </ac:spMkLst>
        </pc:spChg>
        <pc:spChg chg="mod">
          <ac:chgData name="Allegra Pericles" userId="6fb6fad6-731c-444c-82cd-a15dca0c4dc2" providerId="ADAL" clId="{5CA2861B-109B-4B0A-A153-43C43C1D71BC}" dt="2024-03-19T13:26:59.484" v="478"/>
          <ac:spMkLst>
            <pc:docMk/>
            <pc:sldMk cId="1444352260" sldId="2438"/>
            <ac:spMk id="623" creationId="{79932F5D-451F-510A-CDB8-6990FF57EEDA}"/>
          </ac:spMkLst>
        </pc:spChg>
        <pc:spChg chg="mod">
          <ac:chgData name="Allegra Pericles" userId="6fb6fad6-731c-444c-82cd-a15dca0c4dc2" providerId="ADAL" clId="{5CA2861B-109B-4B0A-A153-43C43C1D71BC}" dt="2024-03-19T13:26:59.484" v="478"/>
          <ac:spMkLst>
            <pc:docMk/>
            <pc:sldMk cId="1444352260" sldId="2438"/>
            <ac:spMk id="624" creationId="{28B82C3A-3BE9-A4B3-51B8-F5AE7AAF65E4}"/>
          </ac:spMkLst>
        </pc:spChg>
        <pc:spChg chg="mod">
          <ac:chgData name="Allegra Pericles" userId="6fb6fad6-731c-444c-82cd-a15dca0c4dc2" providerId="ADAL" clId="{5CA2861B-109B-4B0A-A153-43C43C1D71BC}" dt="2024-03-19T13:26:59.484" v="478"/>
          <ac:spMkLst>
            <pc:docMk/>
            <pc:sldMk cId="1444352260" sldId="2438"/>
            <ac:spMk id="625" creationId="{301D12BE-45E3-99D3-943F-4A785FA1757A}"/>
          </ac:spMkLst>
        </pc:spChg>
        <pc:spChg chg="mod">
          <ac:chgData name="Allegra Pericles" userId="6fb6fad6-731c-444c-82cd-a15dca0c4dc2" providerId="ADAL" clId="{5CA2861B-109B-4B0A-A153-43C43C1D71BC}" dt="2024-03-19T13:26:59.484" v="478"/>
          <ac:spMkLst>
            <pc:docMk/>
            <pc:sldMk cId="1444352260" sldId="2438"/>
            <ac:spMk id="626" creationId="{55C31F52-C82A-A0AC-B25A-53715665E0AD}"/>
          </ac:spMkLst>
        </pc:spChg>
        <pc:spChg chg="mod">
          <ac:chgData name="Allegra Pericles" userId="6fb6fad6-731c-444c-82cd-a15dca0c4dc2" providerId="ADAL" clId="{5CA2861B-109B-4B0A-A153-43C43C1D71BC}" dt="2024-03-19T13:26:59.484" v="478"/>
          <ac:spMkLst>
            <pc:docMk/>
            <pc:sldMk cId="1444352260" sldId="2438"/>
            <ac:spMk id="627" creationId="{CD403C2C-E8CE-4AA9-9EB8-0310D42B362C}"/>
          </ac:spMkLst>
        </pc:spChg>
        <pc:spChg chg="mod">
          <ac:chgData name="Allegra Pericles" userId="6fb6fad6-731c-444c-82cd-a15dca0c4dc2" providerId="ADAL" clId="{5CA2861B-109B-4B0A-A153-43C43C1D71BC}" dt="2024-03-19T13:26:59.484" v="478"/>
          <ac:spMkLst>
            <pc:docMk/>
            <pc:sldMk cId="1444352260" sldId="2438"/>
            <ac:spMk id="628" creationId="{2394E5D4-8FE6-F0EA-709C-6D7647FB2A88}"/>
          </ac:spMkLst>
        </pc:spChg>
        <pc:spChg chg="mod">
          <ac:chgData name="Allegra Pericles" userId="6fb6fad6-731c-444c-82cd-a15dca0c4dc2" providerId="ADAL" clId="{5CA2861B-109B-4B0A-A153-43C43C1D71BC}" dt="2024-03-19T13:26:59.484" v="478"/>
          <ac:spMkLst>
            <pc:docMk/>
            <pc:sldMk cId="1444352260" sldId="2438"/>
            <ac:spMk id="629" creationId="{30248D67-4DB0-48FB-6B0D-BF3132A1877B}"/>
          </ac:spMkLst>
        </pc:spChg>
        <pc:spChg chg="mod">
          <ac:chgData name="Allegra Pericles" userId="6fb6fad6-731c-444c-82cd-a15dca0c4dc2" providerId="ADAL" clId="{5CA2861B-109B-4B0A-A153-43C43C1D71BC}" dt="2024-03-19T13:26:59.484" v="478"/>
          <ac:spMkLst>
            <pc:docMk/>
            <pc:sldMk cId="1444352260" sldId="2438"/>
            <ac:spMk id="630" creationId="{10D57E94-AD72-4627-E819-E4061E2AFC15}"/>
          </ac:spMkLst>
        </pc:spChg>
        <pc:spChg chg="mod">
          <ac:chgData name="Allegra Pericles" userId="6fb6fad6-731c-444c-82cd-a15dca0c4dc2" providerId="ADAL" clId="{5CA2861B-109B-4B0A-A153-43C43C1D71BC}" dt="2024-03-19T13:26:59.484" v="478"/>
          <ac:spMkLst>
            <pc:docMk/>
            <pc:sldMk cId="1444352260" sldId="2438"/>
            <ac:spMk id="631" creationId="{AC94CEAA-2CAF-8E2A-B66A-7A08D3DECB43}"/>
          </ac:spMkLst>
        </pc:spChg>
        <pc:spChg chg="mod">
          <ac:chgData name="Allegra Pericles" userId="6fb6fad6-731c-444c-82cd-a15dca0c4dc2" providerId="ADAL" clId="{5CA2861B-109B-4B0A-A153-43C43C1D71BC}" dt="2024-03-19T13:26:59.484" v="478"/>
          <ac:spMkLst>
            <pc:docMk/>
            <pc:sldMk cId="1444352260" sldId="2438"/>
            <ac:spMk id="632" creationId="{A008E69B-E8EB-CF54-4300-4246EE0EFAA3}"/>
          </ac:spMkLst>
        </pc:spChg>
        <pc:spChg chg="mod">
          <ac:chgData name="Allegra Pericles" userId="6fb6fad6-731c-444c-82cd-a15dca0c4dc2" providerId="ADAL" clId="{5CA2861B-109B-4B0A-A153-43C43C1D71BC}" dt="2024-03-19T13:26:59.484" v="478"/>
          <ac:spMkLst>
            <pc:docMk/>
            <pc:sldMk cId="1444352260" sldId="2438"/>
            <ac:spMk id="633" creationId="{444BF973-D49F-EA1A-194B-B6093469E666}"/>
          </ac:spMkLst>
        </pc:spChg>
        <pc:spChg chg="mod">
          <ac:chgData name="Allegra Pericles" userId="6fb6fad6-731c-444c-82cd-a15dca0c4dc2" providerId="ADAL" clId="{5CA2861B-109B-4B0A-A153-43C43C1D71BC}" dt="2024-03-19T13:26:59.484" v="478"/>
          <ac:spMkLst>
            <pc:docMk/>
            <pc:sldMk cId="1444352260" sldId="2438"/>
            <ac:spMk id="634" creationId="{87557FEB-8B6C-2E0D-C5F2-627AD7ABF533}"/>
          </ac:spMkLst>
        </pc:spChg>
        <pc:spChg chg="mod">
          <ac:chgData name="Allegra Pericles" userId="6fb6fad6-731c-444c-82cd-a15dca0c4dc2" providerId="ADAL" clId="{5CA2861B-109B-4B0A-A153-43C43C1D71BC}" dt="2024-03-19T13:26:59.484" v="478"/>
          <ac:spMkLst>
            <pc:docMk/>
            <pc:sldMk cId="1444352260" sldId="2438"/>
            <ac:spMk id="635" creationId="{E90F63F9-9931-48E5-E498-93DB31440A23}"/>
          </ac:spMkLst>
        </pc:spChg>
        <pc:spChg chg="mod">
          <ac:chgData name="Allegra Pericles" userId="6fb6fad6-731c-444c-82cd-a15dca0c4dc2" providerId="ADAL" clId="{5CA2861B-109B-4B0A-A153-43C43C1D71BC}" dt="2024-03-19T13:26:59.484" v="478"/>
          <ac:spMkLst>
            <pc:docMk/>
            <pc:sldMk cId="1444352260" sldId="2438"/>
            <ac:spMk id="636" creationId="{EFB8C4E2-1427-D480-3809-D6D9376D010E}"/>
          </ac:spMkLst>
        </pc:spChg>
        <pc:spChg chg="mod">
          <ac:chgData name="Allegra Pericles" userId="6fb6fad6-731c-444c-82cd-a15dca0c4dc2" providerId="ADAL" clId="{5CA2861B-109B-4B0A-A153-43C43C1D71BC}" dt="2024-03-19T13:26:59.484" v="478"/>
          <ac:spMkLst>
            <pc:docMk/>
            <pc:sldMk cId="1444352260" sldId="2438"/>
            <ac:spMk id="637" creationId="{FBFFFEE4-887E-22D7-BF78-D905B0EDE842}"/>
          </ac:spMkLst>
        </pc:spChg>
        <pc:spChg chg="mod">
          <ac:chgData name="Allegra Pericles" userId="6fb6fad6-731c-444c-82cd-a15dca0c4dc2" providerId="ADAL" clId="{5CA2861B-109B-4B0A-A153-43C43C1D71BC}" dt="2024-03-19T13:26:59.484" v="478"/>
          <ac:spMkLst>
            <pc:docMk/>
            <pc:sldMk cId="1444352260" sldId="2438"/>
            <ac:spMk id="638" creationId="{D7937043-B6D7-FA08-591E-E861AF50271D}"/>
          </ac:spMkLst>
        </pc:spChg>
        <pc:spChg chg="mod">
          <ac:chgData name="Allegra Pericles" userId="6fb6fad6-731c-444c-82cd-a15dca0c4dc2" providerId="ADAL" clId="{5CA2861B-109B-4B0A-A153-43C43C1D71BC}" dt="2024-03-19T13:26:59.484" v="478"/>
          <ac:spMkLst>
            <pc:docMk/>
            <pc:sldMk cId="1444352260" sldId="2438"/>
            <ac:spMk id="639" creationId="{8945FCE4-03B4-9701-381D-DC1A3F9AAF0C}"/>
          </ac:spMkLst>
        </pc:spChg>
        <pc:spChg chg="mod">
          <ac:chgData name="Allegra Pericles" userId="6fb6fad6-731c-444c-82cd-a15dca0c4dc2" providerId="ADAL" clId="{5CA2861B-109B-4B0A-A153-43C43C1D71BC}" dt="2024-03-19T13:26:59.484" v="478"/>
          <ac:spMkLst>
            <pc:docMk/>
            <pc:sldMk cId="1444352260" sldId="2438"/>
            <ac:spMk id="640" creationId="{A9643869-D6C3-490C-2722-D3C27886426D}"/>
          </ac:spMkLst>
        </pc:spChg>
        <pc:spChg chg="mod">
          <ac:chgData name="Allegra Pericles" userId="6fb6fad6-731c-444c-82cd-a15dca0c4dc2" providerId="ADAL" clId="{5CA2861B-109B-4B0A-A153-43C43C1D71BC}" dt="2024-03-19T13:26:59.484" v="478"/>
          <ac:spMkLst>
            <pc:docMk/>
            <pc:sldMk cId="1444352260" sldId="2438"/>
            <ac:spMk id="641" creationId="{9DFF7743-E7E6-BA15-11A6-D4437009365F}"/>
          </ac:spMkLst>
        </pc:spChg>
        <pc:spChg chg="mod">
          <ac:chgData name="Allegra Pericles" userId="6fb6fad6-731c-444c-82cd-a15dca0c4dc2" providerId="ADAL" clId="{5CA2861B-109B-4B0A-A153-43C43C1D71BC}" dt="2024-03-19T13:26:59.484" v="478"/>
          <ac:spMkLst>
            <pc:docMk/>
            <pc:sldMk cId="1444352260" sldId="2438"/>
            <ac:spMk id="642" creationId="{2BC0683A-AC1C-856A-54B2-BBA99EC30CDA}"/>
          </ac:spMkLst>
        </pc:spChg>
        <pc:spChg chg="mod">
          <ac:chgData name="Allegra Pericles" userId="6fb6fad6-731c-444c-82cd-a15dca0c4dc2" providerId="ADAL" clId="{5CA2861B-109B-4B0A-A153-43C43C1D71BC}" dt="2024-03-19T13:26:59.484" v="478"/>
          <ac:spMkLst>
            <pc:docMk/>
            <pc:sldMk cId="1444352260" sldId="2438"/>
            <ac:spMk id="643" creationId="{0AF4FDFB-A7B5-1733-C49E-1FCA3FE09C27}"/>
          </ac:spMkLst>
        </pc:spChg>
        <pc:spChg chg="mod">
          <ac:chgData name="Allegra Pericles" userId="6fb6fad6-731c-444c-82cd-a15dca0c4dc2" providerId="ADAL" clId="{5CA2861B-109B-4B0A-A153-43C43C1D71BC}" dt="2024-03-19T13:26:59.484" v="478"/>
          <ac:spMkLst>
            <pc:docMk/>
            <pc:sldMk cId="1444352260" sldId="2438"/>
            <ac:spMk id="644" creationId="{44EB1062-26FE-9606-0F69-BA3AB0C5D45C}"/>
          </ac:spMkLst>
        </pc:spChg>
        <pc:spChg chg="mod">
          <ac:chgData name="Allegra Pericles" userId="6fb6fad6-731c-444c-82cd-a15dca0c4dc2" providerId="ADAL" clId="{5CA2861B-109B-4B0A-A153-43C43C1D71BC}" dt="2024-03-19T13:26:59.484" v="478"/>
          <ac:spMkLst>
            <pc:docMk/>
            <pc:sldMk cId="1444352260" sldId="2438"/>
            <ac:spMk id="645" creationId="{F3681147-054C-E349-C872-07269EA6A817}"/>
          </ac:spMkLst>
        </pc:spChg>
        <pc:spChg chg="mod">
          <ac:chgData name="Allegra Pericles" userId="6fb6fad6-731c-444c-82cd-a15dca0c4dc2" providerId="ADAL" clId="{5CA2861B-109B-4B0A-A153-43C43C1D71BC}" dt="2024-03-19T13:26:59.484" v="478"/>
          <ac:spMkLst>
            <pc:docMk/>
            <pc:sldMk cId="1444352260" sldId="2438"/>
            <ac:spMk id="646" creationId="{E263813E-FD40-FD30-CC44-979F65542446}"/>
          </ac:spMkLst>
        </pc:spChg>
        <pc:spChg chg="mod">
          <ac:chgData name="Allegra Pericles" userId="6fb6fad6-731c-444c-82cd-a15dca0c4dc2" providerId="ADAL" clId="{5CA2861B-109B-4B0A-A153-43C43C1D71BC}" dt="2024-03-19T13:26:59.484" v="478"/>
          <ac:spMkLst>
            <pc:docMk/>
            <pc:sldMk cId="1444352260" sldId="2438"/>
            <ac:spMk id="647" creationId="{4E0D4F44-8BB1-8654-4DC3-022B9CCDCFF8}"/>
          </ac:spMkLst>
        </pc:spChg>
        <pc:spChg chg="mod">
          <ac:chgData name="Allegra Pericles" userId="6fb6fad6-731c-444c-82cd-a15dca0c4dc2" providerId="ADAL" clId="{5CA2861B-109B-4B0A-A153-43C43C1D71BC}" dt="2024-03-19T13:26:59.484" v="478"/>
          <ac:spMkLst>
            <pc:docMk/>
            <pc:sldMk cId="1444352260" sldId="2438"/>
            <ac:spMk id="648" creationId="{E0096DF4-EB71-B53B-D99F-11A10A83F24C}"/>
          </ac:spMkLst>
        </pc:spChg>
        <pc:spChg chg="mod">
          <ac:chgData name="Allegra Pericles" userId="6fb6fad6-731c-444c-82cd-a15dca0c4dc2" providerId="ADAL" clId="{5CA2861B-109B-4B0A-A153-43C43C1D71BC}" dt="2024-03-19T13:26:59.484" v="478"/>
          <ac:spMkLst>
            <pc:docMk/>
            <pc:sldMk cId="1444352260" sldId="2438"/>
            <ac:spMk id="649" creationId="{9B431631-3223-234C-840D-091CDDB6D5BE}"/>
          </ac:spMkLst>
        </pc:spChg>
        <pc:spChg chg="mod">
          <ac:chgData name="Allegra Pericles" userId="6fb6fad6-731c-444c-82cd-a15dca0c4dc2" providerId="ADAL" clId="{5CA2861B-109B-4B0A-A153-43C43C1D71BC}" dt="2024-03-19T13:26:59.484" v="478"/>
          <ac:spMkLst>
            <pc:docMk/>
            <pc:sldMk cId="1444352260" sldId="2438"/>
            <ac:spMk id="650" creationId="{B44A50CF-E08B-3B81-C617-51991F512AA2}"/>
          </ac:spMkLst>
        </pc:spChg>
        <pc:spChg chg="mod">
          <ac:chgData name="Allegra Pericles" userId="6fb6fad6-731c-444c-82cd-a15dca0c4dc2" providerId="ADAL" clId="{5CA2861B-109B-4B0A-A153-43C43C1D71BC}" dt="2024-03-19T13:26:59.484" v="478"/>
          <ac:spMkLst>
            <pc:docMk/>
            <pc:sldMk cId="1444352260" sldId="2438"/>
            <ac:spMk id="651" creationId="{7F292C51-52BB-2A60-80B5-9C0D183E50D3}"/>
          </ac:spMkLst>
        </pc:spChg>
        <pc:spChg chg="mod">
          <ac:chgData name="Allegra Pericles" userId="6fb6fad6-731c-444c-82cd-a15dca0c4dc2" providerId="ADAL" clId="{5CA2861B-109B-4B0A-A153-43C43C1D71BC}" dt="2024-03-19T13:26:59.484" v="478"/>
          <ac:spMkLst>
            <pc:docMk/>
            <pc:sldMk cId="1444352260" sldId="2438"/>
            <ac:spMk id="652" creationId="{753C403C-E3AF-9FFB-67F9-57E5452D6C26}"/>
          </ac:spMkLst>
        </pc:spChg>
        <pc:spChg chg="mod">
          <ac:chgData name="Allegra Pericles" userId="6fb6fad6-731c-444c-82cd-a15dca0c4dc2" providerId="ADAL" clId="{5CA2861B-109B-4B0A-A153-43C43C1D71BC}" dt="2024-03-19T13:26:59.484" v="478"/>
          <ac:spMkLst>
            <pc:docMk/>
            <pc:sldMk cId="1444352260" sldId="2438"/>
            <ac:spMk id="653" creationId="{630E64D0-31DA-032B-FF12-BBBF01ED4A24}"/>
          </ac:spMkLst>
        </pc:spChg>
        <pc:spChg chg="mod">
          <ac:chgData name="Allegra Pericles" userId="6fb6fad6-731c-444c-82cd-a15dca0c4dc2" providerId="ADAL" clId="{5CA2861B-109B-4B0A-A153-43C43C1D71BC}" dt="2024-03-19T13:26:59.484" v="478"/>
          <ac:spMkLst>
            <pc:docMk/>
            <pc:sldMk cId="1444352260" sldId="2438"/>
            <ac:spMk id="654" creationId="{BFB49E2A-9D4E-D996-954F-BEAED8B9B97E}"/>
          </ac:spMkLst>
        </pc:spChg>
        <pc:spChg chg="mod">
          <ac:chgData name="Allegra Pericles" userId="6fb6fad6-731c-444c-82cd-a15dca0c4dc2" providerId="ADAL" clId="{5CA2861B-109B-4B0A-A153-43C43C1D71BC}" dt="2024-03-19T13:26:59.484" v="478"/>
          <ac:spMkLst>
            <pc:docMk/>
            <pc:sldMk cId="1444352260" sldId="2438"/>
            <ac:spMk id="655" creationId="{9A4C662E-925A-7CA3-CCDA-068BD7108FBA}"/>
          </ac:spMkLst>
        </pc:spChg>
        <pc:spChg chg="mod">
          <ac:chgData name="Allegra Pericles" userId="6fb6fad6-731c-444c-82cd-a15dca0c4dc2" providerId="ADAL" clId="{5CA2861B-109B-4B0A-A153-43C43C1D71BC}" dt="2024-03-19T13:26:59.484" v="478"/>
          <ac:spMkLst>
            <pc:docMk/>
            <pc:sldMk cId="1444352260" sldId="2438"/>
            <ac:spMk id="656" creationId="{D65E7B5F-2FDD-DABD-C04A-BFE45B655F87}"/>
          </ac:spMkLst>
        </pc:spChg>
        <pc:spChg chg="mod">
          <ac:chgData name="Allegra Pericles" userId="6fb6fad6-731c-444c-82cd-a15dca0c4dc2" providerId="ADAL" clId="{5CA2861B-109B-4B0A-A153-43C43C1D71BC}" dt="2024-03-19T13:26:59.484" v="478"/>
          <ac:spMkLst>
            <pc:docMk/>
            <pc:sldMk cId="1444352260" sldId="2438"/>
            <ac:spMk id="657" creationId="{C485AA04-B579-D097-C3A2-C0B9F7C602E3}"/>
          </ac:spMkLst>
        </pc:spChg>
        <pc:spChg chg="mod">
          <ac:chgData name="Allegra Pericles" userId="6fb6fad6-731c-444c-82cd-a15dca0c4dc2" providerId="ADAL" clId="{5CA2861B-109B-4B0A-A153-43C43C1D71BC}" dt="2024-03-19T13:26:59.484" v="478"/>
          <ac:spMkLst>
            <pc:docMk/>
            <pc:sldMk cId="1444352260" sldId="2438"/>
            <ac:spMk id="658" creationId="{D93F0008-32DF-31AF-4A5C-2CBF44EC0C7C}"/>
          </ac:spMkLst>
        </pc:spChg>
        <pc:spChg chg="mod">
          <ac:chgData name="Allegra Pericles" userId="6fb6fad6-731c-444c-82cd-a15dca0c4dc2" providerId="ADAL" clId="{5CA2861B-109B-4B0A-A153-43C43C1D71BC}" dt="2024-03-19T13:26:59.484" v="478"/>
          <ac:spMkLst>
            <pc:docMk/>
            <pc:sldMk cId="1444352260" sldId="2438"/>
            <ac:spMk id="659" creationId="{612570E1-7FF8-9325-5297-B8F2E718F319}"/>
          </ac:spMkLst>
        </pc:spChg>
        <pc:spChg chg="mod">
          <ac:chgData name="Allegra Pericles" userId="6fb6fad6-731c-444c-82cd-a15dca0c4dc2" providerId="ADAL" clId="{5CA2861B-109B-4B0A-A153-43C43C1D71BC}" dt="2024-03-19T13:26:59.484" v="478"/>
          <ac:spMkLst>
            <pc:docMk/>
            <pc:sldMk cId="1444352260" sldId="2438"/>
            <ac:spMk id="660" creationId="{364979C2-7DC1-2F2B-D5FD-13738B733E6D}"/>
          </ac:spMkLst>
        </pc:spChg>
        <pc:spChg chg="mod">
          <ac:chgData name="Allegra Pericles" userId="6fb6fad6-731c-444c-82cd-a15dca0c4dc2" providerId="ADAL" clId="{5CA2861B-109B-4B0A-A153-43C43C1D71BC}" dt="2024-03-19T13:26:59.484" v="478"/>
          <ac:spMkLst>
            <pc:docMk/>
            <pc:sldMk cId="1444352260" sldId="2438"/>
            <ac:spMk id="661" creationId="{59798DD8-07A8-A56C-8895-4710BF964A14}"/>
          </ac:spMkLst>
        </pc:spChg>
        <pc:spChg chg="mod">
          <ac:chgData name="Allegra Pericles" userId="6fb6fad6-731c-444c-82cd-a15dca0c4dc2" providerId="ADAL" clId="{5CA2861B-109B-4B0A-A153-43C43C1D71BC}" dt="2024-03-19T13:26:59.484" v="478"/>
          <ac:spMkLst>
            <pc:docMk/>
            <pc:sldMk cId="1444352260" sldId="2438"/>
            <ac:spMk id="662" creationId="{7C81B437-9E17-B975-0F72-8F75B2446997}"/>
          </ac:spMkLst>
        </pc:spChg>
        <pc:spChg chg="mod">
          <ac:chgData name="Allegra Pericles" userId="6fb6fad6-731c-444c-82cd-a15dca0c4dc2" providerId="ADAL" clId="{5CA2861B-109B-4B0A-A153-43C43C1D71BC}" dt="2024-03-19T13:26:59.484" v="478"/>
          <ac:spMkLst>
            <pc:docMk/>
            <pc:sldMk cId="1444352260" sldId="2438"/>
            <ac:spMk id="663" creationId="{D49C1972-2A58-14B2-2B66-1A99447AD0CA}"/>
          </ac:spMkLst>
        </pc:spChg>
        <pc:spChg chg="mod">
          <ac:chgData name="Allegra Pericles" userId="6fb6fad6-731c-444c-82cd-a15dca0c4dc2" providerId="ADAL" clId="{5CA2861B-109B-4B0A-A153-43C43C1D71BC}" dt="2024-03-19T13:26:59.484" v="478"/>
          <ac:spMkLst>
            <pc:docMk/>
            <pc:sldMk cId="1444352260" sldId="2438"/>
            <ac:spMk id="664" creationId="{44040A48-EB78-F95D-8650-BE70B373C62C}"/>
          </ac:spMkLst>
        </pc:spChg>
        <pc:spChg chg="mod">
          <ac:chgData name="Allegra Pericles" userId="6fb6fad6-731c-444c-82cd-a15dca0c4dc2" providerId="ADAL" clId="{5CA2861B-109B-4B0A-A153-43C43C1D71BC}" dt="2024-03-19T13:26:59.484" v="478"/>
          <ac:spMkLst>
            <pc:docMk/>
            <pc:sldMk cId="1444352260" sldId="2438"/>
            <ac:spMk id="665" creationId="{576257D2-A82F-4ECD-DF72-F6B5355D6F5D}"/>
          </ac:spMkLst>
        </pc:spChg>
        <pc:spChg chg="mod">
          <ac:chgData name="Allegra Pericles" userId="6fb6fad6-731c-444c-82cd-a15dca0c4dc2" providerId="ADAL" clId="{5CA2861B-109B-4B0A-A153-43C43C1D71BC}" dt="2024-03-19T13:26:59.484" v="478"/>
          <ac:spMkLst>
            <pc:docMk/>
            <pc:sldMk cId="1444352260" sldId="2438"/>
            <ac:spMk id="666" creationId="{C12537B0-6718-AE1E-C906-C8A86E424A11}"/>
          </ac:spMkLst>
        </pc:spChg>
        <pc:spChg chg="mod">
          <ac:chgData name="Allegra Pericles" userId="6fb6fad6-731c-444c-82cd-a15dca0c4dc2" providerId="ADAL" clId="{5CA2861B-109B-4B0A-A153-43C43C1D71BC}" dt="2024-03-19T13:26:59.484" v="478"/>
          <ac:spMkLst>
            <pc:docMk/>
            <pc:sldMk cId="1444352260" sldId="2438"/>
            <ac:spMk id="667" creationId="{013EC746-AA77-6071-36D4-1332286BAB43}"/>
          </ac:spMkLst>
        </pc:spChg>
        <pc:spChg chg="mod">
          <ac:chgData name="Allegra Pericles" userId="6fb6fad6-731c-444c-82cd-a15dca0c4dc2" providerId="ADAL" clId="{5CA2861B-109B-4B0A-A153-43C43C1D71BC}" dt="2024-03-19T13:26:59.484" v="478"/>
          <ac:spMkLst>
            <pc:docMk/>
            <pc:sldMk cId="1444352260" sldId="2438"/>
            <ac:spMk id="668" creationId="{FA5D0AA0-ECB1-35C5-9210-D8F888CD4593}"/>
          </ac:spMkLst>
        </pc:spChg>
        <pc:spChg chg="mod">
          <ac:chgData name="Allegra Pericles" userId="6fb6fad6-731c-444c-82cd-a15dca0c4dc2" providerId="ADAL" clId="{5CA2861B-109B-4B0A-A153-43C43C1D71BC}" dt="2024-03-19T13:26:59.484" v="478"/>
          <ac:spMkLst>
            <pc:docMk/>
            <pc:sldMk cId="1444352260" sldId="2438"/>
            <ac:spMk id="669" creationId="{9FEC084E-2EE0-B463-F059-406A7828D3EA}"/>
          </ac:spMkLst>
        </pc:spChg>
        <pc:spChg chg="mod">
          <ac:chgData name="Allegra Pericles" userId="6fb6fad6-731c-444c-82cd-a15dca0c4dc2" providerId="ADAL" clId="{5CA2861B-109B-4B0A-A153-43C43C1D71BC}" dt="2024-03-19T13:26:59.484" v="478"/>
          <ac:spMkLst>
            <pc:docMk/>
            <pc:sldMk cId="1444352260" sldId="2438"/>
            <ac:spMk id="670" creationId="{D03DD8EA-5A77-9A68-D7A3-32179DFE871E}"/>
          </ac:spMkLst>
        </pc:spChg>
        <pc:spChg chg="mod">
          <ac:chgData name="Allegra Pericles" userId="6fb6fad6-731c-444c-82cd-a15dca0c4dc2" providerId="ADAL" clId="{5CA2861B-109B-4B0A-A153-43C43C1D71BC}" dt="2024-03-19T13:26:59.484" v="478"/>
          <ac:spMkLst>
            <pc:docMk/>
            <pc:sldMk cId="1444352260" sldId="2438"/>
            <ac:spMk id="671" creationId="{6E1E8BF6-0A4C-4961-D032-93E06872C95C}"/>
          </ac:spMkLst>
        </pc:spChg>
        <pc:spChg chg="mod">
          <ac:chgData name="Allegra Pericles" userId="6fb6fad6-731c-444c-82cd-a15dca0c4dc2" providerId="ADAL" clId="{5CA2861B-109B-4B0A-A153-43C43C1D71BC}" dt="2024-03-19T13:26:59.484" v="478"/>
          <ac:spMkLst>
            <pc:docMk/>
            <pc:sldMk cId="1444352260" sldId="2438"/>
            <ac:spMk id="672" creationId="{BB208BEB-D79E-3480-81AA-FD92518F1948}"/>
          </ac:spMkLst>
        </pc:spChg>
        <pc:spChg chg="mod">
          <ac:chgData name="Allegra Pericles" userId="6fb6fad6-731c-444c-82cd-a15dca0c4dc2" providerId="ADAL" clId="{5CA2861B-109B-4B0A-A153-43C43C1D71BC}" dt="2024-03-19T13:26:59.484" v="478"/>
          <ac:spMkLst>
            <pc:docMk/>
            <pc:sldMk cId="1444352260" sldId="2438"/>
            <ac:spMk id="673" creationId="{42DCC2F8-3D20-640D-0EE5-843793265AB3}"/>
          </ac:spMkLst>
        </pc:spChg>
        <pc:spChg chg="mod">
          <ac:chgData name="Allegra Pericles" userId="6fb6fad6-731c-444c-82cd-a15dca0c4dc2" providerId="ADAL" clId="{5CA2861B-109B-4B0A-A153-43C43C1D71BC}" dt="2024-03-19T13:26:59.484" v="478"/>
          <ac:spMkLst>
            <pc:docMk/>
            <pc:sldMk cId="1444352260" sldId="2438"/>
            <ac:spMk id="674" creationId="{EB9E4218-1FD1-11AE-B7BC-2B5F8EF3DC00}"/>
          </ac:spMkLst>
        </pc:spChg>
        <pc:spChg chg="mod">
          <ac:chgData name="Allegra Pericles" userId="6fb6fad6-731c-444c-82cd-a15dca0c4dc2" providerId="ADAL" clId="{5CA2861B-109B-4B0A-A153-43C43C1D71BC}" dt="2024-03-19T13:26:59.484" v="478"/>
          <ac:spMkLst>
            <pc:docMk/>
            <pc:sldMk cId="1444352260" sldId="2438"/>
            <ac:spMk id="675" creationId="{BADE88D6-FD8C-EB3B-4A3B-972A7BA7BCAF}"/>
          </ac:spMkLst>
        </pc:spChg>
        <pc:spChg chg="mod">
          <ac:chgData name="Allegra Pericles" userId="6fb6fad6-731c-444c-82cd-a15dca0c4dc2" providerId="ADAL" clId="{5CA2861B-109B-4B0A-A153-43C43C1D71BC}" dt="2024-03-19T13:26:59.484" v="478"/>
          <ac:spMkLst>
            <pc:docMk/>
            <pc:sldMk cId="1444352260" sldId="2438"/>
            <ac:spMk id="676" creationId="{0866C96E-CD05-E0DD-F763-B667E6BCC42D}"/>
          </ac:spMkLst>
        </pc:spChg>
        <pc:spChg chg="mod">
          <ac:chgData name="Allegra Pericles" userId="6fb6fad6-731c-444c-82cd-a15dca0c4dc2" providerId="ADAL" clId="{5CA2861B-109B-4B0A-A153-43C43C1D71BC}" dt="2024-03-19T13:26:59.484" v="478"/>
          <ac:spMkLst>
            <pc:docMk/>
            <pc:sldMk cId="1444352260" sldId="2438"/>
            <ac:spMk id="677" creationId="{0F40DECA-6851-B7C6-6DD4-268E968286DF}"/>
          </ac:spMkLst>
        </pc:spChg>
        <pc:spChg chg="mod">
          <ac:chgData name="Allegra Pericles" userId="6fb6fad6-731c-444c-82cd-a15dca0c4dc2" providerId="ADAL" clId="{5CA2861B-109B-4B0A-A153-43C43C1D71BC}" dt="2024-03-19T13:26:59.484" v="478"/>
          <ac:spMkLst>
            <pc:docMk/>
            <pc:sldMk cId="1444352260" sldId="2438"/>
            <ac:spMk id="678" creationId="{2B1EA4EB-63E8-8738-A20B-D25A61AC40C9}"/>
          </ac:spMkLst>
        </pc:spChg>
        <pc:spChg chg="mod">
          <ac:chgData name="Allegra Pericles" userId="6fb6fad6-731c-444c-82cd-a15dca0c4dc2" providerId="ADAL" clId="{5CA2861B-109B-4B0A-A153-43C43C1D71BC}" dt="2024-03-19T13:26:59.484" v="478"/>
          <ac:spMkLst>
            <pc:docMk/>
            <pc:sldMk cId="1444352260" sldId="2438"/>
            <ac:spMk id="679" creationId="{A9C6F97E-6D09-7EDE-56BE-32789D074DE4}"/>
          </ac:spMkLst>
        </pc:spChg>
        <pc:spChg chg="mod">
          <ac:chgData name="Allegra Pericles" userId="6fb6fad6-731c-444c-82cd-a15dca0c4dc2" providerId="ADAL" clId="{5CA2861B-109B-4B0A-A153-43C43C1D71BC}" dt="2024-03-19T13:26:59.484" v="478"/>
          <ac:spMkLst>
            <pc:docMk/>
            <pc:sldMk cId="1444352260" sldId="2438"/>
            <ac:spMk id="680" creationId="{835F590A-F615-03F8-20DD-F319F69A7116}"/>
          </ac:spMkLst>
        </pc:spChg>
        <pc:spChg chg="mod">
          <ac:chgData name="Allegra Pericles" userId="6fb6fad6-731c-444c-82cd-a15dca0c4dc2" providerId="ADAL" clId="{5CA2861B-109B-4B0A-A153-43C43C1D71BC}" dt="2024-03-19T13:26:59.484" v="478"/>
          <ac:spMkLst>
            <pc:docMk/>
            <pc:sldMk cId="1444352260" sldId="2438"/>
            <ac:spMk id="681" creationId="{08257EA0-B24A-F057-65B7-CC1A5A2E2055}"/>
          </ac:spMkLst>
        </pc:spChg>
        <pc:spChg chg="mod">
          <ac:chgData name="Allegra Pericles" userId="6fb6fad6-731c-444c-82cd-a15dca0c4dc2" providerId="ADAL" clId="{5CA2861B-109B-4B0A-A153-43C43C1D71BC}" dt="2024-03-19T13:26:59.484" v="478"/>
          <ac:spMkLst>
            <pc:docMk/>
            <pc:sldMk cId="1444352260" sldId="2438"/>
            <ac:spMk id="682" creationId="{DBFA636B-AE90-1FDD-7438-4E5EDEB5E7CA}"/>
          </ac:spMkLst>
        </pc:spChg>
        <pc:spChg chg="mod">
          <ac:chgData name="Allegra Pericles" userId="6fb6fad6-731c-444c-82cd-a15dca0c4dc2" providerId="ADAL" clId="{5CA2861B-109B-4B0A-A153-43C43C1D71BC}" dt="2024-03-19T13:26:59.484" v="478"/>
          <ac:spMkLst>
            <pc:docMk/>
            <pc:sldMk cId="1444352260" sldId="2438"/>
            <ac:spMk id="683" creationId="{6989FF72-20CD-D0F5-5A85-3538E5A35453}"/>
          </ac:spMkLst>
        </pc:spChg>
        <pc:spChg chg="mod">
          <ac:chgData name="Allegra Pericles" userId="6fb6fad6-731c-444c-82cd-a15dca0c4dc2" providerId="ADAL" clId="{5CA2861B-109B-4B0A-A153-43C43C1D71BC}" dt="2024-03-19T13:26:59.484" v="478"/>
          <ac:spMkLst>
            <pc:docMk/>
            <pc:sldMk cId="1444352260" sldId="2438"/>
            <ac:spMk id="684" creationId="{7CCC3561-57AE-3E7E-B0C5-B11A2C6F7B97}"/>
          </ac:spMkLst>
        </pc:spChg>
        <pc:spChg chg="mod">
          <ac:chgData name="Allegra Pericles" userId="6fb6fad6-731c-444c-82cd-a15dca0c4dc2" providerId="ADAL" clId="{5CA2861B-109B-4B0A-A153-43C43C1D71BC}" dt="2024-03-19T13:26:59.484" v="478"/>
          <ac:spMkLst>
            <pc:docMk/>
            <pc:sldMk cId="1444352260" sldId="2438"/>
            <ac:spMk id="685" creationId="{FC8C519B-5791-37DD-27BD-536CE90BDF31}"/>
          </ac:spMkLst>
        </pc:spChg>
        <pc:spChg chg="mod">
          <ac:chgData name="Allegra Pericles" userId="6fb6fad6-731c-444c-82cd-a15dca0c4dc2" providerId="ADAL" clId="{5CA2861B-109B-4B0A-A153-43C43C1D71BC}" dt="2024-03-19T13:26:59.484" v="478"/>
          <ac:spMkLst>
            <pc:docMk/>
            <pc:sldMk cId="1444352260" sldId="2438"/>
            <ac:spMk id="686" creationId="{55519950-EA95-25CE-6030-B638FC9D4E1F}"/>
          </ac:spMkLst>
        </pc:spChg>
        <pc:spChg chg="mod">
          <ac:chgData name="Allegra Pericles" userId="6fb6fad6-731c-444c-82cd-a15dca0c4dc2" providerId="ADAL" clId="{5CA2861B-109B-4B0A-A153-43C43C1D71BC}" dt="2024-03-19T13:26:59.484" v="478"/>
          <ac:spMkLst>
            <pc:docMk/>
            <pc:sldMk cId="1444352260" sldId="2438"/>
            <ac:spMk id="687" creationId="{684C3A16-68AC-096B-C3C4-C1A5F0B26096}"/>
          </ac:spMkLst>
        </pc:spChg>
        <pc:spChg chg="mod">
          <ac:chgData name="Allegra Pericles" userId="6fb6fad6-731c-444c-82cd-a15dca0c4dc2" providerId="ADAL" clId="{5CA2861B-109B-4B0A-A153-43C43C1D71BC}" dt="2024-03-19T13:26:59.484" v="478"/>
          <ac:spMkLst>
            <pc:docMk/>
            <pc:sldMk cId="1444352260" sldId="2438"/>
            <ac:spMk id="688" creationId="{5EE2B382-DFFF-7ADA-1C4F-4EEB05C8C419}"/>
          </ac:spMkLst>
        </pc:spChg>
        <pc:spChg chg="mod">
          <ac:chgData name="Allegra Pericles" userId="6fb6fad6-731c-444c-82cd-a15dca0c4dc2" providerId="ADAL" clId="{5CA2861B-109B-4B0A-A153-43C43C1D71BC}" dt="2024-03-19T13:26:59.484" v="478"/>
          <ac:spMkLst>
            <pc:docMk/>
            <pc:sldMk cId="1444352260" sldId="2438"/>
            <ac:spMk id="689" creationId="{3868F33D-AD86-8377-CF82-5BFF22B03417}"/>
          </ac:spMkLst>
        </pc:spChg>
        <pc:spChg chg="mod">
          <ac:chgData name="Allegra Pericles" userId="6fb6fad6-731c-444c-82cd-a15dca0c4dc2" providerId="ADAL" clId="{5CA2861B-109B-4B0A-A153-43C43C1D71BC}" dt="2024-03-19T13:26:59.484" v="478"/>
          <ac:spMkLst>
            <pc:docMk/>
            <pc:sldMk cId="1444352260" sldId="2438"/>
            <ac:spMk id="690" creationId="{440C2E01-9BFF-EE4E-9191-9ED7FE1B3D1C}"/>
          </ac:spMkLst>
        </pc:spChg>
        <pc:spChg chg="mod">
          <ac:chgData name="Allegra Pericles" userId="6fb6fad6-731c-444c-82cd-a15dca0c4dc2" providerId="ADAL" clId="{5CA2861B-109B-4B0A-A153-43C43C1D71BC}" dt="2024-03-19T13:26:59.484" v="478"/>
          <ac:spMkLst>
            <pc:docMk/>
            <pc:sldMk cId="1444352260" sldId="2438"/>
            <ac:spMk id="691" creationId="{21659CCA-0C0B-50E3-91A1-81F4B40A7F7D}"/>
          </ac:spMkLst>
        </pc:spChg>
        <pc:spChg chg="mod">
          <ac:chgData name="Allegra Pericles" userId="6fb6fad6-731c-444c-82cd-a15dca0c4dc2" providerId="ADAL" clId="{5CA2861B-109B-4B0A-A153-43C43C1D71BC}" dt="2024-03-19T13:26:59.484" v="478"/>
          <ac:spMkLst>
            <pc:docMk/>
            <pc:sldMk cId="1444352260" sldId="2438"/>
            <ac:spMk id="692" creationId="{0BFD2384-9332-4C58-22AE-CD6CA492136A}"/>
          </ac:spMkLst>
        </pc:spChg>
        <pc:spChg chg="mod">
          <ac:chgData name="Allegra Pericles" userId="6fb6fad6-731c-444c-82cd-a15dca0c4dc2" providerId="ADAL" clId="{5CA2861B-109B-4B0A-A153-43C43C1D71BC}" dt="2024-03-19T13:26:59.484" v="478"/>
          <ac:spMkLst>
            <pc:docMk/>
            <pc:sldMk cId="1444352260" sldId="2438"/>
            <ac:spMk id="693" creationId="{7F09E416-9454-AAED-D1CC-8E7928FAA28A}"/>
          </ac:spMkLst>
        </pc:spChg>
        <pc:spChg chg="mod">
          <ac:chgData name="Allegra Pericles" userId="6fb6fad6-731c-444c-82cd-a15dca0c4dc2" providerId="ADAL" clId="{5CA2861B-109B-4B0A-A153-43C43C1D71BC}" dt="2024-03-19T13:26:59.484" v="478"/>
          <ac:spMkLst>
            <pc:docMk/>
            <pc:sldMk cId="1444352260" sldId="2438"/>
            <ac:spMk id="694" creationId="{A305EBB9-0267-5CEB-8334-061970D10FBD}"/>
          </ac:spMkLst>
        </pc:spChg>
        <pc:spChg chg="mod">
          <ac:chgData name="Allegra Pericles" userId="6fb6fad6-731c-444c-82cd-a15dca0c4dc2" providerId="ADAL" clId="{5CA2861B-109B-4B0A-A153-43C43C1D71BC}" dt="2024-03-19T13:26:59.484" v="478"/>
          <ac:spMkLst>
            <pc:docMk/>
            <pc:sldMk cId="1444352260" sldId="2438"/>
            <ac:spMk id="695" creationId="{CCD66BA7-6588-4CF1-BF64-60534F3E7F86}"/>
          </ac:spMkLst>
        </pc:spChg>
        <pc:spChg chg="mod">
          <ac:chgData name="Allegra Pericles" userId="6fb6fad6-731c-444c-82cd-a15dca0c4dc2" providerId="ADAL" clId="{5CA2861B-109B-4B0A-A153-43C43C1D71BC}" dt="2024-03-19T13:26:59.484" v="478"/>
          <ac:spMkLst>
            <pc:docMk/>
            <pc:sldMk cId="1444352260" sldId="2438"/>
            <ac:spMk id="696" creationId="{16412A70-EBF6-2C6C-D8B1-5D9676B776C2}"/>
          </ac:spMkLst>
        </pc:spChg>
        <pc:spChg chg="mod">
          <ac:chgData name="Allegra Pericles" userId="6fb6fad6-731c-444c-82cd-a15dca0c4dc2" providerId="ADAL" clId="{5CA2861B-109B-4B0A-A153-43C43C1D71BC}" dt="2024-03-19T13:26:59.484" v="478"/>
          <ac:spMkLst>
            <pc:docMk/>
            <pc:sldMk cId="1444352260" sldId="2438"/>
            <ac:spMk id="697" creationId="{C52A4A42-815D-612E-0698-AF4E9838F521}"/>
          </ac:spMkLst>
        </pc:spChg>
        <pc:spChg chg="mod">
          <ac:chgData name="Allegra Pericles" userId="6fb6fad6-731c-444c-82cd-a15dca0c4dc2" providerId="ADAL" clId="{5CA2861B-109B-4B0A-A153-43C43C1D71BC}" dt="2024-03-19T13:26:59.484" v="478"/>
          <ac:spMkLst>
            <pc:docMk/>
            <pc:sldMk cId="1444352260" sldId="2438"/>
            <ac:spMk id="698" creationId="{38DCE7EA-BE22-C05B-E5D9-153C930978F2}"/>
          </ac:spMkLst>
        </pc:spChg>
        <pc:spChg chg="mod">
          <ac:chgData name="Allegra Pericles" userId="6fb6fad6-731c-444c-82cd-a15dca0c4dc2" providerId="ADAL" clId="{5CA2861B-109B-4B0A-A153-43C43C1D71BC}" dt="2024-03-19T13:26:59.484" v="478"/>
          <ac:spMkLst>
            <pc:docMk/>
            <pc:sldMk cId="1444352260" sldId="2438"/>
            <ac:spMk id="699" creationId="{E9C8E28E-A774-1C7B-8386-650DAF604A57}"/>
          </ac:spMkLst>
        </pc:spChg>
        <pc:spChg chg="mod">
          <ac:chgData name="Allegra Pericles" userId="6fb6fad6-731c-444c-82cd-a15dca0c4dc2" providerId="ADAL" clId="{5CA2861B-109B-4B0A-A153-43C43C1D71BC}" dt="2024-03-19T13:26:59.484" v="478"/>
          <ac:spMkLst>
            <pc:docMk/>
            <pc:sldMk cId="1444352260" sldId="2438"/>
            <ac:spMk id="700" creationId="{2B4C5062-3ABE-AD81-D4E2-87F521AF9190}"/>
          </ac:spMkLst>
        </pc:spChg>
        <pc:spChg chg="mod">
          <ac:chgData name="Allegra Pericles" userId="6fb6fad6-731c-444c-82cd-a15dca0c4dc2" providerId="ADAL" clId="{5CA2861B-109B-4B0A-A153-43C43C1D71BC}" dt="2024-03-19T13:26:59.484" v="478"/>
          <ac:spMkLst>
            <pc:docMk/>
            <pc:sldMk cId="1444352260" sldId="2438"/>
            <ac:spMk id="701" creationId="{F1E8264F-E563-CD55-67B2-38599CAFA3EB}"/>
          </ac:spMkLst>
        </pc:spChg>
        <pc:spChg chg="mod">
          <ac:chgData name="Allegra Pericles" userId="6fb6fad6-731c-444c-82cd-a15dca0c4dc2" providerId="ADAL" clId="{5CA2861B-109B-4B0A-A153-43C43C1D71BC}" dt="2024-03-19T13:26:59.484" v="478"/>
          <ac:spMkLst>
            <pc:docMk/>
            <pc:sldMk cId="1444352260" sldId="2438"/>
            <ac:spMk id="702" creationId="{B85CBD6C-30D9-1D00-1F59-88AE97A1A46E}"/>
          </ac:spMkLst>
        </pc:spChg>
        <pc:spChg chg="mod">
          <ac:chgData name="Allegra Pericles" userId="6fb6fad6-731c-444c-82cd-a15dca0c4dc2" providerId="ADAL" clId="{5CA2861B-109B-4B0A-A153-43C43C1D71BC}" dt="2024-03-19T13:26:59.484" v="478"/>
          <ac:spMkLst>
            <pc:docMk/>
            <pc:sldMk cId="1444352260" sldId="2438"/>
            <ac:spMk id="703" creationId="{DBA833E0-1748-23B9-EEAF-21276DD10565}"/>
          </ac:spMkLst>
        </pc:spChg>
        <pc:spChg chg="mod">
          <ac:chgData name="Allegra Pericles" userId="6fb6fad6-731c-444c-82cd-a15dca0c4dc2" providerId="ADAL" clId="{5CA2861B-109B-4B0A-A153-43C43C1D71BC}" dt="2024-03-19T13:26:59.484" v="478"/>
          <ac:spMkLst>
            <pc:docMk/>
            <pc:sldMk cId="1444352260" sldId="2438"/>
            <ac:spMk id="704" creationId="{6963392F-9094-A691-EAF0-D21960D617E0}"/>
          </ac:spMkLst>
        </pc:spChg>
        <pc:spChg chg="mod">
          <ac:chgData name="Allegra Pericles" userId="6fb6fad6-731c-444c-82cd-a15dca0c4dc2" providerId="ADAL" clId="{5CA2861B-109B-4B0A-A153-43C43C1D71BC}" dt="2024-03-19T13:26:59.484" v="478"/>
          <ac:spMkLst>
            <pc:docMk/>
            <pc:sldMk cId="1444352260" sldId="2438"/>
            <ac:spMk id="705" creationId="{55843CC9-132F-9542-AF41-1E4D9A806A2A}"/>
          </ac:spMkLst>
        </pc:spChg>
        <pc:spChg chg="mod">
          <ac:chgData name="Allegra Pericles" userId="6fb6fad6-731c-444c-82cd-a15dca0c4dc2" providerId="ADAL" clId="{5CA2861B-109B-4B0A-A153-43C43C1D71BC}" dt="2024-03-19T13:26:59.484" v="478"/>
          <ac:spMkLst>
            <pc:docMk/>
            <pc:sldMk cId="1444352260" sldId="2438"/>
            <ac:spMk id="706" creationId="{088B0FE6-8F5A-5B9C-AADE-A8A540C1CD6C}"/>
          </ac:spMkLst>
        </pc:spChg>
        <pc:spChg chg="mod">
          <ac:chgData name="Allegra Pericles" userId="6fb6fad6-731c-444c-82cd-a15dca0c4dc2" providerId="ADAL" clId="{5CA2861B-109B-4B0A-A153-43C43C1D71BC}" dt="2024-03-19T13:26:59.484" v="478"/>
          <ac:spMkLst>
            <pc:docMk/>
            <pc:sldMk cId="1444352260" sldId="2438"/>
            <ac:spMk id="707" creationId="{0FA97B15-83BF-035C-D8AA-FDA9094A8EAB}"/>
          </ac:spMkLst>
        </pc:spChg>
        <pc:spChg chg="mod">
          <ac:chgData name="Allegra Pericles" userId="6fb6fad6-731c-444c-82cd-a15dca0c4dc2" providerId="ADAL" clId="{5CA2861B-109B-4B0A-A153-43C43C1D71BC}" dt="2024-03-19T13:26:59.484" v="478"/>
          <ac:spMkLst>
            <pc:docMk/>
            <pc:sldMk cId="1444352260" sldId="2438"/>
            <ac:spMk id="708" creationId="{9053CFE3-417E-654E-443A-6C72025AAD0D}"/>
          </ac:spMkLst>
        </pc:spChg>
        <pc:spChg chg="mod">
          <ac:chgData name="Allegra Pericles" userId="6fb6fad6-731c-444c-82cd-a15dca0c4dc2" providerId="ADAL" clId="{5CA2861B-109B-4B0A-A153-43C43C1D71BC}" dt="2024-03-19T13:26:59.484" v="478"/>
          <ac:spMkLst>
            <pc:docMk/>
            <pc:sldMk cId="1444352260" sldId="2438"/>
            <ac:spMk id="709" creationId="{2BEF4363-F045-E3CC-65C1-9A6B72647993}"/>
          </ac:spMkLst>
        </pc:spChg>
        <pc:spChg chg="mod">
          <ac:chgData name="Allegra Pericles" userId="6fb6fad6-731c-444c-82cd-a15dca0c4dc2" providerId="ADAL" clId="{5CA2861B-109B-4B0A-A153-43C43C1D71BC}" dt="2024-03-19T13:26:59.484" v="478"/>
          <ac:spMkLst>
            <pc:docMk/>
            <pc:sldMk cId="1444352260" sldId="2438"/>
            <ac:spMk id="710" creationId="{B6E82655-05DC-0EFD-3F5E-4686C725000F}"/>
          </ac:spMkLst>
        </pc:spChg>
        <pc:spChg chg="mod">
          <ac:chgData name="Allegra Pericles" userId="6fb6fad6-731c-444c-82cd-a15dca0c4dc2" providerId="ADAL" clId="{5CA2861B-109B-4B0A-A153-43C43C1D71BC}" dt="2024-03-19T13:26:59.484" v="478"/>
          <ac:spMkLst>
            <pc:docMk/>
            <pc:sldMk cId="1444352260" sldId="2438"/>
            <ac:spMk id="711" creationId="{5AC064DB-20A4-940D-E3A3-86B0FD72BCC9}"/>
          </ac:spMkLst>
        </pc:spChg>
        <pc:spChg chg="mod">
          <ac:chgData name="Allegra Pericles" userId="6fb6fad6-731c-444c-82cd-a15dca0c4dc2" providerId="ADAL" clId="{5CA2861B-109B-4B0A-A153-43C43C1D71BC}" dt="2024-03-19T13:26:59.484" v="478"/>
          <ac:spMkLst>
            <pc:docMk/>
            <pc:sldMk cId="1444352260" sldId="2438"/>
            <ac:spMk id="712" creationId="{4066C6B2-8774-3018-F8A7-1E708F22247D}"/>
          </ac:spMkLst>
        </pc:spChg>
        <pc:spChg chg="mod">
          <ac:chgData name="Allegra Pericles" userId="6fb6fad6-731c-444c-82cd-a15dca0c4dc2" providerId="ADAL" clId="{5CA2861B-109B-4B0A-A153-43C43C1D71BC}" dt="2024-03-19T13:26:59.484" v="478"/>
          <ac:spMkLst>
            <pc:docMk/>
            <pc:sldMk cId="1444352260" sldId="2438"/>
            <ac:spMk id="713" creationId="{44F2D337-018C-A416-FA74-6CAEB1BC0F31}"/>
          </ac:spMkLst>
        </pc:spChg>
        <pc:spChg chg="mod">
          <ac:chgData name="Allegra Pericles" userId="6fb6fad6-731c-444c-82cd-a15dca0c4dc2" providerId="ADAL" clId="{5CA2861B-109B-4B0A-A153-43C43C1D71BC}" dt="2024-03-19T13:26:59.484" v="478"/>
          <ac:spMkLst>
            <pc:docMk/>
            <pc:sldMk cId="1444352260" sldId="2438"/>
            <ac:spMk id="714" creationId="{CD96CB96-1D5D-D822-1B19-5AEEF3F6F0F6}"/>
          </ac:spMkLst>
        </pc:spChg>
        <pc:spChg chg="mod">
          <ac:chgData name="Allegra Pericles" userId="6fb6fad6-731c-444c-82cd-a15dca0c4dc2" providerId="ADAL" clId="{5CA2861B-109B-4B0A-A153-43C43C1D71BC}" dt="2024-03-19T13:26:59.484" v="478"/>
          <ac:spMkLst>
            <pc:docMk/>
            <pc:sldMk cId="1444352260" sldId="2438"/>
            <ac:spMk id="715" creationId="{1B175B13-159D-DECB-DF16-05BC14D6E99A}"/>
          </ac:spMkLst>
        </pc:spChg>
        <pc:spChg chg="mod">
          <ac:chgData name="Allegra Pericles" userId="6fb6fad6-731c-444c-82cd-a15dca0c4dc2" providerId="ADAL" clId="{5CA2861B-109B-4B0A-A153-43C43C1D71BC}" dt="2024-03-19T13:26:59.484" v="478"/>
          <ac:spMkLst>
            <pc:docMk/>
            <pc:sldMk cId="1444352260" sldId="2438"/>
            <ac:spMk id="716" creationId="{3A0EB77F-63BF-6D50-876A-2FDC244530B2}"/>
          </ac:spMkLst>
        </pc:spChg>
        <pc:spChg chg="mod">
          <ac:chgData name="Allegra Pericles" userId="6fb6fad6-731c-444c-82cd-a15dca0c4dc2" providerId="ADAL" clId="{5CA2861B-109B-4B0A-A153-43C43C1D71BC}" dt="2024-03-19T13:26:59.484" v="478"/>
          <ac:spMkLst>
            <pc:docMk/>
            <pc:sldMk cId="1444352260" sldId="2438"/>
            <ac:spMk id="717" creationId="{D5101F7B-3E26-EE97-2580-7F81C9AF28EF}"/>
          </ac:spMkLst>
        </pc:spChg>
        <pc:spChg chg="mod">
          <ac:chgData name="Allegra Pericles" userId="6fb6fad6-731c-444c-82cd-a15dca0c4dc2" providerId="ADAL" clId="{5CA2861B-109B-4B0A-A153-43C43C1D71BC}" dt="2024-03-19T13:26:59.484" v="478"/>
          <ac:spMkLst>
            <pc:docMk/>
            <pc:sldMk cId="1444352260" sldId="2438"/>
            <ac:spMk id="718" creationId="{A2120366-BA69-F87A-1CF2-AAEBB9F4267B}"/>
          </ac:spMkLst>
        </pc:spChg>
        <pc:spChg chg="mod">
          <ac:chgData name="Allegra Pericles" userId="6fb6fad6-731c-444c-82cd-a15dca0c4dc2" providerId="ADAL" clId="{5CA2861B-109B-4B0A-A153-43C43C1D71BC}" dt="2024-03-19T13:26:59.484" v="478"/>
          <ac:spMkLst>
            <pc:docMk/>
            <pc:sldMk cId="1444352260" sldId="2438"/>
            <ac:spMk id="719" creationId="{E6896E4F-6F94-378F-5A53-A346348CEB95}"/>
          </ac:spMkLst>
        </pc:spChg>
        <pc:spChg chg="mod">
          <ac:chgData name="Allegra Pericles" userId="6fb6fad6-731c-444c-82cd-a15dca0c4dc2" providerId="ADAL" clId="{5CA2861B-109B-4B0A-A153-43C43C1D71BC}" dt="2024-03-19T13:26:59.484" v="478"/>
          <ac:spMkLst>
            <pc:docMk/>
            <pc:sldMk cId="1444352260" sldId="2438"/>
            <ac:spMk id="720" creationId="{5378E7AB-B7BF-747E-4D1D-0203F83EBA27}"/>
          </ac:spMkLst>
        </pc:spChg>
        <pc:spChg chg="mod">
          <ac:chgData name="Allegra Pericles" userId="6fb6fad6-731c-444c-82cd-a15dca0c4dc2" providerId="ADAL" clId="{5CA2861B-109B-4B0A-A153-43C43C1D71BC}" dt="2024-03-19T13:26:59.484" v="478"/>
          <ac:spMkLst>
            <pc:docMk/>
            <pc:sldMk cId="1444352260" sldId="2438"/>
            <ac:spMk id="721" creationId="{ED808113-6D3D-6E1D-275A-21D4371FC6E4}"/>
          </ac:spMkLst>
        </pc:spChg>
        <pc:spChg chg="mod">
          <ac:chgData name="Allegra Pericles" userId="6fb6fad6-731c-444c-82cd-a15dca0c4dc2" providerId="ADAL" clId="{5CA2861B-109B-4B0A-A153-43C43C1D71BC}" dt="2024-03-19T13:26:59.484" v="478"/>
          <ac:spMkLst>
            <pc:docMk/>
            <pc:sldMk cId="1444352260" sldId="2438"/>
            <ac:spMk id="722" creationId="{BACE4E91-0A5A-C319-23AC-BFB1AAA25242}"/>
          </ac:spMkLst>
        </pc:spChg>
        <pc:spChg chg="mod">
          <ac:chgData name="Allegra Pericles" userId="6fb6fad6-731c-444c-82cd-a15dca0c4dc2" providerId="ADAL" clId="{5CA2861B-109B-4B0A-A153-43C43C1D71BC}" dt="2024-03-19T13:26:59.484" v="478"/>
          <ac:spMkLst>
            <pc:docMk/>
            <pc:sldMk cId="1444352260" sldId="2438"/>
            <ac:spMk id="723" creationId="{C3493583-547B-4338-2044-802528FABDB3}"/>
          </ac:spMkLst>
        </pc:spChg>
        <pc:spChg chg="mod">
          <ac:chgData name="Allegra Pericles" userId="6fb6fad6-731c-444c-82cd-a15dca0c4dc2" providerId="ADAL" clId="{5CA2861B-109B-4B0A-A153-43C43C1D71BC}" dt="2024-03-19T13:26:59.484" v="478"/>
          <ac:spMkLst>
            <pc:docMk/>
            <pc:sldMk cId="1444352260" sldId="2438"/>
            <ac:spMk id="724" creationId="{3E117B2E-3D09-089E-11DF-EC5E5269D3B5}"/>
          </ac:spMkLst>
        </pc:spChg>
        <pc:spChg chg="mod">
          <ac:chgData name="Allegra Pericles" userId="6fb6fad6-731c-444c-82cd-a15dca0c4dc2" providerId="ADAL" clId="{5CA2861B-109B-4B0A-A153-43C43C1D71BC}" dt="2024-03-19T13:26:59.484" v="478"/>
          <ac:spMkLst>
            <pc:docMk/>
            <pc:sldMk cId="1444352260" sldId="2438"/>
            <ac:spMk id="725" creationId="{1FEEB4C7-86CC-3645-20C6-5D25F18F62AD}"/>
          </ac:spMkLst>
        </pc:spChg>
        <pc:spChg chg="mod">
          <ac:chgData name="Allegra Pericles" userId="6fb6fad6-731c-444c-82cd-a15dca0c4dc2" providerId="ADAL" clId="{5CA2861B-109B-4B0A-A153-43C43C1D71BC}" dt="2024-03-19T13:26:59.484" v="478"/>
          <ac:spMkLst>
            <pc:docMk/>
            <pc:sldMk cId="1444352260" sldId="2438"/>
            <ac:spMk id="726" creationId="{138C32BD-1F5C-2D4D-AEE2-4E7D12354938}"/>
          </ac:spMkLst>
        </pc:spChg>
        <pc:spChg chg="mod">
          <ac:chgData name="Allegra Pericles" userId="6fb6fad6-731c-444c-82cd-a15dca0c4dc2" providerId="ADAL" clId="{5CA2861B-109B-4B0A-A153-43C43C1D71BC}" dt="2024-03-19T13:26:59.484" v="478"/>
          <ac:spMkLst>
            <pc:docMk/>
            <pc:sldMk cId="1444352260" sldId="2438"/>
            <ac:spMk id="727" creationId="{E7F7EA5D-28B1-C6E4-FBA4-744BE87D77FD}"/>
          </ac:spMkLst>
        </pc:spChg>
        <pc:spChg chg="mod">
          <ac:chgData name="Allegra Pericles" userId="6fb6fad6-731c-444c-82cd-a15dca0c4dc2" providerId="ADAL" clId="{5CA2861B-109B-4B0A-A153-43C43C1D71BC}" dt="2024-03-19T13:26:59.484" v="478"/>
          <ac:spMkLst>
            <pc:docMk/>
            <pc:sldMk cId="1444352260" sldId="2438"/>
            <ac:spMk id="728" creationId="{19BC69C8-0B8E-4E71-C167-7AA9C36EA19F}"/>
          </ac:spMkLst>
        </pc:spChg>
        <pc:spChg chg="mod">
          <ac:chgData name="Allegra Pericles" userId="6fb6fad6-731c-444c-82cd-a15dca0c4dc2" providerId="ADAL" clId="{5CA2861B-109B-4B0A-A153-43C43C1D71BC}" dt="2024-03-19T13:26:59.484" v="478"/>
          <ac:spMkLst>
            <pc:docMk/>
            <pc:sldMk cId="1444352260" sldId="2438"/>
            <ac:spMk id="729" creationId="{748CC904-0A78-454A-8F5A-CC4F316CC4A5}"/>
          </ac:spMkLst>
        </pc:spChg>
        <pc:spChg chg="mod">
          <ac:chgData name="Allegra Pericles" userId="6fb6fad6-731c-444c-82cd-a15dca0c4dc2" providerId="ADAL" clId="{5CA2861B-109B-4B0A-A153-43C43C1D71BC}" dt="2024-03-19T13:26:59.484" v="478"/>
          <ac:spMkLst>
            <pc:docMk/>
            <pc:sldMk cId="1444352260" sldId="2438"/>
            <ac:spMk id="730" creationId="{5FB5D536-A738-126F-EF46-462B815D9E96}"/>
          </ac:spMkLst>
        </pc:spChg>
        <pc:spChg chg="mod">
          <ac:chgData name="Allegra Pericles" userId="6fb6fad6-731c-444c-82cd-a15dca0c4dc2" providerId="ADAL" clId="{5CA2861B-109B-4B0A-A153-43C43C1D71BC}" dt="2024-03-19T13:26:59.484" v="478"/>
          <ac:spMkLst>
            <pc:docMk/>
            <pc:sldMk cId="1444352260" sldId="2438"/>
            <ac:spMk id="731" creationId="{53810E42-C784-0D65-757D-7A9F395E884B}"/>
          </ac:spMkLst>
        </pc:spChg>
        <pc:spChg chg="mod">
          <ac:chgData name="Allegra Pericles" userId="6fb6fad6-731c-444c-82cd-a15dca0c4dc2" providerId="ADAL" clId="{5CA2861B-109B-4B0A-A153-43C43C1D71BC}" dt="2024-03-19T13:26:59.484" v="478"/>
          <ac:spMkLst>
            <pc:docMk/>
            <pc:sldMk cId="1444352260" sldId="2438"/>
            <ac:spMk id="732" creationId="{690B6BB2-FFC7-A944-E154-E229AC58F9BA}"/>
          </ac:spMkLst>
        </pc:spChg>
        <pc:spChg chg="mod">
          <ac:chgData name="Allegra Pericles" userId="6fb6fad6-731c-444c-82cd-a15dca0c4dc2" providerId="ADAL" clId="{5CA2861B-109B-4B0A-A153-43C43C1D71BC}" dt="2024-03-19T13:26:59.484" v="478"/>
          <ac:spMkLst>
            <pc:docMk/>
            <pc:sldMk cId="1444352260" sldId="2438"/>
            <ac:spMk id="733" creationId="{A14EA9AC-4804-5652-628A-693213D4279B}"/>
          </ac:spMkLst>
        </pc:spChg>
        <pc:spChg chg="mod">
          <ac:chgData name="Allegra Pericles" userId="6fb6fad6-731c-444c-82cd-a15dca0c4dc2" providerId="ADAL" clId="{5CA2861B-109B-4B0A-A153-43C43C1D71BC}" dt="2024-03-19T13:26:59.484" v="478"/>
          <ac:spMkLst>
            <pc:docMk/>
            <pc:sldMk cId="1444352260" sldId="2438"/>
            <ac:spMk id="734" creationId="{08CE990E-0CFD-DE16-6AC0-701CDAE0D52A}"/>
          </ac:spMkLst>
        </pc:spChg>
        <pc:spChg chg="mod">
          <ac:chgData name="Allegra Pericles" userId="6fb6fad6-731c-444c-82cd-a15dca0c4dc2" providerId="ADAL" clId="{5CA2861B-109B-4B0A-A153-43C43C1D71BC}" dt="2024-03-19T13:26:59.484" v="478"/>
          <ac:spMkLst>
            <pc:docMk/>
            <pc:sldMk cId="1444352260" sldId="2438"/>
            <ac:spMk id="735" creationId="{D2D0F041-CCA2-7905-3AF9-F69034BC40BD}"/>
          </ac:spMkLst>
        </pc:spChg>
        <pc:spChg chg="mod">
          <ac:chgData name="Allegra Pericles" userId="6fb6fad6-731c-444c-82cd-a15dca0c4dc2" providerId="ADAL" clId="{5CA2861B-109B-4B0A-A153-43C43C1D71BC}" dt="2024-03-19T13:26:59.484" v="478"/>
          <ac:spMkLst>
            <pc:docMk/>
            <pc:sldMk cId="1444352260" sldId="2438"/>
            <ac:spMk id="736" creationId="{C1052BF7-06E7-6264-F9B8-4BBDD51F0401}"/>
          </ac:spMkLst>
        </pc:spChg>
        <pc:spChg chg="mod">
          <ac:chgData name="Allegra Pericles" userId="6fb6fad6-731c-444c-82cd-a15dca0c4dc2" providerId="ADAL" clId="{5CA2861B-109B-4B0A-A153-43C43C1D71BC}" dt="2024-03-19T13:26:59.484" v="478"/>
          <ac:spMkLst>
            <pc:docMk/>
            <pc:sldMk cId="1444352260" sldId="2438"/>
            <ac:spMk id="737" creationId="{ABF91D6F-8320-EF73-09F3-BA0939273777}"/>
          </ac:spMkLst>
        </pc:spChg>
        <pc:spChg chg="mod">
          <ac:chgData name="Allegra Pericles" userId="6fb6fad6-731c-444c-82cd-a15dca0c4dc2" providerId="ADAL" clId="{5CA2861B-109B-4B0A-A153-43C43C1D71BC}" dt="2024-03-19T13:26:59.484" v="478"/>
          <ac:spMkLst>
            <pc:docMk/>
            <pc:sldMk cId="1444352260" sldId="2438"/>
            <ac:spMk id="738" creationId="{BAEB8761-30C7-0979-FA33-A73351512B13}"/>
          </ac:spMkLst>
        </pc:spChg>
        <pc:spChg chg="mod">
          <ac:chgData name="Allegra Pericles" userId="6fb6fad6-731c-444c-82cd-a15dca0c4dc2" providerId="ADAL" clId="{5CA2861B-109B-4B0A-A153-43C43C1D71BC}" dt="2024-03-19T13:26:59.484" v="478"/>
          <ac:spMkLst>
            <pc:docMk/>
            <pc:sldMk cId="1444352260" sldId="2438"/>
            <ac:spMk id="739" creationId="{3C1CE319-3EB6-736D-3BB4-DD5C5A2DE2F8}"/>
          </ac:spMkLst>
        </pc:spChg>
        <pc:spChg chg="mod">
          <ac:chgData name="Allegra Pericles" userId="6fb6fad6-731c-444c-82cd-a15dca0c4dc2" providerId="ADAL" clId="{5CA2861B-109B-4B0A-A153-43C43C1D71BC}" dt="2024-03-19T13:26:59.484" v="478"/>
          <ac:spMkLst>
            <pc:docMk/>
            <pc:sldMk cId="1444352260" sldId="2438"/>
            <ac:spMk id="740" creationId="{9101A010-336F-5994-71D2-4DBB76A27BE4}"/>
          </ac:spMkLst>
        </pc:spChg>
        <pc:spChg chg="mod">
          <ac:chgData name="Allegra Pericles" userId="6fb6fad6-731c-444c-82cd-a15dca0c4dc2" providerId="ADAL" clId="{5CA2861B-109B-4B0A-A153-43C43C1D71BC}" dt="2024-03-19T13:26:59.484" v="478"/>
          <ac:spMkLst>
            <pc:docMk/>
            <pc:sldMk cId="1444352260" sldId="2438"/>
            <ac:spMk id="741" creationId="{9FCF4FB2-3A73-79AC-8135-FB8A885AD636}"/>
          </ac:spMkLst>
        </pc:spChg>
        <pc:spChg chg="mod">
          <ac:chgData name="Allegra Pericles" userId="6fb6fad6-731c-444c-82cd-a15dca0c4dc2" providerId="ADAL" clId="{5CA2861B-109B-4B0A-A153-43C43C1D71BC}" dt="2024-03-19T13:26:59.484" v="478"/>
          <ac:spMkLst>
            <pc:docMk/>
            <pc:sldMk cId="1444352260" sldId="2438"/>
            <ac:spMk id="742" creationId="{706D248C-B29C-D239-83EB-5825D6B168AF}"/>
          </ac:spMkLst>
        </pc:spChg>
        <pc:spChg chg="mod">
          <ac:chgData name="Allegra Pericles" userId="6fb6fad6-731c-444c-82cd-a15dca0c4dc2" providerId="ADAL" clId="{5CA2861B-109B-4B0A-A153-43C43C1D71BC}" dt="2024-03-19T13:26:59.484" v="478"/>
          <ac:spMkLst>
            <pc:docMk/>
            <pc:sldMk cId="1444352260" sldId="2438"/>
            <ac:spMk id="743" creationId="{C2DEBB2A-232E-7995-0B0B-97C4405C1DB0}"/>
          </ac:spMkLst>
        </pc:spChg>
        <pc:spChg chg="mod">
          <ac:chgData name="Allegra Pericles" userId="6fb6fad6-731c-444c-82cd-a15dca0c4dc2" providerId="ADAL" clId="{5CA2861B-109B-4B0A-A153-43C43C1D71BC}" dt="2024-03-19T13:26:59.484" v="478"/>
          <ac:spMkLst>
            <pc:docMk/>
            <pc:sldMk cId="1444352260" sldId="2438"/>
            <ac:spMk id="744" creationId="{82FB9C79-506A-CEDD-11B4-7DF3491C3A58}"/>
          </ac:spMkLst>
        </pc:spChg>
        <pc:spChg chg="mod">
          <ac:chgData name="Allegra Pericles" userId="6fb6fad6-731c-444c-82cd-a15dca0c4dc2" providerId="ADAL" clId="{5CA2861B-109B-4B0A-A153-43C43C1D71BC}" dt="2024-03-19T13:26:59.484" v="478"/>
          <ac:spMkLst>
            <pc:docMk/>
            <pc:sldMk cId="1444352260" sldId="2438"/>
            <ac:spMk id="745" creationId="{26BE8695-96CC-B861-F210-BC4450BDDB1F}"/>
          </ac:spMkLst>
        </pc:spChg>
        <pc:spChg chg="mod">
          <ac:chgData name="Allegra Pericles" userId="6fb6fad6-731c-444c-82cd-a15dca0c4dc2" providerId="ADAL" clId="{5CA2861B-109B-4B0A-A153-43C43C1D71BC}" dt="2024-03-19T13:26:59.484" v="478"/>
          <ac:spMkLst>
            <pc:docMk/>
            <pc:sldMk cId="1444352260" sldId="2438"/>
            <ac:spMk id="746" creationId="{736754D5-8037-D0B6-8BF4-035877629D68}"/>
          </ac:spMkLst>
        </pc:spChg>
        <pc:spChg chg="mod">
          <ac:chgData name="Allegra Pericles" userId="6fb6fad6-731c-444c-82cd-a15dca0c4dc2" providerId="ADAL" clId="{5CA2861B-109B-4B0A-A153-43C43C1D71BC}" dt="2024-03-19T13:26:59.484" v="478"/>
          <ac:spMkLst>
            <pc:docMk/>
            <pc:sldMk cId="1444352260" sldId="2438"/>
            <ac:spMk id="747" creationId="{BC790C58-06B1-4D7E-C97C-B57D0FDDE166}"/>
          </ac:spMkLst>
        </pc:spChg>
        <pc:spChg chg="mod">
          <ac:chgData name="Allegra Pericles" userId="6fb6fad6-731c-444c-82cd-a15dca0c4dc2" providerId="ADAL" clId="{5CA2861B-109B-4B0A-A153-43C43C1D71BC}" dt="2024-03-19T13:26:59.484" v="478"/>
          <ac:spMkLst>
            <pc:docMk/>
            <pc:sldMk cId="1444352260" sldId="2438"/>
            <ac:spMk id="748" creationId="{AAD65229-3DE7-61B8-4079-E636779F23CB}"/>
          </ac:spMkLst>
        </pc:spChg>
        <pc:spChg chg="mod">
          <ac:chgData name="Allegra Pericles" userId="6fb6fad6-731c-444c-82cd-a15dca0c4dc2" providerId="ADAL" clId="{5CA2861B-109B-4B0A-A153-43C43C1D71BC}" dt="2024-03-19T13:26:59.484" v="478"/>
          <ac:spMkLst>
            <pc:docMk/>
            <pc:sldMk cId="1444352260" sldId="2438"/>
            <ac:spMk id="749" creationId="{5D6A3317-F9B9-94FB-5138-2046CDE07332}"/>
          </ac:spMkLst>
        </pc:spChg>
        <pc:spChg chg="mod">
          <ac:chgData name="Allegra Pericles" userId="6fb6fad6-731c-444c-82cd-a15dca0c4dc2" providerId="ADAL" clId="{5CA2861B-109B-4B0A-A153-43C43C1D71BC}" dt="2024-03-19T13:26:59.484" v="478"/>
          <ac:spMkLst>
            <pc:docMk/>
            <pc:sldMk cId="1444352260" sldId="2438"/>
            <ac:spMk id="750" creationId="{CA8FE711-DD90-8D81-994B-97538F0CA75C}"/>
          </ac:spMkLst>
        </pc:spChg>
        <pc:spChg chg="mod">
          <ac:chgData name="Allegra Pericles" userId="6fb6fad6-731c-444c-82cd-a15dca0c4dc2" providerId="ADAL" clId="{5CA2861B-109B-4B0A-A153-43C43C1D71BC}" dt="2024-03-19T13:26:59.484" v="478"/>
          <ac:spMkLst>
            <pc:docMk/>
            <pc:sldMk cId="1444352260" sldId="2438"/>
            <ac:spMk id="751" creationId="{9A161518-0DDA-E366-4D34-110A1058428E}"/>
          </ac:spMkLst>
        </pc:spChg>
        <pc:spChg chg="mod">
          <ac:chgData name="Allegra Pericles" userId="6fb6fad6-731c-444c-82cd-a15dca0c4dc2" providerId="ADAL" clId="{5CA2861B-109B-4B0A-A153-43C43C1D71BC}" dt="2024-03-19T13:26:59.484" v="478"/>
          <ac:spMkLst>
            <pc:docMk/>
            <pc:sldMk cId="1444352260" sldId="2438"/>
            <ac:spMk id="752" creationId="{6FED7026-DDCA-0861-BAE2-A16A69D18D11}"/>
          </ac:spMkLst>
        </pc:spChg>
        <pc:spChg chg="mod">
          <ac:chgData name="Allegra Pericles" userId="6fb6fad6-731c-444c-82cd-a15dca0c4dc2" providerId="ADAL" clId="{5CA2861B-109B-4B0A-A153-43C43C1D71BC}" dt="2024-03-19T13:26:59.484" v="478"/>
          <ac:spMkLst>
            <pc:docMk/>
            <pc:sldMk cId="1444352260" sldId="2438"/>
            <ac:spMk id="753" creationId="{8AA3CC79-02C0-F1D4-08A0-3A1170706DE8}"/>
          </ac:spMkLst>
        </pc:spChg>
        <pc:spChg chg="mod">
          <ac:chgData name="Allegra Pericles" userId="6fb6fad6-731c-444c-82cd-a15dca0c4dc2" providerId="ADAL" clId="{5CA2861B-109B-4B0A-A153-43C43C1D71BC}" dt="2024-03-19T13:26:59.484" v="478"/>
          <ac:spMkLst>
            <pc:docMk/>
            <pc:sldMk cId="1444352260" sldId="2438"/>
            <ac:spMk id="754" creationId="{3110F45B-F01E-C392-308A-1DBBCF17494D}"/>
          </ac:spMkLst>
        </pc:spChg>
        <pc:spChg chg="mod">
          <ac:chgData name="Allegra Pericles" userId="6fb6fad6-731c-444c-82cd-a15dca0c4dc2" providerId="ADAL" clId="{5CA2861B-109B-4B0A-A153-43C43C1D71BC}" dt="2024-03-19T13:26:59.484" v="478"/>
          <ac:spMkLst>
            <pc:docMk/>
            <pc:sldMk cId="1444352260" sldId="2438"/>
            <ac:spMk id="755" creationId="{6313F884-20EA-E7AD-C0B7-714D34849F7A}"/>
          </ac:spMkLst>
        </pc:spChg>
        <pc:spChg chg="mod">
          <ac:chgData name="Allegra Pericles" userId="6fb6fad6-731c-444c-82cd-a15dca0c4dc2" providerId="ADAL" clId="{5CA2861B-109B-4B0A-A153-43C43C1D71BC}" dt="2024-03-19T13:26:59.484" v="478"/>
          <ac:spMkLst>
            <pc:docMk/>
            <pc:sldMk cId="1444352260" sldId="2438"/>
            <ac:spMk id="756" creationId="{C384C948-2DFE-B911-6423-729197A2FE2F}"/>
          </ac:spMkLst>
        </pc:spChg>
        <pc:spChg chg="mod">
          <ac:chgData name="Allegra Pericles" userId="6fb6fad6-731c-444c-82cd-a15dca0c4dc2" providerId="ADAL" clId="{5CA2861B-109B-4B0A-A153-43C43C1D71BC}" dt="2024-03-19T13:26:59.484" v="478"/>
          <ac:spMkLst>
            <pc:docMk/>
            <pc:sldMk cId="1444352260" sldId="2438"/>
            <ac:spMk id="757" creationId="{7CF203E3-FCF0-9753-E3D3-9027E9CCA88B}"/>
          </ac:spMkLst>
        </pc:spChg>
        <pc:spChg chg="mod">
          <ac:chgData name="Allegra Pericles" userId="6fb6fad6-731c-444c-82cd-a15dca0c4dc2" providerId="ADAL" clId="{5CA2861B-109B-4B0A-A153-43C43C1D71BC}" dt="2024-03-19T13:26:59.484" v="478"/>
          <ac:spMkLst>
            <pc:docMk/>
            <pc:sldMk cId="1444352260" sldId="2438"/>
            <ac:spMk id="758" creationId="{7CC545E6-77A1-341D-5530-0134B8915F07}"/>
          </ac:spMkLst>
        </pc:spChg>
        <pc:spChg chg="mod">
          <ac:chgData name="Allegra Pericles" userId="6fb6fad6-731c-444c-82cd-a15dca0c4dc2" providerId="ADAL" clId="{5CA2861B-109B-4B0A-A153-43C43C1D71BC}" dt="2024-03-19T13:26:59.484" v="478"/>
          <ac:spMkLst>
            <pc:docMk/>
            <pc:sldMk cId="1444352260" sldId="2438"/>
            <ac:spMk id="759" creationId="{AD604827-787F-2FE4-0272-A0485F8E4585}"/>
          </ac:spMkLst>
        </pc:spChg>
        <pc:spChg chg="mod">
          <ac:chgData name="Allegra Pericles" userId="6fb6fad6-731c-444c-82cd-a15dca0c4dc2" providerId="ADAL" clId="{5CA2861B-109B-4B0A-A153-43C43C1D71BC}" dt="2024-03-19T13:26:59.484" v="478"/>
          <ac:spMkLst>
            <pc:docMk/>
            <pc:sldMk cId="1444352260" sldId="2438"/>
            <ac:spMk id="760" creationId="{F56DBFF3-0C29-FEA7-F1A8-099882A3F4AA}"/>
          </ac:spMkLst>
        </pc:spChg>
        <pc:spChg chg="mod">
          <ac:chgData name="Allegra Pericles" userId="6fb6fad6-731c-444c-82cd-a15dca0c4dc2" providerId="ADAL" clId="{5CA2861B-109B-4B0A-A153-43C43C1D71BC}" dt="2024-03-19T13:26:59.484" v="478"/>
          <ac:spMkLst>
            <pc:docMk/>
            <pc:sldMk cId="1444352260" sldId="2438"/>
            <ac:spMk id="761" creationId="{D481EABC-703C-98F4-F686-826F1EF44C4D}"/>
          </ac:spMkLst>
        </pc:spChg>
        <pc:spChg chg="mod">
          <ac:chgData name="Allegra Pericles" userId="6fb6fad6-731c-444c-82cd-a15dca0c4dc2" providerId="ADAL" clId="{5CA2861B-109B-4B0A-A153-43C43C1D71BC}" dt="2024-03-19T13:26:59.484" v="478"/>
          <ac:spMkLst>
            <pc:docMk/>
            <pc:sldMk cId="1444352260" sldId="2438"/>
            <ac:spMk id="762" creationId="{8911D2F7-122A-AA7D-F43D-E05227B566ED}"/>
          </ac:spMkLst>
        </pc:spChg>
        <pc:spChg chg="mod">
          <ac:chgData name="Allegra Pericles" userId="6fb6fad6-731c-444c-82cd-a15dca0c4dc2" providerId="ADAL" clId="{5CA2861B-109B-4B0A-A153-43C43C1D71BC}" dt="2024-03-19T13:26:59.484" v="478"/>
          <ac:spMkLst>
            <pc:docMk/>
            <pc:sldMk cId="1444352260" sldId="2438"/>
            <ac:spMk id="763" creationId="{13693831-9FD1-6AB9-C601-A83AABED5313}"/>
          </ac:spMkLst>
        </pc:spChg>
        <pc:spChg chg="mod">
          <ac:chgData name="Allegra Pericles" userId="6fb6fad6-731c-444c-82cd-a15dca0c4dc2" providerId="ADAL" clId="{5CA2861B-109B-4B0A-A153-43C43C1D71BC}" dt="2024-03-19T13:26:59.484" v="478"/>
          <ac:spMkLst>
            <pc:docMk/>
            <pc:sldMk cId="1444352260" sldId="2438"/>
            <ac:spMk id="764" creationId="{521953DC-BF8F-3AA8-4CA2-2329A78FABAD}"/>
          </ac:spMkLst>
        </pc:spChg>
        <pc:spChg chg="mod">
          <ac:chgData name="Allegra Pericles" userId="6fb6fad6-731c-444c-82cd-a15dca0c4dc2" providerId="ADAL" clId="{5CA2861B-109B-4B0A-A153-43C43C1D71BC}" dt="2024-03-19T13:26:59.484" v="478"/>
          <ac:spMkLst>
            <pc:docMk/>
            <pc:sldMk cId="1444352260" sldId="2438"/>
            <ac:spMk id="765" creationId="{123A1597-EC07-6100-886D-D172529E54C7}"/>
          </ac:spMkLst>
        </pc:spChg>
        <pc:spChg chg="mod">
          <ac:chgData name="Allegra Pericles" userId="6fb6fad6-731c-444c-82cd-a15dca0c4dc2" providerId="ADAL" clId="{5CA2861B-109B-4B0A-A153-43C43C1D71BC}" dt="2024-03-19T13:26:59.484" v="478"/>
          <ac:spMkLst>
            <pc:docMk/>
            <pc:sldMk cId="1444352260" sldId="2438"/>
            <ac:spMk id="766" creationId="{25345BFB-F1BE-4343-AE06-1DB74137E59D}"/>
          </ac:spMkLst>
        </pc:spChg>
        <pc:spChg chg="mod">
          <ac:chgData name="Allegra Pericles" userId="6fb6fad6-731c-444c-82cd-a15dca0c4dc2" providerId="ADAL" clId="{5CA2861B-109B-4B0A-A153-43C43C1D71BC}" dt="2024-03-19T13:26:59.484" v="478"/>
          <ac:spMkLst>
            <pc:docMk/>
            <pc:sldMk cId="1444352260" sldId="2438"/>
            <ac:spMk id="767" creationId="{70EF1C4A-EA97-B368-D084-548B5BB3CC1D}"/>
          </ac:spMkLst>
        </pc:spChg>
        <pc:spChg chg="mod">
          <ac:chgData name="Allegra Pericles" userId="6fb6fad6-731c-444c-82cd-a15dca0c4dc2" providerId="ADAL" clId="{5CA2861B-109B-4B0A-A153-43C43C1D71BC}" dt="2024-03-19T13:26:59.484" v="478"/>
          <ac:spMkLst>
            <pc:docMk/>
            <pc:sldMk cId="1444352260" sldId="2438"/>
            <ac:spMk id="768" creationId="{88C15BEC-99AB-384F-4EEC-F60E7E032715}"/>
          </ac:spMkLst>
        </pc:spChg>
        <pc:spChg chg="mod">
          <ac:chgData name="Allegra Pericles" userId="6fb6fad6-731c-444c-82cd-a15dca0c4dc2" providerId="ADAL" clId="{5CA2861B-109B-4B0A-A153-43C43C1D71BC}" dt="2024-03-19T13:26:59.484" v="478"/>
          <ac:spMkLst>
            <pc:docMk/>
            <pc:sldMk cId="1444352260" sldId="2438"/>
            <ac:spMk id="769" creationId="{CF954B84-B605-9FAA-3513-EF0247A3BAC7}"/>
          </ac:spMkLst>
        </pc:spChg>
        <pc:spChg chg="mod">
          <ac:chgData name="Allegra Pericles" userId="6fb6fad6-731c-444c-82cd-a15dca0c4dc2" providerId="ADAL" clId="{5CA2861B-109B-4B0A-A153-43C43C1D71BC}" dt="2024-03-19T13:26:59.484" v="478"/>
          <ac:spMkLst>
            <pc:docMk/>
            <pc:sldMk cId="1444352260" sldId="2438"/>
            <ac:spMk id="770" creationId="{160046A7-8D18-F9AF-2097-7465E7723637}"/>
          </ac:spMkLst>
        </pc:spChg>
        <pc:spChg chg="mod">
          <ac:chgData name="Allegra Pericles" userId="6fb6fad6-731c-444c-82cd-a15dca0c4dc2" providerId="ADAL" clId="{5CA2861B-109B-4B0A-A153-43C43C1D71BC}" dt="2024-03-19T13:26:59.484" v="478"/>
          <ac:spMkLst>
            <pc:docMk/>
            <pc:sldMk cId="1444352260" sldId="2438"/>
            <ac:spMk id="771" creationId="{5F318193-E19F-8780-621E-9FDA08613C8A}"/>
          </ac:spMkLst>
        </pc:spChg>
        <pc:spChg chg="mod">
          <ac:chgData name="Allegra Pericles" userId="6fb6fad6-731c-444c-82cd-a15dca0c4dc2" providerId="ADAL" clId="{5CA2861B-109B-4B0A-A153-43C43C1D71BC}" dt="2024-03-19T13:26:59.484" v="478"/>
          <ac:spMkLst>
            <pc:docMk/>
            <pc:sldMk cId="1444352260" sldId="2438"/>
            <ac:spMk id="772" creationId="{55B7F3F8-3C73-DBC8-90B0-6BB91958F230}"/>
          </ac:spMkLst>
        </pc:spChg>
        <pc:spChg chg="mod">
          <ac:chgData name="Allegra Pericles" userId="6fb6fad6-731c-444c-82cd-a15dca0c4dc2" providerId="ADAL" clId="{5CA2861B-109B-4B0A-A153-43C43C1D71BC}" dt="2024-03-19T13:26:59.484" v="478"/>
          <ac:spMkLst>
            <pc:docMk/>
            <pc:sldMk cId="1444352260" sldId="2438"/>
            <ac:spMk id="773" creationId="{F5FAE2FA-F59F-EE11-AA8E-FA975EDBEBC9}"/>
          </ac:spMkLst>
        </pc:spChg>
        <pc:spChg chg="mod">
          <ac:chgData name="Allegra Pericles" userId="6fb6fad6-731c-444c-82cd-a15dca0c4dc2" providerId="ADAL" clId="{5CA2861B-109B-4B0A-A153-43C43C1D71BC}" dt="2024-03-19T13:26:59.484" v="478"/>
          <ac:spMkLst>
            <pc:docMk/>
            <pc:sldMk cId="1444352260" sldId="2438"/>
            <ac:spMk id="774" creationId="{10F4C6D7-23D5-D3FA-0707-DFE1175DCDBF}"/>
          </ac:spMkLst>
        </pc:spChg>
        <pc:spChg chg="mod">
          <ac:chgData name="Allegra Pericles" userId="6fb6fad6-731c-444c-82cd-a15dca0c4dc2" providerId="ADAL" clId="{5CA2861B-109B-4B0A-A153-43C43C1D71BC}" dt="2024-03-19T13:26:59.484" v="478"/>
          <ac:spMkLst>
            <pc:docMk/>
            <pc:sldMk cId="1444352260" sldId="2438"/>
            <ac:spMk id="775" creationId="{541D66A3-913C-49FD-33EC-F49BFF4BCC5D}"/>
          </ac:spMkLst>
        </pc:spChg>
        <pc:spChg chg="mod">
          <ac:chgData name="Allegra Pericles" userId="6fb6fad6-731c-444c-82cd-a15dca0c4dc2" providerId="ADAL" clId="{5CA2861B-109B-4B0A-A153-43C43C1D71BC}" dt="2024-03-19T13:26:59.484" v="478"/>
          <ac:spMkLst>
            <pc:docMk/>
            <pc:sldMk cId="1444352260" sldId="2438"/>
            <ac:spMk id="776" creationId="{4F84D667-7354-786F-948B-78FCBFBBDDEF}"/>
          </ac:spMkLst>
        </pc:spChg>
        <pc:spChg chg="mod">
          <ac:chgData name="Allegra Pericles" userId="6fb6fad6-731c-444c-82cd-a15dca0c4dc2" providerId="ADAL" clId="{5CA2861B-109B-4B0A-A153-43C43C1D71BC}" dt="2024-03-19T13:26:59.484" v="478"/>
          <ac:spMkLst>
            <pc:docMk/>
            <pc:sldMk cId="1444352260" sldId="2438"/>
            <ac:spMk id="777" creationId="{A00C1520-047B-0F4A-684C-2882059B91A0}"/>
          </ac:spMkLst>
        </pc:spChg>
        <pc:spChg chg="mod">
          <ac:chgData name="Allegra Pericles" userId="6fb6fad6-731c-444c-82cd-a15dca0c4dc2" providerId="ADAL" clId="{5CA2861B-109B-4B0A-A153-43C43C1D71BC}" dt="2024-03-19T13:26:59.484" v="478"/>
          <ac:spMkLst>
            <pc:docMk/>
            <pc:sldMk cId="1444352260" sldId="2438"/>
            <ac:spMk id="778" creationId="{2F1061D1-E4F3-A387-A54A-668F553AFCA9}"/>
          </ac:spMkLst>
        </pc:spChg>
        <pc:spChg chg="mod">
          <ac:chgData name="Allegra Pericles" userId="6fb6fad6-731c-444c-82cd-a15dca0c4dc2" providerId="ADAL" clId="{5CA2861B-109B-4B0A-A153-43C43C1D71BC}" dt="2024-03-19T13:26:59.484" v="478"/>
          <ac:spMkLst>
            <pc:docMk/>
            <pc:sldMk cId="1444352260" sldId="2438"/>
            <ac:spMk id="779" creationId="{C908FB12-5798-9277-7F8C-CD233BC459D0}"/>
          </ac:spMkLst>
        </pc:spChg>
        <pc:spChg chg="mod">
          <ac:chgData name="Allegra Pericles" userId="6fb6fad6-731c-444c-82cd-a15dca0c4dc2" providerId="ADAL" clId="{5CA2861B-109B-4B0A-A153-43C43C1D71BC}" dt="2024-03-19T13:26:59.484" v="478"/>
          <ac:spMkLst>
            <pc:docMk/>
            <pc:sldMk cId="1444352260" sldId="2438"/>
            <ac:spMk id="780" creationId="{04BC9F7B-9BCC-2B60-F184-D62B66EBFE9D}"/>
          </ac:spMkLst>
        </pc:spChg>
        <pc:spChg chg="mod">
          <ac:chgData name="Allegra Pericles" userId="6fb6fad6-731c-444c-82cd-a15dca0c4dc2" providerId="ADAL" clId="{5CA2861B-109B-4B0A-A153-43C43C1D71BC}" dt="2024-03-19T13:26:59.484" v="478"/>
          <ac:spMkLst>
            <pc:docMk/>
            <pc:sldMk cId="1444352260" sldId="2438"/>
            <ac:spMk id="781" creationId="{D48465D1-ECE0-3903-DA47-34EEBD05EEBD}"/>
          </ac:spMkLst>
        </pc:spChg>
        <pc:spChg chg="mod">
          <ac:chgData name="Allegra Pericles" userId="6fb6fad6-731c-444c-82cd-a15dca0c4dc2" providerId="ADAL" clId="{5CA2861B-109B-4B0A-A153-43C43C1D71BC}" dt="2024-03-19T13:26:59.484" v="478"/>
          <ac:spMkLst>
            <pc:docMk/>
            <pc:sldMk cId="1444352260" sldId="2438"/>
            <ac:spMk id="782" creationId="{4C20F113-587A-8573-FFA0-34C4D9C0703E}"/>
          </ac:spMkLst>
        </pc:spChg>
        <pc:spChg chg="mod">
          <ac:chgData name="Allegra Pericles" userId="6fb6fad6-731c-444c-82cd-a15dca0c4dc2" providerId="ADAL" clId="{5CA2861B-109B-4B0A-A153-43C43C1D71BC}" dt="2024-03-19T13:26:59.484" v="478"/>
          <ac:spMkLst>
            <pc:docMk/>
            <pc:sldMk cId="1444352260" sldId="2438"/>
            <ac:spMk id="783" creationId="{FF272252-6A52-7753-3092-3F7B0E879DAD}"/>
          </ac:spMkLst>
        </pc:spChg>
        <pc:spChg chg="mod">
          <ac:chgData name="Allegra Pericles" userId="6fb6fad6-731c-444c-82cd-a15dca0c4dc2" providerId="ADAL" clId="{5CA2861B-109B-4B0A-A153-43C43C1D71BC}" dt="2024-03-19T13:26:59.484" v="478"/>
          <ac:spMkLst>
            <pc:docMk/>
            <pc:sldMk cId="1444352260" sldId="2438"/>
            <ac:spMk id="784" creationId="{1DC57B9A-8F5C-C6A7-2D56-F93787C2C0F1}"/>
          </ac:spMkLst>
        </pc:spChg>
        <pc:spChg chg="mod">
          <ac:chgData name="Allegra Pericles" userId="6fb6fad6-731c-444c-82cd-a15dca0c4dc2" providerId="ADAL" clId="{5CA2861B-109B-4B0A-A153-43C43C1D71BC}" dt="2024-03-19T13:26:59.484" v="478"/>
          <ac:spMkLst>
            <pc:docMk/>
            <pc:sldMk cId="1444352260" sldId="2438"/>
            <ac:spMk id="785" creationId="{A3E37AC5-CB36-AAED-2D24-9384F17D7D02}"/>
          </ac:spMkLst>
        </pc:spChg>
        <pc:spChg chg="mod">
          <ac:chgData name="Allegra Pericles" userId="6fb6fad6-731c-444c-82cd-a15dca0c4dc2" providerId="ADAL" clId="{5CA2861B-109B-4B0A-A153-43C43C1D71BC}" dt="2024-03-19T13:26:59.484" v="478"/>
          <ac:spMkLst>
            <pc:docMk/>
            <pc:sldMk cId="1444352260" sldId="2438"/>
            <ac:spMk id="786" creationId="{5C1B22A5-DF59-B4C2-C58E-015553BE06E8}"/>
          </ac:spMkLst>
        </pc:spChg>
        <pc:spChg chg="mod">
          <ac:chgData name="Allegra Pericles" userId="6fb6fad6-731c-444c-82cd-a15dca0c4dc2" providerId="ADAL" clId="{5CA2861B-109B-4B0A-A153-43C43C1D71BC}" dt="2024-03-19T13:26:59.484" v="478"/>
          <ac:spMkLst>
            <pc:docMk/>
            <pc:sldMk cId="1444352260" sldId="2438"/>
            <ac:spMk id="787" creationId="{0C886085-6F02-055E-BB0E-60ABD39E22DA}"/>
          </ac:spMkLst>
        </pc:spChg>
        <pc:spChg chg="mod">
          <ac:chgData name="Allegra Pericles" userId="6fb6fad6-731c-444c-82cd-a15dca0c4dc2" providerId="ADAL" clId="{5CA2861B-109B-4B0A-A153-43C43C1D71BC}" dt="2024-03-19T13:26:59.484" v="478"/>
          <ac:spMkLst>
            <pc:docMk/>
            <pc:sldMk cId="1444352260" sldId="2438"/>
            <ac:spMk id="788" creationId="{262CB52A-0D26-A550-0169-B78337BCF81F}"/>
          </ac:spMkLst>
        </pc:spChg>
        <pc:spChg chg="mod">
          <ac:chgData name="Allegra Pericles" userId="6fb6fad6-731c-444c-82cd-a15dca0c4dc2" providerId="ADAL" clId="{5CA2861B-109B-4B0A-A153-43C43C1D71BC}" dt="2024-03-19T13:26:59.484" v="478"/>
          <ac:spMkLst>
            <pc:docMk/>
            <pc:sldMk cId="1444352260" sldId="2438"/>
            <ac:spMk id="789" creationId="{001DC136-EC24-79E2-1F36-4283F4B0D33A}"/>
          </ac:spMkLst>
        </pc:spChg>
        <pc:spChg chg="mod">
          <ac:chgData name="Allegra Pericles" userId="6fb6fad6-731c-444c-82cd-a15dca0c4dc2" providerId="ADAL" clId="{5CA2861B-109B-4B0A-A153-43C43C1D71BC}" dt="2024-03-19T13:26:59.484" v="478"/>
          <ac:spMkLst>
            <pc:docMk/>
            <pc:sldMk cId="1444352260" sldId="2438"/>
            <ac:spMk id="790" creationId="{E51EC4CB-8B95-A00E-2044-5106B42F59E0}"/>
          </ac:spMkLst>
        </pc:spChg>
        <pc:spChg chg="mod">
          <ac:chgData name="Allegra Pericles" userId="6fb6fad6-731c-444c-82cd-a15dca0c4dc2" providerId="ADAL" clId="{5CA2861B-109B-4B0A-A153-43C43C1D71BC}" dt="2024-03-19T13:26:59.484" v="478"/>
          <ac:spMkLst>
            <pc:docMk/>
            <pc:sldMk cId="1444352260" sldId="2438"/>
            <ac:spMk id="791" creationId="{94DF5FC4-DE11-200F-13E6-DF290289231B}"/>
          </ac:spMkLst>
        </pc:spChg>
        <pc:spChg chg="mod">
          <ac:chgData name="Allegra Pericles" userId="6fb6fad6-731c-444c-82cd-a15dca0c4dc2" providerId="ADAL" clId="{5CA2861B-109B-4B0A-A153-43C43C1D71BC}" dt="2024-03-19T13:26:59.484" v="478"/>
          <ac:spMkLst>
            <pc:docMk/>
            <pc:sldMk cId="1444352260" sldId="2438"/>
            <ac:spMk id="792" creationId="{F4532664-1328-C939-C143-4D507571EFAB}"/>
          </ac:spMkLst>
        </pc:spChg>
        <pc:spChg chg="mod">
          <ac:chgData name="Allegra Pericles" userId="6fb6fad6-731c-444c-82cd-a15dca0c4dc2" providerId="ADAL" clId="{5CA2861B-109B-4B0A-A153-43C43C1D71BC}" dt="2024-03-19T13:26:59.484" v="478"/>
          <ac:spMkLst>
            <pc:docMk/>
            <pc:sldMk cId="1444352260" sldId="2438"/>
            <ac:spMk id="793" creationId="{AC70F4EF-6DC0-7B60-D1C6-8427D3BC4074}"/>
          </ac:spMkLst>
        </pc:spChg>
        <pc:spChg chg="mod">
          <ac:chgData name="Allegra Pericles" userId="6fb6fad6-731c-444c-82cd-a15dca0c4dc2" providerId="ADAL" clId="{5CA2861B-109B-4B0A-A153-43C43C1D71BC}" dt="2024-03-19T13:26:59.484" v="478"/>
          <ac:spMkLst>
            <pc:docMk/>
            <pc:sldMk cId="1444352260" sldId="2438"/>
            <ac:spMk id="794" creationId="{139C8E43-B97E-71A5-48DB-766FDBD27454}"/>
          </ac:spMkLst>
        </pc:spChg>
        <pc:spChg chg="mod">
          <ac:chgData name="Allegra Pericles" userId="6fb6fad6-731c-444c-82cd-a15dca0c4dc2" providerId="ADAL" clId="{5CA2861B-109B-4B0A-A153-43C43C1D71BC}" dt="2024-03-19T13:26:59.484" v="478"/>
          <ac:spMkLst>
            <pc:docMk/>
            <pc:sldMk cId="1444352260" sldId="2438"/>
            <ac:spMk id="795" creationId="{265A403E-54C6-7160-40AC-A1FF152F302A}"/>
          </ac:spMkLst>
        </pc:spChg>
        <pc:spChg chg="mod">
          <ac:chgData name="Allegra Pericles" userId="6fb6fad6-731c-444c-82cd-a15dca0c4dc2" providerId="ADAL" clId="{5CA2861B-109B-4B0A-A153-43C43C1D71BC}" dt="2024-03-19T13:26:59.484" v="478"/>
          <ac:spMkLst>
            <pc:docMk/>
            <pc:sldMk cId="1444352260" sldId="2438"/>
            <ac:spMk id="796" creationId="{EC58E7B9-C2BB-B9DB-10E9-72A910D3CFFB}"/>
          </ac:spMkLst>
        </pc:spChg>
        <pc:spChg chg="mod">
          <ac:chgData name="Allegra Pericles" userId="6fb6fad6-731c-444c-82cd-a15dca0c4dc2" providerId="ADAL" clId="{5CA2861B-109B-4B0A-A153-43C43C1D71BC}" dt="2024-03-19T13:26:59.484" v="478"/>
          <ac:spMkLst>
            <pc:docMk/>
            <pc:sldMk cId="1444352260" sldId="2438"/>
            <ac:spMk id="797" creationId="{943C37CE-ECC4-D5E6-9CDA-1A03A26E6588}"/>
          </ac:spMkLst>
        </pc:spChg>
        <pc:spChg chg="mod">
          <ac:chgData name="Allegra Pericles" userId="6fb6fad6-731c-444c-82cd-a15dca0c4dc2" providerId="ADAL" clId="{5CA2861B-109B-4B0A-A153-43C43C1D71BC}" dt="2024-03-19T13:26:59.484" v="478"/>
          <ac:spMkLst>
            <pc:docMk/>
            <pc:sldMk cId="1444352260" sldId="2438"/>
            <ac:spMk id="798" creationId="{08F7ACFC-C82C-FAD4-DA21-D51310E34891}"/>
          </ac:spMkLst>
        </pc:spChg>
        <pc:spChg chg="mod">
          <ac:chgData name="Allegra Pericles" userId="6fb6fad6-731c-444c-82cd-a15dca0c4dc2" providerId="ADAL" clId="{5CA2861B-109B-4B0A-A153-43C43C1D71BC}" dt="2024-03-19T13:26:59.484" v="478"/>
          <ac:spMkLst>
            <pc:docMk/>
            <pc:sldMk cId="1444352260" sldId="2438"/>
            <ac:spMk id="799" creationId="{B1677F22-B66E-B510-364A-69A83AB332F8}"/>
          </ac:spMkLst>
        </pc:spChg>
        <pc:spChg chg="mod">
          <ac:chgData name="Allegra Pericles" userId="6fb6fad6-731c-444c-82cd-a15dca0c4dc2" providerId="ADAL" clId="{5CA2861B-109B-4B0A-A153-43C43C1D71BC}" dt="2024-03-19T13:26:59.484" v="478"/>
          <ac:spMkLst>
            <pc:docMk/>
            <pc:sldMk cId="1444352260" sldId="2438"/>
            <ac:spMk id="800" creationId="{45D6C4FF-01A8-6D4D-A939-E635B9C9315D}"/>
          </ac:spMkLst>
        </pc:spChg>
        <pc:spChg chg="mod">
          <ac:chgData name="Allegra Pericles" userId="6fb6fad6-731c-444c-82cd-a15dca0c4dc2" providerId="ADAL" clId="{5CA2861B-109B-4B0A-A153-43C43C1D71BC}" dt="2024-03-19T13:26:59.484" v="478"/>
          <ac:spMkLst>
            <pc:docMk/>
            <pc:sldMk cId="1444352260" sldId="2438"/>
            <ac:spMk id="801" creationId="{15D8CE14-E81E-7989-49A1-B93BFDF7191B}"/>
          </ac:spMkLst>
        </pc:spChg>
        <pc:spChg chg="mod">
          <ac:chgData name="Allegra Pericles" userId="6fb6fad6-731c-444c-82cd-a15dca0c4dc2" providerId="ADAL" clId="{5CA2861B-109B-4B0A-A153-43C43C1D71BC}" dt="2024-03-19T13:26:59.484" v="478"/>
          <ac:spMkLst>
            <pc:docMk/>
            <pc:sldMk cId="1444352260" sldId="2438"/>
            <ac:spMk id="802" creationId="{9FD611D4-8294-0E77-E633-F13131302BFB}"/>
          </ac:spMkLst>
        </pc:spChg>
        <pc:spChg chg="mod">
          <ac:chgData name="Allegra Pericles" userId="6fb6fad6-731c-444c-82cd-a15dca0c4dc2" providerId="ADAL" clId="{5CA2861B-109B-4B0A-A153-43C43C1D71BC}" dt="2024-03-19T13:26:59.484" v="478"/>
          <ac:spMkLst>
            <pc:docMk/>
            <pc:sldMk cId="1444352260" sldId="2438"/>
            <ac:spMk id="803" creationId="{278364F8-D332-B017-7DAE-C339D62FB586}"/>
          </ac:spMkLst>
        </pc:spChg>
        <pc:spChg chg="mod">
          <ac:chgData name="Allegra Pericles" userId="6fb6fad6-731c-444c-82cd-a15dca0c4dc2" providerId="ADAL" clId="{5CA2861B-109B-4B0A-A153-43C43C1D71BC}" dt="2024-03-19T13:26:59.484" v="478"/>
          <ac:spMkLst>
            <pc:docMk/>
            <pc:sldMk cId="1444352260" sldId="2438"/>
            <ac:spMk id="804" creationId="{00B98E60-9C7B-DBCA-5D9F-1BBC46967D68}"/>
          </ac:spMkLst>
        </pc:spChg>
        <pc:spChg chg="mod">
          <ac:chgData name="Allegra Pericles" userId="6fb6fad6-731c-444c-82cd-a15dca0c4dc2" providerId="ADAL" clId="{5CA2861B-109B-4B0A-A153-43C43C1D71BC}" dt="2024-03-19T13:26:59.484" v="478"/>
          <ac:spMkLst>
            <pc:docMk/>
            <pc:sldMk cId="1444352260" sldId="2438"/>
            <ac:spMk id="805" creationId="{3DE909E8-A8CF-31C0-B614-A6C00AA5EF76}"/>
          </ac:spMkLst>
        </pc:spChg>
        <pc:spChg chg="mod">
          <ac:chgData name="Allegra Pericles" userId="6fb6fad6-731c-444c-82cd-a15dca0c4dc2" providerId="ADAL" clId="{5CA2861B-109B-4B0A-A153-43C43C1D71BC}" dt="2024-03-19T13:26:59.484" v="478"/>
          <ac:spMkLst>
            <pc:docMk/>
            <pc:sldMk cId="1444352260" sldId="2438"/>
            <ac:spMk id="806" creationId="{E4E2822E-8080-CA39-8887-ECFD0D3C8DF4}"/>
          </ac:spMkLst>
        </pc:spChg>
        <pc:spChg chg="mod">
          <ac:chgData name="Allegra Pericles" userId="6fb6fad6-731c-444c-82cd-a15dca0c4dc2" providerId="ADAL" clId="{5CA2861B-109B-4B0A-A153-43C43C1D71BC}" dt="2024-03-19T13:26:59.484" v="478"/>
          <ac:spMkLst>
            <pc:docMk/>
            <pc:sldMk cId="1444352260" sldId="2438"/>
            <ac:spMk id="807" creationId="{9A84006F-2756-4D76-386E-107921AA4BA9}"/>
          </ac:spMkLst>
        </pc:spChg>
        <pc:spChg chg="mod">
          <ac:chgData name="Allegra Pericles" userId="6fb6fad6-731c-444c-82cd-a15dca0c4dc2" providerId="ADAL" clId="{5CA2861B-109B-4B0A-A153-43C43C1D71BC}" dt="2024-03-19T13:26:59.484" v="478"/>
          <ac:spMkLst>
            <pc:docMk/>
            <pc:sldMk cId="1444352260" sldId="2438"/>
            <ac:spMk id="808" creationId="{3378B02A-C368-644C-7DEC-A1D42F7A889B}"/>
          </ac:spMkLst>
        </pc:spChg>
        <pc:spChg chg="mod">
          <ac:chgData name="Allegra Pericles" userId="6fb6fad6-731c-444c-82cd-a15dca0c4dc2" providerId="ADAL" clId="{5CA2861B-109B-4B0A-A153-43C43C1D71BC}" dt="2024-03-19T13:26:59.484" v="478"/>
          <ac:spMkLst>
            <pc:docMk/>
            <pc:sldMk cId="1444352260" sldId="2438"/>
            <ac:spMk id="809" creationId="{14BFA950-BAFA-2F8A-6D25-C6BCF004E8E2}"/>
          </ac:spMkLst>
        </pc:spChg>
        <pc:spChg chg="mod">
          <ac:chgData name="Allegra Pericles" userId="6fb6fad6-731c-444c-82cd-a15dca0c4dc2" providerId="ADAL" clId="{5CA2861B-109B-4B0A-A153-43C43C1D71BC}" dt="2024-03-19T13:26:59.484" v="478"/>
          <ac:spMkLst>
            <pc:docMk/>
            <pc:sldMk cId="1444352260" sldId="2438"/>
            <ac:spMk id="810" creationId="{72ADF7FA-929C-4206-AF0B-0C48F71886E1}"/>
          </ac:spMkLst>
        </pc:spChg>
        <pc:spChg chg="mod">
          <ac:chgData name="Allegra Pericles" userId="6fb6fad6-731c-444c-82cd-a15dca0c4dc2" providerId="ADAL" clId="{5CA2861B-109B-4B0A-A153-43C43C1D71BC}" dt="2024-03-19T13:26:59.484" v="478"/>
          <ac:spMkLst>
            <pc:docMk/>
            <pc:sldMk cId="1444352260" sldId="2438"/>
            <ac:spMk id="811" creationId="{7F00D05A-D02E-B0A6-A389-5E32FDDCD996}"/>
          </ac:spMkLst>
        </pc:spChg>
        <pc:spChg chg="mod">
          <ac:chgData name="Allegra Pericles" userId="6fb6fad6-731c-444c-82cd-a15dca0c4dc2" providerId="ADAL" clId="{5CA2861B-109B-4B0A-A153-43C43C1D71BC}" dt="2024-03-19T13:26:59.484" v="478"/>
          <ac:spMkLst>
            <pc:docMk/>
            <pc:sldMk cId="1444352260" sldId="2438"/>
            <ac:spMk id="812" creationId="{6154C93F-1056-BD28-A390-4A84D398B89E}"/>
          </ac:spMkLst>
        </pc:spChg>
        <pc:spChg chg="mod">
          <ac:chgData name="Allegra Pericles" userId="6fb6fad6-731c-444c-82cd-a15dca0c4dc2" providerId="ADAL" clId="{5CA2861B-109B-4B0A-A153-43C43C1D71BC}" dt="2024-03-19T13:26:59.484" v="478"/>
          <ac:spMkLst>
            <pc:docMk/>
            <pc:sldMk cId="1444352260" sldId="2438"/>
            <ac:spMk id="813" creationId="{B4E506EA-593D-4633-B7C3-499DBCCAD532}"/>
          </ac:spMkLst>
        </pc:spChg>
        <pc:spChg chg="mod">
          <ac:chgData name="Allegra Pericles" userId="6fb6fad6-731c-444c-82cd-a15dca0c4dc2" providerId="ADAL" clId="{5CA2861B-109B-4B0A-A153-43C43C1D71BC}" dt="2024-03-19T13:26:59.484" v="478"/>
          <ac:spMkLst>
            <pc:docMk/>
            <pc:sldMk cId="1444352260" sldId="2438"/>
            <ac:spMk id="814" creationId="{B935A9FC-9009-766E-8893-4E954C8E45BC}"/>
          </ac:spMkLst>
        </pc:spChg>
        <pc:spChg chg="mod">
          <ac:chgData name="Allegra Pericles" userId="6fb6fad6-731c-444c-82cd-a15dca0c4dc2" providerId="ADAL" clId="{5CA2861B-109B-4B0A-A153-43C43C1D71BC}" dt="2024-03-19T13:26:59.484" v="478"/>
          <ac:spMkLst>
            <pc:docMk/>
            <pc:sldMk cId="1444352260" sldId="2438"/>
            <ac:spMk id="815" creationId="{FE0F312A-090F-2B4D-A2F6-000B321FADDA}"/>
          </ac:spMkLst>
        </pc:spChg>
        <pc:spChg chg="mod">
          <ac:chgData name="Allegra Pericles" userId="6fb6fad6-731c-444c-82cd-a15dca0c4dc2" providerId="ADAL" clId="{5CA2861B-109B-4B0A-A153-43C43C1D71BC}" dt="2024-03-19T13:26:59.484" v="478"/>
          <ac:spMkLst>
            <pc:docMk/>
            <pc:sldMk cId="1444352260" sldId="2438"/>
            <ac:spMk id="816" creationId="{C703F381-FDD5-E849-8E80-FD47212EA6F2}"/>
          </ac:spMkLst>
        </pc:spChg>
        <pc:spChg chg="mod">
          <ac:chgData name="Allegra Pericles" userId="6fb6fad6-731c-444c-82cd-a15dca0c4dc2" providerId="ADAL" clId="{5CA2861B-109B-4B0A-A153-43C43C1D71BC}" dt="2024-03-19T13:26:59.484" v="478"/>
          <ac:spMkLst>
            <pc:docMk/>
            <pc:sldMk cId="1444352260" sldId="2438"/>
            <ac:spMk id="817" creationId="{8B22FBF5-22C9-8366-2882-D840156CB945}"/>
          </ac:spMkLst>
        </pc:spChg>
        <pc:spChg chg="mod">
          <ac:chgData name="Allegra Pericles" userId="6fb6fad6-731c-444c-82cd-a15dca0c4dc2" providerId="ADAL" clId="{5CA2861B-109B-4B0A-A153-43C43C1D71BC}" dt="2024-03-19T13:26:59.484" v="478"/>
          <ac:spMkLst>
            <pc:docMk/>
            <pc:sldMk cId="1444352260" sldId="2438"/>
            <ac:spMk id="818" creationId="{0BDDE39D-0F0A-A7C5-A1E1-9AD0FE489EBB}"/>
          </ac:spMkLst>
        </pc:spChg>
        <pc:spChg chg="mod">
          <ac:chgData name="Allegra Pericles" userId="6fb6fad6-731c-444c-82cd-a15dca0c4dc2" providerId="ADAL" clId="{5CA2861B-109B-4B0A-A153-43C43C1D71BC}" dt="2024-03-19T13:26:59.484" v="478"/>
          <ac:spMkLst>
            <pc:docMk/>
            <pc:sldMk cId="1444352260" sldId="2438"/>
            <ac:spMk id="819" creationId="{F71F486D-D743-4DCE-22CD-9A3F951B0C4C}"/>
          </ac:spMkLst>
        </pc:spChg>
        <pc:spChg chg="mod">
          <ac:chgData name="Allegra Pericles" userId="6fb6fad6-731c-444c-82cd-a15dca0c4dc2" providerId="ADAL" clId="{5CA2861B-109B-4B0A-A153-43C43C1D71BC}" dt="2024-03-19T13:26:59.484" v="478"/>
          <ac:spMkLst>
            <pc:docMk/>
            <pc:sldMk cId="1444352260" sldId="2438"/>
            <ac:spMk id="820" creationId="{469DC1EC-29D2-D45F-7C13-4B0E901E12A1}"/>
          </ac:spMkLst>
        </pc:spChg>
        <pc:spChg chg="mod">
          <ac:chgData name="Allegra Pericles" userId="6fb6fad6-731c-444c-82cd-a15dca0c4dc2" providerId="ADAL" clId="{5CA2861B-109B-4B0A-A153-43C43C1D71BC}" dt="2024-03-19T13:26:59.484" v="478"/>
          <ac:spMkLst>
            <pc:docMk/>
            <pc:sldMk cId="1444352260" sldId="2438"/>
            <ac:spMk id="821" creationId="{C649BC1A-C54A-3777-0978-53E29AA4C805}"/>
          </ac:spMkLst>
        </pc:spChg>
        <pc:spChg chg="mod">
          <ac:chgData name="Allegra Pericles" userId="6fb6fad6-731c-444c-82cd-a15dca0c4dc2" providerId="ADAL" clId="{5CA2861B-109B-4B0A-A153-43C43C1D71BC}" dt="2024-03-19T13:26:59.484" v="478"/>
          <ac:spMkLst>
            <pc:docMk/>
            <pc:sldMk cId="1444352260" sldId="2438"/>
            <ac:spMk id="822" creationId="{749B11BF-A464-380E-460B-9F8D694C3F98}"/>
          </ac:spMkLst>
        </pc:spChg>
        <pc:spChg chg="mod">
          <ac:chgData name="Allegra Pericles" userId="6fb6fad6-731c-444c-82cd-a15dca0c4dc2" providerId="ADAL" clId="{5CA2861B-109B-4B0A-A153-43C43C1D71BC}" dt="2024-03-19T13:26:59.484" v="478"/>
          <ac:spMkLst>
            <pc:docMk/>
            <pc:sldMk cId="1444352260" sldId="2438"/>
            <ac:spMk id="823" creationId="{D0D8E5A2-379F-3076-6D78-0A716263E846}"/>
          </ac:spMkLst>
        </pc:spChg>
        <pc:spChg chg="mod">
          <ac:chgData name="Allegra Pericles" userId="6fb6fad6-731c-444c-82cd-a15dca0c4dc2" providerId="ADAL" clId="{5CA2861B-109B-4B0A-A153-43C43C1D71BC}" dt="2024-03-19T13:26:59.484" v="478"/>
          <ac:spMkLst>
            <pc:docMk/>
            <pc:sldMk cId="1444352260" sldId="2438"/>
            <ac:spMk id="824" creationId="{4A8C25E4-C9D6-5982-8F0B-29E13959173E}"/>
          </ac:spMkLst>
        </pc:spChg>
        <pc:spChg chg="mod">
          <ac:chgData name="Allegra Pericles" userId="6fb6fad6-731c-444c-82cd-a15dca0c4dc2" providerId="ADAL" clId="{5CA2861B-109B-4B0A-A153-43C43C1D71BC}" dt="2024-03-19T13:26:59.484" v="478"/>
          <ac:spMkLst>
            <pc:docMk/>
            <pc:sldMk cId="1444352260" sldId="2438"/>
            <ac:spMk id="825" creationId="{C2768592-7CED-032C-DD59-A7AE3A9080A0}"/>
          </ac:spMkLst>
        </pc:spChg>
        <pc:spChg chg="mod">
          <ac:chgData name="Allegra Pericles" userId="6fb6fad6-731c-444c-82cd-a15dca0c4dc2" providerId="ADAL" clId="{5CA2861B-109B-4B0A-A153-43C43C1D71BC}" dt="2024-03-19T13:26:59.484" v="478"/>
          <ac:spMkLst>
            <pc:docMk/>
            <pc:sldMk cId="1444352260" sldId="2438"/>
            <ac:spMk id="826" creationId="{E5D9E209-B7CF-6080-CB51-DF7457C029A1}"/>
          </ac:spMkLst>
        </pc:spChg>
        <pc:spChg chg="mod">
          <ac:chgData name="Allegra Pericles" userId="6fb6fad6-731c-444c-82cd-a15dca0c4dc2" providerId="ADAL" clId="{5CA2861B-109B-4B0A-A153-43C43C1D71BC}" dt="2024-03-19T13:26:59.484" v="478"/>
          <ac:spMkLst>
            <pc:docMk/>
            <pc:sldMk cId="1444352260" sldId="2438"/>
            <ac:spMk id="827" creationId="{6428376C-A1B1-A281-470A-DBE31E725567}"/>
          </ac:spMkLst>
        </pc:spChg>
        <pc:spChg chg="mod">
          <ac:chgData name="Allegra Pericles" userId="6fb6fad6-731c-444c-82cd-a15dca0c4dc2" providerId="ADAL" clId="{5CA2861B-109B-4B0A-A153-43C43C1D71BC}" dt="2024-03-19T13:26:59.484" v="478"/>
          <ac:spMkLst>
            <pc:docMk/>
            <pc:sldMk cId="1444352260" sldId="2438"/>
            <ac:spMk id="828" creationId="{F53F89E6-DA82-4935-A818-2D138C24F3E6}"/>
          </ac:spMkLst>
        </pc:spChg>
        <pc:spChg chg="mod">
          <ac:chgData name="Allegra Pericles" userId="6fb6fad6-731c-444c-82cd-a15dca0c4dc2" providerId="ADAL" clId="{5CA2861B-109B-4B0A-A153-43C43C1D71BC}" dt="2024-03-19T13:26:59.484" v="478"/>
          <ac:spMkLst>
            <pc:docMk/>
            <pc:sldMk cId="1444352260" sldId="2438"/>
            <ac:spMk id="829" creationId="{57066BCA-4EB5-E4D5-D0E3-912A934675A7}"/>
          </ac:spMkLst>
        </pc:spChg>
        <pc:spChg chg="mod">
          <ac:chgData name="Allegra Pericles" userId="6fb6fad6-731c-444c-82cd-a15dca0c4dc2" providerId="ADAL" clId="{5CA2861B-109B-4B0A-A153-43C43C1D71BC}" dt="2024-03-19T13:26:59.484" v="478"/>
          <ac:spMkLst>
            <pc:docMk/>
            <pc:sldMk cId="1444352260" sldId="2438"/>
            <ac:spMk id="830" creationId="{34D35C37-DB31-01EF-B1F9-4AAD7C5D2399}"/>
          </ac:spMkLst>
        </pc:spChg>
        <pc:spChg chg="mod">
          <ac:chgData name="Allegra Pericles" userId="6fb6fad6-731c-444c-82cd-a15dca0c4dc2" providerId="ADAL" clId="{5CA2861B-109B-4B0A-A153-43C43C1D71BC}" dt="2024-03-19T13:26:59.484" v="478"/>
          <ac:spMkLst>
            <pc:docMk/>
            <pc:sldMk cId="1444352260" sldId="2438"/>
            <ac:spMk id="831" creationId="{70BC2AD1-AC13-D320-59FA-8BD11B6DCE62}"/>
          </ac:spMkLst>
        </pc:spChg>
        <pc:spChg chg="mod">
          <ac:chgData name="Allegra Pericles" userId="6fb6fad6-731c-444c-82cd-a15dca0c4dc2" providerId="ADAL" clId="{5CA2861B-109B-4B0A-A153-43C43C1D71BC}" dt="2024-03-19T13:26:59.484" v="478"/>
          <ac:spMkLst>
            <pc:docMk/>
            <pc:sldMk cId="1444352260" sldId="2438"/>
            <ac:spMk id="832" creationId="{133B11C3-D39F-CAB9-4EB6-1AE21B89FCEF}"/>
          </ac:spMkLst>
        </pc:spChg>
        <pc:spChg chg="mod">
          <ac:chgData name="Allegra Pericles" userId="6fb6fad6-731c-444c-82cd-a15dca0c4dc2" providerId="ADAL" clId="{5CA2861B-109B-4B0A-A153-43C43C1D71BC}" dt="2024-03-19T13:26:59.484" v="478"/>
          <ac:spMkLst>
            <pc:docMk/>
            <pc:sldMk cId="1444352260" sldId="2438"/>
            <ac:spMk id="833" creationId="{4872BB3C-E8BE-57B7-D823-F9C266E2CEED}"/>
          </ac:spMkLst>
        </pc:spChg>
        <pc:spChg chg="mod">
          <ac:chgData name="Allegra Pericles" userId="6fb6fad6-731c-444c-82cd-a15dca0c4dc2" providerId="ADAL" clId="{5CA2861B-109B-4B0A-A153-43C43C1D71BC}" dt="2024-03-19T13:26:59.484" v="478"/>
          <ac:spMkLst>
            <pc:docMk/>
            <pc:sldMk cId="1444352260" sldId="2438"/>
            <ac:spMk id="834" creationId="{1130AB9C-5186-8871-0C4F-FE44C6DAF627}"/>
          </ac:spMkLst>
        </pc:spChg>
        <pc:spChg chg="mod">
          <ac:chgData name="Allegra Pericles" userId="6fb6fad6-731c-444c-82cd-a15dca0c4dc2" providerId="ADAL" clId="{5CA2861B-109B-4B0A-A153-43C43C1D71BC}" dt="2024-03-19T13:26:59.484" v="478"/>
          <ac:spMkLst>
            <pc:docMk/>
            <pc:sldMk cId="1444352260" sldId="2438"/>
            <ac:spMk id="835" creationId="{D30E80CD-0DF7-8345-6A6A-BE3755890402}"/>
          </ac:spMkLst>
        </pc:spChg>
        <pc:spChg chg="mod">
          <ac:chgData name="Allegra Pericles" userId="6fb6fad6-731c-444c-82cd-a15dca0c4dc2" providerId="ADAL" clId="{5CA2861B-109B-4B0A-A153-43C43C1D71BC}" dt="2024-03-19T13:26:59.484" v="478"/>
          <ac:spMkLst>
            <pc:docMk/>
            <pc:sldMk cId="1444352260" sldId="2438"/>
            <ac:spMk id="836" creationId="{76D0826F-7348-D547-F6E9-8A12E95DEEC1}"/>
          </ac:spMkLst>
        </pc:spChg>
        <pc:spChg chg="mod">
          <ac:chgData name="Allegra Pericles" userId="6fb6fad6-731c-444c-82cd-a15dca0c4dc2" providerId="ADAL" clId="{5CA2861B-109B-4B0A-A153-43C43C1D71BC}" dt="2024-03-19T13:26:59.484" v="478"/>
          <ac:spMkLst>
            <pc:docMk/>
            <pc:sldMk cId="1444352260" sldId="2438"/>
            <ac:spMk id="837" creationId="{1F534BE7-A191-E81A-5994-3F837C91DBFF}"/>
          </ac:spMkLst>
        </pc:spChg>
        <pc:spChg chg="mod">
          <ac:chgData name="Allegra Pericles" userId="6fb6fad6-731c-444c-82cd-a15dca0c4dc2" providerId="ADAL" clId="{5CA2861B-109B-4B0A-A153-43C43C1D71BC}" dt="2024-03-19T13:26:59.484" v="478"/>
          <ac:spMkLst>
            <pc:docMk/>
            <pc:sldMk cId="1444352260" sldId="2438"/>
            <ac:spMk id="838" creationId="{8F750CCC-D150-93AC-B373-F968605EFB82}"/>
          </ac:spMkLst>
        </pc:spChg>
        <pc:spChg chg="mod">
          <ac:chgData name="Allegra Pericles" userId="6fb6fad6-731c-444c-82cd-a15dca0c4dc2" providerId="ADAL" clId="{5CA2861B-109B-4B0A-A153-43C43C1D71BC}" dt="2024-03-19T13:26:59.484" v="478"/>
          <ac:spMkLst>
            <pc:docMk/>
            <pc:sldMk cId="1444352260" sldId="2438"/>
            <ac:spMk id="839" creationId="{DCF5D5F2-8B79-F0DF-1EB8-B3AF63AF7B10}"/>
          </ac:spMkLst>
        </pc:spChg>
        <pc:spChg chg="mod">
          <ac:chgData name="Allegra Pericles" userId="6fb6fad6-731c-444c-82cd-a15dca0c4dc2" providerId="ADAL" clId="{5CA2861B-109B-4B0A-A153-43C43C1D71BC}" dt="2024-03-19T13:26:59.484" v="478"/>
          <ac:spMkLst>
            <pc:docMk/>
            <pc:sldMk cId="1444352260" sldId="2438"/>
            <ac:spMk id="840" creationId="{A382BE9F-2113-7033-F9F4-55667373BFF6}"/>
          </ac:spMkLst>
        </pc:spChg>
        <pc:spChg chg="mod">
          <ac:chgData name="Allegra Pericles" userId="6fb6fad6-731c-444c-82cd-a15dca0c4dc2" providerId="ADAL" clId="{5CA2861B-109B-4B0A-A153-43C43C1D71BC}" dt="2024-03-19T13:26:59.484" v="478"/>
          <ac:spMkLst>
            <pc:docMk/>
            <pc:sldMk cId="1444352260" sldId="2438"/>
            <ac:spMk id="841" creationId="{41D3DE94-25FE-B766-9713-E1EEB52E316A}"/>
          </ac:spMkLst>
        </pc:spChg>
        <pc:spChg chg="mod">
          <ac:chgData name="Allegra Pericles" userId="6fb6fad6-731c-444c-82cd-a15dca0c4dc2" providerId="ADAL" clId="{5CA2861B-109B-4B0A-A153-43C43C1D71BC}" dt="2024-03-19T13:26:59.484" v="478"/>
          <ac:spMkLst>
            <pc:docMk/>
            <pc:sldMk cId="1444352260" sldId="2438"/>
            <ac:spMk id="842" creationId="{FA2E8D97-96DA-D26A-DEB5-13F23C2F55EB}"/>
          </ac:spMkLst>
        </pc:spChg>
        <pc:spChg chg="mod">
          <ac:chgData name="Allegra Pericles" userId="6fb6fad6-731c-444c-82cd-a15dca0c4dc2" providerId="ADAL" clId="{5CA2861B-109B-4B0A-A153-43C43C1D71BC}" dt="2024-03-19T13:26:59.484" v="478"/>
          <ac:spMkLst>
            <pc:docMk/>
            <pc:sldMk cId="1444352260" sldId="2438"/>
            <ac:spMk id="843" creationId="{7857EAB7-2145-E03E-E564-C2EE54A9C71A}"/>
          </ac:spMkLst>
        </pc:spChg>
        <pc:spChg chg="mod">
          <ac:chgData name="Allegra Pericles" userId="6fb6fad6-731c-444c-82cd-a15dca0c4dc2" providerId="ADAL" clId="{5CA2861B-109B-4B0A-A153-43C43C1D71BC}" dt="2024-03-19T13:26:59.484" v="478"/>
          <ac:spMkLst>
            <pc:docMk/>
            <pc:sldMk cId="1444352260" sldId="2438"/>
            <ac:spMk id="844" creationId="{840C5C1F-43F1-8556-7214-82120240C23F}"/>
          </ac:spMkLst>
        </pc:spChg>
        <pc:spChg chg="mod">
          <ac:chgData name="Allegra Pericles" userId="6fb6fad6-731c-444c-82cd-a15dca0c4dc2" providerId="ADAL" clId="{5CA2861B-109B-4B0A-A153-43C43C1D71BC}" dt="2024-03-19T13:26:59.484" v="478"/>
          <ac:spMkLst>
            <pc:docMk/>
            <pc:sldMk cId="1444352260" sldId="2438"/>
            <ac:spMk id="845" creationId="{7DB6074F-09E1-BE05-F2DD-FD67F4737322}"/>
          </ac:spMkLst>
        </pc:spChg>
        <pc:spChg chg="mod">
          <ac:chgData name="Allegra Pericles" userId="6fb6fad6-731c-444c-82cd-a15dca0c4dc2" providerId="ADAL" clId="{5CA2861B-109B-4B0A-A153-43C43C1D71BC}" dt="2024-03-19T13:26:59.484" v="478"/>
          <ac:spMkLst>
            <pc:docMk/>
            <pc:sldMk cId="1444352260" sldId="2438"/>
            <ac:spMk id="846" creationId="{5C516FAE-4173-0B42-6897-31D966827EA8}"/>
          </ac:spMkLst>
        </pc:spChg>
        <pc:spChg chg="mod">
          <ac:chgData name="Allegra Pericles" userId="6fb6fad6-731c-444c-82cd-a15dca0c4dc2" providerId="ADAL" clId="{5CA2861B-109B-4B0A-A153-43C43C1D71BC}" dt="2024-03-19T13:26:59.484" v="478"/>
          <ac:spMkLst>
            <pc:docMk/>
            <pc:sldMk cId="1444352260" sldId="2438"/>
            <ac:spMk id="847" creationId="{B621524B-4A1A-D656-1C23-38C085855B29}"/>
          </ac:spMkLst>
        </pc:spChg>
        <pc:spChg chg="mod">
          <ac:chgData name="Allegra Pericles" userId="6fb6fad6-731c-444c-82cd-a15dca0c4dc2" providerId="ADAL" clId="{5CA2861B-109B-4B0A-A153-43C43C1D71BC}" dt="2024-03-19T13:26:59.484" v="478"/>
          <ac:spMkLst>
            <pc:docMk/>
            <pc:sldMk cId="1444352260" sldId="2438"/>
            <ac:spMk id="848" creationId="{D6058E38-015B-2552-C66D-1623DBE55960}"/>
          </ac:spMkLst>
        </pc:spChg>
        <pc:spChg chg="mod">
          <ac:chgData name="Allegra Pericles" userId="6fb6fad6-731c-444c-82cd-a15dca0c4dc2" providerId="ADAL" clId="{5CA2861B-109B-4B0A-A153-43C43C1D71BC}" dt="2024-03-19T13:26:59.484" v="478"/>
          <ac:spMkLst>
            <pc:docMk/>
            <pc:sldMk cId="1444352260" sldId="2438"/>
            <ac:spMk id="849" creationId="{BF6A05B2-E331-387B-4161-54F4C12CEE09}"/>
          </ac:spMkLst>
        </pc:spChg>
        <pc:spChg chg="mod">
          <ac:chgData name="Allegra Pericles" userId="6fb6fad6-731c-444c-82cd-a15dca0c4dc2" providerId="ADAL" clId="{5CA2861B-109B-4B0A-A153-43C43C1D71BC}" dt="2024-03-19T13:26:59.484" v="478"/>
          <ac:spMkLst>
            <pc:docMk/>
            <pc:sldMk cId="1444352260" sldId="2438"/>
            <ac:spMk id="850" creationId="{E69AC759-5E26-2A98-02D6-5322300B2CBF}"/>
          </ac:spMkLst>
        </pc:spChg>
        <pc:spChg chg="mod">
          <ac:chgData name="Allegra Pericles" userId="6fb6fad6-731c-444c-82cd-a15dca0c4dc2" providerId="ADAL" clId="{5CA2861B-109B-4B0A-A153-43C43C1D71BC}" dt="2024-03-19T13:26:59.484" v="478"/>
          <ac:spMkLst>
            <pc:docMk/>
            <pc:sldMk cId="1444352260" sldId="2438"/>
            <ac:spMk id="851" creationId="{A5193290-3938-1B15-D574-D65EAEEC1B3B}"/>
          </ac:spMkLst>
        </pc:spChg>
        <pc:spChg chg="mod">
          <ac:chgData name="Allegra Pericles" userId="6fb6fad6-731c-444c-82cd-a15dca0c4dc2" providerId="ADAL" clId="{5CA2861B-109B-4B0A-A153-43C43C1D71BC}" dt="2024-03-19T13:26:59.484" v="478"/>
          <ac:spMkLst>
            <pc:docMk/>
            <pc:sldMk cId="1444352260" sldId="2438"/>
            <ac:spMk id="852" creationId="{190842A8-66E6-6894-8005-248E966C8A64}"/>
          </ac:spMkLst>
        </pc:spChg>
        <pc:spChg chg="mod">
          <ac:chgData name="Allegra Pericles" userId="6fb6fad6-731c-444c-82cd-a15dca0c4dc2" providerId="ADAL" clId="{5CA2861B-109B-4B0A-A153-43C43C1D71BC}" dt="2024-03-19T13:26:59.484" v="478"/>
          <ac:spMkLst>
            <pc:docMk/>
            <pc:sldMk cId="1444352260" sldId="2438"/>
            <ac:spMk id="853" creationId="{A47FEF4A-3800-4173-BE89-DE5151557D60}"/>
          </ac:spMkLst>
        </pc:spChg>
        <pc:spChg chg="mod">
          <ac:chgData name="Allegra Pericles" userId="6fb6fad6-731c-444c-82cd-a15dca0c4dc2" providerId="ADAL" clId="{5CA2861B-109B-4B0A-A153-43C43C1D71BC}" dt="2024-03-19T13:26:59.484" v="478"/>
          <ac:spMkLst>
            <pc:docMk/>
            <pc:sldMk cId="1444352260" sldId="2438"/>
            <ac:spMk id="854" creationId="{E72B4D4C-7465-09FA-6248-C17939B03033}"/>
          </ac:spMkLst>
        </pc:spChg>
        <pc:spChg chg="mod">
          <ac:chgData name="Allegra Pericles" userId="6fb6fad6-731c-444c-82cd-a15dca0c4dc2" providerId="ADAL" clId="{5CA2861B-109B-4B0A-A153-43C43C1D71BC}" dt="2024-03-19T13:26:59.484" v="478"/>
          <ac:spMkLst>
            <pc:docMk/>
            <pc:sldMk cId="1444352260" sldId="2438"/>
            <ac:spMk id="855" creationId="{C1D7C826-6DEC-449F-070E-407080CD7B7E}"/>
          </ac:spMkLst>
        </pc:spChg>
        <pc:spChg chg="mod">
          <ac:chgData name="Allegra Pericles" userId="6fb6fad6-731c-444c-82cd-a15dca0c4dc2" providerId="ADAL" clId="{5CA2861B-109B-4B0A-A153-43C43C1D71BC}" dt="2024-03-19T13:26:59.484" v="478"/>
          <ac:spMkLst>
            <pc:docMk/>
            <pc:sldMk cId="1444352260" sldId="2438"/>
            <ac:spMk id="856" creationId="{86ED90EB-5CFF-01AF-9692-6FC64FC2AA20}"/>
          </ac:spMkLst>
        </pc:spChg>
        <pc:spChg chg="mod">
          <ac:chgData name="Allegra Pericles" userId="6fb6fad6-731c-444c-82cd-a15dca0c4dc2" providerId="ADAL" clId="{5CA2861B-109B-4B0A-A153-43C43C1D71BC}" dt="2024-03-19T13:26:59.484" v="478"/>
          <ac:spMkLst>
            <pc:docMk/>
            <pc:sldMk cId="1444352260" sldId="2438"/>
            <ac:spMk id="857" creationId="{3C082188-D9B8-1D20-65A8-14CBB93DA202}"/>
          </ac:spMkLst>
        </pc:spChg>
        <pc:spChg chg="mod">
          <ac:chgData name="Allegra Pericles" userId="6fb6fad6-731c-444c-82cd-a15dca0c4dc2" providerId="ADAL" clId="{5CA2861B-109B-4B0A-A153-43C43C1D71BC}" dt="2024-03-19T13:26:59.484" v="478"/>
          <ac:spMkLst>
            <pc:docMk/>
            <pc:sldMk cId="1444352260" sldId="2438"/>
            <ac:spMk id="858" creationId="{9DFFBAF0-049E-0768-B405-D9DF85C53599}"/>
          </ac:spMkLst>
        </pc:spChg>
        <pc:spChg chg="mod">
          <ac:chgData name="Allegra Pericles" userId="6fb6fad6-731c-444c-82cd-a15dca0c4dc2" providerId="ADAL" clId="{5CA2861B-109B-4B0A-A153-43C43C1D71BC}" dt="2024-03-19T13:26:59.484" v="478"/>
          <ac:spMkLst>
            <pc:docMk/>
            <pc:sldMk cId="1444352260" sldId="2438"/>
            <ac:spMk id="859" creationId="{7812DDFA-91A1-99A0-25E5-E6385495C2DA}"/>
          </ac:spMkLst>
        </pc:spChg>
        <pc:spChg chg="mod">
          <ac:chgData name="Allegra Pericles" userId="6fb6fad6-731c-444c-82cd-a15dca0c4dc2" providerId="ADAL" clId="{5CA2861B-109B-4B0A-A153-43C43C1D71BC}" dt="2024-03-19T13:26:59.484" v="478"/>
          <ac:spMkLst>
            <pc:docMk/>
            <pc:sldMk cId="1444352260" sldId="2438"/>
            <ac:spMk id="860" creationId="{B2DEF8D5-071E-6A66-A8E8-85FAB936B476}"/>
          </ac:spMkLst>
        </pc:spChg>
        <pc:spChg chg="mod">
          <ac:chgData name="Allegra Pericles" userId="6fb6fad6-731c-444c-82cd-a15dca0c4dc2" providerId="ADAL" clId="{5CA2861B-109B-4B0A-A153-43C43C1D71BC}" dt="2024-03-19T13:26:59.484" v="478"/>
          <ac:spMkLst>
            <pc:docMk/>
            <pc:sldMk cId="1444352260" sldId="2438"/>
            <ac:spMk id="861" creationId="{73D2C36E-BFC0-2BF2-3CF6-28484A9FBDD6}"/>
          </ac:spMkLst>
        </pc:spChg>
        <pc:spChg chg="mod">
          <ac:chgData name="Allegra Pericles" userId="6fb6fad6-731c-444c-82cd-a15dca0c4dc2" providerId="ADAL" clId="{5CA2861B-109B-4B0A-A153-43C43C1D71BC}" dt="2024-03-19T13:26:59.484" v="478"/>
          <ac:spMkLst>
            <pc:docMk/>
            <pc:sldMk cId="1444352260" sldId="2438"/>
            <ac:spMk id="862" creationId="{EF3D2062-71A6-BD83-BE53-97E53CC3886E}"/>
          </ac:spMkLst>
        </pc:spChg>
        <pc:spChg chg="mod">
          <ac:chgData name="Allegra Pericles" userId="6fb6fad6-731c-444c-82cd-a15dca0c4dc2" providerId="ADAL" clId="{5CA2861B-109B-4B0A-A153-43C43C1D71BC}" dt="2024-03-19T13:26:59.484" v="478"/>
          <ac:spMkLst>
            <pc:docMk/>
            <pc:sldMk cId="1444352260" sldId="2438"/>
            <ac:spMk id="863" creationId="{31AD7268-0E0F-63DD-CAA8-A4864BD87E74}"/>
          </ac:spMkLst>
        </pc:spChg>
        <pc:spChg chg="mod">
          <ac:chgData name="Allegra Pericles" userId="6fb6fad6-731c-444c-82cd-a15dca0c4dc2" providerId="ADAL" clId="{5CA2861B-109B-4B0A-A153-43C43C1D71BC}" dt="2024-03-19T13:26:59.484" v="478"/>
          <ac:spMkLst>
            <pc:docMk/>
            <pc:sldMk cId="1444352260" sldId="2438"/>
            <ac:spMk id="864" creationId="{0B04C05B-9025-027B-1FFD-7B9E30C7EA1B}"/>
          </ac:spMkLst>
        </pc:spChg>
        <pc:spChg chg="mod">
          <ac:chgData name="Allegra Pericles" userId="6fb6fad6-731c-444c-82cd-a15dca0c4dc2" providerId="ADAL" clId="{5CA2861B-109B-4B0A-A153-43C43C1D71BC}" dt="2024-03-19T13:26:59.484" v="478"/>
          <ac:spMkLst>
            <pc:docMk/>
            <pc:sldMk cId="1444352260" sldId="2438"/>
            <ac:spMk id="865" creationId="{00C17597-BEB6-B100-D6EB-6D7B7CACAE59}"/>
          </ac:spMkLst>
        </pc:spChg>
        <pc:spChg chg="mod">
          <ac:chgData name="Allegra Pericles" userId="6fb6fad6-731c-444c-82cd-a15dca0c4dc2" providerId="ADAL" clId="{5CA2861B-109B-4B0A-A153-43C43C1D71BC}" dt="2024-03-19T13:26:59.484" v="478"/>
          <ac:spMkLst>
            <pc:docMk/>
            <pc:sldMk cId="1444352260" sldId="2438"/>
            <ac:spMk id="866" creationId="{7F39068E-B7DC-A843-F85C-EF804247F4A7}"/>
          </ac:spMkLst>
        </pc:spChg>
        <pc:spChg chg="mod">
          <ac:chgData name="Allegra Pericles" userId="6fb6fad6-731c-444c-82cd-a15dca0c4dc2" providerId="ADAL" clId="{5CA2861B-109B-4B0A-A153-43C43C1D71BC}" dt="2024-03-19T13:26:59.484" v="478"/>
          <ac:spMkLst>
            <pc:docMk/>
            <pc:sldMk cId="1444352260" sldId="2438"/>
            <ac:spMk id="867" creationId="{AE6FDC6A-17FC-B52C-5295-ED660254BCB5}"/>
          </ac:spMkLst>
        </pc:spChg>
        <pc:spChg chg="mod">
          <ac:chgData name="Allegra Pericles" userId="6fb6fad6-731c-444c-82cd-a15dca0c4dc2" providerId="ADAL" clId="{5CA2861B-109B-4B0A-A153-43C43C1D71BC}" dt="2024-03-19T13:26:59.484" v="478"/>
          <ac:spMkLst>
            <pc:docMk/>
            <pc:sldMk cId="1444352260" sldId="2438"/>
            <ac:spMk id="868" creationId="{DDC54222-C415-5A56-1429-127180EE950C}"/>
          </ac:spMkLst>
        </pc:spChg>
        <pc:spChg chg="mod">
          <ac:chgData name="Allegra Pericles" userId="6fb6fad6-731c-444c-82cd-a15dca0c4dc2" providerId="ADAL" clId="{5CA2861B-109B-4B0A-A153-43C43C1D71BC}" dt="2024-03-19T13:26:59.484" v="478"/>
          <ac:spMkLst>
            <pc:docMk/>
            <pc:sldMk cId="1444352260" sldId="2438"/>
            <ac:spMk id="869" creationId="{36778ED4-1104-8F05-5B04-DBBA5DC19F4F}"/>
          </ac:spMkLst>
        </pc:spChg>
        <pc:spChg chg="mod">
          <ac:chgData name="Allegra Pericles" userId="6fb6fad6-731c-444c-82cd-a15dca0c4dc2" providerId="ADAL" clId="{5CA2861B-109B-4B0A-A153-43C43C1D71BC}" dt="2024-03-19T13:26:59.484" v="478"/>
          <ac:spMkLst>
            <pc:docMk/>
            <pc:sldMk cId="1444352260" sldId="2438"/>
            <ac:spMk id="870" creationId="{83608BEC-A9AF-BD19-C4FA-0B443433592A}"/>
          </ac:spMkLst>
        </pc:spChg>
        <pc:spChg chg="mod">
          <ac:chgData name="Allegra Pericles" userId="6fb6fad6-731c-444c-82cd-a15dca0c4dc2" providerId="ADAL" clId="{5CA2861B-109B-4B0A-A153-43C43C1D71BC}" dt="2024-03-19T13:26:59.484" v="478"/>
          <ac:spMkLst>
            <pc:docMk/>
            <pc:sldMk cId="1444352260" sldId="2438"/>
            <ac:spMk id="871" creationId="{576F0C26-4A14-40BF-82CA-131F3E8C956E}"/>
          </ac:spMkLst>
        </pc:spChg>
        <pc:spChg chg="mod">
          <ac:chgData name="Allegra Pericles" userId="6fb6fad6-731c-444c-82cd-a15dca0c4dc2" providerId="ADAL" clId="{5CA2861B-109B-4B0A-A153-43C43C1D71BC}" dt="2024-03-19T13:26:59.484" v="478"/>
          <ac:spMkLst>
            <pc:docMk/>
            <pc:sldMk cId="1444352260" sldId="2438"/>
            <ac:spMk id="872" creationId="{9AC9DABC-07F5-A69D-BED3-655C1893AB77}"/>
          </ac:spMkLst>
        </pc:spChg>
        <pc:spChg chg="mod">
          <ac:chgData name="Allegra Pericles" userId="6fb6fad6-731c-444c-82cd-a15dca0c4dc2" providerId="ADAL" clId="{5CA2861B-109B-4B0A-A153-43C43C1D71BC}" dt="2024-03-19T13:26:59.484" v="478"/>
          <ac:spMkLst>
            <pc:docMk/>
            <pc:sldMk cId="1444352260" sldId="2438"/>
            <ac:spMk id="873" creationId="{30327F97-1BF8-FA7A-928C-7C8D9AFAA728}"/>
          </ac:spMkLst>
        </pc:spChg>
        <pc:spChg chg="mod">
          <ac:chgData name="Allegra Pericles" userId="6fb6fad6-731c-444c-82cd-a15dca0c4dc2" providerId="ADAL" clId="{5CA2861B-109B-4B0A-A153-43C43C1D71BC}" dt="2024-03-19T13:26:59.484" v="478"/>
          <ac:spMkLst>
            <pc:docMk/>
            <pc:sldMk cId="1444352260" sldId="2438"/>
            <ac:spMk id="874" creationId="{DBE9A0EE-215C-F73A-BFD5-9D49E828E29A}"/>
          </ac:spMkLst>
        </pc:spChg>
        <pc:spChg chg="mod">
          <ac:chgData name="Allegra Pericles" userId="6fb6fad6-731c-444c-82cd-a15dca0c4dc2" providerId="ADAL" clId="{5CA2861B-109B-4B0A-A153-43C43C1D71BC}" dt="2024-03-19T13:26:59.484" v="478"/>
          <ac:spMkLst>
            <pc:docMk/>
            <pc:sldMk cId="1444352260" sldId="2438"/>
            <ac:spMk id="875" creationId="{B78A2BF5-538E-5114-6E13-A868C4C11B8C}"/>
          </ac:spMkLst>
        </pc:spChg>
        <pc:spChg chg="mod">
          <ac:chgData name="Allegra Pericles" userId="6fb6fad6-731c-444c-82cd-a15dca0c4dc2" providerId="ADAL" clId="{5CA2861B-109B-4B0A-A153-43C43C1D71BC}" dt="2024-03-19T13:26:59.484" v="478"/>
          <ac:spMkLst>
            <pc:docMk/>
            <pc:sldMk cId="1444352260" sldId="2438"/>
            <ac:spMk id="876" creationId="{ED3D71E5-A02C-6BB0-91B1-EF7BD053A8D8}"/>
          </ac:spMkLst>
        </pc:spChg>
        <pc:spChg chg="mod">
          <ac:chgData name="Allegra Pericles" userId="6fb6fad6-731c-444c-82cd-a15dca0c4dc2" providerId="ADAL" clId="{5CA2861B-109B-4B0A-A153-43C43C1D71BC}" dt="2024-03-19T13:26:59.484" v="478"/>
          <ac:spMkLst>
            <pc:docMk/>
            <pc:sldMk cId="1444352260" sldId="2438"/>
            <ac:spMk id="877" creationId="{0693E706-14C3-8B74-DD0E-9A7B8FE512A2}"/>
          </ac:spMkLst>
        </pc:spChg>
        <pc:spChg chg="mod">
          <ac:chgData name="Allegra Pericles" userId="6fb6fad6-731c-444c-82cd-a15dca0c4dc2" providerId="ADAL" clId="{5CA2861B-109B-4B0A-A153-43C43C1D71BC}" dt="2024-03-19T13:26:59.484" v="478"/>
          <ac:spMkLst>
            <pc:docMk/>
            <pc:sldMk cId="1444352260" sldId="2438"/>
            <ac:spMk id="878" creationId="{AAC7828F-2534-8859-7519-FDFBC98E27CE}"/>
          </ac:spMkLst>
        </pc:spChg>
        <pc:spChg chg="mod">
          <ac:chgData name="Allegra Pericles" userId="6fb6fad6-731c-444c-82cd-a15dca0c4dc2" providerId="ADAL" clId="{5CA2861B-109B-4B0A-A153-43C43C1D71BC}" dt="2024-03-19T13:26:59.484" v="478"/>
          <ac:spMkLst>
            <pc:docMk/>
            <pc:sldMk cId="1444352260" sldId="2438"/>
            <ac:spMk id="879" creationId="{CF024754-3958-A381-2622-C61E268112BC}"/>
          </ac:spMkLst>
        </pc:spChg>
        <pc:spChg chg="mod">
          <ac:chgData name="Allegra Pericles" userId="6fb6fad6-731c-444c-82cd-a15dca0c4dc2" providerId="ADAL" clId="{5CA2861B-109B-4B0A-A153-43C43C1D71BC}" dt="2024-03-19T13:26:59.484" v="478"/>
          <ac:spMkLst>
            <pc:docMk/>
            <pc:sldMk cId="1444352260" sldId="2438"/>
            <ac:spMk id="880" creationId="{E1162B43-9426-C956-C104-495F81026CE9}"/>
          </ac:spMkLst>
        </pc:spChg>
        <pc:spChg chg="mod">
          <ac:chgData name="Allegra Pericles" userId="6fb6fad6-731c-444c-82cd-a15dca0c4dc2" providerId="ADAL" clId="{5CA2861B-109B-4B0A-A153-43C43C1D71BC}" dt="2024-03-19T13:26:59.484" v="478"/>
          <ac:spMkLst>
            <pc:docMk/>
            <pc:sldMk cId="1444352260" sldId="2438"/>
            <ac:spMk id="881" creationId="{87FDFFA3-AD68-AFB6-84F0-FF6FC5BD44FB}"/>
          </ac:spMkLst>
        </pc:spChg>
        <pc:spChg chg="mod">
          <ac:chgData name="Allegra Pericles" userId="6fb6fad6-731c-444c-82cd-a15dca0c4dc2" providerId="ADAL" clId="{5CA2861B-109B-4B0A-A153-43C43C1D71BC}" dt="2024-03-19T13:26:59.484" v="478"/>
          <ac:spMkLst>
            <pc:docMk/>
            <pc:sldMk cId="1444352260" sldId="2438"/>
            <ac:spMk id="882" creationId="{5D3E8354-C220-FF78-8AA1-F6EE05AD17A5}"/>
          </ac:spMkLst>
        </pc:spChg>
        <pc:spChg chg="mod">
          <ac:chgData name="Allegra Pericles" userId="6fb6fad6-731c-444c-82cd-a15dca0c4dc2" providerId="ADAL" clId="{5CA2861B-109B-4B0A-A153-43C43C1D71BC}" dt="2024-03-19T13:26:59.484" v="478"/>
          <ac:spMkLst>
            <pc:docMk/>
            <pc:sldMk cId="1444352260" sldId="2438"/>
            <ac:spMk id="883" creationId="{1DA9FCA1-8234-8A49-764D-AB90992872FC}"/>
          </ac:spMkLst>
        </pc:spChg>
        <pc:spChg chg="mod">
          <ac:chgData name="Allegra Pericles" userId="6fb6fad6-731c-444c-82cd-a15dca0c4dc2" providerId="ADAL" clId="{5CA2861B-109B-4B0A-A153-43C43C1D71BC}" dt="2024-03-19T13:26:59.484" v="478"/>
          <ac:spMkLst>
            <pc:docMk/>
            <pc:sldMk cId="1444352260" sldId="2438"/>
            <ac:spMk id="884" creationId="{D4D22978-4ED0-1FE0-2017-2796161B78B0}"/>
          </ac:spMkLst>
        </pc:spChg>
        <pc:spChg chg="mod">
          <ac:chgData name="Allegra Pericles" userId="6fb6fad6-731c-444c-82cd-a15dca0c4dc2" providerId="ADAL" clId="{5CA2861B-109B-4B0A-A153-43C43C1D71BC}" dt="2024-03-19T13:26:59.484" v="478"/>
          <ac:spMkLst>
            <pc:docMk/>
            <pc:sldMk cId="1444352260" sldId="2438"/>
            <ac:spMk id="885" creationId="{6E2BC1F8-5C83-3CBC-1825-365E17AAB502}"/>
          </ac:spMkLst>
        </pc:spChg>
        <pc:spChg chg="mod">
          <ac:chgData name="Allegra Pericles" userId="6fb6fad6-731c-444c-82cd-a15dca0c4dc2" providerId="ADAL" clId="{5CA2861B-109B-4B0A-A153-43C43C1D71BC}" dt="2024-03-19T13:26:59.484" v="478"/>
          <ac:spMkLst>
            <pc:docMk/>
            <pc:sldMk cId="1444352260" sldId="2438"/>
            <ac:spMk id="886" creationId="{B3969910-67F6-921E-452A-91D372B48C98}"/>
          </ac:spMkLst>
        </pc:spChg>
        <pc:spChg chg="mod">
          <ac:chgData name="Allegra Pericles" userId="6fb6fad6-731c-444c-82cd-a15dca0c4dc2" providerId="ADAL" clId="{5CA2861B-109B-4B0A-A153-43C43C1D71BC}" dt="2024-03-19T13:26:59.484" v="478"/>
          <ac:spMkLst>
            <pc:docMk/>
            <pc:sldMk cId="1444352260" sldId="2438"/>
            <ac:spMk id="887" creationId="{4D67AD77-0707-755E-A682-A6243EE47760}"/>
          </ac:spMkLst>
        </pc:spChg>
        <pc:spChg chg="mod">
          <ac:chgData name="Allegra Pericles" userId="6fb6fad6-731c-444c-82cd-a15dca0c4dc2" providerId="ADAL" clId="{5CA2861B-109B-4B0A-A153-43C43C1D71BC}" dt="2024-03-19T13:26:59.484" v="478"/>
          <ac:spMkLst>
            <pc:docMk/>
            <pc:sldMk cId="1444352260" sldId="2438"/>
            <ac:spMk id="888" creationId="{92DBF08C-2325-3B95-7F6F-F3DBF15BAC2F}"/>
          </ac:spMkLst>
        </pc:spChg>
        <pc:spChg chg="mod">
          <ac:chgData name="Allegra Pericles" userId="6fb6fad6-731c-444c-82cd-a15dca0c4dc2" providerId="ADAL" clId="{5CA2861B-109B-4B0A-A153-43C43C1D71BC}" dt="2024-03-19T13:26:59.484" v="478"/>
          <ac:spMkLst>
            <pc:docMk/>
            <pc:sldMk cId="1444352260" sldId="2438"/>
            <ac:spMk id="889" creationId="{E724279E-46E8-ADA0-498C-12CA042E1602}"/>
          </ac:spMkLst>
        </pc:spChg>
        <pc:spChg chg="mod">
          <ac:chgData name="Allegra Pericles" userId="6fb6fad6-731c-444c-82cd-a15dca0c4dc2" providerId="ADAL" clId="{5CA2861B-109B-4B0A-A153-43C43C1D71BC}" dt="2024-03-19T13:26:59.484" v="478"/>
          <ac:spMkLst>
            <pc:docMk/>
            <pc:sldMk cId="1444352260" sldId="2438"/>
            <ac:spMk id="890" creationId="{4F61A1D0-B3EC-86B0-AE73-33664E1C77DE}"/>
          </ac:spMkLst>
        </pc:spChg>
        <pc:spChg chg="mod">
          <ac:chgData name="Allegra Pericles" userId="6fb6fad6-731c-444c-82cd-a15dca0c4dc2" providerId="ADAL" clId="{5CA2861B-109B-4B0A-A153-43C43C1D71BC}" dt="2024-03-19T13:26:59.484" v="478"/>
          <ac:spMkLst>
            <pc:docMk/>
            <pc:sldMk cId="1444352260" sldId="2438"/>
            <ac:spMk id="891" creationId="{B3B3FB3E-7605-3B32-F0B6-8FB56A10F5B2}"/>
          </ac:spMkLst>
        </pc:spChg>
        <pc:spChg chg="mod">
          <ac:chgData name="Allegra Pericles" userId="6fb6fad6-731c-444c-82cd-a15dca0c4dc2" providerId="ADAL" clId="{5CA2861B-109B-4B0A-A153-43C43C1D71BC}" dt="2024-03-19T13:26:59.484" v="478"/>
          <ac:spMkLst>
            <pc:docMk/>
            <pc:sldMk cId="1444352260" sldId="2438"/>
            <ac:spMk id="892" creationId="{15F314E8-567A-43B6-F05B-5485DBE149D8}"/>
          </ac:spMkLst>
        </pc:spChg>
        <pc:spChg chg="mod">
          <ac:chgData name="Allegra Pericles" userId="6fb6fad6-731c-444c-82cd-a15dca0c4dc2" providerId="ADAL" clId="{5CA2861B-109B-4B0A-A153-43C43C1D71BC}" dt="2024-03-19T13:26:59.484" v="478"/>
          <ac:spMkLst>
            <pc:docMk/>
            <pc:sldMk cId="1444352260" sldId="2438"/>
            <ac:spMk id="893" creationId="{FBE71330-5628-2CB3-34FA-750E6E8FAFD3}"/>
          </ac:spMkLst>
        </pc:spChg>
        <pc:spChg chg="mod">
          <ac:chgData name="Allegra Pericles" userId="6fb6fad6-731c-444c-82cd-a15dca0c4dc2" providerId="ADAL" clId="{5CA2861B-109B-4B0A-A153-43C43C1D71BC}" dt="2024-03-19T13:26:59.484" v="478"/>
          <ac:spMkLst>
            <pc:docMk/>
            <pc:sldMk cId="1444352260" sldId="2438"/>
            <ac:spMk id="894" creationId="{763BF313-FBCA-1059-FDB8-5FC137807DAF}"/>
          </ac:spMkLst>
        </pc:spChg>
        <pc:spChg chg="mod">
          <ac:chgData name="Allegra Pericles" userId="6fb6fad6-731c-444c-82cd-a15dca0c4dc2" providerId="ADAL" clId="{5CA2861B-109B-4B0A-A153-43C43C1D71BC}" dt="2024-03-19T13:26:59.484" v="478"/>
          <ac:spMkLst>
            <pc:docMk/>
            <pc:sldMk cId="1444352260" sldId="2438"/>
            <ac:spMk id="895" creationId="{831976D8-F158-947A-ABB9-C79B072A1BBD}"/>
          </ac:spMkLst>
        </pc:spChg>
        <pc:spChg chg="mod">
          <ac:chgData name="Allegra Pericles" userId="6fb6fad6-731c-444c-82cd-a15dca0c4dc2" providerId="ADAL" clId="{5CA2861B-109B-4B0A-A153-43C43C1D71BC}" dt="2024-03-19T13:26:59.484" v="478"/>
          <ac:spMkLst>
            <pc:docMk/>
            <pc:sldMk cId="1444352260" sldId="2438"/>
            <ac:spMk id="896" creationId="{922C3959-266C-7F90-5B56-1032B6067E17}"/>
          </ac:spMkLst>
        </pc:spChg>
        <pc:spChg chg="mod">
          <ac:chgData name="Allegra Pericles" userId="6fb6fad6-731c-444c-82cd-a15dca0c4dc2" providerId="ADAL" clId="{5CA2861B-109B-4B0A-A153-43C43C1D71BC}" dt="2024-03-19T13:26:59.484" v="478"/>
          <ac:spMkLst>
            <pc:docMk/>
            <pc:sldMk cId="1444352260" sldId="2438"/>
            <ac:spMk id="897" creationId="{7EF04A0A-DC35-034A-7DC0-94CF53498806}"/>
          </ac:spMkLst>
        </pc:spChg>
        <pc:spChg chg="mod">
          <ac:chgData name="Allegra Pericles" userId="6fb6fad6-731c-444c-82cd-a15dca0c4dc2" providerId="ADAL" clId="{5CA2861B-109B-4B0A-A153-43C43C1D71BC}" dt="2024-03-19T13:26:59.484" v="478"/>
          <ac:spMkLst>
            <pc:docMk/>
            <pc:sldMk cId="1444352260" sldId="2438"/>
            <ac:spMk id="898" creationId="{8340BAFD-085B-EFB7-67D2-459958AA9351}"/>
          </ac:spMkLst>
        </pc:spChg>
        <pc:spChg chg="mod">
          <ac:chgData name="Allegra Pericles" userId="6fb6fad6-731c-444c-82cd-a15dca0c4dc2" providerId="ADAL" clId="{5CA2861B-109B-4B0A-A153-43C43C1D71BC}" dt="2024-03-19T13:26:59.484" v="478"/>
          <ac:spMkLst>
            <pc:docMk/>
            <pc:sldMk cId="1444352260" sldId="2438"/>
            <ac:spMk id="899" creationId="{315BAE2C-43D1-0EDB-235E-4BC1C36F8C97}"/>
          </ac:spMkLst>
        </pc:spChg>
        <pc:spChg chg="mod">
          <ac:chgData name="Allegra Pericles" userId="6fb6fad6-731c-444c-82cd-a15dca0c4dc2" providerId="ADAL" clId="{5CA2861B-109B-4B0A-A153-43C43C1D71BC}" dt="2024-03-19T13:26:59.484" v="478"/>
          <ac:spMkLst>
            <pc:docMk/>
            <pc:sldMk cId="1444352260" sldId="2438"/>
            <ac:spMk id="900" creationId="{473AA37F-86EF-0BFC-FA31-6F53F31770DD}"/>
          </ac:spMkLst>
        </pc:spChg>
        <pc:spChg chg="mod">
          <ac:chgData name="Allegra Pericles" userId="6fb6fad6-731c-444c-82cd-a15dca0c4dc2" providerId="ADAL" clId="{5CA2861B-109B-4B0A-A153-43C43C1D71BC}" dt="2024-03-19T13:26:59.484" v="478"/>
          <ac:spMkLst>
            <pc:docMk/>
            <pc:sldMk cId="1444352260" sldId="2438"/>
            <ac:spMk id="901" creationId="{F13C878D-B8F6-5CD9-7D30-A054900D2404}"/>
          </ac:spMkLst>
        </pc:spChg>
        <pc:spChg chg="mod">
          <ac:chgData name="Allegra Pericles" userId="6fb6fad6-731c-444c-82cd-a15dca0c4dc2" providerId="ADAL" clId="{5CA2861B-109B-4B0A-A153-43C43C1D71BC}" dt="2024-03-19T13:26:59.484" v="478"/>
          <ac:spMkLst>
            <pc:docMk/>
            <pc:sldMk cId="1444352260" sldId="2438"/>
            <ac:spMk id="902" creationId="{83D77379-9875-7827-6422-220D4B7F1EAC}"/>
          </ac:spMkLst>
        </pc:spChg>
        <pc:spChg chg="mod">
          <ac:chgData name="Allegra Pericles" userId="6fb6fad6-731c-444c-82cd-a15dca0c4dc2" providerId="ADAL" clId="{5CA2861B-109B-4B0A-A153-43C43C1D71BC}" dt="2024-03-19T13:26:59.484" v="478"/>
          <ac:spMkLst>
            <pc:docMk/>
            <pc:sldMk cId="1444352260" sldId="2438"/>
            <ac:spMk id="903" creationId="{B4A5EE18-7857-2B0A-0B2B-651AE1D1B7A4}"/>
          </ac:spMkLst>
        </pc:spChg>
        <pc:spChg chg="mod">
          <ac:chgData name="Allegra Pericles" userId="6fb6fad6-731c-444c-82cd-a15dca0c4dc2" providerId="ADAL" clId="{5CA2861B-109B-4B0A-A153-43C43C1D71BC}" dt="2024-03-19T13:26:59.484" v="478"/>
          <ac:spMkLst>
            <pc:docMk/>
            <pc:sldMk cId="1444352260" sldId="2438"/>
            <ac:spMk id="904" creationId="{2B2935C4-1277-39C7-7634-842EAFA349E8}"/>
          </ac:spMkLst>
        </pc:spChg>
        <pc:spChg chg="mod">
          <ac:chgData name="Allegra Pericles" userId="6fb6fad6-731c-444c-82cd-a15dca0c4dc2" providerId="ADAL" clId="{5CA2861B-109B-4B0A-A153-43C43C1D71BC}" dt="2024-03-19T13:26:59.484" v="478"/>
          <ac:spMkLst>
            <pc:docMk/>
            <pc:sldMk cId="1444352260" sldId="2438"/>
            <ac:spMk id="905" creationId="{86C07B79-AFAA-A579-8E7D-255F7FD9FCA8}"/>
          </ac:spMkLst>
        </pc:spChg>
        <pc:spChg chg="mod">
          <ac:chgData name="Allegra Pericles" userId="6fb6fad6-731c-444c-82cd-a15dca0c4dc2" providerId="ADAL" clId="{5CA2861B-109B-4B0A-A153-43C43C1D71BC}" dt="2024-03-19T13:26:59.484" v="478"/>
          <ac:spMkLst>
            <pc:docMk/>
            <pc:sldMk cId="1444352260" sldId="2438"/>
            <ac:spMk id="906" creationId="{7BB5E8E4-10F5-1235-09BA-115EC8C87752}"/>
          </ac:spMkLst>
        </pc:spChg>
        <pc:spChg chg="mod">
          <ac:chgData name="Allegra Pericles" userId="6fb6fad6-731c-444c-82cd-a15dca0c4dc2" providerId="ADAL" clId="{5CA2861B-109B-4B0A-A153-43C43C1D71BC}" dt="2024-03-19T13:26:59.484" v="478"/>
          <ac:spMkLst>
            <pc:docMk/>
            <pc:sldMk cId="1444352260" sldId="2438"/>
            <ac:spMk id="907" creationId="{49E864D1-307A-0AD9-12BF-8FF6760CD376}"/>
          </ac:spMkLst>
        </pc:spChg>
        <pc:spChg chg="mod">
          <ac:chgData name="Allegra Pericles" userId="6fb6fad6-731c-444c-82cd-a15dca0c4dc2" providerId="ADAL" clId="{5CA2861B-109B-4B0A-A153-43C43C1D71BC}" dt="2024-03-19T13:26:59.484" v="478"/>
          <ac:spMkLst>
            <pc:docMk/>
            <pc:sldMk cId="1444352260" sldId="2438"/>
            <ac:spMk id="908" creationId="{B5880203-BD22-7383-C719-AF3966EDF00D}"/>
          </ac:spMkLst>
        </pc:spChg>
        <pc:spChg chg="mod">
          <ac:chgData name="Allegra Pericles" userId="6fb6fad6-731c-444c-82cd-a15dca0c4dc2" providerId="ADAL" clId="{5CA2861B-109B-4B0A-A153-43C43C1D71BC}" dt="2024-03-19T13:26:59.484" v="478"/>
          <ac:spMkLst>
            <pc:docMk/>
            <pc:sldMk cId="1444352260" sldId="2438"/>
            <ac:spMk id="909" creationId="{997F15EF-B6C1-5C0B-E544-E45D3A7D552B}"/>
          </ac:spMkLst>
        </pc:spChg>
        <pc:spChg chg="mod">
          <ac:chgData name="Allegra Pericles" userId="6fb6fad6-731c-444c-82cd-a15dca0c4dc2" providerId="ADAL" clId="{5CA2861B-109B-4B0A-A153-43C43C1D71BC}" dt="2024-03-19T13:26:59.484" v="478"/>
          <ac:spMkLst>
            <pc:docMk/>
            <pc:sldMk cId="1444352260" sldId="2438"/>
            <ac:spMk id="910" creationId="{FA95D0CF-D5B2-F9E1-A637-FB7ED01AB9DF}"/>
          </ac:spMkLst>
        </pc:spChg>
        <pc:spChg chg="mod">
          <ac:chgData name="Allegra Pericles" userId="6fb6fad6-731c-444c-82cd-a15dca0c4dc2" providerId="ADAL" clId="{5CA2861B-109B-4B0A-A153-43C43C1D71BC}" dt="2024-03-19T13:26:59.484" v="478"/>
          <ac:spMkLst>
            <pc:docMk/>
            <pc:sldMk cId="1444352260" sldId="2438"/>
            <ac:spMk id="911" creationId="{83850B94-6FE5-6563-D601-BCF32F1A7E42}"/>
          </ac:spMkLst>
        </pc:spChg>
        <pc:spChg chg="mod">
          <ac:chgData name="Allegra Pericles" userId="6fb6fad6-731c-444c-82cd-a15dca0c4dc2" providerId="ADAL" clId="{5CA2861B-109B-4B0A-A153-43C43C1D71BC}" dt="2024-03-19T13:26:59.484" v="478"/>
          <ac:spMkLst>
            <pc:docMk/>
            <pc:sldMk cId="1444352260" sldId="2438"/>
            <ac:spMk id="912" creationId="{2FC3C9C4-ADC3-760C-26C0-E4EC72330FAC}"/>
          </ac:spMkLst>
        </pc:spChg>
        <pc:spChg chg="mod">
          <ac:chgData name="Allegra Pericles" userId="6fb6fad6-731c-444c-82cd-a15dca0c4dc2" providerId="ADAL" clId="{5CA2861B-109B-4B0A-A153-43C43C1D71BC}" dt="2024-03-19T13:26:59.484" v="478"/>
          <ac:spMkLst>
            <pc:docMk/>
            <pc:sldMk cId="1444352260" sldId="2438"/>
            <ac:spMk id="913" creationId="{155F1509-C0CF-7C23-668F-66ADBE7EA6D2}"/>
          </ac:spMkLst>
        </pc:spChg>
        <pc:spChg chg="mod">
          <ac:chgData name="Allegra Pericles" userId="6fb6fad6-731c-444c-82cd-a15dca0c4dc2" providerId="ADAL" clId="{5CA2861B-109B-4B0A-A153-43C43C1D71BC}" dt="2024-03-19T13:26:59.484" v="478"/>
          <ac:spMkLst>
            <pc:docMk/>
            <pc:sldMk cId="1444352260" sldId="2438"/>
            <ac:spMk id="914" creationId="{4790C399-25F3-C2B7-805D-17660DF8BA9B}"/>
          </ac:spMkLst>
        </pc:spChg>
        <pc:spChg chg="mod">
          <ac:chgData name="Allegra Pericles" userId="6fb6fad6-731c-444c-82cd-a15dca0c4dc2" providerId="ADAL" clId="{5CA2861B-109B-4B0A-A153-43C43C1D71BC}" dt="2024-03-19T13:26:59.484" v="478"/>
          <ac:spMkLst>
            <pc:docMk/>
            <pc:sldMk cId="1444352260" sldId="2438"/>
            <ac:spMk id="915" creationId="{50D98281-D051-A5FE-665A-212C83768BAB}"/>
          </ac:spMkLst>
        </pc:spChg>
        <pc:spChg chg="mod">
          <ac:chgData name="Allegra Pericles" userId="6fb6fad6-731c-444c-82cd-a15dca0c4dc2" providerId="ADAL" clId="{5CA2861B-109B-4B0A-A153-43C43C1D71BC}" dt="2024-03-19T13:26:59.484" v="478"/>
          <ac:spMkLst>
            <pc:docMk/>
            <pc:sldMk cId="1444352260" sldId="2438"/>
            <ac:spMk id="916" creationId="{44E68A56-581D-631C-9489-DA6525CE82F8}"/>
          </ac:spMkLst>
        </pc:spChg>
        <pc:spChg chg="mod">
          <ac:chgData name="Allegra Pericles" userId="6fb6fad6-731c-444c-82cd-a15dca0c4dc2" providerId="ADAL" clId="{5CA2861B-109B-4B0A-A153-43C43C1D71BC}" dt="2024-03-19T13:26:59.484" v="478"/>
          <ac:spMkLst>
            <pc:docMk/>
            <pc:sldMk cId="1444352260" sldId="2438"/>
            <ac:spMk id="917" creationId="{071A5BE2-917D-5EB1-8032-E4DF9BC6C94F}"/>
          </ac:spMkLst>
        </pc:spChg>
        <pc:spChg chg="mod">
          <ac:chgData name="Allegra Pericles" userId="6fb6fad6-731c-444c-82cd-a15dca0c4dc2" providerId="ADAL" clId="{5CA2861B-109B-4B0A-A153-43C43C1D71BC}" dt="2024-03-19T13:26:59.484" v="478"/>
          <ac:spMkLst>
            <pc:docMk/>
            <pc:sldMk cId="1444352260" sldId="2438"/>
            <ac:spMk id="918" creationId="{AC97B236-1EBC-970E-F63D-267470A795A9}"/>
          </ac:spMkLst>
        </pc:spChg>
        <pc:spChg chg="mod">
          <ac:chgData name="Allegra Pericles" userId="6fb6fad6-731c-444c-82cd-a15dca0c4dc2" providerId="ADAL" clId="{5CA2861B-109B-4B0A-A153-43C43C1D71BC}" dt="2024-03-19T13:26:59.484" v="478"/>
          <ac:spMkLst>
            <pc:docMk/>
            <pc:sldMk cId="1444352260" sldId="2438"/>
            <ac:spMk id="919" creationId="{7139C75F-E411-AE26-D143-4A59B9214792}"/>
          </ac:spMkLst>
        </pc:spChg>
        <pc:spChg chg="mod">
          <ac:chgData name="Allegra Pericles" userId="6fb6fad6-731c-444c-82cd-a15dca0c4dc2" providerId="ADAL" clId="{5CA2861B-109B-4B0A-A153-43C43C1D71BC}" dt="2024-03-19T13:26:59.484" v="478"/>
          <ac:spMkLst>
            <pc:docMk/>
            <pc:sldMk cId="1444352260" sldId="2438"/>
            <ac:spMk id="920" creationId="{5170BF73-CFCA-0A4E-E644-7AEE731A0E2D}"/>
          </ac:spMkLst>
        </pc:spChg>
        <pc:spChg chg="mod">
          <ac:chgData name="Allegra Pericles" userId="6fb6fad6-731c-444c-82cd-a15dca0c4dc2" providerId="ADAL" clId="{5CA2861B-109B-4B0A-A153-43C43C1D71BC}" dt="2024-03-19T13:26:59.484" v="478"/>
          <ac:spMkLst>
            <pc:docMk/>
            <pc:sldMk cId="1444352260" sldId="2438"/>
            <ac:spMk id="921" creationId="{0289BD00-54BA-BFF3-A917-95B177673322}"/>
          </ac:spMkLst>
        </pc:spChg>
        <pc:spChg chg="mod">
          <ac:chgData name="Allegra Pericles" userId="6fb6fad6-731c-444c-82cd-a15dca0c4dc2" providerId="ADAL" clId="{5CA2861B-109B-4B0A-A153-43C43C1D71BC}" dt="2024-03-19T13:26:59.484" v="478"/>
          <ac:spMkLst>
            <pc:docMk/>
            <pc:sldMk cId="1444352260" sldId="2438"/>
            <ac:spMk id="922" creationId="{9E70280A-EE90-5DE8-9A2C-8D39C8DB4CF4}"/>
          </ac:spMkLst>
        </pc:spChg>
        <pc:spChg chg="mod">
          <ac:chgData name="Allegra Pericles" userId="6fb6fad6-731c-444c-82cd-a15dca0c4dc2" providerId="ADAL" clId="{5CA2861B-109B-4B0A-A153-43C43C1D71BC}" dt="2024-03-19T13:26:59.484" v="478"/>
          <ac:spMkLst>
            <pc:docMk/>
            <pc:sldMk cId="1444352260" sldId="2438"/>
            <ac:spMk id="923" creationId="{E0DA033E-C518-DF7A-5577-36B48492FA34}"/>
          </ac:spMkLst>
        </pc:spChg>
        <pc:spChg chg="mod">
          <ac:chgData name="Allegra Pericles" userId="6fb6fad6-731c-444c-82cd-a15dca0c4dc2" providerId="ADAL" clId="{5CA2861B-109B-4B0A-A153-43C43C1D71BC}" dt="2024-03-19T13:26:59.484" v="478"/>
          <ac:spMkLst>
            <pc:docMk/>
            <pc:sldMk cId="1444352260" sldId="2438"/>
            <ac:spMk id="924" creationId="{3B7732FD-7B91-DC84-9C27-8FF5B3262ADF}"/>
          </ac:spMkLst>
        </pc:spChg>
        <pc:spChg chg="mod">
          <ac:chgData name="Allegra Pericles" userId="6fb6fad6-731c-444c-82cd-a15dca0c4dc2" providerId="ADAL" clId="{5CA2861B-109B-4B0A-A153-43C43C1D71BC}" dt="2024-03-19T13:26:59.484" v="478"/>
          <ac:spMkLst>
            <pc:docMk/>
            <pc:sldMk cId="1444352260" sldId="2438"/>
            <ac:spMk id="925" creationId="{8C797CCD-3BD5-2674-6263-54835229B942}"/>
          </ac:spMkLst>
        </pc:spChg>
        <pc:spChg chg="mod">
          <ac:chgData name="Allegra Pericles" userId="6fb6fad6-731c-444c-82cd-a15dca0c4dc2" providerId="ADAL" clId="{5CA2861B-109B-4B0A-A153-43C43C1D71BC}" dt="2024-03-19T13:26:59.484" v="478"/>
          <ac:spMkLst>
            <pc:docMk/>
            <pc:sldMk cId="1444352260" sldId="2438"/>
            <ac:spMk id="926" creationId="{EC2005C4-6B90-1B16-9D51-19325DA9C46D}"/>
          </ac:spMkLst>
        </pc:spChg>
        <pc:spChg chg="mod">
          <ac:chgData name="Allegra Pericles" userId="6fb6fad6-731c-444c-82cd-a15dca0c4dc2" providerId="ADAL" clId="{5CA2861B-109B-4B0A-A153-43C43C1D71BC}" dt="2024-03-19T13:26:59.484" v="478"/>
          <ac:spMkLst>
            <pc:docMk/>
            <pc:sldMk cId="1444352260" sldId="2438"/>
            <ac:spMk id="927" creationId="{73F5F2FA-B19B-7FD0-02A5-F54C76649B66}"/>
          </ac:spMkLst>
        </pc:spChg>
        <pc:spChg chg="mod">
          <ac:chgData name="Allegra Pericles" userId="6fb6fad6-731c-444c-82cd-a15dca0c4dc2" providerId="ADAL" clId="{5CA2861B-109B-4B0A-A153-43C43C1D71BC}" dt="2024-03-19T13:26:59.484" v="478"/>
          <ac:spMkLst>
            <pc:docMk/>
            <pc:sldMk cId="1444352260" sldId="2438"/>
            <ac:spMk id="928" creationId="{45160697-E867-6134-F2AF-BB905B393CE8}"/>
          </ac:spMkLst>
        </pc:spChg>
        <pc:spChg chg="mod">
          <ac:chgData name="Allegra Pericles" userId="6fb6fad6-731c-444c-82cd-a15dca0c4dc2" providerId="ADAL" clId="{5CA2861B-109B-4B0A-A153-43C43C1D71BC}" dt="2024-03-19T13:26:59.484" v="478"/>
          <ac:spMkLst>
            <pc:docMk/>
            <pc:sldMk cId="1444352260" sldId="2438"/>
            <ac:spMk id="929" creationId="{4281A6F2-4870-891F-9F4D-2C8367C996F7}"/>
          </ac:spMkLst>
        </pc:spChg>
        <pc:spChg chg="mod">
          <ac:chgData name="Allegra Pericles" userId="6fb6fad6-731c-444c-82cd-a15dca0c4dc2" providerId="ADAL" clId="{5CA2861B-109B-4B0A-A153-43C43C1D71BC}" dt="2024-03-19T13:26:59.484" v="478"/>
          <ac:spMkLst>
            <pc:docMk/>
            <pc:sldMk cId="1444352260" sldId="2438"/>
            <ac:spMk id="930" creationId="{7216281E-6AA0-F2AB-C890-A3BC7DAE77C9}"/>
          </ac:spMkLst>
        </pc:spChg>
        <pc:spChg chg="mod">
          <ac:chgData name="Allegra Pericles" userId="6fb6fad6-731c-444c-82cd-a15dca0c4dc2" providerId="ADAL" clId="{5CA2861B-109B-4B0A-A153-43C43C1D71BC}" dt="2024-03-19T13:26:59.484" v="478"/>
          <ac:spMkLst>
            <pc:docMk/>
            <pc:sldMk cId="1444352260" sldId="2438"/>
            <ac:spMk id="931" creationId="{F5B2F7BA-505B-A1A4-CEDF-15485231E6A1}"/>
          </ac:spMkLst>
        </pc:spChg>
        <pc:spChg chg="mod">
          <ac:chgData name="Allegra Pericles" userId="6fb6fad6-731c-444c-82cd-a15dca0c4dc2" providerId="ADAL" clId="{5CA2861B-109B-4B0A-A153-43C43C1D71BC}" dt="2024-03-19T13:26:59.484" v="478"/>
          <ac:spMkLst>
            <pc:docMk/>
            <pc:sldMk cId="1444352260" sldId="2438"/>
            <ac:spMk id="932" creationId="{223ED589-5A65-3DDE-0311-F7CED0455E80}"/>
          </ac:spMkLst>
        </pc:spChg>
        <pc:spChg chg="mod">
          <ac:chgData name="Allegra Pericles" userId="6fb6fad6-731c-444c-82cd-a15dca0c4dc2" providerId="ADAL" clId="{5CA2861B-109B-4B0A-A153-43C43C1D71BC}" dt="2024-03-19T13:26:59.484" v="478"/>
          <ac:spMkLst>
            <pc:docMk/>
            <pc:sldMk cId="1444352260" sldId="2438"/>
            <ac:spMk id="933" creationId="{5D1EA912-0ED4-6A53-5232-E4C06346F0E5}"/>
          </ac:spMkLst>
        </pc:spChg>
        <pc:spChg chg="mod">
          <ac:chgData name="Allegra Pericles" userId="6fb6fad6-731c-444c-82cd-a15dca0c4dc2" providerId="ADAL" clId="{5CA2861B-109B-4B0A-A153-43C43C1D71BC}" dt="2024-03-19T13:26:59.484" v="478"/>
          <ac:spMkLst>
            <pc:docMk/>
            <pc:sldMk cId="1444352260" sldId="2438"/>
            <ac:spMk id="934" creationId="{99D19D54-83B6-3593-652B-963C34E4C6CB}"/>
          </ac:spMkLst>
        </pc:spChg>
        <pc:spChg chg="mod">
          <ac:chgData name="Allegra Pericles" userId="6fb6fad6-731c-444c-82cd-a15dca0c4dc2" providerId="ADAL" clId="{5CA2861B-109B-4B0A-A153-43C43C1D71BC}" dt="2024-03-19T13:26:59.484" v="478"/>
          <ac:spMkLst>
            <pc:docMk/>
            <pc:sldMk cId="1444352260" sldId="2438"/>
            <ac:spMk id="935" creationId="{68286CF0-7A5B-05B2-5FDD-C9F993836AF3}"/>
          </ac:spMkLst>
        </pc:spChg>
        <pc:spChg chg="mod">
          <ac:chgData name="Allegra Pericles" userId="6fb6fad6-731c-444c-82cd-a15dca0c4dc2" providerId="ADAL" clId="{5CA2861B-109B-4B0A-A153-43C43C1D71BC}" dt="2024-03-19T13:26:59.484" v="478"/>
          <ac:spMkLst>
            <pc:docMk/>
            <pc:sldMk cId="1444352260" sldId="2438"/>
            <ac:spMk id="936" creationId="{634BDBC8-C911-B1EE-8C7D-A2FD3E491DA1}"/>
          </ac:spMkLst>
        </pc:spChg>
        <pc:spChg chg="mod">
          <ac:chgData name="Allegra Pericles" userId="6fb6fad6-731c-444c-82cd-a15dca0c4dc2" providerId="ADAL" clId="{5CA2861B-109B-4B0A-A153-43C43C1D71BC}" dt="2024-03-19T13:26:59.484" v="478"/>
          <ac:spMkLst>
            <pc:docMk/>
            <pc:sldMk cId="1444352260" sldId="2438"/>
            <ac:spMk id="937" creationId="{C506F8D2-5371-EF38-7DF3-F43C3858466B}"/>
          </ac:spMkLst>
        </pc:spChg>
        <pc:spChg chg="mod">
          <ac:chgData name="Allegra Pericles" userId="6fb6fad6-731c-444c-82cd-a15dca0c4dc2" providerId="ADAL" clId="{5CA2861B-109B-4B0A-A153-43C43C1D71BC}" dt="2024-03-19T13:26:59.484" v="478"/>
          <ac:spMkLst>
            <pc:docMk/>
            <pc:sldMk cId="1444352260" sldId="2438"/>
            <ac:spMk id="938" creationId="{E1694343-2192-58C0-1993-E88702AF1C12}"/>
          </ac:spMkLst>
        </pc:spChg>
        <pc:spChg chg="mod">
          <ac:chgData name="Allegra Pericles" userId="6fb6fad6-731c-444c-82cd-a15dca0c4dc2" providerId="ADAL" clId="{5CA2861B-109B-4B0A-A153-43C43C1D71BC}" dt="2024-03-19T13:26:59.484" v="478"/>
          <ac:spMkLst>
            <pc:docMk/>
            <pc:sldMk cId="1444352260" sldId="2438"/>
            <ac:spMk id="939" creationId="{D93875AE-B49A-C6B5-1250-3C8EA4C5645E}"/>
          </ac:spMkLst>
        </pc:spChg>
        <pc:spChg chg="mod">
          <ac:chgData name="Allegra Pericles" userId="6fb6fad6-731c-444c-82cd-a15dca0c4dc2" providerId="ADAL" clId="{5CA2861B-109B-4B0A-A153-43C43C1D71BC}" dt="2024-03-19T13:26:59.484" v="478"/>
          <ac:spMkLst>
            <pc:docMk/>
            <pc:sldMk cId="1444352260" sldId="2438"/>
            <ac:spMk id="940" creationId="{0EC8175D-8FF4-45A1-8D7C-B4723CF1A148}"/>
          </ac:spMkLst>
        </pc:spChg>
        <pc:spChg chg="mod">
          <ac:chgData name="Allegra Pericles" userId="6fb6fad6-731c-444c-82cd-a15dca0c4dc2" providerId="ADAL" clId="{5CA2861B-109B-4B0A-A153-43C43C1D71BC}" dt="2024-03-19T13:26:59.484" v="478"/>
          <ac:spMkLst>
            <pc:docMk/>
            <pc:sldMk cId="1444352260" sldId="2438"/>
            <ac:spMk id="941" creationId="{1618137A-3B4F-7F8C-F71B-BA6218E299F2}"/>
          </ac:spMkLst>
        </pc:spChg>
        <pc:spChg chg="mod">
          <ac:chgData name="Allegra Pericles" userId="6fb6fad6-731c-444c-82cd-a15dca0c4dc2" providerId="ADAL" clId="{5CA2861B-109B-4B0A-A153-43C43C1D71BC}" dt="2024-03-19T13:26:59.484" v="478"/>
          <ac:spMkLst>
            <pc:docMk/>
            <pc:sldMk cId="1444352260" sldId="2438"/>
            <ac:spMk id="942" creationId="{7AA193EC-0F0F-5E21-91AC-A08BD87EDBD0}"/>
          </ac:spMkLst>
        </pc:spChg>
        <pc:spChg chg="mod">
          <ac:chgData name="Allegra Pericles" userId="6fb6fad6-731c-444c-82cd-a15dca0c4dc2" providerId="ADAL" clId="{5CA2861B-109B-4B0A-A153-43C43C1D71BC}" dt="2024-03-19T13:26:59.484" v="478"/>
          <ac:spMkLst>
            <pc:docMk/>
            <pc:sldMk cId="1444352260" sldId="2438"/>
            <ac:spMk id="943" creationId="{3FE3BCD5-54AC-4DAB-9400-14A497A7D944}"/>
          </ac:spMkLst>
        </pc:spChg>
        <pc:spChg chg="mod">
          <ac:chgData name="Allegra Pericles" userId="6fb6fad6-731c-444c-82cd-a15dca0c4dc2" providerId="ADAL" clId="{5CA2861B-109B-4B0A-A153-43C43C1D71BC}" dt="2024-03-19T13:26:59.484" v="478"/>
          <ac:spMkLst>
            <pc:docMk/>
            <pc:sldMk cId="1444352260" sldId="2438"/>
            <ac:spMk id="944" creationId="{EFB77E2A-4EEF-0DB7-8C8F-BC6F5EBF0908}"/>
          </ac:spMkLst>
        </pc:spChg>
        <pc:spChg chg="mod">
          <ac:chgData name="Allegra Pericles" userId="6fb6fad6-731c-444c-82cd-a15dca0c4dc2" providerId="ADAL" clId="{5CA2861B-109B-4B0A-A153-43C43C1D71BC}" dt="2024-03-19T13:26:59.484" v="478"/>
          <ac:spMkLst>
            <pc:docMk/>
            <pc:sldMk cId="1444352260" sldId="2438"/>
            <ac:spMk id="945" creationId="{A8F57A90-F503-0831-5A6E-01AFE55EF969}"/>
          </ac:spMkLst>
        </pc:spChg>
        <pc:spChg chg="mod">
          <ac:chgData name="Allegra Pericles" userId="6fb6fad6-731c-444c-82cd-a15dca0c4dc2" providerId="ADAL" clId="{5CA2861B-109B-4B0A-A153-43C43C1D71BC}" dt="2024-03-19T13:26:59.484" v="478"/>
          <ac:spMkLst>
            <pc:docMk/>
            <pc:sldMk cId="1444352260" sldId="2438"/>
            <ac:spMk id="946" creationId="{D0DF5CA5-592A-6B13-E64D-7019FF7F38D6}"/>
          </ac:spMkLst>
        </pc:spChg>
        <pc:spChg chg="mod">
          <ac:chgData name="Allegra Pericles" userId="6fb6fad6-731c-444c-82cd-a15dca0c4dc2" providerId="ADAL" clId="{5CA2861B-109B-4B0A-A153-43C43C1D71BC}" dt="2024-03-19T13:26:59.484" v="478"/>
          <ac:spMkLst>
            <pc:docMk/>
            <pc:sldMk cId="1444352260" sldId="2438"/>
            <ac:spMk id="947" creationId="{D64061A1-A42C-0AA1-3430-75A642E7CC0A}"/>
          </ac:spMkLst>
        </pc:spChg>
        <pc:spChg chg="mod">
          <ac:chgData name="Allegra Pericles" userId="6fb6fad6-731c-444c-82cd-a15dca0c4dc2" providerId="ADAL" clId="{5CA2861B-109B-4B0A-A153-43C43C1D71BC}" dt="2024-03-19T13:26:59.484" v="478"/>
          <ac:spMkLst>
            <pc:docMk/>
            <pc:sldMk cId="1444352260" sldId="2438"/>
            <ac:spMk id="948" creationId="{19C13EA8-3E07-1F7F-E0F1-5D7D33AFBDD5}"/>
          </ac:spMkLst>
        </pc:spChg>
        <pc:spChg chg="mod">
          <ac:chgData name="Allegra Pericles" userId="6fb6fad6-731c-444c-82cd-a15dca0c4dc2" providerId="ADAL" clId="{5CA2861B-109B-4B0A-A153-43C43C1D71BC}" dt="2024-03-19T13:26:59.484" v="478"/>
          <ac:spMkLst>
            <pc:docMk/>
            <pc:sldMk cId="1444352260" sldId="2438"/>
            <ac:spMk id="949" creationId="{A7D0718A-A628-2D42-BDB8-A93EF216606E}"/>
          </ac:spMkLst>
        </pc:spChg>
        <pc:spChg chg="mod">
          <ac:chgData name="Allegra Pericles" userId="6fb6fad6-731c-444c-82cd-a15dca0c4dc2" providerId="ADAL" clId="{5CA2861B-109B-4B0A-A153-43C43C1D71BC}" dt="2024-03-19T13:26:59.484" v="478"/>
          <ac:spMkLst>
            <pc:docMk/>
            <pc:sldMk cId="1444352260" sldId="2438"/>
            <ac:spMk id="950" creationId="{28AD728B-C832-5DA4-9819-C8D0E63EE3DA}"/>
          </ac:spMkLst>
        </pc:spChg>
        <pc:spChg chg="mod">
          <ac:chgData name="Allegra Pericles" userId="6fb6fad6-731c-444c-82cd-a15dca0c4dc2" providerId="ADAL" clId="{5CA2861B-109B-4B0A-A153-43C43C1D71BC}" dt="2024-03-19T13:26:59.484" v="478"/>
          <ac:spMkLst>
            <pc:docMk/>
            <pc:sldMk cId="1444352260" sldId="2438"/>
            <ac:spMk id="951" creationId="{845B8C9B-BF6E-D917-F180-E12D795659D8}"/>
          </ac:spMkLst>
        </pc:spChg>
        <pc:spChg chg="mod">
          <ac:chgData name="Allegra Pericles" userId="6fb6fad6-731c-444c-82cd-a15dca0c4dc2" providerId="ADAL" clId="{5CA2861B-109B-4B0A-A153-43C43C1D71BC}" dt="2024-03-19T13:26:59.484" v="478"/>
          <ac:spMkLst>
            <pc:docMk/>
            <pc:sldMk cId="1444352260" sldId="2438"/>
            <ac:spMk id="952" creationId="{309347DF-650A-B8A9-FA81-CF6573AD9858}"/>
          </ac:spMkLst>
        </pc:spChg>
        <pc:spChg chg="mod">
          <ac:chgData name="Allegra Pericles" userId="6fb6fad6-731c-444c-82cd-a15dca0c4dc2" providerId="ADAL" clId="{5CA2861B-109B-4B0A-A153-43C43C1D71BC}" dt="2024-03-19T13:26:59.484" v="478"/>
          <ac:spMkLst>
            <pc:docMk/>
            <pc:sldMk cId="1444352260" sldId="2438"/>
            <ac:spMk id="953" creationId="{36BAE4B9-2ABC-9F8D-3D99-C5AEBF19846F}"/>
          </ac:spMkLst>
        </pc:spChg>
        <pc:spChg chg="mod">
          <ac:chgData name="Allegra Pericles" userId="6fb6fad6-731c-444c-82cd-a15dca0c4dc2" providerId="ADAL" clId="{5CA2861B-109B-4B0A-A153-43C43C1D71BC}" dt="2024-03-19T13:26:59.484" v="478"/>
          <ac:spMkLst>
            <pc:docMk/>
            <pc:sldMk cId="1444352260" sldId="2438"/>
            <ac:spMk id="954" creationId="{C50D3CBF-4C1E-250E-6A9D-8D7949EDAA5E}"/>
          </ac:spMkLst>
        </pc:spChg>
        <pc:spChg chg="mod">
          <ac:chgData name="Allegra Pericles" userId="6fb6fad6-731c-444c-82cd-a15dca0c4dc2" providerId="ADAL" clId="{5CA2861B-109B-4B0A-A153-43C43C1D71BC}" dt="2024-03-19T13:26:59.484" v="478"/>
          <ac:spMkLst>
            <pc:docMk/>
            <pc:sldMk cId="1444352260" sldId="2438"/>
            <ac:spMk id="955" creationId="{CD9F0005-54F5-EC9B-5680-7319579BF712}"/>
          </ac:spMkLst>
        </pc:spChg>
        <pc:spChg chg="mod">
          <ac:chgData name="Allegra Pericles" userId="6fb6fad6-731c-444c-82cd-a15dca0c4dc2" providerId="ADAL" clId="{5CA2861B-109B-4B0A-A153-43C43C1D71BC}" dt="2024-03-19T13:26:59.484" v="478"/>
          <ac:spMkLst>
            <pc:docMk/>
            <pc:sldMk cId="1444352260" sldId="2438"/>
            <ac:spMk id="956" creationId="{EBF13EDA-5BBB-15D8-979A-FC1653B02C5E}"/>
          </ac:spMkLst>
        </pc:spChg>
        <pc:spChg chg="mod">
          <ac:chgData name="Allegra Pericles" userId="6fb6fad6-731c-444c-82cd-a15dca0c4dc2" providerId="ADAL" clId="{5CA2861B-109B-4B0A-A153-43C43C1D71BC}" dt="2024-03-19T13:26:59.484" v="478"/>
          <ac:spMkLst>
            <pc:docMk/>
            <pc:sldMk cId="1444352260" sldId="2438"/>
            <ac:spMk id="957" creationId="{50619A92-8350-CDC0-787E-1CE30993BD1D}"/>
          </ac:spMkLst>
        </pc:spChg>
        <pc:spChg chg="mod">
          <ac:chgData name="Allegra Pericles" userId="6fb6fad6-731c-444c-82cd-a15dca0c4dc2" providerId="ADAL" clId="{5CA2861B-109B-4B0A-A153-43C43C1D71BC}" dt="2024-03-19T13:26:59.484" v="478"/>
          <ac:spMkLst>
            <pc:docMk/>
            <pc:sldMk cId="1444352260" sldId="2438"/>
            <ac:spMk id="958" creationId="{57E260BB-60A9-4E80-70FB-E1FF4BCB5E59}"/>
          </ac:spMkLst>
        </pc:spChg>
        <pc:spChg chg="mod">
          <ac:chgData name="Allegra Pericles" userId="6fb6fad6-731c-444c-82cd-a15dca0c4dc2" providerId="ADAL" clId="{5CA2861B-109B-4B0A-A153-43C43C1D71BC}" dt="2024-03-19T13:26:59.484" v="478"/>
          <ac:spMkLst>
            <pc:docMk/>
            <pc:sldMk cId="1444352260" sldId="2438"/>
            <ac:spMk id="959" creationId="{F30B1D89-3E76-ED75-607A-A18DF495DDE6}"/>
          </ac:spMkLst>
        </pc:spChg>
        <pc:spChg chg="mod">
          <ac:chgData name="Allegra Pericles" userId="6fb6fad6-731c-444c-82cd-a15dca0c4dc2" providerId="ADAL" clId="{5CA2861B-109B-4B0A-A153-43C43C1D71BC}" dt="2024-03-19T13:26:59.484" v="478"/>
          <ac:spMkLst>
            <pc:docMk/>
            <pc:sldMk cId="1444352260" sldId="2438"/>
            <ac:spMk id="960" creationId="{DC12CC8D-AD9E-C2CF-56A6-0EA3217DF0D5}"/>
          </ac:spMkLst>
        </pc:spChg>
        <pc:spChg chg="mod">
          <ac:chgData name="Allegra Pericles" userId="6fb6fad6-731c-444c-82cd-a15dca0c4dc2" providerId="ADAL" clId="{5CA2861B-109B-4B0A-A153-43C43C1D71BC}" dt="2024-03-19T13:26:59.484" v="478"/>
          <ac:spMkLst>
            <pc:docMk/>
            <pc:sldMk cId="1444352260" sldId="2438"/>
            <ac:spMk id="961" creationId="{55CE17CB-2B87-4FD5-DAA8-9BEF02304376}"/>
          </ac:spMkLst>
        </pc:spChg>
        <pc:spChg chg="mod">
          <ac:chgData name="Allegra Pericles" userId="6fb6fad6-731c-444c-82cd-a15dca0c4dc2" providerId="ADAL" clId="{5CA2861B-109B-4B0A-A153-43C43C1D71BC}" dt="2024-03-19T13:26:59.484" v="478"/>
          <ac:spMkLst>
            <pc:docMk/>
            <pc:sldMk cId="1444352260" sldId="2438"/>
            <ac:spMk id="962" creationId="{41D73684-6238-F17E-D98F-5F57AE3C37B8}"/>
          </ac:spMkLst>
        </pc:spChg>
        <pc:spChg chg="mod">
          <ac:chgData name="Allegra Pericles" userId="6fb6fad6-731c-444c-82cd-a15dca0c4dc2" providerId="ADAL" clId="{5CA2861B-109B-4B0A-A153-43C43C1D71BC}" dt="2024-03-19T13:26:59.484" v="478"/>
          <ac:spMkLst>
            <pc:docMk/>
            <pc:sldMk cId="1444352260" sldId="2438"/>
            <ac:spMk id="963" creationId="{003495A9-7ECA-E0C5-142A-170CACD4057D}"/>
          </ac:spMkLst>
        </pc:spChg>
        <pc:spChg chg="mod">
          <ac:chgData name="Allegra Pericles" userId="6fb6fad6-731c-444c-82cd-a15dca0c4dc2" providerId="ADAL" clId="{5CA2861B-109B-4B0A-A153-43C43C1D71BC}" dt="2024-03-19T13:26:59.484" v="478"/>
          <ac:spMkLst>
            <pc:docMk/>
            <pc:sldMk cId="1444352260" sldId="2438"/>
            <ac:spMk id="964" creationId="{9B199B5F-DF34-E42D-900D-7C502A129B33}"/>
          </ac:spMkLst>
        </pc:spChg>
        <pc:spChg chg="mod">
          <ac:chgData name="Allegra Pericles" userId="6fb6fad6-731c-444c-82cd-a15dca0c4dc2" providerId="ADAL" clId="{5CA2861B-109B-4B0A-A153-43C43C1D71BC}" dt="2024-03-19T13:26:59.484" v="478"/>
          <ac:spMkLst>
            <pc:docMk/>
            <pc:sldMk cId="1444352260" sldId="2438"/>
            <ac:spMk id="965" creationId="{1E9AC42F-D894-0BC5-6FBC-A68246CB53B0}"/>
          </ac:spMkLst>
        </pc:spChg>
        <pc:spChg chg="mod">
          <ac:chgData name="Allegra Pericles" userId="6fb6fad6-731c-444c-82cd-a15dca0c4dc2" providerId="ADAL" clId="{5CA2861B-109B-4B0A-A153-43C43C1D71BC}" dt="2024-03-19T13:26:59.484" v="478"/>
          <ac:spMkLst>
            <pc:docMk/>
            <pc:sldMk cId="1444352260" sldId="2438"/>
            <ac:spMk id="966" creationId="{1257682B-4ACA-37B5-52A8-8FEFA14ABA9B}"/>
          </ac:spMkLst>
        </pc:spChg>
        <pc:spChg chg="mod">
          <ac:chgData name="Allegra Pericles" userId="6fb6fad6-731c-444c-82cd-a15dca0c4dc2" providerId="ADAL" clId="{5CA2861B-109B-4B0A-A153-43C43C1D71BC}" dt="2024-03-19T13:26:59.484" v="478"/>
          <ac:spMkLst>
            <pc:docMk/>
            <pc:sldMk cId="1444352260" sldId="2438"/>
            <ac:spMk id="967" creationId="{E4B23998-6A82-7476-2779-6348A34E0858}"/>
          </ac:spMkLst>
        </pc:spChg>
        <pc:spChg chg="mod">
          <ac:chgData name="Allegra Pericles" userId="6fb6fad6-731c-444c-82cd-a15dca0c4dc2" providerId="ADAL" clId="{5CA2861B-109B-4B0A-A153-43C43C1D71BC}" dt="2024-03-19T13:26:59.484" v="478"/>
          <ac:spMkLst>
            <pc:docMk/>
            <pc:sldMk cId="1444352260" sldId="2438"/>
            <ac:spMk id="968" creationId="{F3C9A9FF-22E1-B4CD-D68E-827AD7972BD5}"/>
          </ac:spMkLst>
        </pc:spChg>
        <pc:spChg chg="mod">
          <ac:chgData name="Allegra Pericles" userId="6fb6fad6-731c-444c-82cd-a15dca0c4dc2" providerId="ADAL" clId="{5CA2861B-109B-4B0A-A153-43C43C1D71BC}" dt="2024-03-19T13:26:59.484" v="478"/>
          <ac:spMkLst>
            <pc:docMk/>
            <pc:sldMk cId="1444352260" sldId="2438"/>
            <ac:spMk id="969" creationId="{7F4F9098-A35E-28D3-6BBB-7DE8372FFB84}"/>
          </ac:spMkLst>
        </pc:spChg>
        <pc:spChg chg="mod">
          <ac:chgData name="Allegra Pericles" userId="6fb6fad6-731c-444c-82cd-a15dca0c4dc2" providerId="ADAL" clId="{5CA2861B-109B-4B0A-A153-43C43C1D71BC}" dt="2024-03-19T13:26:59.484" v="478"/>
          <ac:spMkLst>
            <pc:docMk/>
            <pc:sldMk cId="1444352260" sldId="2438"/>
            <ac:spMk id="970" creationId="{9EBCFB2E-C732-A956-F109-4A0FBCA72FBF}"/>
          </ac:spMkLst>
        </pc:spChg>
        <pc:spChg chg="mod">
          <ac:chgData name="Allegra Pericles" userId="6fb6fad6-731c-444c-82cd-a15dca0c4dc2" providerId="ADAL" clId="{5CA2861B-109B-4B0A-A153-43C43C1D71BC}" dt="2024-03-19T13:26:59.484" v="478"/>
          <ac:spMkLst>
            <pc:docMk/>
            <pc:sldMk cId="1444352260" sldId="2438"/>
            <ac:spMk id="971" creationId="{86E3F71E-189D-5D54-0828-63D3C4525DFC}"/>
          </ac:spMkLst>
        </pc:spChg>
        <pc:spChg chg="mod">
          <ac:chgData name="Allegra Pericles" userId="6fb6fad6-731c-444c-82cd-a15dca0c4dc2" providerId="ADAL" clId="{5CA2861B-109B-4B0A-A153-43C43C1D71BC}" dt="2024-03-19T13:26:59.484" v="478"/>
          <ac:spMkLst>
            <pc:docMk/>
            <pc:sldMk cId="1444352260" sldId="2438"/>
            <ac:spMk id="972" creationId="{4B42C110-05D0-FE71-0C8C-C3FB5A268966}"/>
          </ac:spMkLst>
        </pc:spChg>
        <pc:spChg chg="mod">
          <ac:chgData name="Allegra Pericles" userId="6fb6fad6-731c-444c-82cd-a15dca0c4dc2" providerId="ADAL" clId="{5CA2861B-109B-4B0A-A153-43C43C1D71BC}" dt="2024-03-19T13:26:59.484" v="478"/>
          <ac:spMkLst>
            <pc:docMk/>
            <pc:sldMk cId="1444352260" sldId="2438"/>
            <ac:spMk id="973" creationId="{96D4D00C-D8E9-B2CC-A4F8-3A2D4069B465}"/>
          </ac:spMkLst>
        </pc:spChg>
        <pc:spChg chg="mod">
          <ac:chgData name="Allegra Pericles" userId="6fb6fad6-731c-444c-82cd-a15dca0c4dc2" providerId="ADAL" clId="{5CA2861B-109B-4B0A-A153-43C43C1D71BC}" dt="2024-03-19T13:26:59.484" v="478"/>
          <ac:spMkLst>
            <pc:docMk/>
            <pc:sldMk cId="1444352260" sldId="2438"/>
            <ac:spMk id="974" creationId="{0B0E14B1-4296-8D9A-3343-412FF61258E1}"/>
          </ac:spMkLst>
        </pc:spChg>
        <pc:spChg chg="mod">
          <ac:chgData name="Allegra Pericles" userId="6fb6fad6-731c-444c-82cd-a15dca0c4dc2" providerId="ADAL" clId="{5CA2861B-109B-4B0A-A153-43C43C1D71BC}" dt="2024-03-19T13:26:59.484" v="478"/>
          <ac:spMkLst>
            <pc:docMk/>
            <pc:sldMk cId="1444352260" sldId="2438"/>
            <ac:spMk id="975" creationId="{E764D1FC-E223-7CEE-8226-EFEB82235972}"/>
          </ac:spMkLst>
        </pc:spChg>
        <pc:spChg chg="mod">
          <ac:chgData name="Allegra Pericles" userId="6fb6fad6-731c-444c-82cd-a15dca0c4dc2" providerId="ADAL" clId="{5CA2861B-109B-4B0A-A153-43C43C1D71BC}" dt="2024-03-19T13:26:59.484" v="478"/>
          <ac:spMkLst>
            <pc:docMk/>
            <pc:sldMk cId="1444352260" sldId="2438"/>
            <ac:spMk id="976" creationId="{C9FF9F63-8B9D-5189-E7ED-032AC7CA3159}"/>
          </ac:spMkLst>
        </pc:spChg>
        <pc:spChg chg="mod">
          <ac:chgData name="Allegra Pericles" userId="6fb6fad6-731c-444c-82cd-a15dca0c4dc2" providerId="ADAL" clId="{5CA2861B-109B-4B0A-A153-43C43C1D71BC}" dt="2024-03-19T13:26:59.484" v="478"/>
          <ac:spMkLst>
            <pc:docMk/>
            <pc:sldMk cId="1444352260" sldId="2438"/>
            <ac:spMk id="977" creationId="{57030A10-0AC7-02BA-B59B-8DB408C766E8}"/>
          </ac:spMkLst>
        </pc:spChg>
        <pc:spChg chg="mod">
          <ac:chgData name="Allegra Pericles" userId="6fb6fad6-731c-444c-82cd-a15dca0c4dc2" providerId="ADAL" clId="{5CA2861B-109B-4B0A-A153-43C43C1D71BC}" dt="2024-03-19T13:26:59.484" v="478"/>
          <ac:spMkLst>
            <pc:docMk/>
            <pc:sldMk cId="1444352260" sldId="2438"/>
            <ac:spMk id="978" creationId="{4634E4E8-2EEE-41B7-AD9A-C39DD4D9E742}"/>
          </ac:spMkLst>
        </pc:spChg>
        <pc:spChg chg="mod">
          <ac:chgData name="Allegra Pericles" userId="6fb6fad6-731c-444c-82cd-a15dca0c4dc2" providerId="ADAL" clId="{5CA2861B-109B-4B0A-A153-43C43C1D71BC}" dt="2024-03-19T13:26:59.484" v="478"/>
          <ac:spMkLst>
            <pc:docMk/>
            <pc:sldMk cId="1444352260" sldId="2438"/>
            <ac:spMk id="979" creationId="{EB65A4A4-07F8-7033-1520-6DD7067961BB}"/>
          </ac:spMkLst>
        </pc:spChg>
        <pc:spChg chg="mod">
          <ac:chgData name="Allegra Pericles" userId="6fb6fad6-731c-444c-82cd-a15dca0c4dc2" providerId="ADAL" clId="{5CA2861B-109B-4B0A-A153-43C43C1D71BC}" dt="2024-03-19T13:26:59.484" v="478"/>
          <ac:spMkLst>
            <pc:docMk/>
            <pc:sldMk cId="1444352260" sldId="2438"/>
            <ac:spMk id="980" creationId="{ADAC69D4-A07D-EE12-0DA7-4F835ADBB41B}"/>
          </ac:spMkLst>
        </pc:spChg>
        <pc:spChg chg="mod">
          <ac:chgData name="Allegra Pericles" userId="6fb6fad6-731c-444c-82cd-a15dca0c4dc2" providerId="ADAL" clId="{5CA2861B-109B-4B0A-A153-43C43C1D71BC}" dt="2024-03-19T13:26:59.484" v="478"/>
          <ac:spMkLst>
            <pc:docMk/>
            <pc:sldMk cId="1444352260" sldId="2438"/>
            <ac:spMk id="981" creationId="{E8918388-D56F-3DCA-7BB8-FA08B92FFF3D}"/>
          </ac:spMkLst>
        </pc:spChg>
        <pc:spChg chg="mod">
          <ac:chgData name="Allegra Pericles" userId="6fb6fad6-731c-444c-82cd-a15dca0c4dc2" providerId="ADAL" clId="{5CA2861B-109B-4B0A-A153-43C43C1D71BC}" dt="2024-03-19T13:26:59.484" v="478"/>
          <ac:spMkLst>
            <pc:docMk/>
            <pc:sldMk cId="1444352260" sldId="2438"/>
            <ac:spMk id="982" creationId="{A87D001E-E60A-C4AF-3529-937688AE3C03}"/>
          </ac:spMkLst>
        </pc:spChg>
        <pc:spChg chg="mod">
          <ac:chgData name="Allegra Pericles" userId="6fb6fad6-731c-444c-82cd-a15dca0c4dc2" providerId="ADAL" clId="{5CA2861B-109B-4B0A-A153-43C43C1D71BC}" dt="2024-03-19T13:26:59.484" v="478"/>
          <ac:spMkLst>
            <pc:docMk/>
            <pc:sldMk cId="1444352260" sldId="2438"/>
            <ac:spMk id="983" creationId="{7723EB21-C160-ECEB-CC6F-957C7CE9A0B3}"/>
          </ac:spMkLst>
        </pc:spChg>
        <pc:spChg chg="mod">
          <ac:chgData name="Allegra Pericles" userId="6fb6fad6-731c-444c-82cd-a15dca0c4dc2" providerId="ADAL" clId="{5CA2861B-109B-4B0A-A153-43C43C1D71BC}" dt="2024-03-19T13:26:59.484" v="478"/>
          <ac:spMkLst>
            <pc:docMk/>
            <pc:sldMk cId="1444352260" sldId="2438"/>
            <ac:spMk id="984" creationId="{CA2AE7B6-A24C-9384-73EF-A075D607DBD7}"/>
          </ac:spMkLst>
        </pc:spChg>
        <pc:spChg chg="mod">
          <ac:chgData name="Allegra Pericles" userId="6fb6fad6-731c-444c-82cd-a15dca0c4dc2" providerId="ADAL" clId="{5CA2861B-109B-4B0A-A153-43C43C1D71BC}" dt="2024-03-19T13:26:59.484" v="478"/>
          <ac:spMkLst>
            <pc:docMk/>
            <pc:sldMk cId="1444352260" sldId="2438"/>
            <ac:spMk id="985" creationId="{1E578990-67FC-5009-93F8-740EBB33F113}"/>
          </ac:spMkLst>
        </pc:spChg>
        <pc:spChg chg="mod">
          <ac:chgData name="Allegra Pericles" userId="6fb6fad6-731c-444c-82cd-a15dca0c4dc2" providerId="ADAL" clId="{5CA2861B-109B-4B0A-A153-43C43C1D71BC}" dt="2024-03-19T13:26:59.484" v="478"/>
          <ac:spMkLst>
            <pc:docMk/>
            <pc:sldMk cId="1444352260" sldId="2438"/>
            <ac:spMk id="986" creationId="{3E28C6F3-3C3A-DED8-62A5-C9312A3A037C}"/>
          </ac:spMkLst>
        </pc:spChg>
        <pc:spChg chg="mod">
          <ac:chgData name="Allegra Pericles" userId="6fb6fad6-731c-444c-82cd-a15dca0c4dc2" providerId="ADAL" clId="{5CA2861B-109B-4B0A-A153-43C43C1D71BC}" dt="2024-03-19T13:26:59.484" v="478"/>
          <ac:spMkLst>
            <pc:docMk/>
            <pc:sldMk cId="1444352260" sldId="2438"/>
            <ac:spMk id="987" creationId="{40A3CB6E-30F7-FAAA-EC6E-107ABBEACF8A}"/>
          </ac:spMkLst>
        </pc:spChg>
        <pc:spChg chg="mod">
          <ac:chgData name="Allegra Pericles" userId="6fb6fad6-731c-444c-82cd-a15dca0c4dc2" providerId="ADAL" clId="{5CA2861B-109B-4B0A-A153-43C43C1D71BC}" dt="2024-03-19T13:26:59.484" v="478"/>
          <ac:spMkLst>
            <pc:docMk/>
            <pc:sldMk cId="1444352260" sldId="2438"/>
            <ac:spMk id="988" creationId="{6A6276C5-FBC9-1F98-E418-4945F16B8EFF}"/>
          </ac:spMkLst>
        </pc:spChg>
        <pc:spChg chg="mod">
          <ac:chgData name="Allegra Pericles" userId="6fb6fad6-731c-444c-82cd-a15dca0c4dc2" providerId="ADAL" clId="{5CA2861B-109B-4B0A-A153-43C43C1D71BC}" dt="2024-03-19T13:26:59.484" v="478"/>
          <ac:spMkLst>
            <pc:docMk/>
            <pc:sldMk cId="1444352260" sldId="2438"/>
            <ac:spMk id="989" creationId="{E94BCFE1-B096-BA7B-AECC-CF15A943D699}"/>
          </ac:spMkLst>
        </pc:spChg>
        <pc:spChg chg="mod">
          <ac:chgData name="Allegra Pericles" userId="6fb6fad6-731c-444c-82cd-a15dca0c4dc2" providerId="ADAL" clId="{5CA2861B-109B-4B0A-A153-43C43C1D71BC}" dt="2024-03-19T13:26:59.484" v="478"/>
          <ac:spMkLst>
            <pc:docMk/>
            <pc:sldMk cId="1444352260" sldId="2438"/>
            <ac:spMk id="990" creationId="{2E228C4C-B9A1-14BD-F352-F61243E7C19A}"/>
          </ac:spMkLst>
        </pc:spChg>
        <pc:spChg chg="mod">
          <ac:chgData name="Allegra Pericles" userId="6fb6fad6-731c-444c-82cd-a15dca0c4dc2" providerId="ADAL" clId="{5CA2861B-109B-4B0A-A153-43C43C1D71BC}" dt="2024-03-19T13:26:59.484" v="478"/>
          <ac:spMkLst>
            <pc:docMk/>
            <pc:sldMk cId="1444352260" sldId="2438"/>
            <ac:spMk id="991" creationId="{667FC53C-216A-720C-3DA1-906CF78CE54B}"/>
          </ac:spMkLst>
        </pc:spChg>
        <pc:spChg chg="mod">
          <ac:chgData name="Allegra Pericles" userId="6fb6fad6-731c-444c-82cd-a15dca0c4dc2" providerId="ADAL" clId="{5CA2861B-109B-4B0A-A153-43C43C1D71BC}" dt="2024-03-19T13:26:59.484" v="478"/>
          <ac:spMkLst>
            <pc:docMk/>
            <pc:sldMk cId="1444352260" sldId="2438"/>
            <ac:spMk id="992" creationId="{12B9DA2D-95F5-5782-0EDF-1BC92314E467}"/>
          </ac:spMkLst>
        </pc:spChg>
        <pc:spChg chg="mod">
          <ac:chgData name="Allegra Pericles" userId="6fb6fad6-731c-444c-82cd-a15dca0c4dc2" providerId="ADAL" clId="{5CA2861B-109B-4B0A-A153-43C43C1D71BC}" dt="2024-03-19T13:26:59.484" v="478"/>
          <ac:spMkLst>
            <pc:docMk/>
            <pc:sldMk cId="1444352260" sldId="2438"/>
            <ac:spMk id="993" creationId="{65D9BE38-46CD-77AE-5F31-442FB4E5AD2B}"/>
          </ac:spMkLst>
        </pc:spChg>
        <pc:spChg chg="mod">
          <ac:chgData name="Allegra Pericles" userId="6fb6fad6-731c-444c-82cd-a15dca0c4dc2" providerId="ADAL" clId="{5CA2861B-109B-4B0A-A153-43C43C1D71BC}" dt="2024-03-19T13:26:59.484" v="478"/>
          <ac:spMkLst>
            <pc:docMk/>
            <pc:sldMk cId="1444352260" sldId="2438"/>
            <ac:spMk id="994" creationId="{CAA51C11-E8AE-FE04-498E-601DF225FA0A}"/>
          </ac:spMkLst>
        </pc:spChg>
        <pc:spChg chg="mod">
          <ac:chgData name="Allegra Pericles" userId="6fb6fad6-731c-444c-82cd-a15dca0c4dc2" providerId="ADAL" clId="{5CA2861B-109B-4B0A-A153-43C43C1D71BC}" dt="2024-03-19T13:26:59.484" v="478"/>
          <ac:spMkLst>
            <pc:docMk/>
            <pc:sldMk cId="1444352260" sldId="2438"/>
            <ac:spMk id="995" creationId="{F84A987D-CC09-2630-BFC8-39463F4560FB}"/>
          </ac:spMkLst>
        </pc:spChg>
        <pc:spChg chg="mod">
          <ac:chgData name="Allegra Pericles" userId="6fb6fad6-731c-444c-82cd-a15dca0c4dc2" providerId="ADAL" clId="{5CA2861B-109B-4B0A-A153-43C43C1D71BC}" dt="2024-03-19T13:26:59.484" v="478"/>
          <ac:spMkLst>
            <pc:docMk/>
            <pc:sldMk cId="1444352260" sldId="2438"/>
            <ac:spMk id="996" creationId="{1A503C99-5532-CC2C-D328-BC5A6B4E34E1}"/>
          </ac:spMkLst>
        </pc:spChg>
        <pc:spChg chg="mod">
          <ac:chgData name="Allegra Pericles" userId="6fb6fad6-731c-444c-82cd-a15dca0c4dc2" providerId="ADAL" clId="{5CA2861B-109B-4B0A-A153-43C43C1D71BC}" dt="2024-03-19T13:26:59.484" v="478"/>
          <ac:spMkLst>
            <pc:docMk/>
            <pc:sldMk cId="1444352260" sldId="2438"/>
            <ac:spMk id="997" creationId="{120ACDD8-F149-320B-CE83-7E9F05D6DA62}"/>
          </ac:spMkLst>
        </pc:spChg>
        <pc:spChg chg="mod">
          <ac:chgData name="Allegra Pericles" userId="6fb6fad6-731c-444c-82cd-a15dca0c4dc2" providerId="ADAL" clId="{5CA2861B-109B-4B0A-A153-43C43C1D71BC}" dt="2024-03-19T13:26:59.484" v="478"/>
          <ac:spMkLst>
            <pc:docMk/>
            <pc:sldMk cId="1444352260" sldId="2438"/>
            <ac:spMk id="998" creationId="{B49C2429-B463-520E-5DE4-28ACC1BC1DD5}"/>
          </ac:spMkLst>
        </pc:spChg>
        <pc:spChg chg="mod">
          <ac:chgData name="Allegra Pericles" userId="6fb6fad6-731c-444c-82cd-a15dca0c4dc2" providerId="ADAL" clId="{5CA2861B-109B-4B0A-A153-43C43C1D71BC}" dt="2024-03-19T13:26:59.484" v="478"/>
          <ac:spMkLst>
            <pc:docMk/>
            <pc:sldMk cId="1444352260" sldId="2438"/>
            <ac:spMk id="999" creationId="{C7DAA9FF-2798-CD54-0400-5F9F4D30105B}"/>
          </ac:spMkLst>
        </pc:spChg>
        <pc:spChg chg="mod">
          <ac:chgData name="Allegra Pericles" userId="6fb6fad6-731c-444c-82cd-a15dca0c4dc2" providerId="ADAL" clId="{5CA2861B-109B-4B0A-A153-43C43C1D71BC}" dt="2024-03-19T13:26:59.484" v="478"/>
          <ac:spMkLst>
            <pc:docMk/>
            <pc:sldMk cId="1444352260" sldId="2438"/>
            <ac:spMk id="1000" creationId="{65AB84FD-E099-B118-E947-2716FF5ACE0C}"/>
          </ac:spMkLst>
        </pc:spChg>
        <pc:spChg chg="mod">
          <ac:chgData name="Allegra Pericles" userId="6fb6fad6-731c-444c-82cd-a15dca0c4dc2" providerId="ADAL" clId="{5CA2861B-109B-4B0A-A153-43C43C1D71BC}" dt="2024-03-19T13:26:59.484" v="478"/>
          <ac:spMkLst>
            <pc:docMk/>
            <pc:sldMk cId="1444352260" sldId="2438"/>
            <ac:spMk id="1001" creationId="{E81E7FF8-D313-2CC9-3EBA-4026EF2AE9E3}"/>
          </ac:spMkLst>
        </pc:spChg>
        <pc:spChg chg="mod">
          <ac:chgData name="Allegra Pericles" userId="6fb6fad6-731c-444c-82cd-a15dca0c4dc2" providerId="ADAL" clId="{5CA2861B-109B-4B0A-A153-43C43C1D71BC}" dt="2024-03-19T13:26:59.484" v="478"/>
          <ac:spMkLst>
            <pc:docMk/>
            <pc:sldMk cId="1444352260" sldId="2438"/>
            <ac:spMk id="1002" creationId="{5EFF466F-FD05-3250-C24B-0D62653F5FCD}"/>
          </ac:spMkLst>
        </pc:spChg>
        <pc:spChg chg="mod">
          <ac:chgData name="Allegra Pericles" userId="6fb6fad6-731c-444c-82cd-a15dca0c4dc2" providerId="ADAL" clId="{5CA2861B-109B-4B0A-A153-43C43C1D71BC}" dt="2024-03-19T13:26:59.484" v="478"/>
          <ac:spMkLst>
            <pc:docMk/>
            <pc:sldMk cId="1444352260" sldId="2438"/>
            <ac:spMk id="1003" creationId="{75D7F09D-166A-7938-8B85-A035E3B7D1E9}"/>
          </ac:spMkLst>
        </pc:spChg>
        <pc:spChg chg="mod">
          <ac:chgData name="Allegra Pericles" userId="6fb6fad6-731c-444c-82cd-a15dca0c4dc2" providerId="ADAL" clId="{5CA2861B-109B-4B0A-A153-43C43C1D71BC}" dt="2024-03-19T13:26:59.484" v="478"/>
          <ac:spMkLst>
            <pc:docMk/>
            <pc:sldMk cId="1444352260" sldId="2438"/>
            <ac:spMk id="1004" creationId="{E4A0AB4D-A81E-4F2C-38ED-ABB52776A5AB}"/>
          </ac:spMkLst>
        </pc:spChg>
        <pc:spChg chg="mod">
          <ac:chgData name="Allegra Pericles" userId="6fb6fad6-731c-444c-82cd-a15dca0c4dc2" providerId="ADAL" clId="{5CA2861B-109B-4B0A-A153-43C43C1D71BC}" dt="2024-03-19T13:26:59.484" v="478"/>
          <ac:spMkLst>
            <pc:docMk/>
            <pc:sldMk cId="1444352260" sldId="2438"/>
            <ac:spMk id="1005" creationId="{61076CC4-EF50-D068-E53D-F82ECF2827E8}"/>
          </ac:spMkLst>
        </pc:spChg>
        <pc:spChg chg="mod">
          <ac:chgData name="Allegra Pericles" userId="6fb6fad6-731c-444c-82cd-a15dca0c4dc2" providerId="ADAL" clId="{5CA2861B-109B-4B0A-A153-43C43C1D71BC}" dt="2024-03-19T13:26:59.484" v="478"/>
          <ac:spMkLst>
            <pc:docMk/>
            <pc:sldMk cId="1444352260" sldId="2438"/>
            <ac:spMk id="1006" creationId="{93CAC88E-B0FC-4C83-C62E-1E6AEC8D10F1}"/>
          </ac:spMkLst>
        </pc:spChg>
        <pc:spChg chg="mod">
          <ac:chgData name="Allegra Pericles" userId="6fb6fad6-731c-444c-82cd-a15dca0c4dc2" providerId="ADAL" clId="{5CA2861B-109B-4B0A-A153-43C43C1D71BC}" dt="2024-03-19T13:26:59.484" v="478"/>
          <ac:spMkLst>
            <pc:docMk/>
            <pc:sldMk cId="1444352260" sldId="2438"/>
            <ac:spMk id="1007" creationId="{9564A3A0-7085-3C51-E40D-47A6D1560187}"/>
          </ac:spMkLst>
        </pc:spChg>
        <pc:spChg chg="mod">
          <ac:chgData name="Allegra Pericles" userId="6fb6fad6-731c-444c-82cd-a15dca0c4dc2" providerId="ADAL" clId="{5CA2861B-109B-4B0A-A153-43C43C1D71BC}" dt="2024-03-19T13:26:59.484" v="478"/>
          <ac:spMkLst>
            <pc:docMk/>
            <pc:sldMk cId="1444352260" sldId="2438"/>
            <ac:spMk id="1008" creationId="{BF510475-6D11-21A7-DEC7-38857E6EEECA}"/>
          </ac:spMkLst>
        </pc:spChg>
        <pc:spChg chg="mod">
          <ac:chgData name="Allegra Pericles" userId="6fb6fad6-731c-444c-82cd-a15dca0c4dc2" providerId="ADAL" clId="{5CA2861B-109B-4B0A-A153-43C43C1D71BC}" dt="2024-03-19T13:26:59.484" v="478"/>
          <ac:spMkLst>
            <pc:docMk/>
            <pc:sldMk cId="1444352260" sldId="2438"/>
            <ac:spMk id="1009" creationId="{F919D633-09BD-C03E-C72A-C0771C2731D1}"/>
          </ac:spMkLst>
        </pc:spChg>
        <pc:spChg chg="mod">
          <ac:chgData name="Allegra Pericles" userId="6fb6fad6-731c-444c-82cd-a15dca0c4dc2" providerId="ADAL" clId="{5CA2861B-109B-4B0A-A153-43C43C1D71BC}" dt="2024-03-19T13:26:59.484" v="478"/>
          <ac:spMkLst>
            <pc:docMk/>
            <pc:sldMk cId="1444352260" sldId="2438"/>
            <ac:spMk id="1010" creationId="{A48CDC1E-09A1-3B59-F4FE-7DE9293784BF}"/>
          </ac:spMkLst>
        </pc:spChg>
        <pc:spChg chg="mod">
          <ac:chgData name="Allegra Pericles" userId="6fb6fad6-731c-444c-82cd-a15dca0c4dc2" providerId="ADAL" clId="{5CA2861B-109B-4B0A-A153-43C43C1D71BC}" dt="2024-03-19T13:26:59.484" v="478"/>
          <ac:spMkLst>
            <pc:docMk/>
            <pc:sldMk cId="1444352260" sldId="2438"/>
            <ac:spMk id="1011" creationId="{19C82C01-E96C-69A6-FEB8-BFC4A42022F7}"/>
          </ac:spMkLst>
        </pc:spChg>
        <pc:spChg chg="mod">
          <ac:chgData name="Allegra Pericles" userId="6fb6fad6-731c-444c-82cd-a15dca0c4dc2" providerId="ADAL" clId="{5CA2861B-109B-4B0A-A153-43C43C1D71BC}" dt="2024-03-19T13:26:59.484" v="478"/>
          <ac:spMkLst>
            <pc:docMk/>
            <pc:sldMk cId="1444352260" sldId="2438"/>
            <ac:spMk id="1012" creationId="{3990B776-54F1-16F5-D4A7-5A506D056D9C}"/>
          </ac:spMkLst>
        </pc:spChg>
        <pc:spChg chg="mod">
          <ac:chgData name="Allegra Pericles" userId="6fb6fad6-731c-444c-82cd-a15dca0c4dc2" providerId="ADAL" clId="{5CA2861B-109B-4B0A-A153-43C43C1D71BC}" dt="2024-03-19T13:26:59.484" v="478"/>
          <ac:spMkLst>
            <pc:docMk/>
            <pc:sldMk cId="1444352260" sldId="2438"/>
            <ac:spMk id="1013" creationId="{5B740A47-3B13-B5D8-2F6B-7805300F1451}"/>
          </ac:spMkLst>
        </pc:spChg>
        <pc:spChg chg="mod">
          <ac:chgData name="Allegra Pericles" userId="6fb6fad6-731c-444c-82cd-a15dca0c4dc2" providerId="ADAL" clId="{5CA2861B-109B-4B0A-A153-43C43C1D71BC}" dt="2024-03-19T13:26:59.484" v="478"/>
          <ac:spMkLst>
            <pc:docMk/>
            <pc:sldMk cId="1444352260" sldId="2438"/>
            <ac:spMk id="1014" creationId="{84A6311C-A807-DFCB-996E-5B5F0DF2A731}"/>
          </ac:spMkLst>
        </pc:spChg>
        <pc:spChg chg="mod">
          <ac:chgData name="Allegra Pericles" userId="6fb6fad6-731c-444c-82cd-a15dca0c4dc2" providerId="ADAL" clId="{5CA2861B-109B-4B0A-A153-43C43C1D71BC}" dt="2024-03-19T13:26:59.484" v="478"/>
          <ac:spMkLst>
            <pc:docMk/>
            <pc:sldMk cId="1444352260" sldId="2438"/>
            <ac:spMk id="1015" creationId="{17205E8C-929D-AB73-5509-76B6C061062D}"/>
          </ac:spMkLst>
        </pc:spChg>
        <pc:spChg chg="mod">
          <ac:chgData name="Allegra Pericles" userId="6fb6fad6-731c-444c-82cd-a15dca0c4dc2" providerId="ADAL" clId="{5CA2861B-109B-4B0A-A153-43C43C1D71BC}" dt="2024-03-19T13:26:59.484" v="478"/>
          <ac:spMkLst>
            <pc:docMk/>
            <pc:sldMk cId="1444352260" sldId="2438"/>
            <ac:spMk id="1016" creationId="{935BD808-68FF-F3E5-DB4D-6F361DA30262}"/>
          </ac:spMkLst>
        </pc:spChg>
        <pc:spChg chg="mod">
          <ac:chgData name="Allegra Pericles" userId="6fb6fad6-731c-444c-82cd-a15dca0c4dc2" providerId="ADAL" clId="{5CA2861B-109B-4B0A-A153-43C43C1D71BC}" dt="2024-03-19T13:26:59.484" v="478"/>
          <ac:spMkLst>
            <pc:docMk/>
            <pc:sldMk cId="1444352260" sldId="2438"/>
            <ac:spMk id="1017" creationId="{D21E8307-142E-9A8C-C796-0D851F7029AD}"/>
          </ac:spMkLst>
        </pc:spChg>
        <pc:spChg chg="mod">
          <ac:chgData name="Allegra Pericles" userId="6fb6fad6-731c-444c-82cd-a15dca0c4dc2" providerId="ADAL" clId="{5CA2861B-109B-4B0A-A153-43C43C1D71BC}" dt="2024-03-19T13:26:59.484" v="478"/>
          <ac:spMkLst>
            <pc:docMk/>
            <pc:sldMk cId="1444352260" sldId="2438"/>
            <ac:spMk id="1018" creationId="{5EF630FB-0EB4-76B2-23E2-DE5052891AEE}"/>
          </ac:spMkLst>
        </pc:spChg>
        <pc:spChg chg="mod">
          <ac:chgData name="Allegra Pericles" userId="6fb6fad6-731c-444c-82cd-a15dca0c4dc2" providerId="ADAL" clId="{5CA2861B-109B-4B0A-A153-43C43C1D71BC}" dt="2024-03-19T13:26:59.484" v="478"/>
          <ac:spMkLst>
            <pc:docMk/>
            <pc:sldMk cId="1444352260" sldId="2438"/>
            <ac:spMk id="1019" creationId="{808F391A-FBF5-3AB8-BB67-FA1E6B6D3099}"/>
          </ac:spMkLst>
        </pc:spChg>
        <pc:spChg chg="mod">
          <ac:chgData name="Allegra Pericles" userId="6fb6fad6-731c-444c-82cd-a15dca0c4dc2" providerId="ADAL" clId="{5CA2861B-109B-4B0A-A153-43C43C1D71BC}" dt="2024-03-19T13:26:59.484" v="478"/>
          <ac:spMkLst>
            <pc:docMk/>
            <pc:sldMk cId="1444352260" sldId="2438"/>
            <ac:spMk id="1020" creationId="{4BF48DFB-01CC-4AC1-D2D0-F09482E7F712}"/>
          </ac:spMkLst>
        </pc:spChg>
        <pc:spChg chg="mod">
          <ac:chgData name="Allegra Pericles" userId="6fb6fad6-731c-444c-82cd-a15dca0c4dc2" providerId="ADAL" clId="{5CA2861B-109B-4B0A-A153-43C43C1D71BC}" dt="2024-03-19T13:26:59.484" v="478"/>
          <ac:spMkLst>
            <pc:docMk/>
            <pc:sldMk cId="1444352260" sldId="2438"/>
            <ac:spMk id="1021" creationId="{F415A4DC-09BD-FEA1-F6E7-F859332C051C}"/>
          </ac:spMkLst>
        </pc:spChg>
        <pc:spChg chg="mod">
          <ac:chgData name="Allegra Pericles" userId="6fb6fad6-731c-444c-82cd-a15dca0c4dc2" providerId="ADAL" clId="{5CA2861B-109B-4B0A-A153-43C43C1D71BC}" dt="2024-03-19T13:26:59.484" v="478"/>
          <ac:spMkLst>
            <pc:docMk/>
            <pc:sldMk cId="1444352260" sldId="2438"/>
            <ac:spMk id="1022" creationId="{EDA1C962-182F-04B7-0E40-05029BA5456B}"/>
          </ac:spMkLst>
        </pc:spChg>
        <pc:spChg chg="mod">
          <ac:chgData name="Allegra Pericles" userId="6fb6fad6-731c-444c-82cd-a15dca0c4dc2" providerId="ADAL" clId="{5CA2861B-109B-4B0A-A153-43C43C1D71BC}" dt="2024-03-19T13:26:59.484" v="478"/>
          <ac:spMkLst>
            <pc:docMk/>
            <pc:sldMk cId="1444352260" sldId="2438"/>
            <ac:spMk id="1023" creationId="{98740782-2093-CCA0-0640-1AD57BD15B7E}"/>
          </ac:spMkLst>
        </pc:spChg>
        <pc:spChg chg="mod">
          <ac:chgData name="Allegra Pericles" userId="6fb6fad6-731c-444c-82cd-a15dca0c4dc2" providerId="ADAL" clId="{5CA2861B-109B-4B0A-A153-43C43C1D71BC}" dt="2024-03-19T13:26:59.484" v="478"/>
          <ac:spMkLst>
            <pc:docMk/>
            <pc:sldMk cId="1444352260" sldId="2438"/>
            <ac:spMk id="1024" creationId="{BAA05B05-16BD-5C05-5540-E9E68BD3859B}"/>
          </ac:spMkLst>
        </pc:spChg>
        <pc:spChg chg="mod">
          <ac:chgData name="Allegra Pericles" userId="6fb6fad6-731c-444c-82cd-a15dca0c4dc2" providerId="ADAL" clId="{5CA2861B-109B-4B0A-A153-43C43C1D71BC}" dt="2024-03-19T13:26:59.484" v="478"/>
          <ac:spMkLst>
            <pc:docMk/>
            <pc:sldMk cId="1444352260" sldId="2438"/>
            <ac:spMk id="1025" creationId="{A4CA96F1-E452-AA08-59A6-E7486EBEA61C}"/>
          </ac:spMkLst>
        </pc:spChg>
        <pc:spChg chg="mod">
          <ac:chgData name="Allegra Pericles" userId="6fb6fad6-731c-444c-82cd-a15dca0c4dc2" providerId="ADAL" clId="{5CA2861B-109B-4B0A-A153-43C43C1D71BC}" dt="2024-03-19T13:26:59.484" v="478"/>
          <ac:spMkLst>
            <pc:docMk/>
            <pc:sldMk cId="1444352260" sldId="2438"/>
            <ac:spMk id="1026" creationId="{034DE643-D8D9-097D-40EF-5567E70A9E6B}"/>
          </ac:spMkLst>
        </pc:spChg>
        <pc:spChg chg="mod">
          <ac:chgData name="Allegra Pericles" userId="6fb6fad6-731c-444c-82cd-a15dca0c4dc2" providerId="ADAL" clId="{5CA2861B-109B-4B0A-A153-43C43C1D71BC}" dt="2024-03-19T13:26:59.484" v="478"/>
          <ac:spMkLst>
            <pc:docMk/>
            <pc:sldMk cId="1444352260" sldId="2438"/>
            <ac:spMk id="1027" creationId="{30B2CB67-2B66-EE4E-DBAC-D03EA1BEDC8C}"/>
          </ac:spMkLst>
        </pc:spChg>
        <pc:spChg chg="mod">
          <ac:chgData name="Allegra Pericles" userId="6fb6fad6-731c-444c-82cd-a15dca0c4dc2" providerId="ADAL" clId="{5CA2861B-109B-4B0A-A153-43C43C1D71BC}" dt="2024-03-19T13:26:59.484" v="478"/>
          <ac:spMkLst>
            <pc:docMk/>
            <pc:sldMk cId="1444352260" sldId="2438"/>
            <ac:spMk id="1028" creationId="{B082C046-F007-0306-33B8-F9D426D8410F}"/>
          </ac:spMkLst>
        </pc:spChg>
        <pc:spChg chg="mod">
          <ac:chgData name="Allegra Pericles" userId="6fb6fad6-731c-444c-82cd-a15dca0c4dc2" providerId="ADAL" clId="{5CA2861B-109B-4B0A-A153-43C43C1D71BC}" dt="2024-03-19T13:26:59.484" v="478"/>
          <ac:spMkLst>
            <pc:docMk/>
            <pc:sldMk cId="1444352260" sldId="2438"/>
            <ac:spMk id="1029" creationId="{9FCA5DD4-8474-9EDC-55B4-2BF278355F97}"/>
          </ac:spMkLst>
        </pc:spChg>
        <pc:spChg chg="mod">
          <ac:chgData name="Allegra Pericles" userId="6fb6fad6-731c-444c-82cd-a15dca0c4dc2" providerId="ADAL" clId="{5CA2861B-109B-4B0A-A153-43C43C1D71BC}" dt="2024-03-19T13:26:59.484" v="478"/>
          <ac:spMkLst>
            <pc:docMk/>
            <pc:sldMk cId="1444352260" sldId="2438"/>
            <ac:spMk id="1030" creationId="{3012D732-1260-8412-70AE-B9EC190523B1}"/>
          </ac:spMkLst>
        </pc:spChg>
        <pc:spChg chg="mod">
          <ac:chgData name="Allegra Pericles" userId="6fb6fad6-731c-444c-82cd-a15dca0c4dc2" providerId="ADAL" clId="{5CA2861B-109B-4B0A-A153-43C43C1D71BC}" dt="2024-03-19T13:26:59.484" v="478"/>
          <ac:spMkLst>
            <pc:docMk/>
            <pc:sldMk cId="1444352260" sldId="2438"/>
            <ac:spMk id="1031" creationId="{24EB29CE-710F-A7B4-30CF-B8664CA82B1D}"/>
          </ac:spMkLst>
        </pc:spChg>
        <pc:spChg chg="mod">
          <ac:chgData name="Allegra Pericles" userId="6fb6fad6-731c-444c-82cd-a15dca0c4dc2" providerId="ADAL" clId="{5CA2861B-109B-4B0A-A153-43C43C1D71BC}" dt="2024-03-19T13:26:59.484" v="478"/>
          <ac:spMkLst>
            <pc:docMk/>
            <pc:sldMk cId="1444352260" sldId="2438"/>
            <ac:spMk id="1032" creationId="{D389D15E-727D-F27E-A432-41F6232D6813}"/>
          </ac:spMkLst>
        </pc:spChg>
        <pc:spChg chg="mod">
          <ac:chgData name="Allegra Pericles" userId="6fb6fad6-731c-444c-82cd-a15dca0c4dc2" providerId="ADAL" clId="{5CA2861B-109B-4B0A-A153-43C43C1D71BC}" dt="2024-03-19T13:26:59.484" v="478"/>
          <ac:spMkLst>
            <pc:docMk/>
            <pc:sldMk cId="1444352260" sldId="2438"/>
            <ac:spMk id="1033" creationId="{FC55DE30-E695-4F36-62E8-9E2832892C62}"/>
          </ac:spMkLst>
        </pc:spChg>
        <pc:spChg chg="mod">
          <ac:chgData name="Allegra Pericles" userId="6fb6fad6-731c-444c-82cd-a15dca0c4dc2" providerId="ADAL" clId="{5CA2861B-109B-4B0A-A153-43C43C1D71BC}" dt="2024-03-19T13:26:59.484" v="478"/>
          <ac:spMkLst>
            <pc:docMk/>
            <pc:sldMk cId="1444352260" sldId="2438"/>
            <ac:spMk id="1034" creationId="{A41E47D5-0743-055A-DA6B-C61D14BFA3B3}"/>
          </ac:spMkLst>
        </pc:spChg>
        <pc:spChg chg="mod">
          <ac:chgData name="Allegra Pericles" userId="6fb6fad6-731c-444c-82cd-a15dca0c4dc2" providerId="ADAL" clId="{5CA2861B-109B-4B0A-A153-43C43C1D71BC}" dt="2024-03-19T13:26:59.484" v="478"/>
          <ac:spMkLst>
            <pc:docMk/>
            <pc:sldMk cId="1444352260" sldId="2438"/>
            <ac:spMk id="1035" creationId="{6FC35B73-2E78-C78E-51D9-1453F70DC789}"/>
          </ac:spMkLst>
        </pc:spChg>
        <pc:spChg chg="mod">
          <ac:chgData name="Allegra Pericles" userId="6fb6fad6-731c-444c-82cd-a15dca0c4dc2" providerId="ADAL" clId="{5CA2861B-109B-4B0A-A153-43C43C1D71BC}" dt="2024-03-19T13:26:59.484" v="478"/>
          <ac:spMkLst>
            <pc:docMk/>
            <pc:sldMk cId="1444352260" sldId="2438"/>
            <ac:spMk id="1036" creationId="{51869C45-13EA-A4EF-245B-29101A4F453D}"/>
          </ac:spMkLst>
        </pc:spChg>
        <pc:spChg chg="mod">
          <ac:chgData name="Allegra Pericles" userId="6fb6fad6-731c-444c-82cd-a15dca0c4dc2" providerId="ADAL" clId="{5CA2861B-109B-4B0A-A153-43C43C1D71BC}" dt="2024-03-19T13:26:59.484" v="478"/>
          <ac:spMkLst>
            <pc:docMk/>
            <pc:sldMk cId="1444352260" sldId="2438"/>
            <ac:spMk id="1037" creationId="{B6322CE2-29EA-729F-025E-17E7BCECFB1C}"/>
          </ac:spMkLst>
        </pc:spChg>
        <pc:spChg chg="mod">
          <ac:chgData name="Allegra Pericles" userId="6fb6fad6-731c-444c-82cd-a15dca0c4dc2" providerId="ADAL" clId="{5CA2861B-109B-4B0A-A153-43C43C1D71BC}" dt="2024-03-19T13:26:59.484" v="478"/>
          <ac:spMkLst>
            <pc:docMk/>
            <pc:sldMk cId="1444352260" sldId="2438"/>
            <ac:spMk id="1038" creationId="{63020395-4F88-1AFA-4AF9-196CD2E06124}"/>
          </ac:spMkLst>
        </pc:spChg>
        <pc:spChg chg="mod">
          <ac:chgData name="Allegra Pericles" userId="6fb6fad6-731c-444c-82cd-a15dca0c4dc2" providerId="ADAL" clId="{5CA2861B-109B-4B0A-A153-43C43C1D71BC}" dt="2024-03-19T13:26:59.484" v="478"/>
          <ac:spMkLst>
            <pc:docMk/>
            <pc:sldMk cId="1444352260" sldId="2438"/>
            <ac:spMk id="1039" creationId="{05E0FF39-470D-564B-92BC-265E827EF659}"/>
          </ac:spMkLst>
        </pc:spChg>
        <pc:spChg chg="mod">
          <ac:chgData name="Allegra Pericles" userId="6fb6fad6-731c-444c-82cd-a15dca0c4dc2" providerId="ADAL" clId="{5CA2861B-109B-4B0A-A153-43C43C1D71BC}" dt="2024-03-19T13:26:59.484" v="478"/>
          <ac:spMkLst>
            <pc:docMk/>
            <pc:sldMk cId="1444352260" sldId="2438"/>
            <ac:spMk id="1040" creationId="{474CBFAC-90E7-2AD8-57ED-04175896D7B3}"/>
          </ac:spMkLst>
        </pc:spChg>
        <pc:spChg chg="mod">
          <ac:chgData name="Allegra Pericles" userId="6fb6fad6-731c-444c-82cd-a15dca0c4dc2" providerId="ADAL" clId="{5CA2861B-109B-4B0A-A153-43C43C1D71BC}" dt="2024-03-19T13:26:59.484" v="478"/>
          <ac:spMkLst>
            <pc:docMk/>
            <pc:sldMk cId="1444352260" sldId="2438"/>
            <ac:spMk id="1041" creationId="{26DB265F-6E8C-1ED6-2F9E-47CFAC08FE12}"/>
          </ac:spMkLst>
        </pc:spChg>
        <pc:spChg chg="mod">
          <ac:chgData name="Allegra Pericles" userId="6fb6fad6-731c-444c-82cd-a15dca0c4dc2" providerId="ADAL" clId="{5CA2861B-109B-4B0A-A153-43C43C1D71BC}" dt="2024-03-19T13:26:59.484" v="478"/>
          <ac:spMkLst>
            <pc:docMk/>
            <pc:sldMk cId="1444352260" sldId="2438"/>
            <ac:spMk id="1042" creationId="{C8ABDE33-7014-2DE2-2EC9-C7B8F304A50A}"/>
          </ac:spMkLst>
        </pc:spChg>
        <pc:spChg chg="mod">
          <ac:chgData name="Allegra Pericles" userId="6fb6fad6-731c-444c-82cd-a15dca0c4dc2" providerId="ADAL" clId="{5CA2861B-109B-4B0A-A153-43C43C1D71BC}" dt="2024-03-19T13:26:59.484" v="478"/>
          <ac:spMkLst>
            <pc:docMk/>
            <pc:sldMk cId="1444352260" sldId="2438"/>
            <ac:spMk id="1043" creationId="{E0DF928F-076C-D266-80FD-C9144C91FA21}"/>
          </ac:spMkLst>
        </pc:spChg>
        <pc:spChg chg="mod">
          <ac:chgData name="Allegra Pericles" userId="6fb6fad6-731c-444c-82cd-a15dca0c4dc2" providerId="ADAL" clId="{5CA2861B-109B-4B0A-A153-43C43C1D71BC}" dt="2024-03-19T13:26:59.484" v="478"/>
          <ac:spMkLst>
            <pc:docMk/>
            <pc:sldMk cId="1444352260" sldId="2438"/>
            <ac:spMk id="1044" creationId="{9C66133D-0B52-BB38-F25A-6488FE2F05D7}"/>
          </ac:spMkLst>
        </pc:spChg>
        <pc:spChg chg="mod">
          <ac:chgData name="Allegra Pericles" userId="6fb6fad6-731c-444c-82cd-a15dca0c4dc2" providerId="ADAL" clId="{5CA2861B-109B-4B0A-A153-43C43C1D71BC}" dt="2024-03-19T13:26:59.484" v="478"/>
          <ac:spMkLst>
            <pc:docMk/>
            <pc:sldMk cId="1444352260" sldId="2438"/>
            <ac:spMk id="1045" creationId="{7F1BED75-0648-FC16-51B9-78C72B7C1C54}"/>
          </ac:spMkLst>
        </pc:spChg>
        <pc:spChg chg="mod">
          <ac:chgData name="Allegra Pericles" userId="6fb6fad6-731c-444c-82cd-a15dca0c4dc2" providerId="ADAL" clId="{5CA2861B-109B-4B0A-A153-43C43C1D71BC}" dt="2024-03-19T13:26:59.484" v="478"/>
          <ac:spMkLst>
            <pc:docMk/>
            <pc:sldMk cId="1444352260" sldId="2438"/>
            <ac:spMk id="1046" creationId="{4AB4F59A-7CFB-1B92-8988-041AD873D474}"/>
          </ac:spMkLst>
        </pc:spChg>
        <pc:spChg chg="mod">
          <ac:chgData name="Allegra Pericles" userId="6fb6fad6-731c-444c-82cd-a15dca0c4dc2" providerId="ADAL" clId="{5CA2861B-109B-4B0A-A153-43C43C1D71BC}" dt="2024-03-19T13:26:59.484" v="478"/>
          <ac:spMkLst>
            <pc:docMk/>
            <pc:sldMk cId="1444352260" sldId="2438"/>
            <ac:spMk id="1047" creationId="{222ADF8B-2138-2DC8-E000-0E67470EFEDB}"/>
          </ac:spMkLst>
        </pc:spChg>
        <pc:spChg chg="mod">
          <ac:chgData name="Allegra Pericles" userId="6fb6fad6-731c-444c-82cd-a15dca0c4dc2" providerId="ADAL" clId="{5CA2861B-109B-4B0A-A153-43C43C1D71BC}" dt="2024-03-19T13:26:59.484" v="478"/>
          <ac:spMkLst>
            <pc:docMk/>
            <pc:sldMk cId="1444352260" sldId="2438"/>
            <ac:spMk id="1048" creationId="{C834C4FA-A121-BF86-6A24-F095BFFB32E7}"/>
          </ac:spMkLst>
        </pc:spChg>
        <pc:spChg chg="mod">
          <ac:chgData name="Allegra Pericles" userId="6fb6fad6-731c-444c-82cd-a15dca0c4dc2" providerId="ADAL" clId="{5CA2861B-109B-4B0A-A153-43C43C1D71BC}" dt="2024-03-19T13:26:59.484" v="478"/>
          <ac:spMkLst>
            <pc:docMk/>
            <pc:sldMk cId="1444352260" sldId="2438"/>
            <ac:spMk id="1049" creationId="{5D4AEE2E-7F65-BEF9-33DC-56E004698D18}"/>
          </ac:spMkLst>
        </pc:spChg>
        <pc:spChg chg="mod">
          <ac:chgData name="Allegra Pericles" userId="6fb6fad6-731c-444c-82cd-a15dca0c4dc2" providerId="ADAL" clId="{5CA2861B-109B-4B0A-A153-43C43C1D71BC}" dt="2024-03-19T13:26:59.484" v="478"/>
          <ac:spMkLst>
            <pc:docMk/>
            <pc:sldMk cId="1444352260" sldId="2438"/>
            <ac:spMk id="1050" creationId="{72EC8562-E466-E827-1B8A-3AFF2F15CA14}"/>
          </ac:spMkLst>
        </pc:spChg>
        <pc:spChg chg="mod">
          <ac:chgData name="Allegra Pericles" userId="6fb6fad6-731c-444c-82cd-a15dca0c4dc2" providerId="ADAL" clId="{5CA2861B-109B-4B0A-A153-43C43C1D71BC}" dt="2024-03-19T13:26:59.484" v="478"/>
          <ac:spMkLst>
            <pc:docMk/>
            <pc:sldMk cId="1444352260" sldId="2438"/>
            <ac:spMk id="1051" creationId="{DCB850BC-66CF-B7F4-8948-00CE56D8ADCB}"/>
          </ac:spMkLst>
        </pc:spChg>
        <pc:spChg chg="mod">
          <ac:chgData name="Allegra Pericles" userId="6fb6fad6-731c-444c-82cd-a15dca0c4dc2" providerId="ADAL" clId="{5CA2861B-109B-4B0A-A153-43C43C1D71BC}" dt="2024-03-19T13:26:59.484" v="478"/>
          <ac:spMkLst>
            <pc:docMk/>
            <pc:sldMk cId="1444352260" sldId="2438"/>
            <ac:spMk id="1052" creationId="{2D62C1B1-A2DC-7BFA-363A-FE19C531A4D5}"/>
          </ac:spMkLst>
        </pc:spChg>
        <pc:spChg chg="mod">
          <ac:chgData name="Allegra Pericles" userId="6fb6fad6-731c-444c-82cd-a15dca0c4dc2" providerId="ADAL" clId="{5CA2861B-109B-4B0A-A153-43C43C1D71BC}" dt="2024-03-19T13:26:59.484" v="478"/>
          <ac:spMkLst>
            <pc:docMk/>
            <pc:sldMk cId="1444352260" sldId="2438"/>
            <ac:spMk id="1053" creationId="{5AA7C28C-E271-CD3E-6E4C-9F0BA64745F0}"/>
          </ac:spMkLst>
        </pc:spChg>
        <pc:spChg chg="mod">
          <ac:chgData name="Allegra Pericles" userId="6fb6fad6-731c-444c-82cd-a15dca0c4dc2" providerId="ADAL" clId="{5CA2861B-109B-4B0A-A153-43C43C1D71BC}" dt="2024-03-19T13:26:59.484" v="478"/>
          <ac:spMkLst>
            <pc:docMk/>
            <pc:sldMk cId="1444352260" sldId="2438"/>
            <ac:spMk id="1054" creationId="{9A82754C-8146-FC15-558B-045C2E0B2762}"/>
          </ac:spMkLst>
        </pc:spChg>
        <pc:spChg chg="mod">
          <ac:chgData name="Allegra Pericles" userId="6fb6fad6-731c-444c-82cd-a15dca0c4dc2" providerId="ADAL" clId="{5CA2861B-109B-4B0A-A153-43C43C1D71BC}" dt="2024-03-19T13:26:59.484" v="478"/>
          <ac:spMkLst>
            <pc:docMk/>
            <pc:sldMk cId="1444352260" sldId="2438"/>
            <ac:spMk id="1055" creationId="{36783917-9CD6-CF61-1544-C638BA4919BE}"/>
          </ac:spMkLst>
        </pc:spChg>
        <pc:spChg chg="mod">
          <ac:chgData name="Allegra Pericles" userId="6fb6fad6-731c-444c-82cd-a15dca0c4dc2" providerId="ADAL" clId="{5CA2861B-109B-4B0A-A153-43C43C1D71BC}" dt="2024-03-19T13:26:59.484" v="478"/>
          <ac:spMkLst>
            <pc:docMk/>
            <pc:sldMk cId="1444352260" sldId="2438"/>
            <ac:spMk id="1056" creationId="{0CE8085F-A97A-E5CC-3ED3-43E7D54010E8}"/>
          </ac:spMkLst>
        </pc:spChg>
        <pc:spChg chg="mod">
          <ac:chgData name="Allegra Pericles" userId="6fb6fad6-731c-444c-82cd-a15dca0c4dc2" providerId="ADAL" clId="{5CA2861B-109B-4B0A-A153-43C43C1D71BC}" dt="2024-03-19T13:26:59.484" v="478"/>
          <ac:spMkLst>
            <pc:docMk/>
            <pc:sldMk cId="1444352260" sldId="2438"/>
            <ac:spMk id="1057" creationId="{B929950C-18AE-4D17-8471-679DA00FA073}"/>
          </ac:spMkLst>
        </pc:spChg>
        <pc:spChg chg="mod">
          <ac:chgData name="Allegra Pericles" userId="6fb6fad6-731c-444c-82cd-a15dca0c4dc2" providerId="ADAL" clId="{5CA2861B-109B-4B0A-A153-43C43C1D71BC}" dt="2024-03-19T13:26:59.484" v="478"/>
          <ac:spMkLst>
            <pc:docMk/>
            <pc:sldMk cId="1444352260" sldId="2438"/>
            <ac:spMk id="1058" creationId="{5B2404F7-FB87-58FF-2D74-03C69EE9DBD8}"/>
          </ac:spMkLst>
        </pc:spChg>
        <pc:spChg chg="mod">
          <ac:chgData name="Allegra Pericles" userId="6fb6fad6-731c-444c-82cd-a15dca0c4dc2" providerId="ADAL" clId="{5CA2861B-109B-4B0A-A153-43C43C1D71BC}" dt="2024-03-19T13:26:59.484" v="478"/>
          <ac:spMkLst>
            <pc:docMk/>
            <pc:sldMk cId="1444352260" sldId="2438"/>
            <ac:spMk id="1059" creationId="{BEEF53FD-313B-90C2-723A-5CE91059CB92}"/>
          </ac:spMkLst>
        </pc:spChg>
        <pc:spChg chg="mod">
          <ac:chgData name="Allegra Pericles" userId="6fb6fad6-731c-444c-82cd-a15dca0c4dc2" providerId="ADAL" clId="{5CA2861B-109B-4B0A-A153-43C43C1D71BC}" dt="2024-03-19T13:26:59.484" v="478"/>
          <ac:spMkLst>
            <pc:docMk/>
            <pc:sldMk cId="1444352260" sldId="2438"/>
            <ac:spMk id="1060" creationId="{280CBEDE-EEE5-310B-2496-55134848F26E}"/>
          </ac:spMkLst>
        </pc:spChg>
        <pc:spChg chg="mod">
          <ac:chgData name="Allegra Pericles" userId="6fb6fad6-731c-444c-82cd-a15dca0c4dc2" providerId="ADAL" clId="{5CA2861B-109B-4B0A-A153-43C43C1D71BC}" dt="2024-03-19T13:26:59.484" v="478"/>
          <ac:spMkLst>
            <pc:docMk/>
            <pc:sldMk cId="1444352260" sldId="2438"/>
            <ac:spMk id="1061" creationId="{CEC8119A-8A5E-FB54-E4EB-C56CD8970E93}"/>
          </ac:spMkLst>
        </pc:spChg>
        <pc:spChg chg="mod">
          <ac:chgData name="Allegra Pericles" userId="6fb6fad6-731c-444c-82cd-a15dca0c4dc2" providerId="ADAL" clId="{5CA2861B-109B-4B0A-A153-43C43C1D71BC}" dt="2024-03-19T13:26:59.484" v="478"/>
          <ac:spMkLst>
            <pc:docMk/>
            <pc:sldMk cId="1444352260" sldId="2438"/>
            <ac:spMk id="1062" creationId="{C36FE53F-91DE-630F-C418-6A7F0FFBE41B}"/>
          </ac:spMkLst>
        </pc:spChg>
        <pc:spChg chg="mod">
          <ac:chgData name="Allegra Pericles" userId="6fb6fad6-731c-444c-82cd-a15dca0c4dc2" providerId="ADAL" clId="{5CA2861B-109B-4B0A-A153-43C43C1D71BC}" dt="2024-03-19T13:26:59.484" v="478"/>
          <ac:spMkLst>
            <pc:docMk/>
            <pc:sldMk cId="1444352260" sldId="2438"/>
            <ac:spMk id="1063" creationId="{2ADB7E29-C7B7-A1F2-36E9-62CA7AF049E8}"/>
          </ac:spMkLst>
        </pc:spChg>
        <pc:spChg chg="mod">
          <ac:chgData name="Allegra Pericles" userId="6fb6fad6-731c-444c-82cd-a15dca0c4dc2" providerId="ADAL" clId="{5CA2861B-109B-4B0A-A153-43C43C1D71BC}" dt="2024-03-19T13:26:59.484" v="478"/>
          <ac:spMkLst>
            <pc:docMk/>
            <pc:sldMk cId="1444352260" sldId="2438"/>
            <ac:spMk id="1064" creationId="{4AA74A5C-4025-B75A-9EF5-AA55DAF6AA67}"/>
          </ac:spMkLst>
        </pc:spChg>
        <pc:spChg chg="mod">
          <ac:chgData name="Allegra Pericles" userId="6fb6fad6-731c-444c-82cd-a15dca0c4dc2" providerId="ADAL" clId="{5CA2861B-109B-4B0A-A153-43C43C1D71BC}" dt="2024-03-19T13:26:59.484" v="478"/>
          <ac:spMkLst>
            <pc:docMk/>
            <pc:sldMk cId="1444352260" sldId="2438"/>
            <ac:spMk id="1065" creationId="{ED29C488-979B-BBEA-8F67-1E81A205AD7B}"/>
          </ac:spMkLst>
        </pc:spChg>
        <pc:spChg chg="mod">
          <ac:chgData name="Allegra Pericles" userId="6fb6fad6-731c-444c-82cd-a15dca0c4dc2" providerId="ADAL" clId="{5CA2861B-109B-4B0A-A153-43C43C1D71BC}" dt="2024-03-19T13:26:59.484" v="478"/>
          <ac:spMkLst>
            <pc:docMk/>
            <pc:sldMk cId="1444352260" sldId="2438"/>
            <ac:spMk id="1066" creationId="{864F06B8-294D-458A-C5A8-1A6FD7B83355}"/>
          </ac:spMkLst>
        </pc:spChg>
        <pc:spChg chg="mod">
          <ac:chgData name="Allegra Pericles" userId="6fb6fad6-731c-444c-82cd-a15dca0c4dc2" providerId="ADAL" clId="{5CA2861B-109B-4B0A-A153-43C43C1D71BC}" dt="2024-03-19T13:26:59.484" v="478"/>
          <ac:spMkLst>
            <pc:docMk/>
            <pc:sldMk cId="1444352260" sldId="2438"/>
            <ac:spMk id="1067" creationId="{ED02AF71-52A6-8A7C-F4D5-C7D4F6C760AB}"/>
          </ac:spMkLst>
        </pc:spChg>
        <pc:spChg chg="mod">
          <ac:chgData name="Allegra Pericles" userId="6fb6fad6-731c-444c-82cd-a15dca0c4dc2" providerId="ADAL" clId="{5CA2861B-109B-4B0A-A153-43C43C1D71BC}" dt="2024-03-19T13:26:59.484" v="478"/>
          <ac:spMkLst>
            <pc:docMk/>
            <pc:sldMk cId="1444352260" sldId="2438"/>
            <ac:spMk id="1068" creationId="{31D09B1A-821A-EF2F-9CCA-85699A1FA9E6}"/>
          </ac:spMkLst>
        </pc:spChg>
        <pc:spChg chg="mod">
          <ac:chgData name="Allegra Pericles" userId="6fb6fad6-731c-444c-82cd-a15dca0c4dc2" providerId="ADAL" clId="{5CA2861B-109B-4B0A-A153-43C43C1D71BC}" dt="2024-03-19T13:26:59.484" v="478"/>
          <ac:spMkLst>
            <pc:docMk/>
            <pc:sldMk cId="1444352260" sldId="2438"/>
            <ac:spMk id="1069" creationId="{924C0C36-0172-1E47-B1EC-A55654A7A692}"/>
          </ac:spMkLst>
        </pc:spChg>
        <pc:spChg chg="mod">
          <ac:chgData name="Allegra Pericles" userId="6fb6fad6-731c-444c-82cd-a15dca0c4dc2" providerId="ADAL" clId="{5CA2861B-109B-4B0A-A153-43C43C1D71BC}" dt="2024-03-19T13:26:59.484" v="478"/>
          <ac:spMkLst>
            <pc:docMk/>
            <pc:sldMk cId="1444352260" sldId="2438"/>
            <ac:spMk id="1070" creationId="{78614FD3-3369-B092-DC73-9034EDAACE36}"/>
          </ac:spMkLst>
        </pc:spChg>
        <pc:spChg chg="mod">
          <ac:chgData name="Allegra Pericles" userId="6fb6fad6-731c-444c-82cd-a15dca0c4dc2" providerId="ADAL" clId="{5CA2861B-109B-4B0A-A153-43C43C1D71BC}" dt="2024-03-19T13:26:59.484" v="478"/>
          <ac:spMkLst>
            <pc:docMk/>
            <pc:sldMk cId="1444352260" sldId="2438"/>
            <ac:spMk id="1071" creationId="{67CD8185-80BE-6EE8-6BF8-90297A6E599D}"/>
          </ac:spMkLst>
        </pc:spChg>
        <pc:spChg chg="mod">
          <ac:chgData name="Allegra Pericles" userId="6fb6fad6-731c-444c-82cd-a15dca0c4dc2" providerId="ADAL" clId="{5CA2861B-109B-4B0A-A153-43C43C1D71BC}" dt="2024-03-19T13:26:59.484" v="478"/>
          <ac:spMkLst>
            <pc:docMk/>
            <pc:sldMk cId="1444352260" sldId="2438"/>
            <ac:spMk id="1072" creationId="{5BFA0D54-B0B1-1473-1F0E-590124E8053B}"/>
          </ac:spMkLst>
        </pc:spChg>
        <pc:spChg chg="mod">
          <ac:chgData name="Allegra Pericles" userId="6fb6fad6-731c-444c-82cd-a15dca0c4dc2" providerId="ADAL" clId="{5CA2861B-109B-4B0A-A153-43C43C1D71BC}" dt="2024-03-19T13:26:59.484" v="478"/>
          <ac:spMkLst>
            <pc:docMk/>
            <pc:sldMk cId="1444352260" sldId="2438"/>
            <ac:spMk id="1073" creationId="{F4C57BBC-D75F-E003-65E1-44A4B89E93C9}"/>
          </ac:spMkLst>
        </pc:spChg>
        <pc:spChg chg="mod">
          <ac:chgData name="Allegra Pericles" userId="6fb6fad6-731c-444c-82cd-a15dca0c4dc2" providerId="ADAL" clId="{5CA2861B-109B-4B0A-A153-43C43C1D71BC}" dt="2024-03-19T13:26:59.484" v="478"/>
          <ac:spMkLst>
            <pc:docMk/>
            <pc:sldMk cId="1444352260" sldId="2438"/>
            <ac:spMk id="1074" creationId="{3EA0DB75-8FF5-68F6-E4E5-8D7D6A8097F2}"/>
          </ac:spMkLst>
        </pc:spChg>
        <pc:spChg chg="mod">
          <ac:chgData name="Allegra Pericles" userId="6fb6fad6-731c-444c-82cd-a15dca0c4dc2" providerId="ADAL" clId="{5CA2861B-109B-4B0A-A153-43C43C1D71BC}" dt="2024-03-19T13:26:59.484" v="478"/>
          <ac:spMkLst>
            <pc:docMk/>
            <pc:sldMk cId="1444352260" sldId="2438"/>
            <ac:spMk id="1075" creationId="{4D456117-9726-CFF4-169F-05A9A28CA27A}"/>
          </ac:spMkLst>
        </pc:spChg>
        <pc:spChg chg="mod">
          <ac:chgData name="Allegra Pericles" userId="6fb6fad6-731c-444c-82cd-a15dca0c4dc2" providerId="ADAL" clId="{5CA2861B-109B-4B0A-A153-43C43C1D71BC}" dt="2024-03-19T13:26:59.484" v="478"/>
          <ac:spMkLst>
            <pc:docMk/>
            <pc:sldMk cId="1444352260" sldId="2438"/>
            <ac:spMk id="1076" creationId="{AF88D456-AA3A-6825-66A6-9DDFA86A6528}"/>
          </ac:spMkLst>
        </pc:spChg>
        <pc:spChg chg="mod">
          <ac:chgData name="Allegra Pericles" userId="6fb6fad6-731c-444c-82cd-a15dca0c4dc2" providerId="ADAL" clId="{5CA2861B-109B-4B0A-A153-43C43C1D71BC}" dt="2024-03-19T13:26:59.484" v="478"/>
          <ac:spMkLst>
            <pc:docMk/>
            <pc:sldMk cId="1444352260" sldId="2438"/>
            <ac:spMk id="1077" creationId="{6DFE4D15-FC20-501E-7C40-F58C321010A4}"/>
          </ac:spMkLst>
        </pc:spChg>
        <pc:spChg chg="mod">
          <ac:chgData name="Allegra Pericles" userId="6fb6fad6-731c-444c-82cd-a15dca0c4dc2" providerId="ADAL" clId="{5CA2861B-109B-4B0A-A153-43C43C1D71BC}" dt="2024-03-19T13:26:59.484" v="478"/>
          <ac:spMkLst>
            <pc:docMk/>
            <pc:sldMk cId="1444352260" sldId="2438"/>
            <ac:spMk id="1078" creationId="{477060ED-BD32-D0F2-CCF9-24FB3D64E6D4}"/>
          </ac:spMkLst>
        </pc:spChg>
        <pc:spChg chg="mod">
          <ac:chgData name="Allegra Pericles" userId="6fb6fad6-731c-444c-82cd-a15dca0c4dc2" providerId="ADAL" clId="{5CA2861B-109B-4B0A-A153-43C43C1D71BC}" dt="2024-03-19T13:26:59.484" v="478"/>
          <ac:spMkLst>
            <pc:docMk/>
            <pc:sldMk cId="1444352260" sldId="2438"/>
            <ac:spMk id="1079" creationId="{9FC9ADD4-4222-3307-DF79-691E34D081C1}"/>
          </ac:spMkLst>
        </pc:spChg>
        <pc:spChg chg="mod">
          <ac:chgData name="Allegra Pericles" userId="6fb6fad6-731c-444c-82cd-a15dca0c4dc2" providerId="ADAL" clId="{5CA2861B-109B-4B0A-A153-43C43C1D71BC}" dt="2024-03-19T13:26:59.484" v="478"/>
          <ac:spMkLst>
            <pc:docMk/>
            <pc:sldMk cId="1444352260" sldId="2438"/>
            <ac:spMk id="1080" creationId="{EF5726AD-8035-693C-ACE1-D93C672CD554}"/>
          </ac:spMkLst>
        </pc:spChg>
        <pc:spChg chg="mod">
          <ac:chgData name="Allegra Pericles" userId="6fb6fad6-731c-444c-82cd-a15dca0c4dc2" providerId="ADAL" clId="{5CA2861B-109B-4B0A-A153-43C43C1D71BC}" dt="2024-03-19T13:26:59.484" v="478"/>
          <ac:spMkLst>
            <pc:docMk/>
            <pc:sldMk cId="1444352260" sldId="2438"/>
            <ac:spMk id="1081" creationId="{0FA7A2D7-9A73-ABFB-E16C-FC1A60D36389}"/>
          </ac:spMkLst>
        </pc:spChg>
        <pc:spChg chg="mod">
          <ac:chgData name="Allegra Pericles" userId="6fb6fad6-731c-444c-82cd-a15dca0c4dc2" providerId="ADAL" clId="{5CA2861B-109B-4B0A-A153-43C43C1D71BC}" dt="2024-03-19T13:26:59.484" v="478"/>
          <ac:spMkLst>
            <pc:docMk/>
            <pc:sldMk cId="1444352260" sldId="2438"/>
            <ac:spMk id="1082" creationId="{45B67660-8790-72C6-64BC-CCABE7C34E94}"/>
          </ac:spMkLst>
        </pc:spChg>
        <pc:spChg chg="mod">
          <ac:chgData name="Allegra Pericles" userId="6fb6fad6-731c-444c-82cd-a15dca0c4dc2" providerId="ADAL" clId="{5CA2861B-109B-4B0A-A153-43C43C1D71BC}" dt="2024-03-19T13:26:59.484" v="478"/>
          <ac:spMkLst>
            <pc:docMk/>
            <pc:sldMk cId="1444352260" sldId="2438"/>
            <ac:spMk id="1083" creationId="{B0D2598E-775B-4E31-3BD4-5980082BBA6F}"/>
          </ac:spMkLst>
        </pc:spChg>
        <pc:spChg chg="mod">
          <ac:chgData name="Allegra Pericles" userId="6fb6fad6-731c-444c-82cd-a15dca0c4dc2" providerId="ADAL" clId="{5CA2861B-109B-4B0A-A153-43C43C1D71BC}" dt="2024-03-19T13:26:59.484" v="478"/>
          <ac:spMkLst>
            <pc:docMk/>
            <pc:sldMk cId="1444352260" sldId="2438"/>
            <ac:spMk id="1084" creationId="{4C7C0832-BE13-609A-FFF6-58F3F83EDBF9}"/>
          </ac:spMkLst>
        </pc:spChg>
        <pc:spChg chg="mod">
          <ac:chgData name="Allegra Pericles" userId="6fb6fad6-731c-444c-82cd-a15dca0c4dc2" providerId="ADAL" clId="{5CA2861B-109B-4B0A-A153-43C43C1D71BC}" dt="2024-03-19T13:26:59.484" v="478"/>
          <ac:spMkLst>
            <pc:docMk/>
            <pc:sldMk cId="1444352260" sldId="2438"/>
            <ac:spMk id="1085" creationId="{A2DEAE68-73E9-285E-9DA7-601BBE7B36D6}"/>
          </ac:spMkLst>
        </pc:spChg>
        <pc:spChg chg="mod">
          <ac:chgData name="Allegra Pericles" userId="6fb6fad6-731c-444c-82cd-a15dca0c4dc2" providerId="ADAL" clId="{5CA2861B-109B-4B0A-A153-43C43C1D71BC}" dt="2024-03-19T13:26:59.484" v="478"/>
          <ac:spMkLst>
            <pc:docMk/>
            <pc:sldMk cId="1444352260" sldId="2438"/>
            <ac:spMk id="1086" creationId="{92A014AA-7E15-B452-99C4-6E4282D27AFD}"/>
          </ac:spMkLst>
        </pc:spChg>
        <pc:spChg chg="mod">
          <ac:chgData name="Allegra Pericles" userId="6fb6fad6-731c-444c-82cd-a15dca0c4dc2" providerId="ADAL" clId="{5CA2861B-109B-4B0A-A153-43C43C1D71BC}" dt="2024-03-19T13:26:59.484" v="478"/>
          <ac:spMkLst>
            <pc:docMk/>
            <pc:sldMk cId="1444352260" sldId="2438"/>
            <ac:spMk id="1087" creationId="{BB29819E-C96B-E944-7809-1A7094125766}"/>
          </ac:spMkLst>
        </pc:spChg>
        <pc:spChg chg="mod">
          <ac:chgData name="Allegra Pericles" userId="6fb6fad6-731c-444c-82cd-a15dca0c4dc2" providerId="ADAL" clId="{5CA2861B-109B-4B0A-A153-43C43C1D71BC}" dt="2024-03-19T13:26:59.484" v="478"/>
          <ac:spMkLst>
            <pc:docMk/>
            <pc:sldMk cId="1444352260" sldId="2438"/>
            <ac:spMk id="1088" creationId="{B41E9578-E540-C46B-5DFC-614347FE9CF2}"/>
          </ac:spMkLst>
        </pc:spChg>
        <pc:spChg chg="mod">
          <ac:chgData name="Allegra Pericles" userId="6fb6fad6-731c-444c-82cd-a15dca0c4dc2" providerId="ADAL" clId="{5CA2861B-109B-4B0A-A153-43C43C1D71BC}" dt="2024-03-19T13:26:59.484" v="478"/>
          <ac:spMkLst>
            <pc:docMk/>
            <pc:sldMk cId="1444352260" sldId="2438"/>
            <ac:spMk id="1089" creationId="{C34F504F-EFFD-BD84-BAA1-2C8DC93DA57F}"/>
          </ac:spMkLst>
        </pc:spChg>
        <pc:spChg chg="mod">
          <ac:chgData name="Allegra Pericles" userId="6fb6fad6-731c-444c-82cd-a15dca0c4dc2" providerId="ADAL" clId="{5CA2861B-109B-4B0A-A153-43C43C1D71BC}" dt="2024-03-19T13:26:59.484" v="478"/>
          <ac:spMkLst>
            <pc:docMk/>
            <pc:sldMk cId="1444352260" sldId="2438"/>
            <ac:spMk id="1090" creationId="{088186E5-148C-E52A-40CF-7EA35EE68DD2}"/>
          </ac:spMkLst>
        </pc:spChg>
        <pc:spChg chg="mod">
          <ac:chgData name="Allegra Pericles" userId="6fb6fad6-731c-444c-82cd-a15dca0c4dc2" providerId="ADAL" clId="{5CA2861B-109B-4B0A-A153-43C43C1D71BC}" dt="2024-03-19T13:26:59.484" v="478"/>
          <ac:spMkLst>
            <pc:docMk/>
            <pc:sldMk cId="1444352260" sldId="2438"/>
            <ac:spMk id="1091" creationId="{E9D29798-00E2-E0DE-15EB-F8D43428BD99}"/>
          </ac:spMkLst>
        </pc:spChg>
        <pc:spChg chg="mod">
          <ac:chgData name="Allegra Pericles" userId="6fb6fad6-731c-444c-82cd-a15dca0c4dc2" providerId="ADAL" clId="{5CA2861B-109B-4B0A-A153-43C43C1D71BC}" dt="2024-03-19T13:26:59.484" v="478"/>
          <ac:spMkLst>
            <pc:docMk/>
            <pc:sldMk cId="1444352260" sldId="2438"/>
            <ac:spMk id="1092" creationId="{AEE041AE-58B7-47B9-A720-4C0798AC612E}"/>
          </ac:spMkLst>
        </pc:spChg>
        <pc:spChg chg="mod">
          <ac:chgData name="Allegra Pericles" userId="6fb6fad6-731c-444c-82cd-a15dca0c4dc2" providerId="ADAL" clId="{5CA2861B-109B-4B0A-A153-43C43C1D71BC}" dt="2024-03-19T13:26:59.484" v="478"/>
          <ac:spMkLst>
            <pc:docMk/>
            <pc:sldMk cId="1444352260" sldId="2438"/>
            <ac:spMk id="1093" creationId="{5262C50B-8E0E-0D8D-2744-1468086A8244}"/>
          </ac:spMkLst>
        </pc:spChg>
        <pc:spChg chg="mod">
          <ac:chgData name="Allegra Pericles" userId="6fb6fad6-731c-444c-82cd-a15dca0c4dc2" providerId="ADAL" clId="{5CA2861B-109B-4B0A-A153-43C43C1D71BC}" dt="2024-03-19T13:26:59.484" v="478"/>
          <ac:spMkLst>
            <pc:docMk/>
            <pc:sldMk cId="1444352260" sldId="2438"/>
            <ac:spMk id="1094" creationId="{A18D4526-5E2E-EFD5-CA4F-9222C31F91AC}"/>
          </ac:spMkLst>
        </pc:spChg>
        <pc:spChg chg="mod">
          <ac:chgData name="Allegra Pericles" userId="6fb6fad6-731c-444c-82cd-a15dca0c4dc2" providerId="ADAL" clId="{5CA2861B-109B-4B0A-A153-43C43C1D71BC}" dt="2024-03-19T13:26:59.484" v="478"/>
          <ac:spMkLst>
            <pc:docMk/>
            <pc:sldMk cId="1444352260" sldId="2438"/>
            <ac:spMk id="1095" creationId="{748028B9-4451-4F7A-C8C7-0A10F470F260}"/>
          </ac:spMkLst>
        </pc:spChg>
        <pc:spChg chg="mod">
          <ac:chgData name="Allegra Pericles" userId="6fb6fad6-731c-444c-82cd-a15dca0c4dc2" providerId="ADAL" clId="{5CA2861B-109B-4B0A-A153-43C43C1D71BC}" dt="2024-03-19T13:26:59.484" v="478"/>
          <ac:spMkLst>
            <pc:docMk/>
            <pc:sldMk cId="1444352260" sldId="2438"/>
            <ac:spMk id="1096" creationId="{FCC0703A-4856-5834-ACED-3FD835570EE2}"/>
          </ac:spMkLst>
        </pc:spChg>
        <pc:spChg chg="mod">
          <ac:chgData name="Allegra Pericles" userId="6fb6fad6-731c-444c-82cd-a15dca0c4dc2" providerId="ADAL" clId="{5CA2861B-109B-4B0A-A153-43C43C1D71BC}" dt="2024-03-19T13:26:59.484" v="478"/>
          <ac:spMkLst>
            <pc:docMk/>
            <pc:sldMk cId="1444352260" sldId="2438"/>
            <ac:spMk id="1097" creationId="{F03EA9B3-5A8C-7099-7DA3-FC07CFAAB473}"/>
          </ac:spMkLst>
        </pc:spChg>
        <pc:spChg chg="mod">
          <ac:chgData name="Allegra Pericles" userId="6fb6fad6-731c-444c-82cd-a15dca0c4dc2" providerId="ADAL" clId="{5CA2861B-109B-4B0A-A153-43C43C1D71BC}" dt="2024-03-19T13:26:59.484" v="478"/>
          <ac:spMkLst>
            <pc:docMk/>
            <pc:sldMk cId="1444352260" sldId="2438"/>
            <ac:spMk id="1098" creationId="{2293422F-0DF5-D75E-E5A1-489B3E1416C1}"/>
          </ac:spMkLst>
        </pc:spChg>
        <pc:spChg chg="mod">
          <ac:chgData name="Allegra Pericles" userId="6fb6fad6-731c-444c-82cd-a15dca0c4dc2" providerId="ADAL" clId="{5CA2861B-109B-4B0A-A153-43C43C1D71BC}" dt="2024-03-19T13:26:59.484" v="478"/>
          <ac:spMkLst>
            <pc:docMk/>
            <pc:sldMk cId="1444352260" sldId="2438"/>
            <ac:spMk id="1099" creationId="{8468AFAA-191D-62F6-0151-E38400DCC5EA}"/>
          </ac:spMkLst>
        </pc:spChg>
        <pc:spChg chg="mod">
          <ac:chgData name="Allegra Pericles" userId="6fb6fad6-731c-444c-82cd-a15dca0c4dc2" providerId="ADAL" clId="{5CA2861B-109B-4B0A-A153-43C43C1D71BC}" dt="2024-03-19T13:26:59.484" v="478"/>
          <ac:spMkLst>
            <pc:docMk/>
            <pc:sldMk cId="1444352260" sldId="2438"/>
            <ac:spMk id="1100" creationId="{0C48BE2C-13C7-7893-2D5C-5065D6F99771}"/>
          </ac:spMkLst>
        </pc:spChg>
        <pc:spChg chg="mod">
          <ac:chgData name="Allegra Pericles" userId="6fb6fad6-731c-444c-82cd-a15dca0c4dc2" providerId="ADAL" clId="{5CA2861B-109B-4B0A-A153-43C43C1D71BC}" dt="2024-03-19T13:26:59.484" v="478"/>
          <ac:spMkLst>
            <pc:docMk/>
            <pc:sldMk cId="1444352260" sldId="2438"/>
            <ac:spMk id="1101" creationId="{D3487572-203B-C77B-9BB6-190D90DE7E71}"/>
          </ac:spMkLst>
        </pc:spChg>
        <pc:spChg chg="mod">
          <ac:chgData name="Allegra Pericles" userId="6fb6fad6-731c-444c-82cd-a15dca0c4dc2" providerId="ADAL" clId="{5CA2861B-109B-4B0A-A153-43C43C1D71BC}" dt="2024-03-19T13:26:59.484" v="478"/>
          <ac:spMkLst>
            <pc:docMk/>
            <pc:sldMk cId="1444352260" sldId="2438"/>
            <ac:spMk id="1102" creationId="{B47CDD62-3742-3C71-62CB-DAAFD52C670D}"/>
          </ac:spMkLst>
        </pc:spChg>
        <pc:spChg chg="mod">
          <ac:chgData name="Allegra Pericles" userId="6fb6fad6-731c-444c-82cd-a15dca0c4dc2" providerId="ADAL" clId="{5CA2861B-109B-4B0A-A153-43C43C1D71BC}" dt="2024-03-19T13:26:59.484" v="478"/>
          <ac:spMkLst>
            <pc:docMk/>
            <pc:sldMk cId="1444352260" sldId="2438"/>
            <ac:spMk id="1103" creationId="{B2E3BBF2-77F9-959E-1971-4310F561C861}"/>
          </ac:spMkLst>
        </pc:spChg>
        <pc:spChg chg="mod">
          <ac:chgData name="Allegra Pericles" userId="6fb6fad6-731c-444c-82cd-a15dca0c4dc2" providerId="ADAL" clId="{5CA2861B-109B-4B0A-A153-43C43C1D71BC}" dt="2024-03-19T13:26:59.484" v="478"/>
          <ac:spMkLst>
            <pc:docMk/>
            <pc:sldMk cId="1444352260" sldId="2438"/>
            <ac:spMk id="1104" creationId="{52172F30-F4B7-92C9-12EF-1D246DC72BE8}"/>
          </ac:spMkLst>
        </pc:spChg>
        <pc:spChg chg="mod">
          <ac:chgData name="Allegra Pericles" userId="6fb6fad6-731c-444c-82cd-a15dca0c4dc2" providerId="ADAL" clId="{5CA2861B-109B-4B0A-A153-43C43C1D71BC}" dt="2024-03-19T13:26:59.484" v="478"/>
          <ac:spMkLst>
            <pc:docMk/>
            <pc:sldMk cId="1444352260" sldId="2438"/>
            <ac:spMk id="1105" creationId="{1128F4A3-2548-D29D-003E-4103DA953B1A}"/>
          </ac:spMkLst>
        </pc:spChg>
        <pc:spChg chg="mod">
          <ac:chgData name="Allegra Pericles" userId="6fb6fad6-731c-444c-82cd-a15dca0c4dc2" providerId="ADAL" clId="{5CA2861B-109B-4B0A-A153-43C43C1D71BC}" dt="2024-03-19T13:26:59.484" v="478"/>
          <ac:spMkLst>
            <pc:docMk/>
            <pc:sldMk cId="1444352260" sldId="2438"/>
            <ac:spMk id="1106" creationId="{24B64075-5AE6-B223-EEA8-3D13EBEAA637}"/>
          </ac:spMkLst>
        </pc:spChg>
        <pc:spChg chg="mod">
          <ac:chgData name="Allegra Pericles" userId="6fb6fad6-731c-444c-82cd-a15dca0c4dc2" providerId="ADAL" clId="{5CA2861B-109B-4B0A-A153-43C43C1D71BC}" dt="2024-03-19T13:26:59.484" v="478"/>
          <ac:spMkLst>
            <pc:docMk/>
            <pc:sldMk cId="1444352260" sldId="2438"/>
            <ac:spMk id="1107" creationId="{75D327A8-AAEF-12DA-EA4C-6EFD1A7612FA}"/>
          </ac:spMkLst>
        </pc:spChg>
        <pc:spChg chg="mod">
          <ac:chgData name="Allegra Pericles" userId="6fb6fad6-731c-444c-82cd-a15dca0c4dc2" providerId="ADAL" clId="{5CA2861B-109B-4B0A-A153-43C43C1D71BC}" dt="2024-03-19T13:26:59.484" v="478"/>
          <ac:spMkLst>
            <pc:docMk/>
            <pc:sldMk cId="1444352260" sldId="2438"/>
            <ac:spMk id="1108" creationId="{EF2DD55B-1F27-531A-34B9-AA7387A5947D}"/>
          </ac:spMkLst>
        </pc:spChg>
        <pc:spChg chg="mod">
          <ac:chgData name="Allegra Pericles" userId="6fb6fad6-731c-444c-82cd-a15dca0c4dc2" providerId="ADAL" clId="{5CA2861B-109B-4B0A-A153-43C43C1D71BC}" dt="2024-03-19T13:26:59.484" v="478"/>
          <ac:spMkLst>
            <pc:docMk/>
            <pc:sldMk cId="1444352260" sldId="2438"/>
            <ac:spMk id="1109" creationId="{BC62EE28-4170-FB42-8E6C-E5F308F13F30}"/>
          </ac:spMkLst>
        </pc:spChg>
        <pc:spChg chg="mod">
          <ac:chgData name="Allegra Pericles" userId="6fb6fad6-731c-444c-82cd-a15dca0c4dc2" providerId="ADAL" clId="{5CA2861B-109B-4B0A-A153-43C43C1D71BC}" dt="2024-03-19T13:26:59.484" v="478"/>
          <ac:spMkLst>
            <pc:docMk/>
            <pc:sldMk cId="1444352260" sldId="2438"/>
            <ac:spMk id="1110" creationId="{7ACCA5B9-D841-B3F8-1520-DE4A7E73C26C}"/>
          </ac:spMkLst>
        </pc:spChg>
        <pc:spChg chg="mod">
          <ac:chgData name="Allegra Pericles" userId="6fb6fad6-731c-444c-82cd-a15dca0c4dc2" providerId="ADAL" clId="{5CA2861B-109B-4B0A-A153-43C43C1D71BC}" dt="2024-03-19T13:26:59.484" v="478"/>
          <ac:spMkLst>
            <pc:docMk/>
            <pc:sldMk cId="1444352260" sldId="2438"/>
            <ac:spMk id="1111" creationId="{EC0AD336-F6BB-D227-231B-CC9E8036F9AC}"/>
          </ac:spMkLst>
        </pc:spChg>
        <pc:spChg chg="mod">
          <ac:chgData name="Allegra Pericles" userId="6fb6fad6-731c-444c-82cd-a15dca0c4dc2" providerId="ADAL" clId="{5CA2861B-109B-4B0A-A153-43C43C1D71BC}" dt="2024-03-19T13:26:59.484" v="478"/>
          <ac:spMkLst>
            <pc:docMk/>
            <pc:sldMk cId="1444352260" sldId="2438"/>
            <ac:spMk id="1112" creationId="{7D3BBFAD-366F-33F2-6664-F18CF896FA80}"/>
          </ac:spMkLst>
        </pc:spChg>
        <pc:spChg chg="mod">
          <ac:chgData name="Allegra Pericles" userId="6fb6fad6-731c-444c-82cd-a15dca0c4dc2" providerId="ADAL" clId="{5CA2861B-109B-4B0A-A153-43C43C1D71BC}" dt="2024-03-19T13:26:59.484" v="478"/>
          <ac:spMkLst>
            <pc:docMk/>
            <pc:sldMk cId="1444352260" sldId="2438"/>
            <ac:spMk id="1113" creationId="{B8C1905B-BCCC-B5F0-7AC2-8A3A4AADA9E9}"/>
          </ac:spMkLst>
        </pc:spChg>
        <pc:spChg chg="mod">
          <ac:chgData name="Allegra Pericles" userId="6fb6fad6-731c-444c-82cd-a15dca0c4dc2" providerId="ADAL" clId="{5CA2861B-109B-4B0A-A153-43C43C1D71BC}" dt="2024-03-19T13:26:59.484" v="478"/>
          <ac:spMkLst>
            <pc:docMk/>
            <pc:sldMk cId="1444352260" sldId="2438"/>
            <ac:spMk id="1114" creationId="{A17E07D8-7D33-7F4A-6329-933D8581D0C6}"/>
          </ac:spMkLst>
        </pc:spChg>
        <pc:spChg chg="mod">
          <ac:chgData name="Allegra Pericles" userId="6fb6fad6-731c-444c-82cd-a15dca0c4dc2" providerId="ADAL" clId="{5CA2861B-109B-4B0A-A153-43C43C1D71BC}" dt="2024-03-19T13:26:59.484" v="478"/>
          <ac:spMkLst>
            <pc:docMk/>
            <pc:sldMk cId="1444352260" sldId="2438"/>
            <ac:spMk id="1115" creationId="{F593D1D0-AA1D-CC70-0AD2-19709092BB38}"/>
          </ac:spMkLst>
        </pc:spChg>
        <pc:spChg chg="mod">
          <ac:chgData name="Allegra Pericles" userId="6fb6fad6-731c-444c-82cd-a15dca0c4dc2" providerId="ADAL" clId="{5CA2861B-109B-4B0A-A153-43C43C1D71BC}" dt="2024-03-19T13:26:59.484" v="478"/>
          <ac:spMkLst>
            <pc:docMk/>
            <pc:sldMk cId="1444352260" sldId="2438"/>
            <ac:spMk id="1116" creationId="{C5BBA526-A9D6-E2CA-B240-B9AFB402C045}"/>
          </ac:spMkLst>
        </pc:spChg>
        <pc:spChg chg="mod">
          <ac:chgData name="Allegra Pericles" userId="6fb6fad6-731c-444c-82cd-a15dca0c4dc2" providerId="ADAL" clId="{5CA2861B-109B-4B0A-A153-43C43C1D71BC}" dt="2024-03-19T13:26:59.484" v="478"/>
          <ac:spMkLst>
            <pc:docMk/>
            <pc:sldMk cId="1444352260" sldId="2438"/>
            <ac:spMk id="1117" creationId="{E92A5A12-482A-1D0C-CE36-2E02873CD075}"/>
          </ac:spMkLst>
        </pc:spChg>
        <pc:spChg chg="mod">
          <ac:chgData name="Allegra Pericles" userId="6fb6fad6-731c-444c-82cd-a15dca0c4dc2" providerId="ADAL" clId="{5CA2861B-109B-4B0A-A153-43C43C1D71BC}" dt="2024-03-19T13:26:59.484" v="478"/>
          <ac:spMkLst>
            <pc:docMk/>
            <pc:sldMk cId="1444352260" sldId="2438"/>
            <ac:spMk id="1118" creationId="{18EAFD25-9675-04EB-1C7F-9BFFEB7A1965}"/>
          </ac:spMkLst>
        </pc:spChg>
        <pc:spChg chg="mod">
          <ac:chgData name="Allegra Pericles" userId="6fb6fad6-731c-444c-82cd-a15dca0c4dc2" providerId="ADAL" clId="{5CA2861B-109B-4B0A-A153-43C43C1D71BC}" dt="2024-03-19T13:26:59.484" v="478"/>
          <ac:spMkLst>
            <pc:docMk/>
            <pc:sldMk cId="1444352260" sldId="2438"/>
            <ac:spMk id="1119" creationId="{2EF92F39-4ECE-B2B4-6591-712E5CA97EDC}"/>
          </ac:spMkLst>
        </pc:spChg>
        <pc:spChg chg="mod">
          <ac:chgData name="Allegra Pericles" userId="6fb6fad6-731c-444c-82cd-a15dca0c4dc2" providerId="ADAL" clId="{5CA2861B-109B-4B0A-A153-43C43C1D71BC}" dt="2024-03-19T13:26:59.484" v="478"/>
          <ac:spMkLst>
            <pc:docMk/>
            <pc:sldMk cId="1444352260" sldId="2438"/>
            <ac:spMk id="1120" creationId="{6C20BE71-CC2B-3769-FB02-1771281BA9EF}"/>
          </ac:spMkLst>
        </pc:spChg>
        <pc:spChg chg="mod">
          <ac:chgData name="Allegra Pericles" userId="6fb6fad6-731c-444c-82cd-a15dca0c4dc2" providerId="ADAL" clId="{5CA2861B-109B-4B0A-A153-43C43C1D71BC}" dt="2024-03-19T13:26:59.484" v="478"/>
          <ac:spMkLst>
            <pc:docMk/>
            <pc:sldMk cId="1444352260" sldId="2438"/>
            <ac:spMk id="1121" creationId="{88C4B21D-631A-6B7D-BB34-65A72659E993}"/>
          </ac:spMkLst>
        </pc:spChg>
        <pc:spChg chg="mod">
          <ac:chgData name="Allegra Pericles" userId="6fb6fad6-731c-444c-82cd-a15dca0c4dc2" providerId="ADAL" clId="{5CA2861B-109B-4B0A-A153-43C43C1D71BC}" dt="2024-03-19T13:26:59.484" v="478"/>
          <ac:spMkLst>
            <pc:docMk/>
            <pc:sldMk cId="1444352260" sldId="2438"/>
            <ac:spMk id="1122" creationId="{C6288EAB-45D4-D558-FDA5-B39E89CF31F2}"/>
          </ac:spMkLst>
        </pc:spChg>
        <pc:spChg chg="mod">
          <ac:chgData name="Allegra Pericles" userId="6fb6fad6-731c-444c-82cd-a15dca0c4dc2" providerId="ADAL" clId="{5CA2861B-109B-4B0A-A153-43C43C1D71BC}" dt="2024-03-19T13:26:59.484" v="478"/>
          <ac:spMkLst>
            <pc:docMk/>
            <pc:sldMk cId="1444352260" sldId="2438"/>
            <ac:spMk id="1123" creationId="{5F41E387-F775-C622-A8B6-251A1F305DBB}"/>
          </ac:spMkLst>
        </pc:spChg>
        <pc:spChg chg="mod">
          <ac:chgData name="Allegra Pericles" userId="6fb6fad6-731c-444c-82cd-a15dca0c4dc2" providerId="ADAL" clId="{5CA2861B-109B-4B0A-A153-43C43C1D71BC}" dt="2024-03-19T13:26:59.484" v="478"/>
          <ac:spMkLst>
            <pc:docMk/>
            <pc:sldMk cId="1444352260" sldId="2438"/>
            <ac:spMk id="1124" creationId="{C72A5D15-D3E7-BA3E-E31B-FA0393A4CED1}"/>
          </ac:spMkLst>
        </pc:spChg>
        <pc:spChg chg="mod">
          <ac:chgData name="Allegra Pericles" userId="6fb6fad6-731c-444c-82cd-a15dca0c4dc2" providerId="ADAL" clId="{5CA2861B-109B-4B0A-A153-43C43C1D71BC}" dt="2024-03-19T13:26:59.484" v="478"/>
          <ac:spMkLst>
            <pc:docMk/>
            <pc:sldMk cId="1444352260" sldId="2438"/>
            <ac:spMk id="1125" creationId="{E154D2A2-107E-0373-B4B7-CE8C4A89490C}"/>
          </ac:spMkLst>
        </pc:spChg>
        <pc:spChg chg="mod">
          <ac:chgData name="Allegra Pericles" userId="6fb6fad6-731c-444c-82cd-a15dca0c4dc2" providerId="ADAL" clId="{5CA2861B-109B-4B0A-A153-43C43C1D71BC}" dt="2024-03-19T13:26:59.484" v="478"/>
          <ac:spMkLst>
            <pc:docMk/>
            <pc:sldMk cId="1444352260" sldId="2438"/>
            <ac:spMk id="1126" creationId="{EEDCAC51-E4B6-8BD4-98B4-8D169D8EEDB6}"/>
          </ac:spMkLst>
        </pc:spChg>
        <pc:spChg chg="mod">
          <ac:chgData name="Allegra Pericles" userId="6fb6fad6-731c-444c-82cd-a15dca0c4dc2" providerId="ADAL" clId="{5CA2861B-109B-4B0A-A153-43C43C1D71BC}" dt="2024-03-19T13:26:59.484" v="478"/>
          <ac:spMkLst>
            <pc:docMk/>
            <pc:sldMk cId="1444352260" sldId="2438"/>
            <ac:spMk id="1127" creationId="{AE18720D-23A8-8796-162F-2E10E0652CCF}"/>
          </ac:spMkLst>
        </pc:spChg>
        <pc:spChg chg="mod">
          <ac:chgData name="Allegra Pericles" userId="6fb6fad6-731c-444c-82cd-a15dca0c4dc2" providerId="ADAL" clId="{5CA2861B-109B-4B0A-A153-43C43C1D71BC}" dt="2024-03-19T13:26:59.484" v="478"/>
          <ac:spMkLst>
            <pc:docMk/>
            <pc:sldMk cId="1444352260" sldId="2438"/>
            <ac:spMk id="1128" creationId="{C8F525E3-79C5-4B90-1487-113403A72392}"/>
          </ac:spMkLst>
        </pc:spChg>
        <pc:spChg chg="mod">
          <ac:chgData name="Allegra Pericles" userId="6fb6fad6-731c-444c-82cd-a15dca0c4dc2" providerId="ADAL" clId="{5CA2861B-109B-4B0A-A153-43C43C1D71BC}" dt="2024-03-19T13:26:59.484" v="478"/>
          <ac:spMkLst>
            <pc:docMk/>
            <pc:sldMk cId="1444352260" sldId="2438"/>
            <ac:spMk id="1129" creationId="{81086DE8-7442-8676-E99C-220563635EA5}"/>
          </ac:spMkLst>
        </pc:spChg>
        <pc:spChg chg="mod">
          <ac:chgData name="Allegra Pericles" userId="6fb6fad6-731c-444c-82cd-a15dca0c4dc2" providerId="ADAL" clId="{5CA2861B-109B-4B0A-A153-43C43C1D71BC}" dt="2024-03-19T13:26:59.484" v="478"/>
          <ac:spMkLst>
            <pc:docMk/>
            <pc:sldMk cId="1444352260" sldId="2438"/>
            <ac:spMk id="1130" creationId="{83FB49C5-D34D-FC92-1ECE-71DF00FE6538}"/>
          </ac:spMkLst>
        </pc:spChg>
        <pc:spChg chg="mod">
          <ac:chgData name="Allegra Pericles" userId="6fb6fad6-731c-444c-82cd-a15dca0c4dc2" providerId="ADAL" clId="{5CA2861B-109B-4B0A-A153-43C43C1D71BC}" dt="2024-03-19T13:26:59.484" v="478"/>
          <ac:spMkLst>
            <pc:docMk/>
            <pc:sldMk cId="1444352260" sldId="2438"/>
            <ac:spMk id="1131" creationId="{C2F267A4-6ED5-2858-44E0-8B366480B514}"/>
          </ac:spMkLst>
        </pc:spChg>
        <pc:spChg chg="mod">
          <ac:chgData name="Allegra Pericles" userId="6fb6fad6-731c-444c-82cd-a15dca0c4dc2" providerId="ADAL" clId="{5CA2861B-109B-4B0A-A153-43C43C1D71BC}" dt="2024-03-19T13:26:59.484" v="478"/>
          <ac:spMkLst>
            <pc:docMk/>
            <pc:sldMk cId="1444352260" sldId="2438"/>
            <ac:spMk id="1132" creationId="{6B19957E-213A-9A9F-D657-28B65B410126}"/>
          </ac:spMkLst>
        </pc:spChg>
        <pc:spChg chg="mod">
          <ac:chgData name="Allegra Pericles" userId="6fb6fad6-731c-444c-82cd-a15dca0c4dc2" providerId="ADAL" clId="{5CA2861B-109B-4B0A-A153-43C43C1D71BC}" dt="2024-03-19T13:26:59.484" v="478"/>
          <ac:spMkLst>
            <pc:docMk/>
            <pc:sldMk cId="1444352260" sldId="2438"/>
            <ac:spMk id="1133" creationId="{FF73062C-44E8-5C0D-7A8C-2CC02C410919}"/>
          </ac:spMkLst>
        </pc:spChg>
        <pc:spChg chg="mod">
          <ac:chgData name="Allegra Pericles" userId="6fb6fad6-731c-444c-82cd-a15dca0c4dc2" providerId="ADAL" clId="{5CA2861B-109B-4B0A-A153-43C43C1D71BC}" dt="2024-03-19T13:26:59.484" v="478"/>
          <ac:spMkLst>
            <pc:docMk/>
            <pc:sldMk cId="1444352260" sldId="2438"/>
            <ac:spMk id="1134" creationId="{5F6EA349-8C44-A92A-8B5E-F425FC3EA12F}"/>
          </ac:spMkLst>
        </pc:spChg>
        <pc:spChg chg="mod">
          <ac:chgData name="Allegra Pericles" userId="6fb6fad6-731c-444c-82cd-a15dca0c4dc2" providerId="ADAL" clId="{5CA2861B-109B-4B0A-A153-43C43C1D71BC}" dt="2024-03-19T13:26:59.484" v="478"/>
          <ac:spMkLst>
            <pc:docMk/>
            <pc:sldMk cId="1444352260" sldId="2438"/>
            <ac:spMk id="1135" creationId="{92D21975-738A-0C78-30CB-0EA924B27F24}"/>
          </ac:spMkLst>
        </pc:spChg>
        <pc:spChg chg="mod">
          <ac:chgData name="Allegra Pericles" userId="6fb6fad6-731c-444c-82cd-a15dca0c4dc2" providerId="ADAL" clId="{5CA2861B-109B-4B0A-A153-43C43C1D71BC}" dt="2024-03-19T13:26:59.484" v="478"/>
          <ac:spMkLst>
            <pc:docMk/>
            <pc:sldMk cId="1444352260" sldId="2438"/>
            <ac:spMk id="1136" creationId="{B75DAC24-F4A5-F0D7-F475-AE5F80B6629B}"/>
          </ac:spMkLst>
        </pc:spChg>
        <pc:spChg chg="mod">
          <ac:chgData name="Allegra Pericles" userId="6fb6fad6-731c-444c-82cd-a15dca0c4dc2" providerId="ADAL" clId="{5CA2861B-109B-4B0A-A153-43C43C1D71BC}" dt="2024-03-19T13:26:59.484" v="478"/>
          <ac:spMkLst>
            <pc:docMk/>
            <pc:sldMk cId="1444352260" sldId="2438"/>
            <ac:spMk id="1137" creationId="{0C5EB68E-2AD6-3E4B-DFF3-AA11D8860E94}"/>
          </ac:spMkLst>
        </pc:spChg>
        <pc:spChg chg="mod">
          <ac:chgData name="Allegra Pericles" userId="6fb6fad6-731c-444c-82cd-a15dca0c4dc2" providerId="ADAL" clId="{5CA2861B-109B-4B0A-A153-43C43C1D71BC}" dt="2024-03-19T13:26:59.484" v="478"/>
          <ac:spMkLst>
            <pc:docMk/>
            <pc:sldMk cId="1444352260" sldId="2438"/>
            <ac:spMk id="1138" creationId="{4F2A479F-4BFE-289B-90E9-F9104453DC8C}"/>
          </ac:spMkLst>
        </pc:spChg>
        <pc:spChg chg="mod">
          <ac:chgData name="Allegra Pericles" userId="6fb6fad6-731c-444c-82cd-a15dca0c4dc2" providerId="ADAL" clId="{5CA2861B-109B-4B0A-A153-43C43C1D71BC}" dt="2024-03-19T13:26:59.484" v="478"/>
          <ac:spMkLst>
            <pc:docMk/>
            <pc:sldMk cId="1444352260" sldId="2438"/>
            <ac:spMk id="1139" creationId="{7DFF7BEA-5F60-5674-B6D6-F0F8E6A6E31E}"/>
          </ac:spMkLst>
        </pc:spChg>
        <pc:spChg chg="mod">
          <ac:chgData name="Allegra Pericles" userId="6fb6fad6-731c-444c-82cd-a15dca0c4dc2" providerId="ADAL" clId="{5CA2861B-109B-4B0A-A153-43C43C1D71BC}" dt="2024-03-19T13:26:59.484" v="478"/>
          <ac:spMkLst>
            <pc:docMk/>
            <pc:sldMk cId="1444352260" sldId="2438"/>
            <ac:spMk id="1140" creationId="{663FB8A5-8058-639D-9E90-6AE91FF2406E}"/>
          </ac:spMkLst>
        </pc:spChg>
        <pc:spChg chg="mod">
          <ac:chgData name="Allegra Pericles" userId="6fb6fad6-731c-444c-82cd-a15dca0c4dc2" providerId="ADAL" clId="{5CA2861B-109B-4B0A-A153-43C43C1D71BC}" dt="2024-03-19T13:26:59.484" v="478"/>
          <ac:spMkLst>
            <pc:docMk/>
            <pc:sldMk cId="1444352260" sldId="2438"/>
            <ac:spMk id="1141" creationId="{1B930A9F-E710-EB24-162F-7029F74708FB}"/>
          </ac:spMkLst>
        </pc:spChg>
        <pc:spChg chg="mod">
          <ac:chgData name="Allegra Pericles" userId="6fb6fad6-731c-444c-82cd-a15dca0c4dc2" providerId="ADAL" clId="{5CA2861B-109B-4B0A-A153-43C43C1D71BC}" dt="2024-03-19T13:26:59.484" v="478"/>
          <ac:spMkLst>
            <pc:docMk/>
            <pc:sldMk cId="1444352260" sldId="2438"/>
            <ac:spMk id="1142" creationId="{E76E3B3A-FCE1-77BC-2852-65BBBE922718}"/>
          </ac:spMkLst>
        </pc:spChg>
        <pc:spChg chg="mod">
          <ac:chgData name="Allegra Pericles" userId="6fb6fad6-731c-444c-82cd-a15dca0c4dc2" providerId="ADAL" clId="{5CA2861B-109B-4B0A-A153-43C43C1D71BC}" dt="2024-03-19T13:26:59.484" v="478"/>
          <ac:spMkLst>
            <pc:docMk/>
            <pc:sldMk cId="1444352260" sldId="2438"/>
            <ac:spMk id="1143" creationId="{248C5D7E-102A-5CEE-4AC0-74B95AA09064}"/>
          </ac:spMkLst>
        </pc:spChg>
        <pc:spChg chg="mod">
          <ac:chgData name="Allegra Pericles" userId="6fb6fad6-731c-444c-82cd-a15dca0c4dc2" providerId="ADAL" clId="{5CA2861B-109B-4B0A-A153-43C43C1D71BC}" dt="2024-03-19T13:26:59.484" v="478"/>
          <ac:spMkLst>
            <pc:docMk/>
            <pc:sldMk cId="1444352260" sldId="2438"/>
            <ac:spMk id="1144" creationId="{11128512-83BB-F512-479C-8EA6A64D9064}"/>
          </ac:spMkLst>
        </pc:spChg>
        <pc:spChg chg="mod">
          <ac:chgData name="Allegra Pericles" userId="6fb6fad6-731c-444c-82cd-a15dca0c4dc2" providerId="ADAL" clId="{5CA2861B-109B-4B0A-A153-43C43C1D71BC}" dt="2024-03-19T13:26:59.484" v="478"/>
          <ac:spMkLst>
            <pc:docMk/>
            <pc:sldMk cId="1444352260" sldId="2438"/>
            <ac:spMk id="1145" creationId="{8C1E670A-B9F9-54D0-80BE-B0E813F15EC0}"/>
          </ac:spMkLst>
        </pc:spChg>
        <pc:spChg chg="mod">
          <ac:chgData name="Allegra Pericles" userId="6fb6fad6-731c-444c-82cd-a15dca0c4dc2" providerId="ADAL" clId="{5CA2861B-109B-4B0A-A153-43C43C1D71BC}" dt="2024-03-19T13:26:59.484" v="478"/>
          <ac:spMkLst>
            <pc:docMk/>
            <pc:sldMk cId="1444352260" sldId="2438"/>
            <ac:spMk id="1146" creationId="{D789D38B-3D18-C9FA-2F79-642487E377F6}"/>
          </ac:spMkLst>
        </pc:spChg>
        <pc:spChg chg="mod">
          <ac:chgData name="Allegra Pericles" userId="6fb6fad6-731c-444c-82cd-a15dca0c4dc2" providerId="ADAL" clId="{5CA2861B-109B-4B0A-A153-43C43C1D71BC}" dt="2024-03-19T13:26:59.484" v="478"/>
          <ac:spMkLst>
            <pc:docMk/>
            <pc:sldMk cId="1444352260" sldId="2438"/>
            <ac:spMk id="1147" creationId="{E35EE83F-6AAA-6482-B6D5-74E5B16865A9}"/>
          </ac:spMkLst>
        </pc:spChg>
        <pc:spChg chg="mod">
          <ac:chgData name="Allegra Pericles" userId="6fb6fad6-731c-444c-82cd-a15dca0c4dc2" providerId="ADAL" clId="{5CA2861B-109B-4B0A-A153-43C43C1D71BC}" dt="2024-03-19T13:26:59.484" v="478"/>
          <ac:spMkLst>
            <pc:docMk/>
            <pc:sldMk cId="1444352260" sldId="2438"/>
            <ac:spMk id="1148" creationId="{04FE187D-9A12-438B-090E-E7563E564653}"/>
          </ac:spMkLst>
        </pc:spChg>
        <pc:spChg chg="mod">
          <ac:chgData name="Allegra Pericles" userId="6fb6fad6-731c-444c-82cd-a15dca0c4dc2" providerId="ADAL" clId="{5CA2861B-109B-4B0A-A153-43C43C1D71BC}" dt="2024-03-19T13:26:59.484" v="478"/>
          <ac:spMkLst>
            <pc:docMk/>
            <pc:sldMk cId="1444352260" sldId="2438"/>
            <ac:spMk id="1149" creationId="{0D9902B5-8C11-461C-04E3-2444C9B8E402}"/>
          </ac:spMkLst>
        </pc:spChg>
        <pc:spChg chg="mod">
          <ac:chgData name="Allegra Pericles" userId="6fb6fad6-731c-444c-82cd-a15dca0c4dc2" providerId="ADAL" clId="{5CA2861B-109B-4B0A-A153-43C43C1D71BC}" dt="2024-03-19T13:26:59.484" v="478"/>
          <ac:spMkLst>
            <pc:docMk/>
            <pc:sldMk cId="1444352260" sldId="2438"/>
            <ac:spMk id="1150" creationId="{B475AA6B-95DB-630A-FAAA-3E10A7C04608}"/>
          </ac:spMkLst>
        </pc:spChg>
        <pc:spChg chg="mod">
          <ac:chgData name="Allegra Pericles" userId="6fb6fad6-731c-444c-82cd-a15dca0c4dc2" providerId="ADAL" clId="{5CA2861B-109B-4B0A-A153-43C43C1D71BC}" dt="2024-03-19T13:26:59.484" v="478"/>
          <ac:spMkLst>
            <pc:docMk/>
            <pc:sldMk cId="1444352260" sldId="2438"/>
            <ac:spMk id="1151" creationId="{2CDBB3E6-DC0B-98CC-1126-7FDC7141B2E3}"/>
          </ac:spMkLst>
        </pc:spChg>
        <pc:spChg chg="mod">
          <ac:chgData name="Allegra Pericles" userId="6fb6fad6-731c-444c-82cd-a15dca0c4dc2" providerId="ADAL" clId="{5CA2861B-109B-4B0A-A153-43C43C1D71BC}" dt="2024-03-19T13:26:59.484" v="478"/>
          <ac:spMkLst>
            <pc:docMk/>
            <pc:sldMk cId="1444352260" sldId="2438"/>
            <ac:spMk id="1152" creationId="{B34ACC45-CEDE-A43C-1CB6-7F5781A46DE7}"/>
          </ac:spMkLst>
        </pc:spChg>
        <pc:spChg chg="mod">
          <ac:chgData name="Allegra Pericles" userId="6fb6fad6-731c-444c-82cd-a15dca0c4dc2" providerId="ADAL" clId="{5CA2861B-109B-4B0A-A153-43C43C1D71BC}" dt="2024-03-19T13:26:59.484" v="478"/>
          <ac:spMkLst>
            <pc:docMk/>
            <pc:sldMk cId="1444352260" sldId="2438"/>
            <ac:spMk id="1153" creationId="{BF9F6A0F-0992-0E51-D0A2-CC3F1C3EEB74}"/>
          </ac:spMkLst>
        </pc:spChg>
        <pc:spChg chg="mod">
          <ac:chgData name="Allegra Pericles" userId="6fb6fad6-731c-444c-82cd-a15dca0c4dc2" providerId="ADAL" clId="{5CA2861B-109B-4B0A-A153-43C43C1D71BC}" dt="2024-03-19T13:26:59.484" v="478"/>
          <ac:spMkLst>
            <pc:docMk/>
            <pc:sldMk cId="1444352260" sldId="2438"/>
            <ac:spMk id="1154" creationId="{A1C7FCE2-E5F7-85D6-83D8-7F277A0CCEE3}"/>
          </ac:spMkLst>
        </pc:spChg>
        <pc:spChg chg="mod">
          <ac:chgData name="Allegra Pericles" userId="6fb6fad6-731c-444c-82cd-a15dca0c4dc2" providerId="ADAL" clId="{5CA2861B-109B-4B0A-A153-43C43C1D71BC}" dt="2024-03-19T13:26:59.484" v="478"/>
          <ac:spMkLst>
            <pc:docMk/>
            <pc:sldMk cId="1444352260" sldId="2438"/>
            <ac:spMk id="1155" creationId="{7C202902-04B8-3D76-DFB7-DEC3FF347262}"/>
          </ac:spMkLst>
        </pc:spChg>
        <pc:spChg chg="mod">
          <ac:chgData name="Allegra Pericles" userId="6fb6fad6-731c-444c-82cd-a15dca0c4dc2" providerId="ADAL" clId="{5CA2861B-109B-4B0A-A153-43C43C1D71BC}" dt="2024-03-19T13:26:59.484" v="478"/>
          <ac:spMkLst>
            <pc:docMk/>
            <pc:sldMk cId="1444352260" sldId="2438"/>
            <ac:spMk id="1156" creationId="{12426964-A0C3-F03C-7D1C-130EDA6ED6A7}"/>
          </ac:spMkLst>
        </pc:spChg>
        <pc:spChg chg="mod">
          <ac:chgData name="Allegra Pericles" userId="6fb6fad6-731c-444c-82cd-a15dca0c4dc2" providerId="ADAL" clId="{5CA2861B-109B-4B0A-A153-43C43C1D71BC}" dt="2024-03-19T13:26:59.484" v="478"/>
          <ac:spMkLst>
            <pc:docMk/>
            <pc:sldMk cId="1444352260" sldId="2438"/>
            <ac:spMk id="1157" creationId="{83D4BA83-758C-6704-A55D-EC4739948006}"/>
          </ac:spMkLst>
        </pc:spChg>
        <pc:spChg chg="mod">
          <ac:chgData name="Allegra Pericles" userId="6fb6fad6-731c-444c-82cd-a15dca0c4dc2" providerId="ADAL" clId="{5CA2861B-109B-4B0A-A153-43C43C1D71BC}" dt="2024-03-19T13:26:59.484" v="478"/>
          <ac:spMkLst>
            <pc:docMk/>
            <pc:sldMk cId="1444352260" sldId="2438"/>
            <ac:spMk id="1158" creationId="{9C553851-4133-22E8-F152-ABED9DE6AAF6}"/>
          </ac:spMkLst>
        </pc:spChg>
        <pc:spChg chg="mod">
          <ac:chgData name="Allegra Pericles" userId="6fb6fad6-731c-444c-82cd-a15dca0c4dc2" providerId="ADAL" clId="{5CA2861B-109B-4B0A-A153-43C43C1D71BC}" dt="2024-03-19T13:26:59.484" v="478"/>
          <ac:spMkLst>
            <pc:docMk/>
            <pc:sldMk cId="1444352260" sldId="2438"/>
            <ac:spMk id="1159" creationId="{4B4F9B79-6445-FE24-D9ED-DCF2FB0C02E5}"/>
          </ac:spMkLst>
        </pc:spChg>
        <pc:spChg chg="mod">
          <ac:chgData name="Allegra Pericles" userId="6fb6fad6-731c-444c-82cd-a15dca0c4dc2" providerId="ADAL" clId="{5CA2861B-109B-4B0A-A153-43C43C1D71BC}" dt="2024-03-19T13:26:59.484" v="478"/>
          <ac:spMkLst>
            <pc:docMk/>
            <pc:sldMk cId="1444352260" sldId="2438"/>
            <ac:spMk id="1160" creationId="{20B8E563-216B-2CD7-214D-3C3A85395B8B}"/>
          </ac:spMkLst>
        </pc:spChg>
        <pc:spChg chg="mod">
          <ac:chgData name="Allegra Pericles" userId="6fb6fad6-731c-444c-82cd-a15dca0c4dc2" providerId="ADAL" clId="{5CA2861B-109B-4B0A-A153-43C43C1D71BC}" dt="2024-03-19T13:26:59.484" v="478"/>
          <ac:spMkLst>
            <pc:docMk/>
            <pc:sldMk cId="1444352260" sldId="2438"/>
            <ac:spMk id="1161" creationId="{0AE4F084-6486-3F94-BA14-F923C9631734}"/>
          </ac:spMkLst>
        </pc:spChg>
        <pc:spChg chg="mod">
          <ac:chgData name="Allegra Pericles" userId="6fb6fad6-731c-444c-82cd-a15dca0c4dc2" providerId="ADAL" clId="{5CA2861B-109B-4B0A-A153-43C43C1D71BC}" dt="2024-03-19T13:26:59.484" v="478"/>
          <ac:spMkLst>
            <pc:docMk/>
            <pc:sldMk cId="1444352260" sldId="2438"/>
            <ac:spMk id="1162" creationId="{A01E9FF5-727F-8FFF-DC65-FB96B90F642A}"/>
          </ac:spMkLst>
        </pc:spChg>
        <pc:spChg chg="mod">
          <ac:chgData name="Allegra Pericles" userId="6fb6fad6-731c-444c-82cd-a15dca0c4dc2" providerId="ADAL" clId="{5CA2861B-109B-4B0A-A153-43C43C1D71BC}" dt="2024-03-19T13:26:59.484" v="478"/>
          <ac:spMkLst>
            <pc:docMk/>
            <pc:sldMk cId="1444352260" sldId="2438"/>
            <ac:spMk id="1163" creationId="{26430925-0DEE-EEAE-DFF6-C1B23CE1A8EF}"/>
          </ac:spMkLst>
        </pc:spChg>
        <pc:spChg chg="mod">
          <ac:chgData name="Allegra Pericles" userId="6fb6fad6-731c-444c-82cd-a15dca0c4dc2" providerId="ADAL" clId="{5CA2861B-109B-4B0A-A153-43C43C1D71BC}" dt="2024-03-19T13:26:59.484" v="478"/>
          <ac:spMkLst>
            <pc:docMk/>
            <pc:sldMk cId="1444352260" sldId="2438"/>
            <ac:spMk id="1164" creationId="{4480869A-712F-891F-FBBC-59FB3F3B8BB1}"/>
          </ac:spMkLst>
        </pc:spChg>
        <pc:spChg chg="mod">
          <ac:chgData name="Allegra Pericles" userId="6fb6fad6-731c-444c-82cd-a15dca0c4dc2" providerId="ADAL" clId="{5CA2861B-109B-4B0A-A153-43C43C1D71BC}" dt="2024-03-19T13:26:59.484" v="478"/>
          <ac:spMkLst>
            <pc:docMk/>
            <pc:sldMk cId="1444352260" sldId="2438"/>
            <ac:spMk id="1165" creationId="{43AF0B97-0476-A39A-6C63-CE9D76921973}"/>
          </ac:spMkLst>
        </pc:spChg>
        <pc:spChg chg="mod">
          <ac:chgData name="Allegra Pericles" userId="6fb6fad6-731c-444c-82cd-a15dca0c4dc2" providerId="ADAL" clId="{5CA2861B-109B-4B0A-A153-43C43C1D71BC}" dt="2024-03-19T13:26:59.484" v="478"/>
          <ac:spMkLst>
            <pc:docMk/>
            <pc:sldMk cId="1444352260" sldId="2438"/>
            <ac:spMk id="1166" creationId="{B1D9F1B6-4DBB-F20D-B38C-E3B7AB1C69D4}"/>
          </ac:spMkLst>
        </pc:spChg>
        <pc:spChg chg="mod">
          <ac:chgData name="Allegra Pericles" userId="6fb6fad6-731c-444c-82cd-a15dca0c4dc2" providerId="ADAL" clId="{5CA2861B-109B-4B0A-A153-43C43C1D71BC}" dt="2024-03-19T13:26:59.484" v="478"/>
          <ac:spMkLst>
            <pc:docMk/>
            <pc:sldMk cId="1444352260" sldId="2438"/>
            <ac:spMk id="1167" creationId="{B64E1CC2-B164-85AF-558A-E750F0C8841A}"/>
          </ac:spMkLst>
        </pc:spChg>
        <pc:spChg chg="mod">
          <ac:chgData name="Allegra Pericles" userId="6fb6fad6-731c-444c-82cd-a15dca0c4dc2" providerId="ADAL" clId="{5CA2861B-109B-4B0A-A153-43C43C1D71BC}" dt="2024-03-19T13:26:59.484" v="478"/>
          <ac:spMkLst>
            <pc:docMk/>
            <pc:sldMk cId="1444352260" sldId="2438"/>
            <ac:spMk id="1168" creationId="{A928C648-7B5F-72C1-10DE-32A3F41E34E4}"/>
          </ac:spMkLst>
        </pc:spChg>
        <pc:spChg chg="mod">
          <ac:chgData name="Allegra Pericles" userId="6fb6fad6-731c-444c-82cd-a15dca0c4dc2" providerId="ADAL" clId="{5CA2861B-109B-4B0A-A153-43C43C1D71BC}" dt="2024-03-19T13:26:59.484" v="478"/>
          <ac:spMkLst>
            <pc:docMk/>
            <pc:sldMk cId="1444352260" sldId="2438"/>
            <ac:spMk id="1169" creationId="{DE3131B4-696F-5EB5-73DE-D43DC0094FA3}"/>
          </ac:spMkLst>
        </pc:spChg>
        <pc:spChg chg="mod">
          <ac:chgData name="Allegra Pericles" userId="6fb6fad6-731c-444c-82cd-a15dca0c4dc2" providerId="ADAL" clId="{5CA2861B-109B-4B0A-A153-43C43C1D71BC}" dt="2024-03-19T13:26:59.484" v="478"/>
          <ac:spMkLst>
            <pc:docMk/>
            <pc:sldMk cId="1444352260" sldId="2438"/>
            <ac:spMk id="1170" creationId="{27B2E00E-ABAB-4B5C-3983-F38575093180}"/>
          </ac:spMkLst>
        </pc:spChg>
        <pc:spChg chg="mod">
          <ac:chgData name="Allegra Pericles" userId="6fb6fad6-731c-444c-82cd-a15dca0c4dc2" providerId="ADAL" clId="{5CA2861B-109B-4B0A-A153-43C43C1D71BC}" dt="2024-03-19T13:26:59.484" v="478"/>
          <ac:spMkLst>
            <pc:docMk/>
            <pc:sldMk cId="1444352260" sldId="2438"/>
            <ac:spMk id="1171" creationId="{38750391-ECE7-2101-E2A9-2E8B47E2C9C2}"/>
          </ac:spMkLst>
        </pc:spChg>
        <pc:spChg chg="mod">
          <ac:chgData name="Allegra Pericles" userId="6fb6fad6-731c-444c-82cd-a15dca0c4dc2" providerId="ADAL" clId="{5CA2861B-109B-4B0A-A153-43C43C1D71BC}" dt="2024-03-19T13:26:59.484" v="478"/>
          <ac:spMkLst>
            <pc:docMk/>
            <pc:sldMk cId="1444352260" sldId="2438"/>
            <ac:spMk id="1172" creationId="{08C55B6C-A31C-BFBC-1BD7-58DE707E58FA}"/>
          </ac:spMkLst>
        </pc:spChg>
        <pc:spChg chg="mod">
          <ac:chgData name="Allegra Pericles" userId="6fb6fad6-731c-444c-82cd-a15dca0c4dc2" providerId="ADAL" clId="{5CA2861B-109B-4B0A-A153-43C43C1D71BC}" dt="2024-03-19T13:26:59.484" v="478"/>
          <ac:spMkLst>
            <pc:docMk/>
            <pc:sldMk cId="1444352260" sldId="2438"/>
            <ac:spMk id="1173" creationId="{A7D15463-17A5-4862-3958-3E72C14DA0DF}"/>
          </ac:spMkLst>
        </pc:spChg>
        <pc:spChg chg="mod">
          <ac:chgData name="Allegra Pericles" userId="6fb6fad6-731c-444c-82cd-a15dca0c4dc2" providerId="ADAL" clId="{5CA2861B-109B-4B0A-A153-43C43C1D71BC}" dt="2024-03-19T13:26:59.484" v="478"/>
          <ac:spMkLst>
            <pc:docMk/>
            <pc:sldMk cId="1444352260" sldId="2438"/>
            <ac:spMk id="1174" creationId="{ACB561B0-B407-021A-4DE3-44A9D902B6D5}"/>
          </ac:spMkLst>
        </pc:spChg>
        <pc:spChg chg="mod">
          <ac:chgData name="Allegra Pericles" userId="6fb6fad6-731c-444c-82cd-a15dca0c4dc2" providerId="ADAL" clId="{5CA2861B-109B-4B0A-A153-43C43C1D71BC}" dt="2024-03-19T13:26:59.484" v="478"/>
          <ac:spMkLst>
            <pc:docMk/>
            <pc:sldMk cId="1444352260" sldId="2438"/>
            <ac:spMk id="1175" creationId="{192F5E49-F0C6-9F2D-3CCF-E6691D40776F}"/>
          </ac:spMkLst>
        </pc:spChg>
        <pc:spChg chg="mod">
          <ac:chgData name="Allegra Pericles" userId="6fb6fad6-731c-444c-82cd-a15dca0c4dc2" providerId="ADAL" clId="{5CA2861B-109B-4B0A-A153-43C43C1D71BC}" dt="2024-03-19T13:26:59.484" v="478"/>
          <ac:spMkLst>
            <pc:docMk/>
            <pc:sldMk cId="1444352260" sldId="2438"/>
            <ac:spMk id="1176" creationId="{0F888C2D-278B-FBBE-EF1B-14589C680A00}"/>
          </ac:spMkLst>
        </pc:spChg>
        <pc:spChg chg="mod">
          <ac:chgData name="Allegra Pericles" userId="6fb6fad6-731c-444c-82cd-a15dca0c4dc2" providerId="ADAL" clId="{5CA2861B-109B-4B0A-A153-43C43C1D71BC}" dt="2024-03-19T13:26:59.484" v="478"/>
          <ac:spMkLst>
            <pc:docMk/>
            <pc:sldMk cId="1444352260" sldId="2438"/>
            <ac:spMk id="1177" creationId="{CF8B82CE-5C20-B1F2-F2D7-5081555582C1}"/>
          </ac:spMkLst>
        </pc:spChg>
        <pc:spChg chg="mod">
          <ac:chgData name="Allegra Pericles" userId="6fb6fad6-731c-444c-82cd-a15dca0c4dc2" providerId="ADAL" clId="{5CA2861B-109B-4B0A-A153-43C43C1D71BC}" dt="2024-03-19T13:26:59.484" v="478"/>
          <ac:spMkLst>
            <pc:docMk/>
            <pc:sldMk cId="1444352260" sldId="2438"/>
            <ac:spMk id="1178" creationId="{6488A784-CA4A-9062-F557-A6AFDA69B215}"/>
          </ac:spMkLst>
        </pc:spChg>
        <pc:spChg chg="mod">
          <ac:chgData name="Allegra Pericles" userId="6fb6fad6-731c-444c-82cd-a15dca0c4dc2" providerId="ADAL" clId="{5CA2861B-109B-4B0A-A153-43C43C1D71BC}" dt="2024-03-19T13:26:59.484" v="478"/>
          <ac:spMkLst>
            <pc:docMk/>
            <pc:sldMk cId="1444352260" sldId="2438"/>
            <ac:spMk id="1179" creationId="{17FBE468-2CCB-5631-7C9F-3E831E482C18}"/>
          </ac:spMkLst>
        </pc:spChg>
        <pc:spChg chg="mod">
          <ac:chgData name="Allegra Pericles" userId="6fb6fad6-731c-444c-82cd-a15dca0c4dc2" providerId="ADAL" clId="{5CA2861B-109B-4B0A-A153-43C43C1D71BC}" dt="2024-03-19T13:26:59.484" v="478"/>
          <ac:spMkLst>
            <pc:docMk/>
            <pc:sldMk cId="1444352260" sldId="2438"/>
            <ac:spMk id="1180" creationId="{BE32AED3-3633-969D-627F-89E334E2EC05}"/>
          </ac:spMkLst>
        </pc:spChg>
        <pc:spChg chg="mod">
          <ac:chgData name="Allegra Pericles" userId="6fb6fad6-731c-444c-82cd-a15dca0c4dc2" providerId="ADAL" clId="{5CA2861B-109B-4B0A-A153-43C43C1D71BC}" dt="2024-03-19T13:26:59.484" v="478"/>
          <ac:spMkLst>
            <pc:docMk/>
            <pc:sldMk cId="1444352260" sldId="2438"/>
            <ac:spMk id="1181" creationId="{BE2281D0-39C7-FD8E-17B1-FFC44E37EB07}"/>
          </ac:spMkLst>
        </pc:spChg>
        <pc:spChg chg="mod">
          <ac:chgData name="Allegra Pericles" userId="6fb6fad6-731c-444c-82cd-a15dca0c4dc2" providerId="ADAL" clId="{5CA2861B-109B-4B0A-A153-43C43C1D71BC}" dt="2024-03-19T13:26:59.484" v="478"/>
          <ac:spMkLst>
            <pc:docMk/>
            <pc:sldMk cId="1444352260" sldId="2438"/>
            <ac:spMk id="1182" creationId="{E0F096F0-A28D-1D9D-7F12-DAAE828FE8A3}"/>
          </ac:spMkLst>
        </pc:spChg>
        <pc:spChg chg="mod">
          <ac:chgData name="Allegra Pericles" userId="6fb6fad6-731c-444c-82cd-a15dca0c4dc2" providerId="ADAL" clId="{5CA2861B-109B-4B0A-A153-43C43C1D71BC}" dt="2024-03-19T13:26:59.484" v="478"/>
          <ac:spMkLst>
            <pc:docMk/>
            <pc:sldMk cId="1444352260" sldId="2438"/>
            <ac:spMk id="1183" creationId="{42820193-4697-64BB-C0B7-8C259B1309BC}"/>
          </ac:spMkLst>
        </pc:spChg>
        <pc:spChg chg="mod">
          <ac:chgData name="Allegra Pericles" userId="6fb6fad6-731c-444c-82cd-a15dca0c4dc2" providerId="ADAL" clId="{5CA2861B-109B-4B0A-A153-43C43C1D71BC}" dt="2024-03-19T13:26:59.484" v="478"/>
          <ac:spMkLst>
            <pc:docMk/>
            <pc:sldMk cId="1444352260" sldId="2438"/>
            <ac:spMk id="1184" creationId="{76F380E8-C09C-49D7-5538-EA7D143B8568}"/>
          </ac:spMkLst>
        </pc:spChg>
        <pc:spChg chg="mod">
          <ac:chgData name="Allegra Pericles" userId="6fb6fad6-731c-444c-82cd-a15dca0c4dc2" providerId="ADAL" clId="{5CA2861B-109B-4B0A-A153-43C43C1D71BC}" dt="2024-03-19T13:26:59.484" v="478"/>
          <ac:spMkLst>
            <pc:docMk/>
            <pc:sldMk cId="1444352260" sldId="2438"/>
            <ac:spMk id="1185" creationId="{9D7B1C8D-B16D-C4F1-0749-7C65D6D71F92}"/>
          </ac:spMkLst>
        </pc:spChg>
        <pc:spChg chg="mod">
          <ac:chgData name="Allegra Pericles" userId="6fb6fad6-731c-444c-82cd-a15dca0c4dc2" providerId="ADAL" clId="{5CA2861B-109B-4B0A-A153-43C43C1D71BC}" dt="2024-03-19T13:26:59.484" v="478"/>
          <ac:spMkLst>
            <pc:docMk/>
            <pc:sldMk cId="1444352260" sldId="2438"/>
            <ac:spMk id="1186" creationId="{F5126414-644A-009C-F8FD-8B9D6457BDAF}"/>
          </ac:spMkLst>
        </pc:spChg>
        <pc:spChg chg="mod">
          <ac:chgData name="Allegra Pericles" userId="6fb6fad6-731c-444c-82cd-a15dca0c4dc2" providerId="ADAL" clId="{5CA2861B-109B-4B0A-A153-43C43C1D71BC}" dt="2024-03-19T13:26:59.484" v="478"/>
          <ac:spMkLst>
            <pc:docMk/>
            <pc:sldMk cId="1444352260" sldId="2438"/>
            <ac:spMk id="1187" creationId="{FC3F4654-739C-E26D-84D8-3D47F3620D8B}"/>
          </ac:spMkLst>
        </pc:spChg>
        <pc:spChg chg="mod">
          <ac:chgData name="Allegra Pericles" userId="6fb6fad6-731c-444c-82cd-a15dca0c4dc2" providerId="ADAL" clId="{5CA2861B-109B-4B0A-A153-43C43C1D71BC}" dt="2024-03-19T13:26:59.484" v="478"/>
          <ac:spMkLst>
            <pc:docMk/>
            <pc:sldMk cId="1444352260" sldId="2438"/>
            <ac:spMk id="1188" creationId="{E6100954-1F2F-4BB9-9563-3E1E6A618522}"/>
          </ac:spMkLst>
        </pc:spChg>
        <pc:spChg chg="mod">
          <ac:chgData name="Allegra Pericles" userId="6fb6fad6-731c-444c-82cd-a15dca0c4dc2" providerId="ADAL" clId="{5CA2861B-109B-4B0A-A153-43C43C1D71BC}" dt="2024-03-19T13:26:59.484" v="478"/>
          <ac:spMkLst>
            <pc:docMk/>
            <pc:sldMk cId="1444352260" sldId="2438"/>
            <ac:spMk id="1189" creationId="{50AEB95D-EA61-0DE3-DE0B-1FDC311A1170}"/>
          </ac:spMkLst>
        </pc:spChg>
        <pc:spChg chg="mod">
          <ac:chgData name="Allegra Pericles" userId="6fb6fad6-731c-444c-82cd-a15dca0c4dc2" providerId="ADAL" clId="{5CA2861B-109B-4B0A-A153-43C43C1D71BC}" dt="2024-03-19T13:26:59.484" v="478"/>
          <ac:spMkLst>
            <pc:docMk/>
            <pc:sldMk cId="1444352260" sldId="2438"/>
            <ac:spMk id="1190" creationId="{3683D0EC-484C-E234-619A-0F399F93D80C}"/>
          </ac:spMkLst>
        </pc:spChg>
        <pc:spChg chg="mod">
          <ac:chgData name="Allegra Pericles" userId="6fb6fad6-731c-444c-82cd-a15dca0c4dc2" providerId="ADAL" clId="{5CA2861B-109B-4B0A-A153-43C43C1D71BC}" dt="2024-03-19T13:26:59.484" v="478"/>
          <ac:spMkLst>
            <pc:docMk/>
            <pc:sldMk cId="1444352260" sldId="2438"/>
            <ac:spMk id="1191" creationId="{718DDF71-9901-559D-0960-4E128E90DA59}"/>
          </ac:spMkLst>
        </pc:spChg>
        <pc:spChg chg="mod">
          <ac:chgData name="Allegra Pericles" userId="6fb6fad6-731c-444c-82cd-a15dca0c4dc2" providerId="ADAL" clId="{5CA2861B-109B-4B0A-A153-43C43C1D71BC}" dt="2024-03-19T13:26:59.484" v="478"/>
          <ac:spMkLst>
            <pc:docMk/>
            <pc:sldMk cId="1444352260" sldId="2438"/>
            <ac:spMk id="1192" creationId="{A774A39C-A810-5551-AB42-3D422A97F73F}"/>
          </ac:spMkLst>
        </pc:spChg>
        <pc:spChg chg="mod">
          <ac:chgData name="Allegra Pericles" userId="6fb6fad6-731c-444c-82cd-a15dca0c4dc2" providerId="ADAL" clId="{5CA2861B-109B-4B0A-A153-43C43C1D71BC}" dt="2024-03-19T13:26:59.484" v="478"/>
          <ac:spMkLst>
            <pc:docMk/>
            <pc:sldMk cId="1444352260" sldId="2438"/>
            <ac:spMk id="1193" creationId="{7A350B48-FC6E-6A18-FFEB-9A00FE135D18}"/>
          </ac:spMkLst>
        </pc:spChg>
        <pc:spChg chg="mod">
          <ac:chgData name="Allegra Pericles" userId="6fb6fad6-731c-444c-82cd-a15dca0c4dc2" providerId="ADAL" clId="{5CA2861B-109B-4B0A-A153-43C43C1D71BC}" dt="2024-03-19T13:26:59.484" v="478"/>
          <ac:spMkLst>
            <pc:docMk/>
            <pc:sldMk cId="1444352260" sldId="2438"/>
            <ac:spMk id="1194" creationId="{0883814B-E70D-D820-2222-DF5EB49156C2}"/>
          </ac:spMkLst>
        </pc:spChg>
        <pc:spChg chg="mod">
          <ac:chgData name="Allegra Pericles" userId="6fb6fad6-731c-444c-82cd-a15dca0c4dc2" providerId="ADAL" clId="{5CA2861B-109B-4B0A-A153-43C43C1D71BC}" dt="2024-03-19T13:26:59.484" v="478"/>
          <ac:spMkLst>
            <pc:docMk/>
            <pc:sldMk cId="1444352260" sldId="2438"/>
            <ac:spMk id="1195" creationId="{F0A116D7-0C15-708C-693A-058A951AB241}"/>
          </ac:spMkLst>
        </pc:spChg>
        <pc:spChg chg="mod">
          <ac:chgData name="Allegra Pericles" userId="6fb6fad6-731c-444c-82cd-a15dca0c4dc2" providerId="ADAL" clId="{5CA2861B-109B-4B0A-A153-43C43C1D71BC}" dt="2024-03-19T13:26:59.484" v="478"/>
          <ac:spMkLst>
            <pc:docMk/>
            <pc:sldMk cId="1444352260" sldId="2438"/>
            <ac:spMk id="1196" creationId="{02B46023-B56D-0033-C45A-1B039921FBB0}"/>
          </ac:spMkLst>
        </pc:spChg>
        <pc:spChg chg="mod">
          <ac:chgData name="Allegra Pericles" userId="6fb6fad6-731c-444c-82cd-a15dca0c4dc2" providerId="ADAL" clId="{5CA2861B-109B-4B0A-A153-43C43C1D71BC}" dt="2024-03-19T13:26:59.484" v="478"/>
          <ac:spMkLst>
            <pc:docMk/>
            <pc:sldMk cId="1444352260" sldId="2438"/>
            <ac:spMk id="1197" creationId="{C22FE21D-C0B3-5FF1-4385-066DCBA9B44A}"/>
          </ac:spMkLst>
        </pc:spChg>
        <pc:spChg chg="mod">
          <ac:chgData name="Allegra Pericles" userId="6fb6fad6-731c-444c-82cd-a15dca0c4dc2" providerId="ADAL" clId="{5CA2861B-109B-4B0A-A153-43C43C1D71BC}" dt="2024-03-19T13:26:59.484" v="478"/>
          <ac:spMkLst>
            <pc:docMk/>
            <pc:sldMk cId="1444352260" sldId="2438"/>
            <ac:spMk id="1198" creationId="{09EDEBF6-B6AC-E6FD-7057-87E85D92F3C7}"/>
          </ac:spMkLst>
        </pc:spChg>
        <pc:spChg chg="mod">
          <ac:chgData name="Allegra Pericles" userId="6fb6fad6-731c-444c-82cd-a15dca0c4dc2" providerId="ADAL" clId="{5CA2861B-109B-4B0A-A153-43C43C1D71BC}" dt="2024-03-19T13:26:59.484" v="478"/>
          <ac:spMkLst>
            <pc:docMk/>
            <pc:sldMk cId="1444352260" sldId="2438"/>
            <ac:spMk id="1199" creationId="{90D3BCAD-2887-C163-7716-5212037D3C98}"/>
          </ac:spMkLst>
        </pc:spChg>
        <pc:spChg chg="mod">
          <ac:chgData name="Allegra Pericles" userId="6fb6fad6-731c-444c-82cd-a15dca0c4dc2" providerId="ADAL" clId="{5CA2861B-109B-4B0A-A153-43C43C1D71BC}" dt="2024-03-19T13:26:59.484" v="478"/>
          <ac:spMkLst>
            <pc:docMk/>
            <pc:sldMk cId="1444352260" sldId="2438"/>
            <ac:spMk id="1200" creationId="{F97FB060-A300-251E-EE8E-DD9BF7E0A739}"/>
          </ac:spMkLst>
        </pc:spChg>
        <pc:spChg chg="mod">
          <ac:chgData name="Allegra Pericles" userId="6fb6fad6-731c-444c-82cd-a15dca0c4dc2" providerId="ADAL" clId="{5CA2861B-109B-4B0A-A153-43C43C1D71BC}" dt="2024-03-19T13:26:59.484" v="478"/>
          <ac:spMkLst>
            <pc:docMk/>
            <pc:sldMk cId="1444352260" sldId="2438"/>
            <ac:spMk id="1201" creationId="{EA26F2C8-848E-77A8-FE15-385D9ECFED50}"/>
          </ac:spMkLst>
        </pc:spChg>
        <pc:spChg chg="mod">
          <ac:chgData name="Allegra Pericles" userId="6fb6fad6-731c-444c-82cd-a15dca0c4dc2" providerId="ADAL" clId="{5CA2861B-109B-4B0A-A153-43C43C1D71BC}" dt="2024-03-19T13:26:59.484" v="478"/>
          <ac:spMkLst>
            <pc:docMk/>
            <pc:sldMk cId="1444352260" sldId="2438"/>
            <ac:spMk id="1202" creationId="{4CEB532E-3C9F-70C8-B7C3-C95B37A2D7AE}"/>
          </ac:spMkLst>
        </pc:spChg>
        <pc:spChg chg="mod">
          <ac:chgData name="Allegra Pericles" userId="6fb6fad6-731c-444c-82cd-a15dca0c4dc2" providerId="ADAL" clId="{5CA2861B-109B-4B0A-A153-43C43C1D71BC}" dt="2024-03-19T13:26:59.484" v="478"/>
          <ac:spMkLst>
            <pc:docMk/>
            <pc:sldMk cId="1444352260" sldId="2438"/>
            <ac:spMk id="1203" creationId="{119B5264-48A8-C0EA-92D3-35213482778A}"/>
          </ac:spMkLst>
        </pc:spChg>
        <pc:spChg chg="mod">
          <ac:chgData name="Allegra Pericles" userId="6fb6fad6-731c-444c-82cd-a15dca0c4dc2" providerId="ADAL" clId="{5CA2861B-109B-4B0A-A153-43C43C1D71BC}" dt="2024-03-19T13:26:59.484" v="478"/>
          <ac:spMkLst>
            <pc:docMk/>
            <pc:sldMk cId="1444352260" sldId="2438"/>
            <ac:spMk id="1204" creationId="{E7BA56BC-BC12-71B4-41C9-FBB7236FDA20}"/>
          </ac:spMkLst>
        </pc:spChg>
        <pc:spChg chg="mod">
          <ac:chgData name="Allegra Pericles" userId="6fb6fad6-731c-444c-82cd-a15dca0c4dc2" providerId="ADAL" clId="{5CA2861B-109B-4B0A-A153-43C43C1D71BC}" dt="2024-03-19T13:26:59.484" v="478"/>
          <ac:spMkLst>
            <pc:docMk/>
            <pc:sldMk cId="1444352260" sldId="2438"/>
            <ac:spMk id="1205" creationId="{8A03E463-E50D-87D1-2172-4E4CE2D155DE}"/>
          </ac:spMkLst>
        </pc:spChg>
        <pc:spChg chg="mod">
          <ac:chgData name="Allegra Pericles" userId="6fb6fad6-731c-444c-82cd-a15dca0c4dc2" providerId="ADAL" clId="{5CA2861B-109B-4B0A-A153-43C43C1D71BC}" dt="2024-03-19T13:26:59.484" v="478"/>
          <ac:spMkLst>
            <pc:docMk/>
            <pc:sldMk cId="1444352260" sldId="2438"/>
            <ac:spMk id="1206" creationId="{B00D94C9-75BB-A7DC-F0CF-C7E7C69349A4}"/>
          </ac:spMkLst>
        </pc:spChg>
        <pc:spChg chg="mod">
          <ac:chgData name="Allegra Pericles" userId="6fb6fad6-731c-444c-82cd-a15dca0c4dc2" providerId="ADAL" clId="{5CA2861B-109B-4B0A-A153-43C43C1D71BC}" dt="2024-03-19T13:26:59.484" v="478"/>
          <ac:spMkLst>
            <pc:docMk/>
            <pc:sldMk cId="1444352260" sldId="2438"/>
            <ac:spMk id="1207" creationId="{759DF082-2AF6-733F-4BDF-D397A5C87C19}"/>
          </ac:spMkLst>
        </pc:spChg>
        <pc:spChg chg="mod">
          <ac:chgData name="Allegra Pericles" userId="6fb6fad6-731c-444c-82cd-a15dca0c4dc2" providerId="ADAL" clId="{5CA2861B-109B-4B0A-A153-43C43C1D71BC}" dt="2024-03-19T13:26:59.484" v="478"/>
          <ac:spMkLst>
            <pc:docMk/>
            <pc:sldMk cId="1444352260" sldId="2438"/>
            <ac:spMk id="1208" creationId="{7BB571D7-7376-9E4C-660F-1829BE6C24D6}"/>
          </ac:spMkLst>
        </pc:spChg>
        <pc:spChg chg="mod">
          <ac:chgData name="Allegra Pericles" userId="6fb6fad6-731c-444c-82cd-a15dca0c4dc2" providerId="ADAL" clId="{5CA2861B-109B-4B0A-A153-43C43C1D71BC}" dt="2024-03-19T13:26:59.484" v="478"/>
          <ac:spMkLst>
            <pc:docMk/>
            <pc:sldMk cId="1444352260" sldId="2438"/>
            <ac:spMk id="1209" creationId="{69A3AEC8-6FBA-6C71-C26C-ABCB93DD727C}"/>
          </ac:spMkLst>
        </pc:spChg>
        <pc:spChg chg="mod">
          <ac:chgData name="Allegra Pericles" userId="6fb6fad6-731c-444c-82cd-a15dca0c4dc2" providerId="ADAL" clId="{5CA2861B-109B-4B0A-A153-43C43C1D71BC}" dt="2024-03-19T13:26:59.484" v="478"/>
          <ac:spMkLst>
            <pc:docMk/>
            <pc:sldMk cId="1444352260" sldId="2438"/>
            <ac:spMk id="1210" creationId="{8BCD4C2E-A9D7-14FD-7238-82215B2847E3}"/>
          </ac:spMkLst>
        </pc:spChg>
        <pc:spChg chg="mod">
          <ac:chgData name="Allegra Pericles" userId="6fb6fad6-731c-444c-82cd-a15dca0c4dc2" providerId="ADAL" clId="{5CA2861B-109B-4B0A-A153-43C43C1D71BC}" dt="2024-03-19T13:26:59.484" v="478"/>
          <ac:spMkLst>
            <pc:docMk/>
            <pc:sldMk cId="1444352260" sldId="2438"/>
            <ac:spMk id="1211" creationId="{C018FBE8-CEEA-1C3B-3AD4-3314E7D84FE4}"/>
          </ac:spMkLst>
        </pc:spChg>
        <pc:spChg chg="mod">
          <ac:chgData name="Allegra Pericles" userId="6fb6fad6-731c-444c-82cd-a15dca0c4dc2" providerId="ADAL" clId="{5CA2861B-109B-4B0A-A153-43C43C1D71BC}" dt="2024-03-19T13:26:59.484" v="478"/>
          <ac:spMkLst>
            <pc:docMk/>
            <pc:sldMk cId="1444352260" sldId="2438"/>
            <ac:spMk id="1212" creationId="{02A959CB-94BC-AD51-C8EE-E4C9AE914F3E}"/>
          </ac:spMkLst>
        </pc:spChg>
        <pc:spChg chg="mod">
          <ac:chgData name="Allegra Pericles" userId="6fb6fad6-731c-444c-82cd-a15dca0c4dc2" providerId="ADAL" clId="{5CA2861B-109B-4B0A-A153-43C43C1D71BC}" dt="2024-03-19T13:26:59.484" v="478"/>
          <ac:spMkLst>
            <pc:docMk/>
            <pc:sldMk cId="1444352260" sldId="2438"/>
            <ac:spMk id="1213" creationId="{600F2926-436E-03F5-524B-B58F57BFDEDB}"/>
          </ac:spMkLst>
        </pc:spChg>
        <pc:spChg chg="mod">
          <ac:chgData name="Allegra Pericles" userId="6fb6fad6-731c-444c-82cd-a15dca0c4dc2" providerId="ADAL" clId="{5CA2861B-109B-4B0A-A153-43C43C1D71BC}" dt="2024-03-19T13:26:59.484" v="478"/>
          <ac:spMkLst>
            <pc:docMk/>
            <pc:sldMk cId="1444352260" sldId="2438"/>
            <ac:spMk id="1214" creationId="{EA6142BD-01C8-B4D2-5B8C-540AA13A7EBE}"/>
          </ac:spMkLst>
        </pc:spChg>
        <pc:spChg chg="mod">
          <ac:chgData name="Allegra Pericles" userId="6fb6fad6-731c-444c-82cd-a15dca0c4dc2" providerId="ADAL" clId="{5CA2861B-109B-4B0A-A153-43C43C1D71BC}" dt="2024-03-19T13:26:59.484" v="478"/>
          <ac:spMkLst>
            <pc:docMk/>
            <pc:sldMk cId="1444352260" sldId="2438"/>
            <ac:spMk id="1215" creationId="{2AF06CBA-EDF3-4783-B8C5-51740269CC20}"/>
          </ac:spMkLst>
        </pc:spChg>
        <pc:spChg chg="mod">
          <ac:chgData name="Allegra Pericles" userId="6fb6fad6-731c-444c-82cd-a15dca0c4dc2" providerId="ADAL" clId="{5CA2861B-109B-4B0A-A153-43C43C1D71BC}" dt="2024-03-19T13:26:59.484" v="478"/>
          <ac:spMkLst>
            <pc:docMk/>
            <pc:sldMk cId="1444352260" sldId="2438"/>
            <ac:spMk id="1216" creationId="{2053A919-8D74-FBA0-CEA7-873F1CCA55D1}"/>
          </ac:spMkLst>
        </pc:spChg>
        <pc:spChg chg="mod">
          <ac:chgData name="Allegra Pericles" userId="6fb6fad6-731c-444c-82cd-a15dca0c4dc2" providerId="ADAL" clId="{5CA2861B-109B-4B0A-A153-43C43C1D71BC}" dt="2024-03-19T13:26:59.484" v="478"/>
          <ac:spMkLst>
            <pc:docMk/>
            <pc:sldMk cId="1444352260" sldId="2438"/>
            <ac:spMk id="1217" creationId="{2BD4F2C0-AAE9-8E34-69EB-B9700E568A89}"/>
          </ac:spMkLst>
        </pc:spChg>
        <pc:spChg chg="mod">
          <ac:chgData name="Allegra Pericles" userId="6fb6fad6-731c-444c-82cd-a15dca0c4dc2" providerId="ADAL" clId="{5CA2861B-109B-4B0A-A153-43C43C1D71BC}" dt="2024-03-19T13:26:59.484" v="478"/>
          <ac:spMkLst>
            <pc:docMk/>
            <pc:sldMk cId="1444352260" sldId="2438"/>
            <ac:spMk id="1218" creationId="{D61747D0-A61D-11E3-531F-789753BCF80A}"/>
          </ac:spMkLst>
        </pc:spChg>
        <pc:spChg chg="mod">
          <ac:chgData name="Allegra Pericles" userId="6fb6fad6-731c-444c-82cd-a15dca0c4dc2" providerId="ADAL" clId="{5CA2861B-109B-4B0A-A153-43C43C1D71BC}" dt="2024-03-19T13:26:59.484" v="478"/>
          <ac:spMkLst>
            <pc:docMk/>
            <pc:sldMk cId="1444352260" sldId="2438"/>
            <ac:spMk id="1219" creationId="{DB863035-6234-02D2-2802-98F6C658364F}"/>
          </ac:spMkLst>
        </pc:spChg>
        <pc:spChg chg="mod">
          <ac:chgData name="Allegra Pericles" userId="6fb6fad6-731c-444c-82cd-a15dca0c4dc2" providerId="ADAL" clId="{5CA2861B-109B-4B0A-A153-43C43C1D71BC}" dt="2024-03-19T13:26:59.484" v="478"/>
          <ac:spMkLst>
            <pc:docMk/>
            <pc:sldMk cId="1444352260" sldId="2438"/>
            <ac:spMk id="1220" creationId="{CE13E67B-8EB5-EF68-FDCB-CDAAA4B45EA2}"/>
          </ac:spMkLst>
        </pc:spChg>
        <pc:spChg chg="mod">
          <ac:chgData name="Allegra Pericles" userId="6fb6fad6-731c-444c-82cd-a15dca0c4dc2" providerId="ADAL" clId="{5CA2861B-109B-4B0A-A153-43C43C1D71BC}" dt="2024-03-19T13:26:59.484" v="478"/>
          <ac:spMkLst>
            <pc:docMk/>
            <pc:sldMk cId="1444352260" sldId="2438"/>
            <ac:spMk id="1221" creationId="{66C0C0DB-D207-A73B-5F46-3DEADF52DFF9}"/>
          </ac:spMkLst>
        </pc:spChg>
        <pc:spChg chg="mod">
          <ac:chgData name="Allegra Pericles" userId="6fb6fad6-731c-444c-82cd-a15dca0c4dc2" providerId="ADAL" clId="{5CA2861B-109B-4B0A-A153-43C43C1D71BC}" dt="2024-03-19T13:26:59.484" v="478"/>
          <ac:spMkLst>
            <pc:docMk/>
            <pc:sldMk cId="1444352260" sldId="2438"/>
            <ac:spMk id="1222" creationId="{A2C73354-D31B-FEBE-5B38-1E965039D664}"/>
          </ac:spMkLst>
        </pc:spChg>
        <pc:spChg chg="mod">
          <ac:chgData name="Allegra Pericles" userId="6fb6fad6-731c-444c-82cd-a15dca0c4dc2" providerId="ADAL" clId="{5CA2861B-109B-4B0A-A153-43C43C1D71BC}" dt="2024-03-19T13:26:59.484" v="478"/>
          <ac:spMkLst>
            <pc:docMk/>
            <pc:sldMk cId="1444352260" sldId="2438"/>
            <ac:spMk id="1223" creationId="{5C166803-02BC-8C6A-8AB4-51D0BE900873}"/>
          </ac:spMkLst>
        </pc:spChg>
        <pc:spChg chg="mod">
          <ac:chgData name="Allegra Pericles" userId="6fb6fad6-731c-444c-82cd-a15dca0c4dc2" providerId="ADAL" clId="{5CA2861B-109B-4B0A-A153-43C43C1D71BC}" dt="2024-03-19T13:26:59.484" v="478"/>
          <ac:spMkLst>
            <pc:docMk/>
            <pc:sldMk cId="1444352260" sldId="2438"/>
            <ac:spMk id="1224" creationId="{6F99829D-57B0-4B01-29D2-31C657DA1631}"/>
          </ac:spMkLst>
        </pc:spChg>
        <pc:spChg chg="mod">
          <ac:chgData name="Allegra Pericles" userId="6fb6fad6-731c-444c-82cd-a15dca0c4dc2" providerId="ADAL" clId="{5CA2861B-109B-4B0A-A153-43C43C1D71BC}" dt="2024-03-19T13:26:59.484" v="478"/>
          <ac:spMkLst>
            <pc:docMk/>
            <pc:sldMk cId="1444352260" sldId="2438"/>
            <ac:spMk id="1225" creationId="{F980B2AD-AD53-2162-4734-A7DFBCBC7DEC}"/>
          </ac:spMkLst>
        </pc:spChg>
        <pc:spChg chg="mod">
          <ac:chgData name="Allegra Pericles" userId="6fb6fad6-731c-444c-82cd-a15dca0c4dc2" providerId="ADAL" clId="{5CA2861B-109B-4B0A-A153-43C43C1D71BC}" dt="2024-03-19T13:26:59.484" v="478"/>
          <ac:spMkLst>
            <pc:docMk/>
            <pc:sldMk cId="1444352260" sldId="2438"/>
            <ac:spMk id="1226" creationId="{89B93293-C97B-F9F8-0D54-EE2A8A7174E2}"/>
          </ac:spMkLst>
        </pc:spChg>
        <pc:spChg chg="mod">
          <ac:chgData name="Allegra Pericles" userId="6fb6fad6-731c-444c-82cd-a15dca0c4dc2" providerId="ADAL" clId="{5CA2861B-109B-4B0A-A153-43C43C1D71BC}" dt="2024-03-19T13:26:59.484" v="478"/>
          <ac:spMkLst>
            <pc:docMk/>
            <pc:sldMk cId="1444352260" sldId="2438"/>
            <ac:spMk id="1227" creationId="{CC37F64A-6529-410B-3BE3-DD658F7A199C}"/>
          </ac:spMkLst>
        </pc:spChg>
        <pc:spChg chg="mod">
          <ac:chgData name="Allegra Pericles" userId="6fb6fad6-731c-444c-82cd-a15dca0c4dc2" providerId="ADAL" clId="{5CA2861B-109B-4B0A-A153-43C43C1D71BC}" dt="2024-03-19T13:26:59.484" v="478"/>
          <ac:spMkLst>
            <pc:docMk/>
            <pc:sldMk cId="1444352260" sldId="2438"/>
            <ac:spMk id="1228" creationId="{C5D0B06A-0557-7228-2BB8-766FF7CC177B}"/>
          </ac:spMkLst>
        </pc:spChg>
        <pc:spChg chg="mod">
          <ac:chgData name="Allegra Pericles" userId="6fb6fad6-731c-444c-82cd-a15dca0c4dc2" providerId="ADAL" clId="{5CA2861B-109B-4B0A-A153-43C43C1D71BC}" dt="2024-03-19T13:26:59.484" v="478"/>
          <ac:spMkLst>
            <pc:docMk/>
            <pc:sldMk cId="1444352260" sldId="2438"/>
            <ac:spMk id="1229" creationId="{E1181CBA-E83A-79DC-393A-E91C587CC309}"/>
          </ac:spMkLst>
        </pc:spChg>
        <pc:spChg chg="mod">
          <ac:chgData name="Allegra Pericles" userId="6fb6fad6-731c-444c-82cd-a15dca0c4dc2" providerId="ADAL" clId="{5CA2861B-109B-4B0A-A153-43C43C1D71BC}" dt="2024-03-19T13:26:59.484" v="478"/>
          <ac:spMkLst>
            <pc:docMk/>
            <pc:sldMk cId="1444352260" sldId="2438"/>
            <ac:spMk id="1230" creationId="{48A46F6B-B832-EA60-29E4-559BC2FAC79F}"/>
          </ac:spMkLst>
        </pc:spChg>
        <pc:spChg chg="mod">
          <ac:chgData name="Allegra Pericles" userId="6fb6fad6-731c-444c-82cd-a15dca0c4dc2" providerId="ADAL" clId="{5CA2861B-109B-4B0A-A153-43C43C1D71BC}" dt="2024-03-19T13:26:59.484" v="478"/>
          <ac:spMkLst>
            <pc:docMk/>
            <pc:sldMk cId="1444352260" sldId="2438"/>
            <ac:spMk id="1231" creationId="{6131241F-09FA-A945-817B-9F38FBF322FE}"/>
          </ac:spMkLst>
        </pc:spChg>
        <pc:spChg chg="mod">
          <ac:chgData name="Allegra Pericles" userId="6fb6fad6-731c-444c-82cd-a15dca0c4dc2" providerId="ADAL" clId="{5CA2861B-109B-4B0A-A153-43C43C1D71BC}" dt="2024-03-19T13:26:59.484" v="478"/>
          <ac:spMkLst>
            <pc:docMk/>
            <pc:sldMk cId="1444352260" sldId="2438"/>
            <ac:spMk id="1232" creationId="{0853056B-5283-9C13-1E68-6CF1B2657ACB}"/>
          </ac:spMkLst>
        </pc:spChg>
        <pc:spChg chg="mod">
          <ac:chgData name="Allegra Pericles" userId="6fb6fad6-731c-444c-82cd-a15dca0c4dc2" providerId="ADAL" clId="{5CA2861B-109B-4B0A-A153-43C43C1D71BC}" dt="2024-03-19T13:26:59.484" v="478"/>
          <ac:spMkLst>
            <pc:docMk/>
            <pc:sldMk cId="1444352260" sldId="2438"/>
            <ac:spMk id="1233" creationId="{CB0ECF8D-7AAB-6190-A607-A9FDA3A1E52B}"/>
          </ac:spMkLst>
        </pc:spChg>
        <pc:spChg chg="mod">
          <ac:chgData name="Allegra Pericles" userId="6fb6fad6-731c-444c-82cd-a15dca0c4dc2" providerId="ADAL" clId="{5CA2861B-109B-4B0A-A153-43C43C1D71BC}" dt="2024-03-19T13:26:59.484" v="478"/>
          <ac:spMkLst>
            <pc:docMk/>
            <pc:sldMk cId="1444352260" sldId="2438"/>
            <ac:spMk id="1234" creationId="{976D42C6-000D-D127-9B1C-A4449DBD6E1F}"/>
          </ac:spMkLst>
        </pc:spChg>
        <pc:spChg chg="mod">
          <ac:chgData name="Allegra Pericles" userId="6fb6fad6-731c-444c-82cd-a15dca0c4dc2" providerId="ADAL" clId="{5CA2861B-109B-4B0A-A153-43C43C1D71BC}" dt="2024-03-19T13:26:59.484" v="478"/>
          <ac:spMkLst>
            <pc:docMk/>
            <pc:sldMk cId="1444352260" sldId="2438"/>
            <ac:spMk id="1235" creationId="{41BEE017-FCC8-7C7F-9051-A1F38543F6A7}"/>
          </ac:spMkLst>
        </pc:spChg>
        <pc:spChg chg="mod">
          <ac:chgData name="Allegra Pericles" userId="6fb6fad6-731c-444c-82cd-a15dca0c4dc2" providerId="ADAL" clId="{5CA2861B-109B-4B0A-A153-43C43C1D71BC}" dt="2024-03-19T13:26:59.484" v="478"/>
          <ac:spMkLst>
            <pc:docMk/>
            <pc:sldMk cId="1444352260" sldId="2438"/>
            <ac:spMk id="1236" creationId="{41E126E8-9667-B3C8-7CFE-DC1A8137DEA7}"/>
          </ac:spMkLst>
        </pc:spChg>
        <pc:spChg chg="mod">
          <ac:chgData name="Allegra Pericles" userId="6fb6fad6-731c-444c-82cd-a15dca0c4dc2" providerId="ADAL" clId="{5CA2861B-109B-4B0A-A153-43C43C1D71BC}" dt="2024-03-19T13:26:59.484" v="478"/>
          <ac:spMkLst>
            <pc:docMk/>
            <pc:sldMk cId="1444352260" sldId="2438"/>
            <ac:spMk id="1237" creationId="{1462AA2A-4154-B44B-17F3-9030C4342101}"/>
          </ac:spMkLst>
        </pc:spChg>
        <pc:spChg chg="mod">
          <ac:chgData name="Allegra Pericles" userId="6fb6fad6-731c-444c-82cd-a15dca0c4dc2" providerId="ADAL" clId="{5CA2861B-109B-4B0A-A153-43C43C1D71BC}" dt="2024-03-19T13:26:59.484" v="478"/>
          <ac:spMkLst>
            <pc:docMk/>
            <pc:sldMk cId="1444352260" sldId="2438"/>
            <ac:spMk id="1238" creationId="{A484B22B-D84B-C3B6-18B9-4A7F99C01987}"/>
          </ac:spMkLst>
        </pc:spChg>
        <pc:spChg chg="mod">
          <ac:chgData name="Allegra Pericles" userId="6fb6fad6-731c-444c-82cd-a15dca0c4dc2" providerId="ADAL" clId="{5CA2861B-109B-4B0A-A153-43C43C1D71BC}" dt="2024-03-19T13:26:59.484" v="478"/>
          <ac:spMkLst>
            <pc:docMk/>
            <pc:sldMk cId="1444352260" sldId="2438"/>
            <ac:spMk id="1239" creationId="{CB12AEEB-DF19-70FA-3F58-06E6DBF02C33}"/>
          </ac:spMkLst>
        </pc:spChg>
        <pc:spChg chg="mod">
          <ac:chgData name="Allegra Pericles" userId="6fb6fad6-731c-444c-82cd-a15dca0c4dc2" providerId="ADAL" clId="{5CA2861B-109B-4B0A-A153-43C43C1D71BC}" dt="2024-03-19T13:26:59.484" v="478"/>
          <ac:spMkLst>
            <pc:docMk/>
            <pc:sldMk cId="1444352260" sldId="2438"/>
            <ac:spMk id="1240" creationId="{C10DF3F3-6A8A-32D3-41A6-A247772BCF42}"/>
          </ac:spMkLst>
        </pc:spChg>
        <pc:spChg chg="mod">
          <ac:chgData name="Allegra Pericles" userId="6fb6fad6-731c-444c-82cd-a15dca0c4dc2" providerId="ADAL" clId="{5CA2861B-109B-4B0A-A153-43C43C1D71BC}" dt="2024-03-19T13:26:59.484" v="478"/>
          <ac:spMkLst>
            <pc:docMk/>
            <pc:sldMk cId="1444352260" sldId="2438"/>
            <ac:spMk id="1241" creationId="{8BEE7E1F-104A-5CE9-B163-4D048DCA48D4}"/>
          </ac:spMkLst>
        </pc:spChg>
        <pc:spChg chg="mod">
          <ac:chgData name="Allegra Pericles" userId="6fb6fad6-731c-444c-82cd-a15dca0c4dc2" providerId="ADAL" clId="{5CA2861B-109B-4B0A-A153-43C43C1D71BC}" dt="2024-03-19T13:26:59.484" v="478"/>
          <ac:spMkLst>
            <pc:docMk/>
            <pc:sldMk cId="1444352260" sldId="2438"/>
            <ac:spMk id="1242" creationId="{57981C26-F341-F2BB-61C7-C1B939FD55F5}"/>
          </ac:spMkLst>
        </pc:spChg>
        <pc:spChg chg="mod">
          <ac:chgData name="Allegra Pericles" userId="6fb6fad6-731c-444c-82cd-a15dca0c4dc2" providerId="ADAL" clId="{5CA2861B-109B-4B0A-A153-43C43C1D71BC}" dt="2024-03-19T13:26:59.484" v="478"/>
          <ac:spMkLst>
            <pc:docMk/>
            <pc:sldMk cId="1444352260" sldId="2438"/>
            <ac:spMk id="1243" creationId="{4C6D3AE5-C5C0-52BE-0877-AA45C2B5049E}"/>
          </ac:spMkLst>
        </pc:spChg>
        <pc:spChg chg="mod">
          <ac:chgData name="Allegra Pericles" userId="6fb6fad6-731c-444c-82cd-a15dca0c4dc2" providerId="ADAL" clId="{5CA2861B-109B-4B0A-A153-43C43C1D71BC}" dt="2024-03-19T13:26:59.484" v="478"/>
          <ac:spMkLst>
            <pc:docMk/>
            <pc:sldMk cId="1444352260" sldId="2438"/>
            <ac:spMk id="1244" creationId="{496D45F0-3A2A-61D9-8853-928EB9785A74}"/>
          </ac:spMkLst>
        </pc:spChg>
        <pc:spChg chg="mod">
          <ac:chgData name="Allegra Pericles" userId="6fb6fad6-731c-444c-82cd-a15dca0c4dc2" providerId="ADAL" clId="{5CA2861B-109B-4B0A-A153-43C43C1D71BC}" dt="2024-03-19T13:26:59.484" v="478"/>
          <ac:spMkLst>
            <pc:docMk/>
            <pc:sldMk cId="1444352260" sldId="2438"/>
            <ac:spMk id="1245" creationId="{9C1196B9-FD0F-501B-452B-1B48A7A89571}"/>
          </ac:spMkLst>
        </pc:spChg>
        <pc:spChg chg="mod">
          <ac:chgData name="Allegra Pericles" userId="6fb6fad6-731c-444c-82cd-a15dca0c4dc2" providerId="ADAL" clId="{5CA2861B-109B-4B0A-A153-43C43C1D71BC}" dt="2024-03-19T13:26:59.484" v="478"/>
          <ac:spMkLst>
            <pc:docMk/>
            <pc:sldMk cId="1444352260" sldId="2438"/>
            <ac:spMk id="1246" creationId="{929A057B-2EC5-2B5F-86B2-6BC9C525210A}"/>
          </ac:spMkLst>
        </pc:spChg>
        <pc:spChg chg="mod">
          <ac:chgData name="Allegra Pericles" userId="6fb6fad6-731c-444c-82cd-a15dca0c4dc2" providerId="ADAL" clId="{5CA2861B-109B-4B0A-A153-43C43C1D71BC}" dt="2024-03-19T13:26:59.484" v="478"/>
          <ac:spMkLst>
            <pc:docMk/>
            <pc:sldMk cId="1444352260" sldId="2438"/>
            <ac:spMk id="1247" creationId="{2C803D73-EF3A-61E8-583B-0317E88CE6BC}"/>
          </ac:spMkLst>
        </pc:spChg>
        <pc:spChg chg="mod">
          <ac:chgData name="Allegra Pericles" userId="6fb6fad6-731c-444c-82cd-a15dca0c4dc2" providerId="ADAL" clId="{5CA2861B-109B-4B0A-A153-43C43C1D71BC}" dt="2024-03-19T13:26:59.484" v="478"/>
          <ac:spMkLst>
            <pc:docMk/>
            <pc:sldMk cId="1444352260" sldId="2438"/>
            <ac:spMk id="1248" creationId="{C0B01420-0219-504C-546D-D7FCA04A8B83}"/>
          </ac:spMkLst>
        </pc:spChg>
        <pc:spChg chg="mod">
          <ac:chgData name="Allegra Pericles" userId="6fb6fad6-731c-444c-82cd-a15dca0c4dc2" providerId="ADAL" clId="{5CA2861B-109B-4B0A-A153-43C43C1D71BC}" dt="2024-03-19T13:26:59.484" v="478"/>
          <ac:spMkLst>
            <pc:docMk/>
            <pc:sldMk cId="1444352260" sldId="2438"/>
            <ac:spMk id="1249" creationId="{8BD2DE5C-F2F3-8A6D-FF27-842E6658360A}"/>
          </ac:spMkLst>
        </pc:spChg>
        <pc:spChg chg="mod">
          <ac:chgData name="Allegra Pericles" userId="6fb6fad6-731c-444c-82cd-a15dca0c4dc2" providerId="ADAL" clId="{5CA2861B-109B-4B0A-A153-43C43C1D71BC}" dt="2024-03-19T13:26:59.484" v="478"/>
          <ac:spMkLst>
            <pc:docMk/>
            <pc:sldMk cId="1444352260" sldId="2438"/>
            <ac:spMk id="1250" creationId="{C0CDC1FC-9514-A249-2598-1B33229E4B2D}"/>
          </ac:spMkLst>
        </pc:spChg>
        <pc:spChg chg="mod">
          <ac:chgData name="Allegra Pericles" userId="6fb6fad6-731c-444c-82cd-a15dca0c4dc2" providerId="ADAL" clId="{5CA2861B-109B-4B0A-A153-43C43C1D71BC}" dt="2024-03-19T13:26:59.484" v="478"/>
          <ac:spMkLst>
            <pc:docMk/>
            <pc:sldMk cId="1444352260" sldId="2438"/>
            <ac:spMk id="1251" creationId="{FAB0C501-CA84-B4E0-E8D6-EFFB2049D299}"/>
          </ac:spMkLst>
        </pc:spChg>
        <pc:spChg chg="mod">
          <ac:chgData name="Allegra Pericles" userId="6fb6fad6-731c-444c-82cd-a15dca0c4dc2" providerId="ADAL" clId="{5CA2861B-109B-4B0A-A153-43C43C1D71BC}" dt="2024-03-19T13:26:59.484" v="478"/>
          <ac:spMkLst>
            <pc:docMk/>
            <pc:sldMk cId="1444352260" sldId="2438"/>
            <ac:spMk id="1252" creationId="{01D8DE9C-0451-6F91-1108-558CA0C4C128}"/>
          </ac:spMkLst>
        </pc:spChg>
        <pc:spChg chg="mod">
          <ac:chgData name="Allegra Pericles" userId="6fb6fad6-731c-444c-82cd-a15dca0c4dc2" providerId="ADAL" clId="{5CA2861B-109B-4B0A-A153-43C43C1D71BC}" dt="2024-03-19T13:26:59.484" v="478"/>
          <ac:spMkLst>
            <pc:docMk/>
            <pc:sldMk cId="1444352260" sldId="2438"/>
            <ac:spMk id="1253" creationId="{0E6E2583-81B8-5F7F-48D9-A8485BB09735}"/>
          </ac:spMkLst>
        </pc:spChg>
        <pc:spChg chg="mod">
          <ac:chgData name="Allegra Pericles" userId="6fb6fad6-731c-444c-82cd-a15dca0c4dc2" providerId="ADAL" clId="{5CA2861B-109B-4B0A-A153-43C43C1D71BC}" dt="2024-03-19T13:26:59.484" v="478"/>
          <ac:spMkLst>
            <pc:docMk/>
            <pc:sldMk cId="1444352260" sldId="2438"/>
            <ac:spMk id="1254" creationId="{9C04DA43-4AFB-3A2D-4403-51BC0424C225}"/>
          </ac:spMkLst>
        </pc:spChg>
        <pc:spChg chg="mod">
          <ac:chgData name="Allegra Pericles" userId="6fb6fad6-731c-444c-82cd-a15dca0c4dc2" providerId="ADAL" clId="{5CA2861B-109B-4B0A-A153-43C43C1D71BC}" dt="2024-03-19T13:26:59.484" v="478"/>
          <ac:spMkLst>
            <pc:docMk/>
            <pc:sldMk cId="1444352260" sldId="2438"/>
            <ac:spMk id="1255" creationId="{E6B70970-D972-BF7A-B285-C5631F88983D}"/>
          </ac:spMkLst>
        </pc:spChg>
        <pc:spChg chg="mod">
          <ac:chgData name="Allegra Pericles" userId="6fb6fad6-731c-444c-82cd-a15dca0c4dc2" providerId="ADAL" clId="{5CA2861B-109B-4B0A-A153-43C43C1D71BC}" dt="2024-03-19T13:26:59.484" v="478"/>
          <ac:spMkLst>
            <pc:docMk/>
            <pc:sldMk cId="1444352260" sldId="2438"/>
            <ac:spMk id="1256" creationId="{ACE7DCBD-855C-5827-F7CA-7AE9AA0A9714}"/>
          </ac:spMkLst>
        </pc:spChg>
        <pc:spChg chg="mod">
          <ac:chgData name="Allegra Pericles" userId="6fb6fad6-731c-444c-82cd-a15dca0c4dc2" providerId="ADAL" clId="{5CA2861B-109B-4B0A-A153-43C43C1D71BC}" dt="2024-03-19T13:26:59.484" v="478"/>
          <ac:spMkLst>
            <pc:docMk/>
            <pc:sldMk cId="1444352260" sldId="2438"/>
            <ac:spMk id="1257" creationId="{D91B98FB-9B16-3D4D-24F2-2655ADF28DEA}"/>
          </ac:spMkLst>
        </pc:spChg>
        <pc:spChg chg="mod">
          <ac:chgData name="Allegra Pericles" userId="6fb6fad6-731c-444c-82cd-a15dca0c4dc2" providerId="ADAL" clId="{5CA2861B-109B-4B0A-A153-43C43C1D71BC}" dt="2024-03-19T13:26:59.484" v="478"/>
          <ac:spMkLst>
            <pc:docMk/>
            <pc:sldMk cId="1444352260" sldId="2438"/>
            <ac:spMk id="1258" creationId="{15A3DCF6-6BCE-1961-B1E4-57F6AB1DAD52}"/>
          </ac:spMkLst>
        </pc:spChg>
        <pc:spChg chg="mod">
          <ac:chgData name="Allegra Pericles" userId="6fb6fad6-731c-444c-82cd-a15dca0c4dc2" providerId="ADAL" clId="{5CA2861B-109B-4B0A-A153-43C43C1D71BC}" dt="2024-03-19T13:26:59.484" v="478"/>
          <ac:spMkLst>
            <pc:docMk/>
            <pc:sldMk cId="1444352260" sldId="2438"/>
            <ac:spMk id="1259" creationId="{BF269EDA-9D36-F2B1-3264-6EDFD4E23002}"/>
          </ac:spMkLst>
        </pc:spChg>
        <pc:spChg chg="mod">
          <ac:chgData name="Allegra Pericles" userId="6fb6fad6-731c-444c-82cd-a15dca0c4dc2" providerId="ADAL" clId="{5CA2861B-109B-4B0A-A153-43C43C1D71BC}" dt="2024-03-19T13:26:59.484" v="478"/>
          <ac:spMkLst>
            <pc:docMk/>
            <pc:sldMk cId="1444352260" sldId="2438"/>
            <ac:spMk id="1260" creationId="{578F382B-31BA-62B7-2E1B-7C9E42A0157B}"/>
          </ac:spMkLst>
        </pc:spChg>
        <pc:spChg chg="mod">
          <ac:chgData name="Allegra Pericles" userId="6fb6fad6-731c-444c-82cd-a15dca0c4dc2" providerId="ADAL" clId="{5CA2861B-109B-4B0A-A153-43C43C1D71BC}" dt="2024-03-19T13:26:59.484" v="478"/>
          <ac:spMkLst>
            <pc:docMk/>
            <pc:sldMk cId="1444352260" sldId="2438"/>
            <ac:spMk id="1261" creationId="{0587E0F2-5D92-088C-4057-13E565349866}"/>
          </ac:spMkLst>
        </pc:spChg>
        <pc:spChg chg="mod">
          <ac:chgData name="Allegra Pericles" userId="6fb6fad6-731c-444c-82cd-a15dca0c4dc2" providerId="ADAL" clId="{5CA2861B-109B-4B0A-A153-43C43C1D71BC}" dt="2024-03-19T13:26:59.484" v="478"/>
          <ac:spMkLst>
            <pc:docMk/>
            <pc:sldMk cId="1444352260" sldId="2438"/>
            <ac:spMk id="1262" creationId="{883C385F-752C-482F-0F62-A052DEBD5C04}"/>
          </ac:spMkLst>
        </pc:spChg>
        <pc:spChg chg="mod">
          <ac:chgData name="Allegra Pericles" userId="6fb6fad6-731c-444c-82cd-a15dca0c4dc2" providerId="ADAL" clId="{5CA2861B-109B-4B0A-A153-43C43C1D71BC}" dt="2024-03-19T13:26:59.484" v="478"/>
          <ac:spMkLst>
            <pc:docMk/>
            <pc:sldMk cId="1444352260" sldId="2438"/>
            <ac:spMk id="1263" creationId="{764A7B75-F2BC-78EC-E965-E5F928FA4431}"/>
          </ac:spMkLst>
        </pc:spChg>
        <pc:spChg chg="mod">
          <ac:chgData name="Allegra Pericles" userId="6fb6fad6-731c-444c-82cd-a15dca0c4dc2" providerId="ADAL" clId="{5CA2861B-109B-4B0A-A153-43C43C1D71BC}" dt="2024-03-19T13:26:59.484" v="478"/>
          <ac:spMkLst>
            <pc:docMk/>
            <pc:sldMk cId="1444352260" sldId="2438"/>
            <ac:spMk id="1264" creationId="{33992D8D-8E7A-4445-8EA4-98DF01B8D24D}"/>
          </ac:spMkLst>
        </pc:spChg>
        <pc:spChg chg="mod">
          <ac:chgData name="Allegra Pericles" userId="6fb6fad6-731c-444c-82cd-a15dca0c4dc2" providerId="ADAL" clId="{5CA2861B-109B-4B0A-A153-43C43C1D71BC}" dt="2024-03-19T13:26:59.484" v="478"/>
          <ac:spMkLst>
            <pc:docMk/>
            <pc:sldMk cId="1444352260" sldId="2438"/>
            <ac:spMk id="1265" creationId="{C2246FC3-68C1-FBA4-FA80-7CF839452B67}"/>
          </ac:spMkLst>
        </pc:spChg>
        <pc:spChg chg="mod">
          <ac:chgData name="Allegra Pericles" userId="6fb6fad6-731c-444c-82cd-a15dca0c4dc2" providerId="ADAL" clId="{5CA2861B-109B-4B0A-A153-43C43C1D71BC}" dt="2024-03-19T13:26:59.484" v="478"/>
          <ac:spMkLst>
            <pc:docMk/>
            <pc:sldMk cId="1444352260" sldId="2438"/>
            <ac:spMk id="1266" creationId="{5864C387-A1BA-89A8-2F8A-BBB090C1CD5A}"/>
          </ac:spMkLst>
        </pc:spChg>
        <pc:spChg chg="mod">
          <ac:chgData name="Allegra Pericles" userId="6fb6fad6-731c-444c-82cd-a15dca0c4dc2" providerId="ADAL" clId="{5CA2861B-109B-4B0A-A153-43C43C1D71BC}" dt="2024-03-19T13:26:59.484" v="478"/>
          <ac:spMkLst>
            <pc:docMk/>
            <pc:sldMk cId="1444352260" sldId="2438"/>
            <ac:spMk id="1267" creationId="{71BB6462-E9AF-3251-CDE9-C7AC75D711F1}"/>
          </ac:spMkLst>
        </pc:spChg>
        <pc:spChg chg="mod">
          <ac:chgData name="Allegra Pericles" userId="6fb6fad6-731c-444c-82cd-a15dca0c4dc2" providerId="ADAL" clId="{5CA2861B-109B-4B0A-A153-43C43C1D71BC}" dt="2024-03-19T13:26:59.484" v="478"/>
          <ac:spMkLst>
            <pc:docMk/>
            <pc:sldMk cId="1444352260" sldId="2438"/>
            <ac:spMk id="1268" creationId="{6BCEA6E8-055C-7810-6B63-A0FCEED21D61}"/>
          </ac:spMkLst>
        </pc:spChg>
        <pc:spChg chg="mod">
          <ac:chgData name="Allegra Pericles" userId="6fb6fad6-731c-444c-82cd-a15dca0c4dc2" providerId="ADAL" clId="{5CA2861B-109B-4B0A-A153-43C43C1D71BC}" dt="2024-03-19T13:26:59.484" v="478"/>
          <ac:spMkLst>
            <pc:docMk/>
            <pc:sldMk cId="1444352260" sldId="2438"/>
            <ac:spMk id="1269" creationId="{D60AC397-5B38-E281-A62C-32D79138942E}"/>
          </ac:spMkLst>
        </pc:spChg>
        <pc:spChg chg="mod">
          <ac:chgData name="Allegra Pericles" userId="6fb6fad6-731c-444c-82cd-a15dca0c4dc2" providerId="ADAL" clId="{5CA2861B-109B-4B0A-A153-43C43C1D71BC}" dt="2024-03-19T13:26:59.484" v="478"/>
          <ac:spMkLst>
            <pc:docMk/>
            <pc:sldMk cId="1444352260" sldId="2438"/>
            <ac:spMk id="1270" creationId="{79EC38DB-954B-95A2-B6BF-14D9573683F1}"/>
          </ac:spMkLst>
        </pc:spChg>
        <pc:spChg chg="mod">
          <ac:chgData name="Allegra Pericles" userId="6fb6fad6-731c-444c-82cd-a15dca0c4dc2" providerId="ADAL" clId="{5CA2861B-109B-4B0A-A153-43C43C1D71BC}" dt="2024-03-19T13:26:59.484" v="478"/>
          <ac:spMkLst>
            <pc:docMk/>
            <pc:sldMk cId="1444352260" sldId="2438"/>
            <ac:spMk id="1271" creationId="{AE87F172-BC3D-4BD2-12C4-F14A84687C3C}"/>
          </ac:spMkLst>
        </pc:spChg>
        <pc:spChg chg="mod">
          <ac:chgData name="Allegra Pericles" userId="6fb6fad6-731c-444c-82cd-a15dca0c4dc2" providerId="ADAL" clId="{5CA2861B-109B-4B0A-A153-43C43C1D71BC}" dt="2024-03-19T13:26:59.484" v="478"/>
          <ac:spMkLst>
            <pc:docMk/>
            <pc:sldMk cId="1444352260" sldId="2438"/>
            <ac:spMk id="1272" creationId="{E0C1CD61-19B0-44DD-DD5C-093D8D5FCCAE}"/>
          </ac:spMkLst>
        </pc:spChg>
        <pc:spChg chg="mod">
          <ac:chgData name="Allegra Pericles" userId="6fb6fad6-731c-444c-82cd-a15dca0c4dc2" providerId="ADAL" clId="{5CA2861B-109B-4B0A-A153-43C43C1D71BC}" dt="2024-03-19T13:26:59.484" v="478"/>
          <ac:spMkLst>
            <pc:docMk/>
            <pc:sldMk cId="1444352260" sldId="2438"/>
            <ac:spMk id="1273" creationId="{C9343150-24C8-147D-3710-42E62DF576E6}"/>
          </ac:spMkLst>
        </pc:spChg>
        <pc:spChg chg="mod">
          <ac:chgData name="Allegra Pericles" userId="6fb6fad6-731c-444c-82cd-a15dca0c4dc2" providerId="ADAL" clId="{5CA2861B-109B-4B0A-A153-43C43C1D71BC}" dt="2024-03-19T13:26:59.484" v="478"/>
          <ac:spMkLst>
            <pc:docMk/>
            <pc:sldMk cId="1444352260" sldId="2438"/>
            <ac:spMk id="1274" creationId="{AA3D2290-C4C0-BD47-D40F-1DF24B8C5934}"/>
          </ac:spMkLst>
        </pc:spChg>
        <pc:spChg chg="mod">
          <ac:chgData name="Allegra Pericles" userId="6fb6fad6-731c-444c-82cd-a15dca0c4dc2" providerId="ADAL" clId="{5CA2861B-109B-4B0A-A153-43C43C1D71BC}" dt="2024-03-19T13:26:59.484" v="478"/>
          <ac:spMkLst>
            <pc:docMk/>
            <pc:sldMk cId="1444352260" sldId="2438"/>
            <ac:spMk id="1275" creationId="{8BD4A580-5057-A1CD-4089-7B32FA46E6C5}"/>
          </ac:spMkLst>
        </pc:spChg>
        <pc:spChg chg="mod">
          <ac:chgData name="Allegra Pericles" userId="6fb6fad6-731c-444c-82cd-a15dca0c4dc2" providerId="ADAL" clId="{5CA2861B-109B-4B0A-A153-43C43C1D71BC}" dt="2024-03-19T13:26:59.484" v="478"/>
          <ac:spMkLst>
            <pc:docMk/>
            <pc:sldMk cId="1444352260" sldId="2438"/>
            <ac:spMk id="1276" creationId="{E1C1477E-1092-5E41-57FA-09DB9C285FEB}"/>
          </ac:spMkLst>
        </pc:spChg>
        <pc:spChg chg="mod">
          <ac:chgData name="Allegra Pericles" userId="6fb6fad6-731c-444c-82cd-a15dca0c4dc2" providerId="ADAL" clId="{5CA2861B-109B-4B0A-A153-43C43C1D71BC}" dt="2024-03-19T13:26:59.484" v="478"/>
          <ac:spMkLst>
            <pc:docMk/>
            <pc:sldMk cId="1444352260" sldId="2438"/>
            <ac:spMk id="1277" creationId="{4FEBD66F-0B17-9562-783A-6FE35DBC73ED}"/>
          </ac:spMkLst>
        </pc:spChg>
        <pc:spChg chg="mod">
          <ac:chgData name="Allegra Pericles" userId="6fb6fad6-731c-444c-82cd-a15dca0c4dc2" providerId="ADAL" clId="{5CA2861B-109B-4B0A-A153-43C43C1D71BC}" dt="2024-03-19T13:26:59.484" v="478"/>
          <ac:spMkLst>
            <pc:docMk/>
            <pc:sldMk cId="1444352260" sldId="2438"/>
            <ac:spMk id="1278" creationId="{7D8E4372-F826-1F5B-C480-30EFA4AA8DD2}"/>
          </ac:spMkLst>
        </pc:spChg>
        <pc:spChg chg="mod">
          <ac:chgData name="Allegra Pericles" userId="6fb6fad6-731c-444c-82cd-a15dca0c4dc2" providerId="ADAL" clId="{5CA2861B-109B-4B0A-A153-43C43C1D71BC}" dt="2024-03-19T13:26:59.484" v="478"/>
          <ac:spMkLst>
            <pc:docMk/>
            <pc:sldMk cId="1444352260" sldId="2438"/>
            <ac:spMk id="1279" creationId="{87D68F68-CDF1-224A-78CF-0EB8D52331F7}"/>
          </ac:spMkLst>
        </pc:spChg>
        <pc:spChg chg="mod">
          <ac:chgData name="Allegra Pericles" userId="6fb6fad6-731c-444c-82cd-a15dca0c4dc2" providerId="ADAL" clId="{5CA2861B-109B-4B0A-A153-43C43C1D71BC}" dt="2024-03-19T13:26:59.484" v="478"/>
          <ac:spMkLst>
            <pc:docMk/>
            <pc:sldMk cId="1444352260" sldId="2438"/>
            <ac:spMk id="1280" creationId="{90C366D4-7D32-4EC0-0546-3A5B2BE31A0C}"/>
          </ac:spMkLst>
        </pc:spChg>
        <pc:spChg chg="mod">
          <ac:chgData name="Allegra Pericles" userId="6fb6fad6-731c-444c-82cd-a15dca0c4dc2" providerId="ADAL" clId="{5CA2861B-109B-4B0A-A153-43C43C1D71BC}" dt="2024-03-19T13:26:59.484" v="478"/>
          <ac:spMkLst>
            <pc:docMk/>
            <pc:sldMk cId="1444352260" sldId="2438"/>
            <ac:spMk id="1281" creationId="{90407F9C-01AB-19A5-5AF1-B6BFA4B2AD89}"/>
          </ac:spMkLst>
        </pc:spChg>
        <pc:spChg chg="mod">
          <ac:chgData name="Allegra Pericles" userId="6fb6fad6-731c-444c-82cd-a15dca0c4dc2" providerId="ADAL" clId="{5CA2861B-109B-4B0A-A153-43C43C1D71BC}" dt="2024-03-19T13:26:59.484" v="478"/>
          <ac:spMkLst>
            <pc:docMk/>
            <pc:sldMk cId="1444352260" sldId="2438"/>
            <ac:spMk id="1282" creationId="{C6B2155F-6D28-4DB3-F718-867C0957B093}"/>
          </ac:spMkLst>
        </pc:spChg>
        <pc:spChg chg="mod">
          <ac:chgData name="Allegra Pericles" userId="6fb6fad6-731c-444c-82cd-a15dca0c4dc2" providerId="ADAL" clId="{5CA2861B-109B-4B0A-A153-43C43C1D71BC}" dt="2024-03-19T13:26:59.484" v="478"/>
          <ac:spMkLst>
            <pc:docMk/>
            <pc:sldMk cId="1444352260" sldId="2438"/>
            <ac:spMk id="1283" creationId="{0E11A1AB-04C1-E7FF-1C49-041466E56BD3}"/>
          </ac:spMkLst>
        </pc:spChg>
        <pc:spChg chg="mod">
          <ac:chgData name="Allegra Pericles" userId="6fb6fad6-731c-444c-82cd-a15dca0c4dc2" providerId="ADAL" clId="{5CA2861B-109B-4B0A-A153-43C43C1D71BC}" dt="2024-03-19T13:26:59.484" v="478"/>
          <ac:spMkLst>
            <pc:docMk/>
            <pc:sldMk cId="1444352260" sldId="2438"/>
            <ac:spMk id="1284" creationId="{F8D496B6-F4C6-B35A-2692-D0D82C9F0059}"/>
          </ac:spMkLst>
        </pc:spChg>
        <pc:spChg chg="mod">
          <ac:chgData name="Allegra Pericles" userId="6fb6fad6-731c-444c-82cd-a15dca0c4dc2" providerId="ADAL" clId="{5CA2861B-109B-4B0A-A153-43C43C1D71BC}" dt="2024-03-19T13:26:59.484" v="478"/>
          <ac:spMkLst>
            <pc:docMk/>
            <pc:sldMk cId="1444352260" sldId="2438"/>
            <ac:spMk id="1285" creationId="{A37CCFEF-29FD-EB06-02DB-F9F64710D9CE}"/>
          </ac:spMkLst>
        </pc:spChg>
        <pc:spChg chg="mod">
          <ac:chgData name="Allegra Pericles" userId="6fb6fad6-731c-444c-82cd-a15dca0c4dc2" providerId="ADAL" clId="{5CA2861B-109B-4B0A-A153-43C43C1D71BC}" dt="2024-03-19T13:26:59.484" v="478"/>
          <ac:spMkLst>
            <pc:docMk/>
            <pc:sldMk cId="1444352260" sldId="2438"/>
            <ac:spMk id="1286" creationId="{4F86DDD2-25D0-2E8C-A51F-616EF4D2C9BD}"/>
          </ac:spMkLst>
        </pc:spChg>
        <pc:spChg chg="mod">
          <ac:chgData name="Allegra Pericles" userId="6fb6fad6-731c-444c-82cd-a15dca0c4dc2" providerId="ADAL" clId="{5CA2861B-109B-4B0A-A153-43C43C1D71BC}" dt="2024-03-19T13:26:59.484" v="478"/>
          <ac:spMkLst>
            <pc:docMk/>
            <pc:sldMk cId="1444352260" sldId="2438"/>
            <ac:spMk id="1287" creationId="{463F14CC-8F18-6505-32A3-1776CA320221}"/>
          </ac:spMkLst>
        </pc:spChg>
        <pc:spChg chg="mod">
          <ac:chgData name="Allegra Pericles" userId="6fb6fad6-731c-444c-82cd-a15dca0c4dc2" providerId="ADAL" clId="{5CA2861B-109B-4B0A-A153-43C43C1D71BC}" dt="2024-03-19T13:26:59.484" v="478"/>
          <ac:spMkLst>
            <pc:docMk/>
            <pc:sldMk cId="1444352260" sldId="2438"/>
            <ac:spMk id="1288" creationId="{A9EE8F69-03FA-3541-782E-DD745A97B2ED}"/>
          </ac:spMkLst>
        </pc:spChg>
        <pc:spChg chg="mod">
          <ac:chgData name="Allegra Pericles" userId="6fb6fad6-731c-444c-82cd-a15dca0c4dc2" providerId="ADAL" clId="{5CA2861B-109B-4B0A-A153-43C43C1D71BC}" dt="2024-03-19T13:26:59.484" v="478"/>
          <ac:spMkLst>
            <pc:docMk/>
            <pc:sldMk cId="1444352260" sldId="2438"/>
            <ac:spMk id="1289" creationId="{4A5054BE-3244-56C5-7B2F-17FCF8D6C221}"/>
          </ac:spMkLst>
        </pc:spChg>
        <pc:spChg chg="mod">
          <ac:chgData name="Allegra Pericles" userId="6fb6fad6-731c-444c-82cd-a15dca0c4dc2" providerId="ADAL" clId="{5CA2861B-109B-4B0A-A153-43C43C1D71BC}" dt="2024-03-19T13:26:59.484" v="478"/>
          <ac:spMkLst>
            <pc:docMk/>
            <pc:sldMk cId="1444352260" sldId="2438"/>
            <ac:spMk id="1290" creationId="{508DB14C-1F1A-21D3-8A6B-8EBA56A5697B}"/>
          </ac:spMkLst>
        </pc:spChg>
        <pc:spChg chg="mod">
          <ac:chgData name="Allegra Pericles" userId="6fb6fad6-731c-444c-82cd-a15dca0c4dc2" providerId="ADAL" clId="{5CA2861B-109B-4B0A-A153-43C43C1D71BC}" dt="2024-03-19T13:26:59.484" v="478"/>
          <ac:spMkLst>
            <pc:docMk/>
            <pc:sldMk cId="1444352260" sldId="2438"/>
            <ac:spMk id="1291" creationId="{2BC5C1D3-733A-0F8E-22E4-3D8D9EFBEA21}"/>
          </ac:spMkLst>
        </pc:spChg>
        <pc:spChg chg="mod">
          <ac:chgData name="Allegra Pericles" userId="6fb6fad6-731c-444c-82cd-a15dca0c4dc2" providerId="ADAL" clId="{5CA2861B-109B-4B0A-A153-43C43C1D71BC}" dt="2024-03-19T13:26:59.484" v="478"/>
          <ac:spMkLst>
            <pc:docMk/>
            <pc:sldMk cId="1444352260" sldId="2438"/>
            <ac:spMk id="1292" creationId="{7EDD465B-379D-82CE-4FF9-4E4D543C1C11}"/>
          </ac:spMkLst>
        </pc:spChg>
        <pc:spChg chg="mod">
          <ac:chgData name="Allegra Pericles" userId="6fb6fad6-731c-444c-82cd-a15dca0c4dc2" providerId="ADAL" clId="{5CA2861B-109B-4B0A-A153-43C43C1D71BC}" dt="2024-03-19T13:26:59.484" v="478"/>
          <ac:spMkLst>
            <pc:docMk/>
            <pc:sldMk cId="1444352260" sldId="2438"/>
            <ac:spMk id="1293" creationId="{FB6D6D0A-1A79-6681-9264-521FEE860062}"/>
          </ac:spMkLst>
        </pc:spChg>
        <pc:spChg chg="mod">
          <ac:chgData name="Allegra Pericles" userId="6fb6fad6-731c-444c-82cd-a15dca0c4dc2" providerId="ADAL" clId="{5CA2861B-109B-4B0A-A153-43C43C1D71BC}" dt="2024-03-19T13:26:59.484" v="478"/>
          <ac:spMkLst>
            <pc:docMk/>
            <pc:sldMk cId="1444352260" sldId="2438"/>
            <ac:spMk id="1294" creationId="{35A2FE27-6E21-3AE4-FD79-CE4C2A08893B}"/>
          </ac:spMkLst>
        </pc:spChg>
        <pc:spChg chg="mod">
          <ac:chgData name="Allegra Pericles" userId="6fb6fad6-731c-444c-82cd-a15dca0c4dc2" providerId="ADAL" clId="{5CA2861B-109B-4B0A-A153-43C43C1D71BC}" dt="2024-03-19T13:26:59.484" v="478"/>
          <ac:spMkLst>
            <pc:docMk/>
            <pc:sldMk cId="1444352260" sldId="2438"/>
            <ac:spMk id="1295" creationId="{4E975F2E-1A3C-45AA-1B25-236F8F543100}"/>
          </ac:spMkLst>
        </pc:spChg>
        <pc:spChg chg="mod">
          <ac:chgData name="Allegra Pericles" userId="6fb6fad6-731c-444c-82cd-a15dca0c4dc2" providerId="ADAL" clId="{5CA2861B-109B-4B0A-A153-43C43C1D71BC}" dt="2024-03-19T13:26:59.484" v="478"/>
          <ac:spMkLst>
            <pc:docMk/>
            <pc:sldMk cId="1444352260" sldId="2438"/>
            <ac:spMk id="1296" creationId="{75D43C0F-E763-756F-BCED-AC54388E4844}"/>
          </ac:spMkLst>
        </pc:spChg>
        <pc:spChg chg="mod">
          <ac:chgData name="Allegra Pericles" userId="6fb6fad6-731c-444c-82cd-a15dca0c4dc2" providerId="ADAL" clId="{5CA2861B-109B-4B0A-A153-43C43C1D71BC}" dt="2024-03-19T13:26:59.484" v="478"/>
          <ac:spMkLst>
            <pc:docMk/>
            <pc:sldMk cId="1444352260" sldId="2438"/>
            <ac:spMk id="1297" creationId="{3B0CD662-6FD1-E064-1DB2-8A450709566F}"/>
          </ac:spMkLst>
        </pc:spChg>
        <pc:spChg chg="mod">
          <ac:chgData name="Allegra Pericles" userId="6fb6fad6-731c-444c-82cd-a15dca0c4dc2" providerId="ADAL" clId="{5CA2861B-109B-4B0A-A153-43C43C1D71BC}" dt="2024-03-19T13:26:59.484" v="478"/>
          <ac:spMkLst>
            <pc:docMk/>
            <pc:sldMk cId="1444352260" sldId="2438"/>
            <ac:spMk id="1298" creationId="{D99C70B9-6026-E97D-6EC6-4A5022A7FD72}"/>
          </ac:spMkLst>
        </pc:spChg>
        <pc:spChg chg="mod">
          <ac:chgData name="Allegra Pericles" userId="6fb6fad6-731c-444c-82cd-a15dca0c4dc2" providerId="ADAL" clId="{5CA2861B-109B-4B0A-A153-43C43C1D71BC}" dt="2024-03-19T13:26:59.484" v="478"/>
          <ac:spMkLst>
            <pc:docMk/>
            <pc:sldMk cId="1444352260" sldId="2438"/>
            <ac:spMk id="1299" creationId="{CA6A02A3-9B36-8EF4-291B-008613AE9537}"/>
          </ac:spMkLst>
        </pc:spChg>
        <pc:spChg chg="mod">
          <ac:chgData name="Allegra Pericles" userId="6fb6fad6-731c-444c-82cd-a15dca0c4dc2" providerId="ADAL" clId="{5CA2861B-109B-4B0A-A153-43C43C1D71BC}" dt="2024-03-19T13:26:59.484" v="478"/>
          <ac:spMkLst>
            <pc:docMk/>
            <pc:sldMk cId="1444352260" sldId="2438"/>
            <ac:spMk id="1300" creationId="{6E105BA7-41ED-BB68-A04D-7070EDBBDB5A}"/>
          </ac:spMkLst>
        </pc:spChg>
        <pc:spChg chg="mod">
          <ac:chgData name="Allegra Pericles" userId="6fb6fad6-731c-444c-82cd-a15dca0c4dc2" providerId="ADAL" clId="{5CA2861B-109B-4B0A-A153-43C43C1D71BC}" dt="2024-03-19T13:26:59.484" v="478"/>
          <ac:spMkLst>
            <pc:docMk/>
            <pc:sldMk cId="1444352260" sldId="2438"/>
            <ac:spMk id="1301" creationId="{4235559A-3244-716C-F08F-765139BA8170}"/>
          </ac:spMkLst>
        </pc:spChg>
        <pc:spChg chg="mod">
          <ac:chgData name="Allegra Pericles" userId="6fb6fad6-731c-444c-82cd-a15dca0c4dc2" providerId="ADAL" clId="{5CA2861B-109B-4B0A-A153-43C43C1D71BC}" dt="2024-03-19T13:26:59.484" v="478"/>
          <ac:spMkLst>
            <pc:docMk/>
            <pc:sldMk cId="1444352260" sldId="2438"/>
            <ac:spMk id="1302" creationId="{BFF3A688-25A4-D274-473A-2015A8B63E3A}"/>
          </ac:spMkLst>
        </pc:spChg>
        <pc:spChg chg="mod">
          <ac:chgData name="Allegra Pericles" userId="6fb6fad6-731c-444c-82cd-a15dca0c4dc2" providerId="ADAL" clId="{5CA2861B-109B-4B0A-A153-43C43C1D71BC}" dt="2024-03-19T13:26:59.484" v="478"/>
          <ac:spMkLst>
            <pc:docMk/>
            <pc:sldMk cId="1444352260" sldId="2438"/>
            <ac:spMk id="1303" creationId="{75F59F1D-1875-8307-C195-74935C55CC4A}"/>
          </ac:spMkLst>
        </pc:spChg>
        <pc:spChg chg="mod">
          <ac:chgData name="Allegra Pericles" userId="6fb6fad6-731c-444c-82cd-a15dca0c4dc2" providerId="ADAL" clId="{5CA2861B-109B-4B0A-A153-43C43C1D71BC}" dt="2024-03-19T13:26:59.484" v="478"/>
          <ac:spMkLst>
            <pc:docMk/>
            <pc:sldMk cId="1444352260" sldId="2438"/>
            <ac:spMk id="1304" creationId="{1C70FB79-325B-D30A-0C59-1885BFB228AA}"/>
          </ac:spMkLst>
        </pc:spChg>
        <pc:spChg chg="mod">
          <ac:chgData name="Allegra Pericles" userId="6fb6fad6-731c-444c-82cd-a15dca0c4dc2" providerId="ADAL" clId="{5CA2861B-109B-4B0A-A153-43C43C1D71BC}" dt="2024-03-19T13:26:59.484" v="478"/>
          <ac:spMkLst>
            <pc:docMk/>
            <pc:sldMk cId="1444352260" sldId="2438"/>
            <ac:spMk id="1305" creationId="{293AF2BE-AE63-14F7-4B84-E5DA62AAFBDF}"/>
          </ac:spMkLst>
        </pc:spChg>
        <pc:spChg chg="mod">
          <ac:chgData name="Allegra Pericles" userId="6fb6fad6-731c-444c-82cd-a15dca0c4dc2" providerId="ADAL" clId="{5CA2861B-109B-4B0A-A153-43C43C1D71BC}" dt="2024-03-19T13:26:59.484" v="478"/>
          <ac:spMkLst>
            <pc:docMk/>
            <pc:sldMk cId="1444352260" sldId="2438"/>
            <ac:spMk id="1306" creationId="{273DE797-F361-6E5A-915F-1D3D592631FB}"/>
          </ac:spMkLst>
        </pc:spChg>
        <pc:spChg chg="mod">
          <ac:chgData name="Allegra Pericles" userId="6fb6fad6-731c-444c-82cd-a15dca0c4dc2" providerId="ADAL" clId="{5CA2861B-109B-4B0A-A153-43C43C1D71BC}" dt="2024-03-19T13:26:59.484" v="478"/>
          <ac:spMkLst>
            <pc:docMk/>
            <pc:sldMk cId="1444352260" sldId="2438"/>
            <ac:spMk id="1307" creationId="{BB0D9417-40E8-8672-BADD-E998309C1215}"/>
          </ac:spMkLst>
        </pc:spChg>
        <pc:spChg chg="mod">
          <ac:chgData name="Allegra Pericles" userId="6fb6fad6-731c-444c-82cd-a15dca0c4dc2" providerId="ADAL" clId="{5CA2861B-109B-4B0A-A153-43C43C1D71BC}" dt="2024-03-19T13:26:59.484" v="478"/>
          <ac:spMkLst>
            <pc:docMk/>
            <pc:sldMk cId="1444352260" sldId="2438"/>
            <ac:spMk id="1308" creationId="{605F08AF-7C8E-1F7C-A489-430AA1793DF4}"/>
          </ac:spMkLst>
        </pc:spChg>
        <pc:spChg chg="mod">
          <ac:chgData name="Allegra Pericles" userId="6fb6fad6-731c-444c-82cd-a15dca0c4dc2" providerId="ADAL" clId="{5CA2861B-109B-4B0A-A153-43C43C1D71BC}" dt="2024-03-19T13:26:59.484" v="478"/>
          <ac:spMkLst>
            <pc:docMk/>
            <pc:sldMk cId="1444352260" sldId="2438"/>
            <ac:spMk id="1309" creationId="{8990D57B-73AC-2C4E-765E-448B14FC4144}"/>
          </ac:spMkLst>
        </pc:spChg>
        <pc:spChg chg="mod">
          <ac:chgData name="Allegra Pericles" userId="6fb6fad6-731c-444c-82cd-a15dca0c4dc2" providerId="ADAL" clId="{5CA2861B-109B-4B0A-A153-43C43C1D71BC}" dt="2024-03-19T13:26:59.484" v="478"/>
          <ac:spMkLst>
            <pc:docMk/>
            <pc:sldMk cId="1444352260" sldId="2438"/>
            <ac:spMk id="1310" creationId="{2E0ADC79-90FE-2E7D-9C99-2C1E8E14630E}"/>
          </ac:spMkLst>
        </pc:spChg>
        <pc:spChg chg="mod">
          <ac:chgData name="Allegra Pericles" userId="6fb6fad6-731c-444c-82cd-a15dca0c4dc2" providerId="ADAL" clId="{5CA2861B-109B-4B0A-A153-43C43C1D71BC}" dt="2024-03-19T13:26:59.484" v="478"/>
          <ac:spMkLst>
            <pc:docMk/>
            <pc:sldMk cId="1444352260" sldId="2438"/>
            <ac:spMk id="1311" creationId="{8CC3A5B6-771B-1C14-018C-D1214A23D8B3}"/>
          </ac:spMkLst>
        </pc:spChg>
        <pc:spChg chg="mod">
          <ac:chgData name="Allegra Pericles" userId="6fb6fad6-731c-444c-82cd-a15dca0c4dc2" providerId="ADAL" clId="{5CA2861B-109B-4B0A-A153-43C43C1D71BC}" dt="2024-03-19T13:26:59.484" v="478"/>
          <ac:spMkLst>
            <pc:docMk/>
            <pc:sldMk cId="1444352260" sldId="2438"/>
            <ac:spMk id="1312" creationId="{CE7EB256-D7B2-C877-B268-B970765E917C}"/>
          </ac:spMkLst>
        </pc:spChg>
        <pc:spChg chg="mod">
          <ac:chgData name="Allegra Pericles" userId="6fb6fad6-731c-444c-82cd-a15dca0c4dc2" providerId="ADAL" clId="{5CA2861B-109B-4B0A-A153-43C43C1D71BC}" dt="2024-03-19T13:26:59.484" v="478"/>
          <ac:spMkLst>
            <pc:docMk/>
            <pc:sldMk cId="1444352260" sldId="2438"/>
            <ac:spMk id="1313" creationId="{8FBE4F47-0E82-BF5A-5007-995A9993BB1D}"/>
          </ac:spMkLst>
        </pc:spChg>
        <pc:spChg chg="mod">
          <ac:chgData name="Allegra Pericles" userId="6fb6fad6-731c-444c-82cd-a15dca0c4dc2" providerId="ADAL" clId="{5CA2861B-109B-4B0A-A153-43C43C1D71BC}" dt="2024-03-19T13:26:59.484" v="478"/>
          <ac:spMkLst>
            <pc:docMk/>
            <pc:sldMk cId="1444352260" sldId="2438"/>
            <ac:spMk id="1314" creationId="{D21F95D7-6D22-5136-A58C-CDDBDC868A78}"/>
          </ac:spMkLst>
        </pc:spChg>
        <pc:spChg chg="mod">
          <ac:chgData name="Allegra Pericles" userId="6fb6fad6-731c-444c-82cd-a15dca0c4dc2" providerId="ADAL" clId="{5CA2861B-109B-4B0A-A153-43C43C1D71BC}" dt="2024-03-19T13:26:59.484" v="478"/>
          <ac:spMkLst>
            <pc:docMk/>
            <pc:sldMk cId="1444352260" sldId="2438"/>
            <ac:spMk id="1315" creationId="{6112261C-3BFB-1946-E551-9345B25FA611}"/>
          </ac:spMkLst>
        </pc:spChg>
        <pc:spChg chg="mod">
          <ac:chgData name="Allegra Pericles" userId="6fb6fad6-731c-444c-82cd-a15dca0c4dc2" providerId="ADAL" clId="{5CA2861B-109B-4B0A-A153-43C43C1D71BC}" dt="2024-03-19T13:26:59.484" v="478"/>
          <ac:spMkLst>
            <pc:docMk/>
            <pc:sldMk cId="1444352260" sldId="2438"/>
            <ac:spMk id="1316" creationId="{340F4AE5-05F1-CF8F-245A-44AB0C4CF5F3}"/>
          </ac:spMkLst>
        </pc:spChg>
        <pc:spChg chg="mod">
          <ac:chgData name="Allegra Pericles" userId="6fb6fad6-731c-444c-82cd-a15dca0c4dc2" providerId="ADAL" clId="{5CA2861B-109B-4B0A-A153-43C43C1D71BC}" dt="2024-03-19T13:26:59.484" v="478"/>
          <ac:spMkLst>
            <pc:docMk/>
            <pc:sldMk cId="1444352260" sldId="2438"/>
            <ac:spMk id="1317" creationId="{90AA3108-5D51-D81C-F151-F069FC347DC9}"/>
          </ac:spMkLst>
        </pc:spChg>
        <pc:spChg chg="mod">
          <ac:chgData name="Allegra Pericles" userId="6fb6fad6-731c-444c-82cd-a15dca0c4dc2" providerId="ADAL" clId="{5CA2861B-109B-4B0A-A153-43C43C1D71BC}" dt="2024-03-19T13:26:59.484" v="478"/>
          <ac:spMkLst>
            <pc:docMk/>
            <pc:sldMk cId="1444352260" sldId="2438"/>
            <ac:spMk id="1318" creationId="{4C8380B0-DFC0-C1BD-AA40-6C1C5AF36211}"/>
          </ac:spMkLst>
        </pc:spChg>
        <pc:spChg chg="mod">
          <ac:chgData name="Allegra Pericles" userId="6fb6fad6-731c-444c-82cd-a15dca0c4dc2" providerId="ADAL" clId="{5CA2861B-109B-4B0A-A153-43C43C1D71BC}" dt="2024-03-19T13:26:59.484" v="478"/>
          <ac:spMkLst>
            <pc:docMk/>
            <pc:sldMk cId="1444352260" sldId="2438"/>
            <ac:spMk id="1319" creationId="{8D9A25E0-AA80-03FA-1122-CDCFA478AD87}"/>
          </ac:spMkLst>
        </pc:spChg>
        <pc:spChg chg="mod">
          <ac:chgData name="Allegra Pericles" userId="6fb6fad6-731c-444c-82cd-a15dca0c4dc2" providerId="ADAL" clId="{5CA2861B-109B-4B0A-A153-43C43C1D71BC}" dt="2024-03-19T13:26:59.484" v="478"/>
          <ac:spMkLst>
            <pc:docMk/>
            <pc:sldMk cId="1444352260" sldId="2438"/>
            <ac:spMk id="1320" creationId="{D81793F8-45A8-A6EE-9AAF-FE770C3340FD}"/>
          </ac:spMkLst>
        </pc:spChg>
        <pc:spChg chg="mod">
          <ac:chgData name="Allegra Pericles" userId="6fb6fad6-731c-444c-82cd-a15dca0c4dc2" providerId="ADAL" clId="{5CA2861B-109B-4B0A-A153-43C43C1D71BC}" dt="2024-03-19T13:26:59.484" v="478"/>
          <ac:spMkLst>
            <pc:docMk/>
            <pc:sldMk cId="1444352260" sldId="2438"/>
            <ac:spMk id="1321" creationId="{254730F4-5490-4C64-453F-0EDFA486F965}"/>
          </ac:spMkLst>
        </pc:spChg>
        <pc:spChg chg="mod">
          <ac:chgData name="Allegra Pericles" userId="6fb6fad6-731c-444c-82cd-a15dca0c4dc2" providerId="ADAL" clId="{5CA2861B-109B-4B0A-A153-43C43C1D71BC}" dt="2024-03-19T13:26:59.484" v="478"/>
          <ac:spMkLst>
            <pc:docMk/>
            <pc:sldMk cId="1444352260" sldId="2438"/>
            <ac:spMk id="1322" creationId="{16195351-6556-0A1F-9BE3-79FF47DCB46E}"/>
          </ac:spMkLst>
        </pc:spChg>
        <pc:spChg chg="mod">
          <ac:chgData name="Allegra Pericles" userId="6fb6fad6-731c-444c-82cd-a15dca0c4dc2" providerId="ADAL" clId="{5CA2861B-109B-4B0A-A153-43C43C1D71BC}" dt="2024-03-19T13:26:59.484" v="478"/>
          <ac:spMkLst>
            <pc:docMk/>
            <pc:sldMk cId="1444352260" sldId="2438"/>
            <ac:spMk id="1323" creationId="{F83EF200-DB37-579B-18C8-039A67E11EB8}"/>
          </ac:spMkLst>
        </pc:spChg>
        <pc:spChg chg="mod">
          <ac:chgData name="Allegra Pericles" userId="6fb6fad6-731c-444c-82cd-a15dca0c4dc2" providerId="ADAL" clId="{5CA2861B-109B-4B0A-A153-43C43C1D71BC}" dt="2024-03-19T13:26:59.484" v="478"/>
          <ac:spMkLst>
            <pc:docMk/>
            <pc:sldMk cId="1444352260" sldId="2438"/>
            <ac:spMk id="1324" creationId="{FF187BDF-ABA8-72A4-3D04-8B777910CA98}"/>
          </ac:spMkLst>
        </pc:spChg>
        <pc:spChg chg="mod">
          <ac:chgData name="Allegra Pericles" userId="6fb6fad6-731c-444c-82cd-a15dca0c4dc2" providerId="ADAL" clId="{5CA2861B-109B-4B0A-A153-43C43C1D71BC}" dt="2024-03-19T13:26:59.484" v="478"/>
          <ac:spMkLst>
            <pc:docMk/>
            <pc:sldMk cId="1444352260" sldId="2438"/>
            <ac:spMk id="1325" creationId="{8803BFD3-63A6-51D0-1A42-B6E0671A702E}"/>
          </ac:spMkLst>
        </pc:spChg>
        <pc:spChg chg="mod">
          <ac:chgData name="Allegra Pericles" userId="6fb6fad6-731c-444c-82cd-a15dca0c4dc2" providerId="ADAL" clId="{5CA2861B-109B-4B0A-A153-43C43C1D71BC}" dt="2024-03-19T13:26:59.484" v="478"/>
          <ac:spMkLst>
            <pc:docMk/>
            <pc:sldMk cId="1444352260" sldId="2438"/>
            <ac:spMk id="1326" creationId="{EBF1DF68-064B-9FF9-8620-9509D77988B4}"/>
          </ac:spMkLst>
        </pc:spChg>
        <pc:spChg chg="mod">
          <ac:chgData name="Allegra Pericles" userId="6fb6fad6-731c-444c-82cd-a15dca0c4dc2" providerId="ADAL" clId="{5CA2861B-109B-4B0A-A153-43C43C1D71BC}" dt="2024-03-19T13:26:59.484" v="478"/>
          <ac:spMkLst>
            <pc:docMk/>
            <pc:sldMk cId="1444352260" sldId="2438"/>
            <ac:spMk id="1327" creationId="{3500A208-6379-0C74-F000-939A24548325}"/>
          </ac:spMkLst>
        </pc:spChg>
        <pc:spChg chg="mod">
          <ac:chgData name="Allegra Pericles" userId="6fb6fad6-731c-444c-82cd-a15dca0c4dc2" providerId="ADAL" clId="{5CA2861B-109B-4B0A-A153-43C43C1D71BC}" dt="2024-03-19T13:26:59.484" v="478"/>
          <ac:spMkLst>
            <pc:docMk/>
            <pc:sldMk cId="1444352260" sldId="2438"/>
            <ac:spMk id="1328" creationId="{BBE2E065-7221-6BEB-F7F7-5C0FED2F3B50}"/>
          </ac:spMkLst>
        </pc:spChg>
        <pc:spChg chg="mod">
          <ac:chgData name="Allegra Pericles" userId="6fb6fad6-731c-444c-82cd-a15dca0c4dc2" providerId="ADAL" clId="{5CA2861B-109B-4B0A-A153-43C43C1D71BC}" dt="2024-03-19T13:26:59.484" v="478"/>
          <ac:spMkLst>
            <pc:docMk/>
            <pc:sldMk cId="1444352260" sldId="2438"/>
            <ac:spMk id="1329" creationId="{0DBB2FF7-E512-681C-AAC0-5E186BFA62FD}"/>
          </ac:spMkLst>
        </pc:spChg>
        <pc:spChg chg="mod">
          <ac:chgData name="Allegra Pericles" userId="6fb6fad6-731c-444c-82cd-a15dca0c4dc2" providerId="ADAL" clId="{5CA2861B-109B-4B0A-A153-43C43C1D71BC}" dt="2024-03-19T13:26:59.484" v="478"/>
          <ac:spMkLst>
            <pc:docMk/>
            <pc:sldMk cId="1444352260" sldId="2438"/>
            <ac:spMk id="1330" creationId="{8D3110B3-F3A7-0306-6DC1-FD899177073D}"/>
          </ac:spMkLst>
        </pc:spChg>
        <pc:spChg chg="mod">
          <ac:chgData name="Allegra Pericles" userId="6fb6fad6-731c-444c-82cd-a15dca0c4dc2" providerId="ADAL" clId="{5CA2861B-109B-4B0A-A153-43C43C1D71BC}" dt="2024-03-19T13:26:59.484" v="478"/>
          <ac:spMkLst>
            <pc:docMk/>
            <pc:sldMk cId="1444352260" sldId="2438"/>
            <ac:spMk id="1331" creationId="{E2DAD9CC-92CB-BAFD-1DB6-8D9F3B1894B4}"/>
          </ac:spMkLst>
        </pc:spChg>
        <pc:spChg chg="mod">
          <ac:chgData name="Allegra Pericles" userId="6fb6fad6-731c-444c-82cd-a15dca0c4dc2" providerId="ADAL" clId="{5CA2861B-109B-4B0A-A153-43C43C1D71BC}" dt="2024-03-19T13:26:59.484" v="478"/>
          <ac:spMkLst>
            <pc:docMk/>
            <pc:sldMk cId="1444352260" sldId="2438"/>
            <ac:spMk id="1332" creationId="{C99D6A4A-F741-8D5A-F3D5-B30BD4367DD9}"/>
          </ac:spMkLst>
        </pc:spChg>
        <pc:spChg chg="mod">
          <ac:chgData name="Allegra Pericles" userId="6fb6fad6-731c-444c-82cd-a15dca0c4dc2" providerId="ADAL" clId="{5CA2861B-109B-4B0A-A153-43C43C1D71BC}" dt="2024-03-19T13:26:59.484" v="478"/>
          <ac:spMkLst>
            <pc:docMk/>
            <pc:sldMk cId="1444352260" sldId="2438"/>
            <ac:spMk id="1333" creationId="{B2853913-5222-8F55-EA24-8A1BCF9D90A5}"/>
          </ac:spMkLst>
        </pc:spChg>
        <pc:spChg chg="mod">
          <ac:chgData name="Allegra Pericles" userId="6fb6fad6-731c-444c-82cd-a15dca0c4dc2" providerId="ADAL" clId="{5CA2861B-109B-4B0A-A153-43C43C1D71BC}" dt="2024-03-19T13:26:59.484" v="478"/>
          <ac:spMkLst>
            <pc:docMk/>
            <pc:sldMk cId="1444352260" sldId="2438"/>
            <ac:spMk id="1334" creationId="{478AD056-E302-E025-15D1-A02825ED9689}"/>
          </ac:spMkLst>
        </pc:spChg>
        <pc:spChg chg="mod">
          <ac:chgData name="Allegra Pericles" userId="6fb6fad6-731c-444c-82cd-a15dca0c4dc2" providerId="ADAL" clId="{5CA2861B-109B-4B0A-A153-43C43C1D71BC}" dt="2024-03-19T13:26:59.484" v="478"/>
          <ac:spMkLst>
            <pc:docMk/>
            <pc:sldMk cId="1444352260" sldId="2438"/>
            <ac:spMk id="1335" creationId="{78EF29E7-7BA3-D636-7CA4-18D6BBB4E94A}"/>
          </ac:spMkLst>
        </pc:spChg>
        <pc:spChg chg="mod">
          <ac:chgData name="Allegra Pericles" userId="6fb6fad6-731c-444c-82cd-a15dca0c4dc2" providerId="ADAL" clId="{5CA2861B-109B-4B0A-A153-43C43C1D71BC}" dt="2024-03-19T13:26:59.484" v="478"/>
          <ac:spMkLst>
            <pc:docMk/>
            <pc:sldMk cId="1444352260" sldId="2438"/>
            <ac:spMk id="1336" creationId="{8A8C93B0-3831-A1F1-589F-80EC3FA2B447}"/>
          </ac:spMkLst>
        </pc:spChg>
        <pc:spChg chg="mod">
          <ac:chgData name="Allegra Pericles" userId="6fb6fad6-731c-444c-82cd-a15dca0c4dc2" providerId="ADAL" clId="{5CA2861B-109B-4B0A-A153-43C43C1D71BC}" dt="2024-03-19T13:26:59.484" v="478"/>
          <ac:spMkLst>
            <pc:docMk/>
            <pc:sldMk cId="1444352260" sldId="2438"/>
            <ac:spMk id="1337" creationId="{B9128AE0-ACFA-D589-5D3A-AA70CAAD94EA}"/>
          </ac:spMkLst>
        </pc:spChg>
        <pc:spChg chg="mod">
          <ac:chgData name="Allegra Pericles" userId="6fb6fad6-731c-444c-82cd-a15dca0c4dc2" providerId="ADAL" clId="{5CA2861B-109B-4B0A-A153-43C43C1D71BC}" dt="2024-03-19T13:26:59.484" v="478"/>
          <ac:spMkLst>
            <pc:docMk/>
            <pc:sldMk cId="1444352260" sldId="2438"/>
            <ac:spMk id="1338" creationId="{11DEB427-47AF-73D6-A589-6E78D8EBE89D}"/>
          </ac:spMkLst>
        </pc:spChg>
        <pc:spChg chg="mod">
          <ac:chgData name="Allegra Pericles" userId="6fb6fad6-731c-444c-82cd-a15dca0c4dc2" providerId="ADAL" clId="{5CA2861B-109B-4B0A-A153-43C43C1D71BC}" dt="2024-03-19T13:26:59.484" v="478"/>
          <ac:spMkLst>
            <pc:docMk/>
            <pc:sldMk cId="1444352260" sldId="2438"/>
            <ac:spMk id="1339" creationId="{9C60BF9C-A1CD-5014-11E7-606A6C32BE8C}"/>
          </ac:spMkLst>
        </pc:spChg>
        <pc:spChg chg="mod">
          <ac:chgData name="Allegra Pericles" userId="6fb6fad6-731c-444c-82cd-a15dca0c4dc2" providerId="ADAL" clId="{5CA2861B-109B-4B0A-A153-43C43C1D71BC}" dt="2024-03-19T13:26:59.484" v="478"/>
          <ac:spMkLst>
            <pc:docMk/>
            <pc:sldMk cId="1444352260" sldId="2438"/>
            <ac:spMk id="1340" creationId="{8A4AD025-7FC4-C753-7B3F-577D67C7FBF0}"/>
          </ac:spMkLst>
        </pc:spChg>
        <pc:spChg chg="mod">
          <ac:chgData name="Allegra Pericles" userId="6fb6fad6-731c-444c-82cd-a15dca0c4dc2" providerId="ADAL" clId="{5CA2861B-109B-4B0A-A153-43C43C1D71BC}" dt="2024-03-19T13:26:59.484" v="478"/>
          <ac:spMkLst>
            <pc:docMk/>
            <pc:sldMk cId="1444352260" sldId="2438"/>
            <ac:spMk id="1341" creationId="{48F555BB-A9C2-C06C-DE6E-DA16AF96DB7B}"/>
          </ac:spMkLst>
        </pc:spChg>
        <pc:spChg chg="mod">
          <ac:chgData name="Allegra Pericles" userId="6fb6fad6-731c-444c-82cd-a15dca0c4dc2" providerId="ADAL" clId="{5CA2861B-109B-4B0A-A153-43C43C1D71BC}" dt="2024-03-19T13:26:59.484" v="478"/>
          <ac:spMkLst>
            <pc:docMk/>
            <pc:sldMk cId="1444352260" sldId="2438"/>
            <ac:spMk id="1342" creationId="{7E41256E-94A6-6E85-62D1-25C825A1BA22}"/>
          </ac:spMkLst>
        </pc:spChg>
        <pc:spChg chg="mod">
          <ac:chgData name="Allegra Pericles" userId="6fb6fad6-731c-444c-82cd-a15dca0c4dc2" providerId="ADAL" clId="{5CA2861B-109B-4B0A-A153-43C43C1D71BC}" dt="2024-03-19T13:26:59.484" v="478"/>
          <ac:spMkLst>
            <pc:docMk/>
            <pc:sldMk cId="1444352260" sldId="2438"/>
            <ac:spMk id="1343" creationId="{A4FFBD1F-9E18-F6E3-F491-902B029B1418}"/>
          </ac:spMkLst>
        </pc:spChg>
        <pc:spChg chg="mod">
          <ac:chgData name="Allegra Pericles" userId="6fb6fad6-731c-444c-82cd-a15dca0c4dc2" providerId="ADAL" clId="{5CA2861B-109B-4B0A-A153-43C43C1D71BC}" dt="2024-03-19T13:26:59.484" v="478"/>
          <ac:spMkLst>
            <pc:docMk/>
            <pc:sldMk cId="1444352260" sldId="2438"/>
            <ac:spMk id="1344" creationId="{BC08E3C0-3552-09AA-4155-68D495E8A41F}"/>
          </ac:spMkLst>
        </pc:spChg>
        <pc:spChg chg="mod">
          <ac:chgData name="Allegra Pericles" userId="6fb6fad6-731c-444c-82cd-a15dca0c4dc2" providerId="ADAL" clId="{5CA2861B-109B-4B0A-A153-43C43C1D71BC}" dt="2024-03-19T13:26:59.484" v="478"/>
          <ac:spMkLst>
            <pc:docMk/>
            <pc:sldMk cId="1444352260" sldId="2438"/>
            <ac:spMk id="1345" creationId="{86387C0B-A730-E309-3FB3-37FB88CEB958}"/>
          </ac:spMkLst>
        </pc:spChg>
        <pc:spChg chg="mod">
          <ac:chgData name="Allegra Pericles" userId="6fb6fad6-731c-444c-82cd-a15dca0c4dc2" providerId="ADAL" clId="{5CA2861B-109B-4B0A-A153-43C43C1D71BC}" dt="2024-03-19T13:26:59.484" v="478"/>
          <ac:spMkLst>
            <pc:docMk/>
            <pc:sldMk cId="1444352260" sldId="2438"/>
            <ac:spMk id="1346" creationId="{9DD102BA-409A-903A-593B-40114641C5E0}"/>
          </ac:spMkLst>
        </pc:spChg>
        <pc:spChg chg="mod">
          <ac:chgData name="Allegra Pericles" userId="6fb6fad6-731c-444c-82cd-a15dca0c4dc2" providerId="ADAL" clId="{5CA2861B-109B-4B0A-A153-43C43C1D71BC}" dt="2024-03-19T13:26:59.484" v="478"/>
          <ac:spMkLst>
            <pc:docMk/>
            <pc:sldMk cId="1444352260" sldId="2438"/>
            <ac:spMk id="1347" creationId="{3D8C56BB-FA46-48C5-BF82-716C47683869}"/>
          </ac:spMkLst>
        </pc:spChg>
        <pc:spChg chg="mod">
          <ac:chgData name="Allegra Pericles" userId="6fb6fad6-731c-444c-82cd-a15dca0c4dc2" providerId="ADAL" clId="{5CA2861B-109B-4B0A-A153-43C43C1D71BC}" dt="2024-03-19T13:26:59.484" v="478"/>
          <ac:spMkLst>
            <pc:docMk/>
            <pc:sldMk cId="1444352260" sldId="2438"/>
            <ac:spMk id="1348" creationId="{5A521095-B297-9692-E7C5-718645B942E9}"/>
          </ac:spMkLst>
        </pc:spChg>
        <pc:spChg chg="mod">
          <ac:chgData name="Allegra Pericles" userId="6fb6fad6-731c-444c-82cd-a15dca0c4dc2" providerId="ADAL" clId="{5CA2861B-109B-4B0A-A153-43C43C1D71BC}" dt="2024-03-19T13:26:59.484" v="478"/>
          <ac:spMkLst>
            <pc:docMk/>
            <pc:sldMk cId="1444352260" sldId="2438"/>
            <ac:spMk id="1349" creationId="{290C85DA-EBD1-CA9D-DA8F-AC714290BAC1}"/>
          </ac:spMkLst>
        </pc:spChg>
        <pc:spChg chg="mod">
          <ac:chgData name="Allegra Pericles" userId="6fb6fad6-731c-444c-82cd-a15dca0c4dc2" providerId="ADAL" clId="{5CA2861B-109B-4B0A-A153-43C43C1D71BC}" dt="2024-03-19T13:26:59.484" v="478"/>
          <ac:spMkLst>
            <pc:docMk/>
            <pc:sldMk cId="1444352260" sldId="2438"/>
            <ac:spMk id="1350" creationId="{C1AB1989-E06B-27F0-EBE7-0F7E9AC23E74}"/>
          </ac:spMkLst>
        </pc:spChg>
        <pc:spChg chg="mod">
          <ac:chgData name="Allegra Pericles" userId="6fb6fad6-731c-444c-82cd-a15dca0c4dc2" providerId="ADAL" clId="{5CA2861B-109B-4B0A-A153-43C43C1D71BC}" dt="2024-03-19T13:26:59.484" v="478"/>
          <ac:spMkLst>
            <pc:docMk/>
            <pc:sldMk cId="1444352260" sldId="2438"/>
            <ac:spMk id="1351" creationId="{791675DE-3822-A3B7-D9B1-4E74F025686D}"/>
          </ac:spMkLst>
        </pc:spChg>
        <pc:spChg chg="mod">
          <ac:chgData name="Allegra Pericles" userId="6fb6fad6-731c-444c-82cd-a15dca0c4dc2" providerId="ADAL" clId="{5CA2861B-109B-4B0A-A153-43C43C1D71BC}" dt="2024-03-19T13:26:59.484" v="478"/>
          <ac:spMkLst>
            <pc:docMk/>
            <pc:sldMk cId="1444352260" sldId="2438"/>
            <ac:spMk id="1352" creationId="{60DE4CF3-4629-0B62-7402-C6AD4A2753C7}"/>
          </ac:spMkLst>
        </pc:spChg>
        <pc:spChg chg="mod">
          <ac:chgData name="Allegra Pericles" userId="6fb6fad6-731c-444c-82cd-a15dca0c4dc2" providerId="ADAL" clId="{5CA2861B-109B-4B0A-A153-43C43C1D71BC}" dt="2024-03-19T13:26:59.484" v="478"/>
          <ac:spMkLst>
            <pc:docMk/>
            <pc:sldMk cId="1444352260" sldId="2438"/>
            <ac:spMk id="1353" creationId="{606C28D2-CF19-DD21-FD95-93D01C4D2B83}"/>
          </ac:spMkLst>
        </pc:spChg>
        <pc:spChg chg="mod">
          <ac:chgData name="Allegra Pericles" userId="6fb6fad6-731c-444c-82cd-a15dca0c4dc2" providerId="ADAL" clId="{5CA2861B-109B-4B0A-A153-43C43C1D71BC}" dt="2024-03-19T13:26:59.484" v="478"/>
          <ac:spMkLst>
            <pc:docMk/>
            <pc:sldMk cId="1444352260" sldId="2438"/>
            <ac:spMk id="1354" creationId="{1F7F4FA4-F91F-E378-F3E0-1C769E76F36A}"/>
          </ac:spMkLst>
        </pc:spChg>
        <pc:spChg chg="mod">
          <ac:chgData name="Allegra Pericles" userId="6fb6fad6-731c-444c-82cd-a15dca0c4dc2" providerId="ADAL" clId="{5CA2861B-109B-4B0A-A153-43C43C1D71BC}" dt="2024-03-19T13:26:59.484" v="478"/>
          <ac:spMkLst>
            <pc:docMk/>
            <pc:sldMk cId="1444352260" sldId="2438"/>
            <ac:spMk id="1355" creationId="{82C5A508-C848-CC0A-F8C3-8E48AE2EA246}"/>
          </ac:spMkLst>
        </pc:spChg>
        <pc:spChg chg="mod">
          <ac:chgData name="Allegra Pericles" userId="6fb6fad6-731c-444c-82cd-a15dca0c4dc2" providerId="ADAL" clId="{5CA2861B-109B-4B0A-A153-43C43C1D71BC}" dt="2024-03-19T13:26:59.484" v="478"/>
          <ac:spMkLst>
            <pc:docMk/>
            <pc:sldMk cId="1444352260" sldId="2438"/>
            <ac:spMk id="1356" creationId="{B75844E2-DAD1-8153-3986-FEEAE0F2AC17}"/>
          </ac:spMkLst>
        </pc:spChg>
        <pc:spChg chg="mod">
          <ac:chgData name="Allegra Pericles" userId="6fb6fad6-731c-444c-82cd-a15dca0c4dc2" providerId="ADAL" clId="{5CA2861B-109B-4B0A-A153-43C43C1D71BC}" dt="2024-03-19T13:26:59.484" v="478"/>
          <ac:spMkLst>
            <pc:docMk/>
            <pc:sldMk cId="1444352260" sldId="2438"/>
            <ac:spMk id="1357" creationId="{1EE6049E-059F-159A-87FE-5CBAFF742CA9}"/>
          </ac:spMkLst>
        </pc:spChg>
        <pc:spChg chg="mod">
          <ac:chgData name="Allegra Pericles" userId="6fb6fad6-731c-444c-82cd-a15dca0c4dc2" providerId="ADAL" clId="{5CA2861B-109B-4B0A-A153-43C43C1D71BC}" dt="2024-03-19T13:26:59.484" v="478"/>
          <ac:spMkLst>
            <pc:docMk/>
            <pc:sldMk cId="1444352260" sldId="2438"/>
            <ac:spMk id="1358" creationId="{494196CD-48E0-E374-7208-BB0486E6F1F1}"/>
          </ac:spMkLst>
        </pc:spChg>
        <pc:spChg chg="mod">
          <ac:chgData name="Allegra Pericles" userId="6fb6fad6-731c-444c-82cd-a15dca0c4dc2" providerId="ADAL" clId="{5CA2861B-109B-4B0A-A153-43C43C1D71BC}" dt="2024-03-19T13:26:59.484" v="478"/>
          <ac:spMkLst>
            <pc:docMk/>
            <pc:sldMk cId="1444352260" sldId="2438"/>
            <ac:spMk id="1359" creationId="{B49C406C-1819-FB1F-5491-59C3C8C62B74}"/>
          </ac:spMkLst>
        </pc:spChg>
        <pc:spChg chg="mod">
          <ac:chgData name="Allegra Pericles" userId="6fb6fad6-731c-444c-82cd-a15dca0c4dc2" providerId="ADAL" clId="{5CA2861B-109B-4B0A-A153-43C43C1D71BC}" dt="2024-03-19T13:26:59.484" v="478"/>
          <ac:spMkLst>
            <pc:docMk/>
            <pc:sldMk cId="1444352260" sldId="2438"/>
            <ac:spMk id="1360" creationId="{CE614780-EFFF-2FA5-08D2-D36B5A78FA58}"/>
          </ac:spMkLst>
        </pc:spChg>
        <pc:spChg chg="mod">
          <ac:chgData name="Allegra Pericles" userId="6fb6fad6-731c-444c-82cd-a15dca0c4dc2" providerId="ADAL" clId="{5CA2861B-109B-4B0A-A153-43C43C1D71BC}" dt="2024-03-19T13:26:59.484" v="478"/>
          <ac:spMkLst>
            <pc:docMk/>
            <pc:sldMk cId="1444352260" sldId="2438"/>
            <ac:spMk id="1361" creationId="{E8D9118F-8D03-0B1D-2AC0-9EC56779079D}"/>
          </ac:spMkLst>
        </pc:spChg>
        <pc:spChg chg="mod">
          <ac:chgData name="Allegra Pericles" userId="6fb6fad6-731c-444c-82cd-a15dca0c4dc2" providerId="ADAL" clId="{5CA2861B-109B-4B0A-A153-43C43C1D71BC}" dt="2024-03-19T13:26:59.484" v="478"/>
          <ac:spMkLst>
            <pc:docMk/>
            <pc:sldMk cId="1444352260" sldId="2438"/>
            <ac:spMk id="1362" creationId="{97CE3E42-5AFB-C231-0D13-756B830D8895}"/>
          </ac:spMkLst>
        </pc:spChg>
        <pc:spChg chg="mod">
          <ac:chgData name="Allegra Pericles" userId="6fb6fad6-731c-444c-82cd-a15dca0c4dc2" providerId="ADAL" clId="{5CA2861B-109B-4B0A-A153-43C43C1D71BC}" dt="2024-03-19T13:26:59.484" v="478"/>
          <ac:spMkLst>
            <pc:docMk/>
            <pc:sldMk cId="1444352260" sldId="2438"/>
            <ac:spMk id="1363" creationId="{78671727-3A10-5FA3-040C-27695A955866}"/>
          </ac:spMkLst>
        </pc:spChg>
        <pc:spChg chg="mod">
          <ac:chgData name="Allegra Pericles" userId="6fb6fad6-731c-444c-82cd-a15dca0c4dc2" providerId="ADAL" clId="{5CA2861B-109B-4B0A-A153-43C43C1D71BC}" dt="2024-03-19T13:26:59.484" v="478"/>
          <ac:spMkLst>
            <pc:docMk/>
            <pc:sldMk cId="1444352260" sldId="2438"/>
            <ac:spMk id="1364" creationId="{5E580532-81FD-E509-352D-54D6DF62001C}"/>
          </ac:spMkLst>
        </pc:spChg>
        <pc:spChg chg="mod">
          <ac:chgData name="Allegra Pericles" userId="6fb6fad6-731c-444c-82cd-a15dca0c4dc2" providerId="ADAL" clId="{5CA2861B-109B-4B0A-A153-43C43C1D71BC}" dt="2024-03-19T13:26:59.484" v="478"/>
          <ac:spMkLst>
            <pc:docMk/>
            <pc:sldMk cId="1444352260" sldId="2438"/>
            <ac:spMk id="1365" creationId="{1DEF6DB6-0F00-C9CA-3019-3C243AFB6C07}"/>
          </ac:spMkLst>
        </pc:spChg>
        <pc:spChg chg="mod">
          <ac:chgData name="Allegra Pericles" userId="6fb6fad6-731c-444c-82cd-a15dca0c4dc2" providerId="ADAL" clId="{5CA2861B-109B-4B0A-A153-43C43C1D71BC}" dt="2024-03-19T13:26:59.484" v="478"/>
          <ac:spMkLst>
            <pc:docMk/>
            <pc:sldMk cId="1444352260" sldId="2438"/>
            <ac:spMk id="1366" creationId="{3708B34C-A9B4-7231-3E63-42E3FD999E3F}"/>
          </ac:spMkLst>
        </pc:spChg>
        <pc:spChg chg="mod">
          <ac:chgData name="Allegra Pericles" userId="6fb6fad6-731c-444c-82cd-a15dca0c4dc2" providerId="ADAL" clId="{5CA2861B-109B-4B0A-A153-43C43C1D71BC}" dt="2024-03-19T13:26:59.484" v="478"/>
          <ac:spMkLst>
            <pc:docMk/>
            <pc:sldMk cId="1444352260" sldId="2438"/>
            <ac:spMk id="1367" creationId="{1A651382-D4D7-1A33-2863-A3F6F7CB2DFC}"/>
          </ac:spMkLst>
        </pc:spChg>
        <pc:spChg chg="mod">
          <ac:chgData name="Allegra Pericles" userId="6fb6fad6-731c-444c-82cd-a15dca0c4dc2" providerId="ADAL" clId="{5CA2861B-109B-4B0A-A153-43C43C1D71BC}" dt="2024-03-19T13:26:59.484" v="478"/>
          <ac:spMkLst>
            <pc:docMk/>
            <pc:sldMk cId="1444352260" sldId="2438"/>
            <ac:spMk id="1368" creationId="{AC5ED441-0009-80F8-9572-9B970237C66E}"/>
          </ac:spMkLst>
        </pc:spChg>
        <pc:spChg chg="mod">
          <ac:chgData name="Allegra Pericles" userId="6fb6fad6-731c-444c-82cd-a15dca0c4dc2" providerId="ADAL" clId="{5CA2861B-109B-4B0A-A153-43C43C1D71BC}" dt="2024-03-19T13:26:59.484" v="478"/>
          <ac:spMkLst>
            <pc:docMk/>
            <pc:sldMk cId="1444352260" sldId="2438"/>
            <ac:spMk id="1369" creationId="{A0EC70B7-A9A8-6C16-C90B-F842F68CB6A6}"/>
          </ac:spMkLst>
        </pc:spChg>
        <pc:spChg chg="mod">
          <ac:chgData name="Allegra Pericles" userId="6fb6fad6-731c-444c-82cd-a15dca0c4dc2" providerId="ADAL" clId="{5CA2861B-109B-4B0A-A153-43C43C1D71BC}" dt="2024-03-19T13:26:59.484" v="478"/>
          <ac:spMkLst>
            <pc:docMk/>
            <pc:sldMk cId="1444352260" sldId="2438"/>
            <ac:spMk id="1370" creationId="{4F64B036-6E11-E515-6C1B-3AD9F5523354}"/>
          </ac:spMkLst>
        </pc:spChg>
        <pc:spChg chg="mod">
          <ac:chgData name="Allegra Pericles" userId="6fb6fad6-731c-444c-82cd-a15dca0c4dc2" providerId="ADAL" clId="{5CA2861B-109B-4B0A-A153-43C43C1D71BC}" dt="2024-03-19T13:26:59.484" v="478"/>
          <ac:spMkLst>
            <pc:docMk/>
            <pc:sldMk cId="1444352260" sldId="2438"/>
            <ac:spMk id="1371" creationId="{4F2DEA3B-F059-30B5-84BA-9DA15439044F}"/>
          </ac:spMkLst>
        </pc:spChg>
        <pc:spChg chg="mod">
          <ac:chgData name="Allegra Pericles" userId="6fb6fad6-731c-444c-82cd-a15dca0c4dc2" providerId="ADAL" clId="{5CA2861B-109B-4B0A-A153-43C43C1D71BC}" dt="2024-03-19T13:26:59.484" v="478"/>
          <ac:spMkLst>
            <pc:docMk/>
            <pc:sldMk cId="1444352260" sldId="2438"/>
            <ac:spMk id="1372" creationId="{E5F4DE86-5F9A-BB51-0890-4418315E4BD9}"/>
          </ac:spMkLst>
        </pc:spChg>
        <pc:spChg chg="mod">
          <ac:chgData name="Allegra Pericles" userId="6fb6fad6-731c-444c-82cd-a15dca0c4dc2" providerId="ADAL" clId="{5CA2861B-109B-4B0A-A153-43C43C1D71BC}" dt="2024-03-19T13:26:59.484" v="478"/>
          <ac:spMkLst>
            <pc:docMk/>
            <pc:sldMk cId="1444352260" sldId="2438"/>
            <ac:spMk id="1373" creationId="{8C142D2A-FB51-E01B-EC99-DA714E088E46}"/>
          </ac:spMkLst>
        </pc:spChg>
        <pc:spChg chg="mod">
          <ac:chgData name="Allegra Pericles" userId="6fb6fad6-731c-444c-82cd-a15dca0c4dc2" providerId="ADAL" clId="{5CA2861B-109B-4B0A-A153-43C43C1D71BC}" dt="2024-03-19T13:26:59.484" v="478"/>
          <ac:spMkLst>
            <pc:docMk/>
            <pc:sldMk cId="1444352260" sldId="2438"/>
            <ac:spMk id="1374" creationId="{4FBB94D8-80A2-7A65-7470-6EE16175340A}"/>
          </ac:spMkLst>
        </pc:spChg>
        <pc:spChg chg="mod">
          <ac:chgData name="Allegra Pericles" userId="6fb6fad6-731c-444c-82cd-a15dca0c4dc2" providerId="ADAL" clId="{5CA2861B-109B-4B0A-A153-43C43C1D71BC}" dt="2024-03-19T13:26:59.484" v="478"/>
          <ac:spMkLst>
            <pc:docMk/>
            <pc:sldMk cId="1444352260" sldId="2438"/>
            <ac:spMk id="1375" creationId="{E3A69BA5-D5E8-C6D5-B2AE-3C80CE3C07DB}"/>
          </ac:spMkLst>
        </pc:spChg>
        <pc:spChg chg="mod">
          <ac:chgData name="Allegra Pericles" userId="6fb6fad6-731c-444c-82cd-a15dca0c4dc2" providerId="ADAL" clId="{5CA2861B-109B-4B0A-A153-43C43C1D71BC}" dt="2024-03-19T13:26:59.484" v="478"/>
          <ac:spMkLst>
            <pc:docMk/>
            <pc:sldMk cId="1444352260" sldId="2438"/>
            <ac:spMk id="1376" creationId="{A8C5D9F9-4CF9-1B02-46A0-7B0FECC53F3A}"/>
          </ac:spMkLst>
        </pc:spChg>
        <pc:spChg chg="mod">
          <ac:chgData name="Allegra Pericles" userId="6fb6fad6-731c-444c-82cd-a15dca0c4dc2" providerId="ADAL" clId="{5CA2861B-109B-4B0A-A153-43C43C1D71BC}" dt="2024-03-19T13:26:59.484" v="478"/>
          <ac:spMkLst>
            <pc:docMk/>
            <pc:sldMk cId="1444352260" sldId="2438"/>
            <ac:spMk id="1377" creationId="{13BFEC8B-BF0D-2DF3-7B5D-0FE47BD70503}"/>
          </ac:spMkLst>
        </pc:spChg>
        <pc:spChg chg="mod">
          <ac:chgData name="Allegra Pericles" userId="6fb6fad6-731c-444c-82cd-a15dca0c4dc2" providerId="ADAL" clId="{5CA2861B-109B-4B0A-A153-43C43C1D71BC}" dt="2024-03-19T13:26:59.484" v="478"/>
          <ac:spMkLst>
            <pc:docMk/>
            <pc:sldMk cId="1444352260" sldId="2438"/>
            <ac:spMk id="1378" creationId="{22621565-5925-C35F-060D-74AFB864C33E}"/>
          </ac:spMkLst>
        </pc:spChg>
        <pc:spChg chg="mod">
          <ac:chgData name="Allegra Pericles" userId="6fb6fad6-731c-444c-82cd-a15dca0c4dc2" providerId="ADAL" clId="{5CA2861B-109B-4B0A-A153-43C43C1D71BC}" dt="2024-03-19T13:26:59.484" v="478"/>
          <ac:spMkLst>
            <pc:docMk/>
            <pc:sldMk cId="1444352260" sldId="2438"/>
            <ac:spMk id="1379" creationId="{AADAEA72-6488-87D1-A5E7-599F160CAEFB}"/>
          </ac:spMkLst>
        </pc:spChg>
        <pc:spChg chg="mod">
          <ac:chgData name="Allegra Pericles" userId="6fb6fad6-731c-444c-82cd-a15dca0c4dc2" providerId="ADAL" clId="{5CA2861B-109B-4B0A-A153-43C43C1D71BC}" dt="2024-03-19T13:26:59.484" v="478"/>
          <ac:spMkLst>
            <pc:docMk/>
            <pc:sldMk cId="1444352260" sldId="2438"/>
            <ac:spMk id="1380" creationId="{2059D1DE-5F97-FE17-CBA6-A617CEFB55EB}"/>
          </ac:spMkLst>
        </pc:spChg>
        <pc:spChg chg="mod">
          <ac:chgData name="Allegra Pericles" userId="6fb6fad6-731c-444c-82cd-a15dca0c4dc2" providerId="ADAL" clId="{5CA2861B-109B-4B0A-A153-43C43C1D71BC}" dt="2024-03-19T13:26:59.484" v="478"/>
          <ac:spMkLst>
            <pc:docMk/>
            <pc:sldMk cId="1444352260" sldId="2438"/>
            <ac:spMk id="1381" creationId="{AD80B2EA-C9A4-319A-868B-6EE387224458}"/>
          </ac:spMkLst>
        </pc:spChg>
        <pc:spChg chg="mod">
          <ac:chgData name="Allegra Pericles" userId="6fb6fad6-731c-444c-82cd-a15dca0c4dc2" providerId="ADAL" clId="{5CA2861B-109B-4B0A-A153-43C43C1D71BC}" dt="2024-03-19T13:26:59.484" v="478"/>
          <ac:spMkLst>
            <pc:docMk/>
            <pc:sldMk cId="1444352260" sldId="2438"/>
            <ac:spMk id="1382" creationId="{60A4D47D-2F86-3938-88AD-2CEB1E151133}"/>
          </ac:spMkLst>
        </pc:spChg>
        <pc:spChg chg="mod">
          <ac:chgData name="Allegra Pericles" userId="6fb6fad6-731c-444c-82cd-a15dca0c4dc2" providerId="ADAL" clId="{5CA2861B-109B-4B0A-A153-43C43C1D71BC}" dt="2024-03-19T13:26:59.484" v="478"/>
          <ac:spMkLst>
            <pc:docMk/>
            <pc:sldMk cId="1444352260" sldId="2438"/>
            <ac:spMk id="1383" creationId="{FCBD5337-029D-1395-A11E-D6D7AD5A8075}"/>
          </ac:spMkLst>
        </pc:spChg>
        <pc:spChg chg="mod">
          <ac:chgData name="Allegra Pericles" userId="6fb6fad6-731c-444c-82cd-a15dca0c4dc2" providerId="ADAL" clId="{5CA2861B-109B-4B0A-A153-43C43C1D71BC}" dt="2024-03-19T13:26:59.484" v="478"/>
          <ac:spMkLst>
            <pc:docMk/>
            <pc:sldMk cId="1444352260" sldId="2438"/>
            <ac:spMk id="1384" creationId="{F790B591-6C20-2022-384A-566EE801685A}"/>
          </ac:spMkLst>
        </pc:spChg>
        <pc:spChg chg="mod">
          <ac:chgData name="Allegra Pericles" userId="6fb6fad6-731c-444c-82cd-a15dca0c4dc2" providerId="ADAL" clId="{5CA2861B-109B-4B0A-A153-43C43C1D71BC}" dt="2024-03-19T13:26:59.484" v="478"/>
          <ac:spMkLst>
            <pc:docMk/>
            <pc:sldMk cId="1444352260" sldId="2438"/>
            <ac:spMk id="1385" creationId="{AF7E97D9-B114-AB5A-F72B-13A959504511}"/>
          </ac:spMkLst>
        </pc:spChg>
        <pc:spChg chg="mod">
          <ac:chgData name="Allegra Pericles" userId="6fb6fad6-731c-444c-82cd-a15dca0c4dc2" providerId="ADAL" clId="{5CA2861B-109B-4B0A-A153-43C43C1D71BC}" dt="2024-03-19T13:26:59.484" v="478"/>
          <ac:spMkLst>
            <pc:docMk/>
            <pc:sldMk cId="1444352260" sldId="2438"/>
            <ac:spMk id="1386" creationId="{C0430847-6CCE-D8B0-A85C-8C2D39AE3D4F}"/>
          </ac:spMkLst>
        </pc:spChg>
        <pc:spChg chg="mod">
          <ac:chgData name="Allegra Pericles" userId="6fb6fad6-731c-444c-82cd-a15dca0c4dc2" providerId="ADAL" clId="{5CA2861B-109B-4B0A-A153-43C43C1D71BC}" dt="2024-03-19T13:26:59.484" v="478"/>
          <ac:spMkLst>
            <pc:docMk/>
            <pc:sldMk cId="1444352260" sldId="2438"/>
            <ac:spMk id="1387" creationId="{EEA0E92F-CE09-7AF2-BFA0-B79E9A0BCFCC}"/>
          </ac:spMkLst>
        </pc:spChg>
        <pc:spChg chg="mod">
          <ac:chgData name="Allegra Pericles" userId="6fb6fad6-731c-444c-82cd-a15dca0c4dc2" providerId="ADAL" clId="{5CA2861B-109B-4B0A-A153-43C43C1D71BC}" dt="2024-03-19T13:26:59.484" v="478"/>
          <ac:spMkLst>
            <pc:docMk/>
            <pc:sldMk cId="1444352260" sldId="2438"/>
            <ac:spMk id="1388" creationId="{87BBC214-0485-0991-8347-76DF770BFDF6}"/>
          </ac:spMkLst>
        </pc:spChg>
        <pc:spChg chg="mod">
          <ac:chgData name="Allegra Pericles" userId="6fb6fad6-731c-444c-82cd-a15dca0c4dc2" providerId="ADAL" clId="{5CA2861B-109B-4B0A-A153-43C43C1D71BC}" dt="2024-03-19T13:26:59.484" v="478"/>
          <ac:spMkLst>
            <pc:docMk/>
            <pc:sldMk cId="1444352260" sldId="2438"/>
            <ac:spMk id="1389" creationId="{611893B2-5C48-148E-270D-A3F2660C201A}"/>
          </ac:spMkLst>
        </pc:spChg>
        <pc:spChg chg="mod">
          <ac:chgData name="Allegra Pericles" userId="6fb6fad6-731c-444c-82cd-a15dca0c4dc2" providerId="ADAL" clId="{5CA2861B-109B-4B0A-A153-43C43C1D71BC}" dt="2024-03-19T13:26:59.484" v="478"/>
          <ac:spMkLst>
            <pc:docMk/>
            <pc:sldMk cId="1444352260" sldId="2438"/>
            <ac:spMk id="1390" creationId="{16CBEDA1-8472-898A-D78C-7F3060833208}"/>
          </ac:spMkLst>
        </pc:spChg>
        <pc:spChg chg="mod">
          <ac:chgData name="Allegra Pericles" userId="6fb6fad6-731c-444c-82cd-a15dca0c4dc2" providerId="ADAL" clId="{5CA2861B-109B-4B0A-A153-43C43C1D71BC}" dt="2024-03-19T13:26:59.484" v="478"/>
          <ac:spMkLst>
            <pc:docMk/>
            <pc:sldMk cId="1444352260" sldId="2438"/>
            <ac:spMk id="1391" creationId="{023A9AFD-2255-7F2C-3ABC-748F97110DD1}"/>
          </ac:spMkLst>
        </pc:spChg>
        <pc:spChg chg="mod">
          <ac:chgData name="Allegra Pericles" userId="6fb6fad6-731c-444c-82cd-a15dca0c4dc2" providerId="ADAL" clId="{5CA2861B-109B-4B0A-A153-43C43C1D71BC}" dt="2024-03-19T13:26:59.484" v="478"/>
          <ac:spMkLst>
            <pc:docMk/>
            <pc:sldMk cId="1444352260" sldId="2438"/>
            <ac:spMk id="1392" creationId="{CE61DA0D-7FE8-2A7B-2C7D-B08CA566E0C5}"/>
          </ac:spMkLst>
        </pc:spChg>
        <pc:spChg chg="mod">
          <ac:chgData name="Allegra Pericles" userId="6fb6fad6-731c-444c-82cd-a15dca0c4dc2" providerId="ADAL" clId="{5CA2861B-109B-4B0A-A153-43C43C1D71BC}" dt="2024-03-19T13:26:59.484" v="478"/>
          <ac:spMkLst>
            <pc:docMk/>
            <pc:sldMk cId="1444352260" sldId="2438"/>
            <ac:spMk id="1393" creationId="{D03A80FA-6F3C-4CBE-DB32-770EFDC3FE14}"/>
          </ac:spMkLst>
        </pc:spChg>
        <pc:spChg chg="mod">
          <ac:chgData name="Allegra Pericles" userId="6fb6fad6-731c-444c-82cd-a15dca0c4dc2" providerId="ADAL" clId="{5CA2861B-109B-4B0A-A153-43C43C1D71BC}" dt="2024-03-19T13:26:59.484" v="478"/>
          <ac:spMkLst>
            <pc:docMk/>
            <pc:sldMk cId="1444352260" sldId="2438"/>
            <ac:spMk id="1394" creationId="{4F5FF722-26BB-84C6-58D7-03F3D4AB2DFE}"/>
          </ac:spMkLst>
        </pc:spChg>
        <pc:spChg chg="mod">
          <ac:chgData name="Allegra Pericles" userId="6fb6fad6-731c-444c-82cd-a15dca0c4dc2" providerId="ADAL" clId="{5CA2861B-109B-4B0A-A153-43C43C1D71BC}" dt="2024-03-19T13:26:59.484" v="478"/>
          <ac:spMkLst>
            <pc:docMk/>
            <pc:sldMk cId="1444352260" sldId="2438"/>
            <ac:spMk id="1395" creationId="{2784DECD-EE8A-739A-07E1-468A2BFF2C28}"/>
          </ac:spMkLst>
        </pc:spChg>
        <pc:spChg chg="mod">
          <ac:chgData name="Allegra Pericles" userId="6fb6fad6-731c-444c-82cd-a15dca0c4dc2" providerId="ADAL" clId="{5CA2861B-109B-4B0A-A153-43C43C1D71BC}" dt="2024-03-19T13:26:59.484" v="478"/>
          <ac:spMkLst>
            <pc:docMk/>
            <pc:sldMk cId="1444352260" sldId="2438"/>
            <ac:spMk id="1396" creationId="{3D51F644-6A5F-42F3-7C52-C02CC20FF8E7}"/>
          </ac:spMkLst>
        </pc:spChg>
        <pc:spChg chg="mod">
          <ac:chgData name="Allegra Pericles" userId="6fb6fad6-731c-444c-82cd-a15dca0c4dc2" providerId="ADAL" clId="{5CA2861B-109B-4B0A-A153-43C43C1D71BC}" dt="2024-03-19T13:26:59.484" v="478"/>
          <ac:spMkLst>
            <pc:docMk/>
            <pc:sldMk cId="1444352260" sldId="2438"/>
            <ac:spMk id="1397" creationId="{678F3483-2F07-A744-441A-53EFC0FEC825}"/>
          </ac:spMkLst>
        </pc:spChg>
        <pc:spChg chg="mod">
          <ac:chgData name="Allegra Pericles" userId="6fb6fad6-731c-444c-82cd-a15dca0c4dc2" providerId="ADAL" clId="{5CA2861B-109B-4B0A-A153-43C43C1D71BC}" dt="2024-03-19T13:26:59.484" v="478"/>
          <ac:spMkLst>
            <pc:docMk/>
            <pc:sldMk cId="1444352260" sldId="2438"/>
            <ac:spMk id="1398" creationId="{78D6373B-8CDD-A2FB-84B2-870CF4180A50}"/>
          </ac:spMkLst>
        </pc:spChg>
        <pc:spChg chg="mod">
          <ac:chgData name="Allegra Pericles" userId="6fb6fad6-731c-444c-82cd-a15dca0c4dc2" providerId="ADAL" clId="{5CA2861B-109B-4B0A-A153-43C43C1D71BC}" dt="2024-03-19T13:26:59.484" v="478"/>
          <ac:spMkLst>
            <pc:docMk/>
            <pc:sldMk cId="1444352260" sldId="2438"/>
            <ac:spMk id="1399" creationId="{080D523A-342B-94CE-A2AC-F36B6DAAC151}"/>
          </ac:spMkLst>
        </pc:spChg>
        <pc:spChg chg="mod">
          <ac:chgData name="Allegra Pericles" userId="6fb6fad6-731c-444c-82cd-a15dca0c4dc2" providerId="ADAL" clId="{5CA2861B-109B-4B0A-A153-43C43C1D71BC}" dt="2024-03-19T13:26:59.484" v="478"/>
          <ac:spMkLst>
            <pc:docMk/>
            <pc:sldMk cId="1444352260" sldId="2438"/>
            <ac:spMk id="1400" creationId="{232F4AE2-144E-210E-05DD-60E05FCF9C43}"/>
          </ac:spMkLst>
        </pc:spChg>
        <pc:spChg chg="mod">
          <ac:chgData name="Allegra Pericles" userId="6fb6fad6-731c-444c-82cd-a15dca0c4dc2" providerId="ADAL" clId="{5CA2861B-109B-4B0A-A153-43C43C1D71BC}" dt="2024-03-19T13:26:59.484" v="478"/>
          <ac:spMkLst>
            <pc:docMk/>
            <pc:sldMk cId="1444352260" sldId="2438"/>
            <ac:spMk id="1401" creationId="{814CECB5-4CA8-6DAC-4C88-D29299FE39F4}"/>
          </ac:spMkLst>
        </pc:spChg>
        <pc:spChg chg="mod">
          <ac:chgData name="Allegra Pericles" userId="6fb6fad6-731c-444c-82cd-a15dca0c4dc2" providerId="ADAL" clId="{5CA2861B-109B-4B0A-A153-43C43C1D71BC}" dt="2024-03-19T13:26:59.484" v="478"/>
          <ac:spMkLst>
            <pc:docMk/>
            <pc:sldMk cId="1444352260" sldId="2438"/>
            <ac:spMk id="1402" creationId="{A566A597-98AC-D16E-9D15-923CDAB9A9DA}"/>
          </ac:spMkLst>
        </pc:spChg>
        <pc:spChg chg="mod">
          <ac:chgData name="Allegra Pericles" userId="6fb6fad6-731c-444c-82cd-a15dca0c4dc2" providerId="ADAL" clId="{5CA2861B-109B-4B0A-A153-43C43C1D71BC}" dt="2024-03-19T13:26:59.484" v="478"/>
          <ac:spMkLst>
            <pc:docMk/>
            <pc:sldMk cId="1444352260" sldId="2438"/>
            <ac:spMk id="1403" creationId="{94CDFEA9-3886-2509-3C7F-DC71710149FD}"/>
          </ac:spMkLst>
        </pc:spChg>
        <pc:spChg chg="mod">
          <ac:chgData name="Allegra Pericles" userId="6fb6fad6-731c-444c-82cd-a15dca0c4dc2" providerId="ADAL" clId="{5CA2861B-109B-4B0A-A153-43C43C1D71BC}" dt="2024-03-19T13:26:59.484" v="478"/>
          <ac:spMkLst>
            <pc:docMk/>
            <pc:sldMk cId="1444352260" sldId="2438"/>
            <ac:spMk id="1404" creationId="{BC14BF82-8A41-281C-17D8-CB8909A2F336}"/>
          </ac:spMkLst>
        </pc:spChg>
        <pc:spChg chg="mod">
          <ac:chgData name="Allegra Pericles" userId="6fb6fad6-731c-444c-82cd-a15dca0c4dc2" providerId="ADAL" clId="{5CA2861B-109B-4B0A-A153-43C43C1D71BC}" dt="2024-03-19T13:26:59.484" v="478"/>
          <ac:spMkLst>
            <pc:docMk/>
            <pc:sldMk cId="1444352260" sldId="2438"/>
            <ac:spMk id="1405" creationId="{5478EE6D-8CCD-8336-CAF3-5CE2BCFC7DAE}"/>
          </ac:spMkLst>
        </pc:spChg>
        <pc:spChg chg="mod">
          <ac:chgData name="Allegra Pericles" userId="6fb6fad6-731c-444c-82cd-a15dca0c4dc2" providerId="ADAL" clId="{5CA2861B-109B-4B0A-A153-43C43C1D71BC}" dt="2024-03-19T13:26:59.484" v="478"/>
          <ac:spMkLst>
            <pc:docMk/>
            <pc:sldMk cId="1444352260" sldId="2438"/>
            <ac:spMk id="1406" creationId="{B1D8222A-B6C4-C236-241E-2CCD0B71241F}"/>
          </ac:spMkLst>
        </pc:spChg>
        <pc:spChg chg="mod">
          <ac:chgData name="Allegra Pericles" userId="6fb6fad6-731c-444c-82cd-a15dca0c4dc2" providerId="ADAL" clId="{5CA2861B-109B-4B0A-A153-43C43C1D71BC}" dt="2024-03-19T13:26:59.484" v="478"/>
          <ac:spMkLst>
            <pc:docMk/>
            <pc:sldMk cId="1444352260" sldId="2438"/>
            <ac:spMk id="1407" creationId="{1A1ECE92-AE61-6C0A-FEE4-AD0618459FC4}"/>
          </ac:spMkLst>
        </pc:spChg>
        <pc:spChg chg="mod">
          <ac:chgData name="Allegra Pericles" userId="6fb6fad6-731c-444c-82cd-a15dca0c4dc2" providerId="ADAL" clId="{5CA2861B-109B-4B0A-A153-43C43C1D71BC}" dt="2024-03-19T13:26:59.484" v="478"/>
          <ac:spMkLst>
            <pc:docMk/>
            <pc:sldMk cId="1444352260" sldId="2438"/>
            <ac:spMk id="1408" creationId="{944AC80F-5CF9-A06A-EA93-1A3E22DF94DF}"/>
          </ac:spMkLst>
        </pc:spChg>
        <pc:spChg chg="mod">
          <ac:chgData name="Allegra Pericles" userId="6fb6fad6-731c-444c-82cd-a15dca0c4dc2" providerId="ADAL" clId="{5CA2861B-109B-4B0A-A153-43C43C1D71BC}" dt="2024-03-19T13:26:59.484" v="478"/>
          <ac:spMkLst>
            <pc:docMk/>
            <pc:sldMk cId="1444352260" sldId="2438"/>
            <ac:spMk id="1409" creationId="{A6E31491-AA12-E40F-9B79-163C6ADE08B2}"/>
          </ac:spMkLst>
        </pc:spChg>
        <pc:spChg chg="mod">
          <ac:chgData name="Allegra Pericles" userId="6fb6fad6-731c-444c-82cd-a15dca0c4dc2" providerId="ADAL" clId="{5CA2861B-109B-4B0A-A153-43C43C1D71BC}" dt="2024-03-19T13:26:59.484" v="478"/>
          <ac:spMkLst>
            <pc:docMk/>
            <pc:sldMk cId="1444352260" sldId="2438"/>
            <ac:spMk id="1410" creationId="{10F187EB-5AC5-7FAF-19DF-F1855001BFC5}"/>
          </ac:spMkLst>
        </pc:spChg>
        <pc:spChg chg="mod">
          <ac:chgData name="Allegra Pericles" userId="6fb6fad6-731c-444c-82cd-a15dca0c4dc2" providerId="ADAL" clId="{5CA2861B-109B-4B0A-A153-43C43C1D71BC}" dt="2024-03-19T13:26:59.484" v="478"/>
          <ac:spMkLst>
            <pc:docMk/>
            <pc:sldMk cId="1444352260" sldId="2438"/>
            <ac:spMk id="1411" creationId="{11E6EF89-C068-B429-EA05-37069259302A}"/>
          </ac:spMkLst>
        </pc:spChg>
        <pc:spChg chg="mod">
          <ac:chgData name="Allegra Pericles" userId="6fb6fad6-731c-444c-82cd-a15dca0c4dc2" providerId="ADAL" clId="{5CA2861B-109B-4B0A-A153-43C43C1D71BC}" dt="2024-03-19T13:26:59.484" v="478"/>
          <ac:spMkLst>
            <pc:docMk/>
            <pc:sldMk cId="1444352260" sldId="2438"/>
            <ac:spMk id="1412" creationId="{0293563B-9776-BCE8-BED4-ECA267ACB53E}"/>
          </ac:spMkLst>
        </pc:spChg>
        <pc:spChg chg="mod">
          <ac:chgData name="Allegra Pericles" userId="6fb6fad6-731c-444c-82cd-a15dca0c4dc2" providerId="ADAL" clId="{5CA2861B-109B-4B0A-A153-43C43C1D71BC}" dt="2024-03-19T13:26:59.484" v="478"/>
          <ac:spMkLst>
            <pc:docMk/>
            <pc:sldMk cId="1444352260" sldId="2438"/>
            <ac:spMk id="1413" creationId="{D4858C64-9938-E8BD-EBD4-3D5D8810DB6B}"/>
          </ac:spMkLst>
        </pc:spChg>
        <pc:spChg chg="mod">
          <ac:chgData name="Allegra Pericles" userId="6fb6fad6-731c-444c-82cd-a15dca0c4dc2" providerId="ADAL" clId="{5CA2861B-109B-4B0A-A153-43C43C1D71BC}" dt="2024-03-19T13:26:59.484" v="478"/>
          <ac:spMkLst>
            <pc:docMk/>
            <pc:sldMk cId="1444352260" sldId="2438"/>
            <ac:spMk id="1414" creationId="{FADBF927-C3E8-BFFA-1C70-99908E6BE327}"/>
          </ac:spMkLst>
        </pc:spChg>
        <pc:spChg chg="mod">
          <ac:chgData name="Allegra Pericles" userId="6fb6fad6-731c-444c-82cd-a15dca0c4dc2" providerId="ADAL" clId="{5CA2861B-109B-4B0A-A153-43C43C1D71BC}" dt="2024-03-19T13:26:59.484" v="478"/>
          <ac:spMkLst>
            <pc:docMk/>
            <pc:sldMk cId="1444352260" sldId="2438"/>
            <ac:spMk id="1415" creationId="{F8E9BE3D-EBAA-8985-56CF-ADE6A1F9B52F}"/>
          </ac:spMkLst>
        </pc:spChg>
        <pc:spChg chg="mod">
          <ac:chgData name="Allegra Pericles" userId="6fb6fad6-731c-444c-82cd-a15dca0c4dc2" providerId="ADAL" clId="{5CA2861B-109B-4B0A-A153-43C43C1D71BC}" dt="2024-03-19T13:26:59.484" v="478"/>
          <ac:spMkLst>
            <pc:docMk/>
            <pc:sldMk cId="1444352260" sldId="2438"/>
            <ac:spMk id="1416" creationId="{21E4C849-3E18-55B0-2373-22A673EFED64}"/>
          </ac:spMkLst>
        </pc:spChg>
        <pc:spChg chg="mod">
          <ac:chgData name="Allegra Pericles" userId="6fb6fad6-731c-444c-82cd-a15dca0c4dc2" providerId="ADAL" clId="{5CA2861B-109B-4B0A-A153-43C43C1D71BC}" dt="2024-03-19T13:26:59.484" v="478"/>
          <ac:spMkLst>
            <pc:docMk/>
            <pc:sldMk cId="1444352260" sldId="2438"/>
            <ac:spMk id="1417" creationId="{E52EE3E7-D97D-59CC-D918-3D43E16A0A7F}"/>
          </ac:spMkLst>
        </pc:spChg>
        <pc:spChg chg="mod">
          <ac:chgData name="Allegra Pericles" userId="6fb6fad6-731c-444c-82cd-a15dca0c4dc2" providerId="ADAL" clId="{5CA2861B-109B-4B0A-A153-43C43C1D71BC}" dt="2024-03-19T13:26:59.484" v="478"/>
          <ac:spMkLst>
            <pc:docMk/>
            <pc:sldMk cId="1444352260" sldId="2438"/>
            <ac:spMk id="1418" creationId="{9D5E3EA3-E4CA-0839-BF64-CD4C86AE1325}"/>
          </ac:spMkLst>
        </pc:spChg>
        <pc:spChg chg="mod">
          <ac:chgData name="Allegra Pericles" userId="6fb6fad6-731c-444c-82cd-a15dca0c4dc2" providerId="ADAL" clId="{5CA2861B-109B-4B0A-A153-43C43C1D71BC}" dt="2024-03-19T13:26:59.484" v="478"/>
          <ac:spMkLst>
            <pc:docMk/>
            <pc:sldMk cId="1444352260" sldId="2438"/>
            <ac:spMk id="1419" creationId="{58017B00-633D-91B5-0223-AEC2DFACE7AF}"/>
          </ac:spMkLst>
        </pc:spChg>
        <pc:spChg chg="mod">
          <ac:chgData name="Allegra Pericles" userId="6fb6fad6-731c-444c-82cd-a15dca0c4dc2" providerId="ADAL" clId="{5CA2861B-109B-4B0A-A153-43C43C1D71BC}" dt="2024-03-19T13:26:59.484" v="478"/>
          <ac:spMkLst>
            <pc:docMk/>
            <pc:sldMk cId="1444352260" sldId="2438"/>
            <ac:spMk id="1420" creationId="{1CE46F03-EEE7-A84D-5B16-F545F5B2FA73}"/>
          </ac:spMkLst>
        </pc:spChg>
        <pc:spChg chg="mod">
          <ac:chgData name="Allegra Pericles" userId="6fb6fad6-731c-444c-82cd-a15dca0c4dc2" providerId="ADAL" clId="{5CA2861B-109B-4B0A-A153-43C43C1D71BC}" dt="2024-03-19T13:26:59.484" v="478"/>
          <ac:spMkLst>
            <pc:docMk/>
            <pc:sldMk cId="1444352260" sldId="2438"/>
            <ac:spMk id="1421" creationId="{D976B62C-0FE6-6B33-72A4-2C343BFBA6BC}"/>
          </ac:spMkLst>
        </pc:spChg>
        <pc:spChg chg="mod">
          <ac:chgData name="Allegra Pericles" userId="6fb6fad6-731c-444c-82cd-a15dca0c4dc2" providerId="ADAL" clId="{5CA2861B-109B-4B0A-A153-43C43C1D71BC}" dt="2024-03-19T13:26:59.484" v="478"/>
          <ac:spMkLst>
            <pc:docMk/>
            <pc:sldMk cId="1444352260" sldId="2438"/>
            <ac:spMk id="1422" creationId="{E445C36E-19E6-A8F6-8049-292ECD2675F6}"/>
          </ac:spMkLst>
        </pc:spChg>
        <pc:spChg chg="mod">
          <ac:chgData name="Allegra Pericles" userId="6fb6fad6-731c-444c-82cd-a15dca0c4dc2" providerId="ADAL" clId="{5CA2861B-109B-4B0A-A153-43C43C1D71BC}" dt="2024-03-19T13:26:59.484" v="478"/>
          <ac:spMkLst>
            <pc:docMk/>
            <pc:sldMk cId="1444352260" sldId="2438"/>
            <ac:spMk id="1423" creationId="{022E3E7D-4BE0-FF6B-B7CE-4309228B3E66}"/>
          </ac:spMkLst>
        </pc:spChg>
        <pc:spChg chg="mod">
          <ac:chgData name="Allegra Pericles" userId="6fb6fad6-731c-444c-82cd-a15dca0c4dc2" providerId="ADAL" clId="{5CA2861B-109B-4B0A-A153-43C43C1D71BC}" dt="2024-03-19T13:26:59.484" v="478"/>
          <ac:spMkLst>
            <pc:docMk/>
            <pc:sldMk cId="1444352260" sldId="2438"/>
            <ac:spMk id="1424" creationId="{8EA306D4-E091-D80B-81E4-4476BEB08AC5}"/>
          </ac:spMkLst>
        </pc:spChg>
        <pc:spChg chg="mod">
          <ac:chgData name="Allegra Pericles" userId="6fb6fad6-731c-444c-82cd-a15dca0c4dc2" providerId="ADAL" clId="{5CA2861B-109B-4B0A-A153-43C43C1D71BC}" dt="2024-03-19T13:26:59.484" v="478"/>
          <ac:spMkLst>
            <pc:docMk/>
            <pc:sldMk cId="1444352260" sldId="2438"/>
            <ac:spMk id="1425" creationId="{2A168756-D365-33B1-4D58-FA14459252C8}"/>
          </ac:spMkLst>
        </pc:spChg>
        <pc:spChg chg="mod">
          <ac:chgData name="Allegra Pericles" userId="6fb6fad6-731c-444c-82cd-a15dca0c4dc2" providerId="ADAL" clId="{5CA2861B-109B-4B0A-A153-43C43C1D71BC}" dt="2024-03-19T13:26:59.484" v="478"/>
          <ac:spMkLst>
            <pc:docMk/>
            <pc:sldMk cId="1444352260" sldId="2438"/>
            <ac:spMk id="1426" creationId="{D06E26AD-DBAD-56B2-B08B-556F1676C619}"/>
          </ac:spMkLst>
        </pc:spChg>
        <pc:spChg chg="mod">
          <ac:chgData name="Allegra Pericles" userId="6fb6fad6-731c-444c-82cd-a15dca0c4dc2" providerId="ADAL" clId="{5CA2861B-109B-4B0A-A153-43C43C1D71BC}" dt="2024-03-19T13:26:59.484" v="478"/>
          <ac:spMkLst>
            <pc:docMk/>
            <pc:sldMk cId="1444352260" sldId="2438"/>
            <ac:spMk id="1427" creationId="{D563E434-07DA-96E8-02CF-07A02DBA6495}"/>
          </ac:spMkLst>
        </pc:spChg>
        <pc:spChg chg="mod">
          <ac:chgData name="Allegra Pericles" userId="6fb6fad6-731c-444c-82cd-a15dca0c4dc2" providerId="ADAL" clId="{5CA2861B-109B-4B0A-A153-43C43C1D71BC}" dt="2024-03-19T13:26:59.484" v="478"/>
          <ac:spMkLst>
            <pc:docMk/>
            <pc:sldMk cId="1444352260" sldId="2438"/>
            <ac:spMk id="1428" creationId="{9DB4E91A-11F1-0C23-3182-04EB533D421F}"/>
          </ac:spMkLst>
        </pc:spChg>
        <pc:spChg chg="mod">
          <ac:chgData name="Allegra Pericles" userId="6fb6fad6-731c-444c-82cd-a15dca0c4dc2" providerId="ADAL" clId="{5CA2861B-109B-4B0A-A153-43C43C1D71BC}" dt="2024-03-19T13:26:59.484" v="478"/>
          <ac:spMkLst>
            <pc:docMk/>
            <pc:sldMk cId="1444352260" sldId="2438"/>
            <ac:spMk id="1429" creationId="{912BFF1B-20CA-DD59-5B54-508008C0F5A4}"/>
          </ac:spMkLst>
        </pc:spChg>
        <pc:spChg chg="mod">
          <ac:chgData name="Allegra Pericles" userId="6fb6fad6-731c-444c-82cd-a15dca0c4dc2" providerId="ADAL" clId="{5CA2861B-109B-4B0A-A153-43C43C1D71BC}" dt="2024-03-19T13:26:59.484" v="478"/>
          <ac:spMkLst>
            <pc:docMk/>
            <pc:sldMk cId="1444352260" sldId="2438"/>
            <ac:spMk id="1430" creationId="{AE48119C-8513-99F6-7CB2-5B3A7228E2E6}"/>
          </ac:spMkLst>
        </pc:spChg>
        <pc:spChg chg="mod">
          <ac:chgData name="Allegra Pericles" userId="6fb6fad6-731c-444c-82cd-a15dca0c4dc2" providerId="ADAL" clId="{5CA2861B-109B-4B0A-A153-43C43C1D71BC}" dt="2024-03-19T13:26:59.484" v="478"/>
          <ac:spMkLst>
            <pc:docMk/>
            <pc:sldMk cId="1444352260" sldId="2438"/>
            <ac:spMk id="1431" creationId="{E50A5B2D-40EF-8F60-901D-CB23FCED7989}"/>
          </ac:spMkLst>
        </pc:spChg>
        <pc:spChg chg="mod">
          <ac:chgData name="Allegra Pericles" userId="6fb6fad6-731c-444c-82cd-a15dca0c4dc2" providerId="ADAL" clId="{5CA2861B-109B-4B0A-A153-43C43C1D71BC}" dt="2024-03-19T13:26:59.484" v="478"/>
          <ac:spMkLst>
            <pc:docMk/>
            <pc:sldMk cId="1444352260" sldId="2438"/>
            <ac:spMk id="1432" creationId="{358C34EC-5B73-D28D-798D-64030DCDAB2A}"/>
          </ac:spMkLst>
        </pc:spChg>
        <pc:spChg chg="mod">
          <ac:chgData name="Allegra Pericles" userId="6fb6fad6-731c-444c-82cd-a15dca0c4dc2" providerId="ADAL" clId="{5CA2861B-109B-4B0A-A153-43C43C1D71BC}" dt="2024-03-19T13:26:59.484" v="478"/>
          <ac:spMkLst>
            <pc:docMk/>
            <pc:sldMk cId="1444352260" sldId="2438"/>
            <ac:spMk id="1433" creationId="{2A803742-925A-8FB7-91F6-E460F74C54AA}"/>
          </ac:spMkLst>
        </pc:spChg>
        <pc:spChg chg="mod">
          <ac:chgData name="Allegra Pericles" userId="6fb6fad6-731c-444c-82cd-a15dca0c4dc2" providerId="ADAL" clId="{5CA2861B-109B-4B0A-A153-43C43C1D71BC}" dt="2024-03-19T13:26:59.484" v="478"/>
          <ac:spMkLst>
            <pc:docMk/>
            <pc:sldMk cId="1444352260" sldId="2438"/>
            <ac:spMk id="1434" creationId="{E2773AF7-EF24-AE64-A090-E5B69395B24C}"/>
          </ac:spMkLst>
        </pc:spChg>
        <pc:spChg chg="mod">
          <ac:chgData name="Allegra Pericles" userId="6fb6fad6-731c-444c-82cd-a15dca0c4dc2" providerId="ADAL" clId="{5CA2861B-109B-4B0A-A153-43C43C1D71BC}" dt="2024-03-19T13:26:59.484" v="478"/>
          <ac:spMkLst>
            <pc:docMk/>
            <pc:sldMk cId="1444352260" sldId="2438"/>
            <ac:spMk id="1435" creationId="{59572701-FE8D-66B6-5CFD-57DE4C25A636}"/>
          </ac:spMkLst>
        </pc:spChg>
        <pc:spChg chg="mod">
          <ac:chgData name="Allegra Pericles" userId="6fb6fad6-731c-444c-82cd-a15dca0c4dc2" providerId="ADAL" clId="{5CA2861B-109B-4B0A-A153-43C43C1D71BC}" dt="2024-03-19T13:26:59.484" v="478"/>
          <ac:spMkLst>
            <pc:docMk/>
            <pc:sldMk cId="1444352260" sldId="2438"/>
            <ac:spMk id="1436" creationId="{7EB786F2-08A7-EA70-1133-43F7AFAB0F82}"/>
          </ac:spMkLst>
        </pc:spChg>
        <pc:spChg chg="mod">
          <ac:chgData name="Allegra Pericles" userId="6fb6fad6-731c-444c-82cd-a15dca0c4dc2" providerId="ADAL" clId="{5CA2861B-109B-4B0A-A153-43C43C1D71BC}" dt="2024-03-19T13:26:59.484" v="478"/>
          <ac:spMkLst>
            <pc:docMk/>
            <pc:sldMk cId="1444352260" sldId="2438"/>
            <ac:spMk id="1437" creationId="{ACB2F7D0-4F97-1FAA-7014-47AE0C2FE54E}"/>
          </ac:spMkLst>
        </pc:spChg>
        <pc:spChg chg="mod">
          <ac:chgData name="Allegra Pericles" userId="6fb6fad6-731c-444c-82cd-a15dca0c4dc2" providerId="ADAL" clId="{5CA2861B-109B-4B0A-A153-43C43C1D71BC}" dt="2024-03-19T13:26:59.484" v="478"/>
          <ac:spMkLst>
            <pc:docMk/>
            <pc:sldMk cId="1444352260" sldId="2438"/>
            <ac:spMk id="1438" creationId="{C475C03D-3E9E-2A35-06A7-774F71A9F13C}"/>
          </ac:spMkLst>
        </pc:spChg>
        <pc:spChg chg="mod">
          <ac:chgData name="Allegra Pericles" userId="6fb6fad6-731c-444c-82cd-a15dca0c4dc2" providerId="ADAL" clId="{5CA2861B-109B-4B0A-A153-43C43C1D71BC}" dt="2024-03-19T13:26:59.484" v="478"/>
          <ac:spMkLst>
            <pc:docMk/>
            <pc:sldMk cId="1444352260" sldId="2438"/>
            <ac:spMk id="1439" creationId="{92FF0310-4CD7-0680-6C0D-F5B3716F7986}"/>
          </ac:spMkLst>
        </pc:spChg>
        <pc:spChg chg="mod">
          <ac:chgData name="Allegra Pericles" userId="6fb6fad6-731c-444c-82cd-a15dca0c4dc2" providerId="ADAL" clId="{5CA2861B-109B-4B0A-A153-43C43C1D71BC}" dt="2024-03-19T13:26:59.484" v="478"/>
          <ac:spMkLst>
            <pc:docMk/>
            <pc:sldMk cId="1444352260" sldId="2438"/>
            <ac:spMk id="1440" creationId="{0514C21E-2ED8-A5AB-A3DE-BBF5ED34BD1B}"/>
          </ac:spMkLst>
        </pc:spChg>
        <pc:spChg chg="mod">
          <ac:chgData name="Allegra Pericles" userId="6fb6fad6-731c-444c-82cd-a15dca0c4dc2" providerId="ADAL" clId="{5CA2861B-109B-4B0A-A153-43C43C1D71BC}" dt="2024-03-19T13:26:59.484" v="478"/>
          <ac:spMkLst>
            <pc:docMk/>
            <pc:sldMk cId="1444352260" sldId="2438"/>
            <ac:spMk id="1441" creationId="{93F3E172-707A-F396-4D34-3E7CC76BF253}"/>
          </ac:spMkLst>
        </pc:spChg>
        <pc:spChg chg="mod">
          <ac:chgData name="Allegra Pericles" userId="6fb6fad6-731c-444c-82cd-a15dca0c4dc2" providerId="ADAL" clId="{5CA2861B-109B-4B0A-A153-43C43C1D71BC}" dt="2024-03-19T13:26:59.484" v="478"/>
          <ac:spMkLst>
            <pc:docMk/>
            <pc:sldMk cId="1444352260" sldId="2438"/>
            <ac:spMk id="1442" creationId="{82C3A8AD-EA5F-2BFA-E099-F6285AE1AB79}"/>
          </ac:spMkLst>
        </pc:spChg>
        <pc:spChg chg="mod">
          <ac:chgData name="Allegra Pericles" userId="6fb6fad6-731c-444c-82cd-a15dca0c4dc2" providerId="ADAL" clId="{5CA2861B-109B-4B0A-A153-43C43C1D71BC}" dt="2024-03-19T13:26:59.484" v="478"/>
          <ac:spMkLst>
            <pc:docMk/>
            <pc:sldMk cId="1444352260" sldId="2438"/>
            <ac:spMk id="1443" creationId="{628A4CA2-1485-5BA5-3299-E40696783D37}"/>
          </ac:spMkLst>
        </pc:spChg>
        <pc:spChg chg="mod">
          <ac:chgData name="Allegra Pericles" userId="6fb6fad6-731c-444c-82cd-a15dca0c4dc2" providerId="ADAL" clId="{5CA2861B-109B-4B0A-A153-43C43C1D71BC}" dt="2024-03-19T13:26:59.484" v="478"/>
          <ac:spMkLst>
            <pc:docMk/>
            <pc:sldMk cId="1444352260" sldId="2438"/>
            <ac:spMk id="1444" creationId="{DE57723D-987C-8450-6B2D-7FBA2EF5EC6A}"/>
          </ac:spMkLst>
        </pc:spChg>
        <pc:spChg chg="mod">
          <ac:chgData name="Allegra Pericles" userId="6fb6fad6-731c-444c-82cd-a15dca0c4dc2" providerId="ADAL" clId="{5CA2861B-109B-4B0A-A153-43C43C1D71BC}" dt="2024-03-19T13:26:59.484" v="478"/>
          <ac:spMkLst>
            <pc:docMk/>
            <pc:sldMk cId="1444352260" sldId="2438"/>
            <ac:spMk id="1445" creationId="{8761148A-8B9D-D0F7-4A27-DC334FC495E0}"/>
          </ac:spMkLst>
        </pc:spChg>
        <pc:spChg chg="mod">
          <ac:chgData name="Allegra Pericles" userId="6fb6fad6-731c-444c-82cd-a15dca0c4dc2" providerId="ADAL" clId="{5CA2861B-109B-4B0A-A153-43C43C1D71BC}" dt="2024-03-19T13:26:59.484" v="478"/>
          <ac:spMkLst>
            <pc:docMk/>
            <pc:sldMk cId="1444352260" sldId="2438"/>
            <ac:spMk id="1446" creationId="{26F5D8B9-4854-58A3-71F4-65BE321DB7CC}"/>
          </ac:spMkLst>
        </pc:spChg>
        <pc:spChg chg="mod">
          <ac:chgData name="Allegra Pericles" userId="6fb6fad6-731c-444c-82cd-a15dca0c4dc2" providerId="ADAL" clId="{5CA2861B-109B-4B0A-A153-43C43C1D71BC}" dt="2024-03-19T13:26:59.484" v="478"/>
          <ac:spMkLst>
            <pc:docMk/>
            <pc:sldMk cId="1444352260" sldId="2438"/>
            <ac:spMk id="1447" creationId="{FCF270C6-5705-5618-4C81-341ACE1E732F}"/>
          </ac:spMkLst>
        </pc:spChg>
        <pc:spChg chg="mod">
          <ac:chgData name="Allegra Pericles" userId="6fb6fad6-731c-444c-82cd-a15dca0c4dc2" providerId="ADAL" clId="{5CA2861B-109B-4B0A-A153-43C43C1D71BC}" dt="2024-03-19T13:26:59.484" v="478"/>
          <ac:spMkLst>
            <pc:docMk/>
            <pc:sldMk cId="1444352260" sldId="2438"/>
            <ac:spMk id="1448" creationId="{B6AFAB64-2D57-F780-608F-2BB2042EB0DC}"/>
          </ac:spMkLst>
        </pc:spChg>
        <pc:spChg chg="mod">
          <ac:chgData name="Allegra Pericles" userId="6fb6fad6-731c-444c-82cd-a15dca0c4dc2" providerId="ADAL" clId="{5CA2861B-109B-4B0A-A153-43C43C1D71BC}" dt="2024-03-19T13:26:59.484" v="478"/>
          <ac:spMkLst>
            <pc:docMk/>
            <pc:sldMk cId="1444352260" sldId="2438"/>
            <ac:spMk id="1449" creationId="{2F83FC8E-5510-24FC-FA27-6FBBC59D2C36}"/>
          </ac:spMkLst>
        </pc:spChg>
        <pc:spChg chg="mod">
          <ac:chgData name="Allegra Pericles" userId="6fb6fad6-731c-444c-82cd-a15dca0c4dc2" providerId="ADAL" clId="{5CA2861B-109B-4B0A-A153-43C43C1D71BC}" dt="2024-03-19T13:26:59.484" v="478"/>
          <ac:spMkLst>
            <pc:docMk/>
            <pc:sldMk cId="1444352260" sldId="2438"/>
            <ac:spMk id="1450" creationId="{B44102D6-0B6C-CC2A-DCC1-17997BDAE721}"/>
          </ac:spMkLst>
        </pc:spChg>
        <pc:spChg chg="mod">
          <ac:chgData name="Allegra Pericles" userId="6fb6fad6-731c-444c-82cd-a15dca0c4dc2" providerId="ADAL" clId="{5CA2861B-109B-4B0A-A153-43C43C1D71BC}" dt="2024-03-19T13:26:59.484" v="478"/>
          <ac:spMkLst>
            <pc:docMk/>
            <pc:sldMk cId="1444352260" sldId="2438"/>
            <ac:spMk id="1451" creationId="{10ACF5E7-BC11-1B43-53BC-2277AA35DB81}"/>
          </ac:spMkLst>
        </pc:spChg>
        <pc:spChg chg="mod">
          <ac:chgData name="Allegra Pericles" userId="6fb6fad6-731c-444c-82cd-a15dca0c4dc2" providerId="ADAL" clId="{5CA2861B-109B-4B0A-A153-43C43C1D71BC}" dt="2024-03-19T13:26:59.484" v="478"/>
          <ac:spMkLst>
            <pc:docMk/>
            <pc:sldMk cId="1444352260" sldId="2438"/>
            <ac:spMk id="1452" creationId="{E84CE6AC-BED6-E605-9DA5-5AADDD4C6B1C}"/>
          </ac:spMkLst>
        </pc:spChg>
        <pc:spChg chg="mod">
          <ac:chgData name="Allegra Pericles" userId="6fb6fad6-731c-444c-82cd-a15dca0c4dc2" providerId="ADAL" clId="{5CA2861B-109B-4B0A-A153-43C43C1D71BC}" dt="2024-03-19T13:26:59.484" v="478"/>
          <ac:spMkLst>
            <pc:docMk/>
            <pc:sldMk cId="1444352260" sldId="2438"/>
            <ac:spMk id="1453" creationId="{C5C78300-96C8-98DC-A4F1-2ACDCCA3F8AC}"/>
          </ac:spMkLst>
        </pc:spChg>
        <pc:spChg chg="mod">
          <ac:chgData name="Allegra Pericles" userId="6fb6fad6-731c-444c-82cd-a15dca0c4dc2" providerId="ADAL" clId="{5CA2861B-109B-4B0A-A153-43C43C1D71BC}" dt="2024-03-19T13:26:59.484" v="478"/>
          <ac:spMkLst>
            <pc:docMk/>
            <pc:sldMk cId="1444352260" sldId="2438"/>
            <ac:spMk id="1454" creationId="{20F36C0A-82E9-32CC-B52A-B3A5BB47C704}"/>
          </ac:spMkLst>
        </pc:spChg>
        <pc:spChg chg="mod">
          <ac:chgData name="Allegra Pericles" userId="6fb6fad6-731c-444c-82cd-a15dca0c4dc2" providerId="ADAL" clId="{5CA2861B-109B-4B0A-A153-43C43C1D71BC}" dt="2024-03-19T13:26:59.484" v="478"/>
          <ac:spMkLst>
            <pc:docMk/>
            <pc:sldMk cId="1444352260" sldId="2438"/>
            <ac:spMk id="1455" creationId="{08782CDD-EEA1-97AE-ACCE-DC6FD70BE1FD}"/>
          </ac:spMkLst>
        </pc:spChg>
        <pc:spChg chg="mod">
          <ac:chgData name="Allegra Pericles" userId="6fb6fad6-731c-444c-82cd-a15dca0c4dc2" providerId="ADAL" clId="{5CA2861B-109B-4B0A-A153-43C43C1D71BC}" dt="2024-03-19T13:26:59.484" v="478"/>
          <ac:spMkLst>
            <pc:docMk/>
            <pc:sldMk cId="1444352260" sldId="2438"/>
            <ac:spMk id="1456" creationId="{F7F27E06-6CA8-C736-8269-D5AC9E57AD28}"/>
          </ac:spMkLst>
        </pc:spChg>
        <pc:spChg chg="mod">
          <ac:chgData name="Allegra Pericles" userId="6fb6fad6-731c-444c-82cd-a15dca0c4dc2" providerId="ADAL" clId="{5CA2861B-109B-4B0A-A153-43C43C1D71BC}" dt="2024-03-19T13:26:59.484" v="478"/>
          <ac:spMkLst>
            <pc:docMk/>
            <pc:sldMk cId="1444352260" sldId="2438"/>
            <ac:spMk id="1457" creationId="{E8474C81-85E5-2A8C-0792-40A54043E4AA}"/>
          </ac:spMkLst>
        </pc:spChg>
        <pc:spChg chg="mod">
          <ac:chgData name="Allegra Pericles" userId="6fb6fad6-731c-444c-82cd-a15dca0c4dc2" providerId="ADAL" clId="{5CA2861B-109B-4B0A-A153-43C43C1D71BC}" dt="2024-03-19T13:26:59.484" v="478"/>
          <ac:spMkLst>
            <pc:docMk/>
            <pc:sldMk cId="1444352260" sldId="2438"/>
            <ac:spMk id="1458" creationId="{E289EFB5-F0F3-74AF-536E-157EABD9B597}"/>
          </ac:spMkLst>
        </pc:spChg>
        <pc:spChg chg="mod">
          <ac:chgData name="Allegra Pericles" userId="6fb6fad6-731c-444c-82cd-a15dca0c4dc2" providerId="ADAL" clId="{5CA2861B-109B-4B0A-A153-43C43C1D71BC}" dt="2024-03-19T13:26:59.484" v="478"/>
          <ac:spMkLst>
            <pc:docMk/>
            <pc:sldMk cId="1444352260" sldId="2438"/>
            <ac:spMk id="1459" creationId="{DB67BD3E-34BC-8ACF-2CA0-CF858D1A1A10}"/>
          </ac:spMkLst>
        </pc:spChg>
        <pc:spChg chg="mod">
          <ac:chgData name="Allegra Pericles" userId="6fb6fad6-731c-444c-82cd-a15dca0c4dc2" providerId="ADAL" clId="{5CA2861B-109B-4B0A-A153-43C43C1D71BC}" dt="2024-03-19T13:26:59.484" v="478"/>
          <ac:spMkLst>
            <pc:docMk/>
            <pc:sldMk cId="1444352260" sldId="2438"/>
            <ac:spMk id="1460" creationId="{31E27BE6-589B-0012-A888-A99F5EFCAB50}"/>
          </ac:spMkLst>
        </pc:spChg>
        <pc:spChg chg="mod">
          <ac:chgData name="Allegra Pericles" userId="6fb6fad6-731c-444c-82cd-a15dca0c4dc2" providerId="ADAL" clId="{5CA2861B-109B-4B0A-A153-43C43C1D71BC}" dt="2024-03-19T13:26:59.484" v="478"/>
          <ac:spMkLst>
            <pc:docMk/>
            <pc:sldMk cId="1444352260" sldId="2438"/>
            <ac:spMk id="1461" creationId="{B4E3783A-E26A-50E2-3343-E22398F99AD9}"/>
          </ac:spMkLst>
        </pc:spChg>
        <pc:spChg chg="mod">
          <ac:chgData name="Allegra Pericles" userId="6fb6fad6-731c-444c-82cd-a15dca0c4dc2" providerId="ADAL" clId="{5CA2861B-109B-4B0A-A153-43C43C1D71BC}" dt="2024-03-19T13:26:59.484" v="478"/>
          <ac:spMkLst>
            <pc:docMk/>
            <pc:sldMk cId="1444352260" sldId="2438"/>
            <ac:spMk id="1462" creationId="{CC576F2F-E037-AAD5-A723-472A8BDBA70E}"/>
          </ac:spMkLst>
        </pc:spChg>
        <pc:spChg chg="mod">
          <ac:chgData name="Allegra Pericles" userId="6fb6fad6-731c-444c-82cd-a15dca0c4dc2" providerId="ADAL" clId="{5CA2861B-109B-4B0A-A153-43C43C1D71BC}" dt="2024-03-19T13:26:59.484" v="478"/>
          <ac:spMkLst>
            <pc:docMk/>
            <pc:sldMk cId="1444352260" sldId="2438"/>
            <ac:spMk id="1463" creationId="{C8D0A4BE-29FA-E27A-A300-96A193D45B74}"/>
          </ac:spMkLst>
        </pc:spChg>
        <pc:spChg chg="mod">
          <ac:chgData name="Allegra Pericles" userId="6fb6fad6-731c-444c-82cd-a15dca0c4dc2" providerId="ADAL" clId="{5CA2861B-109B-4B0A-A153-43C43C1D71BC}" dt="2024-03-19T13:26:59.484" v="478"/>
          <ac:spMkLst>
            <pc:docMk/>
            <pc:sldMk cId="1444352260" sldId="2438"/>
            <ac:spMk id="1464" creationId="{EAB65B14-3734-903A-11D8-333EC50C751F}"/>
          </ac:spMkLst>
        </pc:spChg>
        <pc:spChg chg="mod">
          <ac:chgData name="Allegra Pericles" userId="6fb6fad6-731c-444c-82cd-a15dca0c4dc2" providerId="ADAL" clId="{5CA2861B-109B-4B0A-A153-43C43C1D71BC}" dt="2024-03-19T13:26:59.484" v="478"/>
          <ac:spMkLst>
            <pc:docMk/>
            <pc:sldMk cId="1444352260" sldId="2438"/>
            <ac:spMk id="1465" creationId="{8EA14341-5C9E-4D0A-8044-2470443EE073}"/>
          </ac:spMkLst>
        </pc:spChg>
        <pc:spChg chg="mod">
          <ac:chgData name="Allegra Pericles" userId="6fb6fad6-731c-444c-82cd-a15dca0c4dc2" providerId="ADAL" clId="{5CA2861B-109B-4B0A-A153-43C43C1D71BC}" dt="2024-03-19T13:26:59.484" v="478"/>
          <ac:spMkLst>
            <pc:docMk/>
            <pc:sldMk cId="1444352260" sldId="2438"/>
            <ac:spMk id="1466" creationId="{C3FDBE0B-225E-C394-6059-46612A82FBA9}"/>
          </ac:spMkLst>
        </pc:spChg>
        <pc:spChg chg="mod">
          <ac:chgData name="Allegra Pericles" userId="6fb6fad6-731c-444c-82cd-a15dca0c4dc2" providerId="ADAL" clId="{5CA2861B-109B-4B0A-A153-43C43C1D71BC}" dt="2024-03-19T13:26:59.484" v="478"/>
          <ac:spMkLst>
            <pc:docMk/>
            <pc:sldMk cId="1444352260" sldId="2438"/>
            <ac:spMk id="1467" creationId="{D4923862-4AB1-DC99-C971-0913D5AD6DF7}"/>
          </ac:spMkLst>
        </pc:spChg>
        <pc:spChg chg="mod">
          <ac:chgData name="Allegra Pericles" userId="6fb6fad6-731c-444c-82cd-a15dca0c4dc2" providerId="ADAL" clId="{5CA2861B-109B-4B0A-A153-43C43C1D71BC}" dt="2024-03-19T13:26:59.484" v="478"/>
          <ac:spMkLst>
            <pc:docMk/>
            <pc:sldMk cId="1444352260" sldId="2438"/>
            <ac:spMk id="1468" creationId="{194DD934-BA98-9F72-64D5-306CB1F68B5D}"/>
          </ac:spMkLst>
        </pc:spChg>
        <pc:spChg chg="mod">
          <ac:chgData name="Allegra Pericles" userId="6fb6fad6-731c-444c-82cd-a15dca0c4dc2" providerId="ADAL" clId="{5CA2861B-109B-4B0A-A153-43C43C1D71BC}" dt="2024-03-19T13:26:59.484" v="478"/>
          <ac:spMkLst>
            <pc:docMk/>
            <pc:sldMk cId="1444352260" sldId="2438"/>
            <ac:spMk id="1469" creationId="{22BF5FB3-466F-3DB3-0022-6410921E7DFB}"/>
          </ac:spMkLst>
        </pc:spChg>
        <pc:spChg chg="mod">
          <ac:chgData name="Allegra Pericles" userId="6fb6fad6-731c-444c-82cd-a15dca0c4dc2" providerId="ADAL" clId="{5CA2861B-109B-4B0A-A153-43C43C1D71BC}" dt="2024-03-19T13:26:59.484" v="478"/>
          <ac:spMkLst>
            <pc:docMk/>
            <pc:sldMk cId="1444352260" sldId="2438"/>
            <ac:spMk id="1470" creationId="{2E1A8292-0AAF-0B13-1563-F77A9347B59C}"/>
          </ac:spMkLst>
        </pc:spChg>
        <pc:spChg chg="mod">
          <ac:chgData name="Allegra Pericles" userId="6fb6fad6-731c-444c-82cd-a15dca0c4dc2" providerId="ADAL" clId="{5CA2861B-109B-4B0A-A153-43C43C1D71BC}" dt="2024-03-19T13:26:59.484" v="478"/>
          <ac:spMkLst>
            <pc:docMk/>
            <pc:sldMk cId="1444352260" sldId="2438"/>
            <ac:spMk id="1471" creationId="{BEEBDE2C-C014-44A4-5ECB-597F56117810}"/>
          </ac:spMkLst>
        </pc:spChg>
        <pc:spChg chg="mod">
          <ac:chgData name="Allegra Pericles" userId="6fb6fad6-731c-444c-82cd-a15dca0c4dc2" providerId="ADAL" clId="{5CA2861B-109B-4B0A-A153-43C43C1D71BC}" dt="2024-03-19T13:26:59.484" v="478"/>
          <ac:spMkLst>
            <pc:docMk/>
            <pc:sldMk cId="1444352260" sldId="2438"/>
            <ac:spMk id="1472" creationId="{FF457727-AE66-9F9C-B756-E374AB23D039}"/>
          </ac:spMkLst>
        </pc:spChg>
        <pc:spChg chg="mod">
          <ac:chgData name="Allegra Pericles" userId="6fb6fad6-731c-444c-82cd-a15dca0c4dc2" providerId="ADAL" clId="{5CA2861B-109B-4B0A-A153-43C43C1D71BC}" dt="2024-03-19T13:26:59.484" v="478"/>
          <ac:spMkLst>
            <pc:docMk/>
            <pc:sldMk cId="1444352260" sldId="2438"/>
            <ac:spMk id="1473" creationId="{B7BFF5E3-2B35-02E5-FC71-B6D022EAA70B}"/>
          </ac:spMkLst>
        </pc:spChg>
        <pc:spChg chg="mod">
          <ac:chgData name="Allegra Pericles" userId="6fb6fad6-731c-444c-82cd-a15dca0c4dc2" providerId="ADAL" clId="{5CA2861B-109B-4B0A-A153-43C43C1D71BC}" dt="2024-03-19T13:26:59.484" v="478"/>
          <ac:spMkLst>
            <pc:docMk/>
            <pc:sldMk cId="1444352260" sldId="2438"/>
            <ac:spMk id="1474" creationId="{BF3743D6-DC5F-F9B3-F83D-B31882F9B791}"/>
          </ac:spMkLst>
        </pc:spChg>
        <pc:spChg chg="mod">
          <ac:chgData name="Allegra Pericles" userId="6fb6fad6-731c-444c-82cd-a15dca0c4dc2" providerId="ADAL" clId="{5CA2861B-109B-4B0A-A153-43C43C1D71BC}" dt="2024-03-19T13:26:59.484" v="478"/>
          <ac:spMkLst>
            <pc:docMk/>
            <pc:sldMk cId="1444352260" sldId="2438"/>
            <ac:spMk id="1475" creationId="{49759FF8-1BD9-F016-5EA9-6EBF5537C154}"/>
          </ac:spMkLst>
        </pc:spChg>
        <pc:spChg chg="mod">
          <ac:chgData name="Allegra Pericles" userId="6fb6fad6-731c-444c-82cd-a15dca0c4dc2" providerId="ADAL" clId="{5CA2861B-109B-4B0A-A153-43C43C1D71BC}" dt="2024-03-19T13:26:59.484" v="478"/>
          <ac:spMkLst>
            <pc:docMk/>
            <pc:sldMk cId="1444352260" sldId="2438"/>
            <ac:spMk id="1476" creationId="{38D3A643-CB3C-4172-3D11-CC91D1FB70AB}"/>
          </ac:spMkLst>
        </pc:spChg>
        <pc:spChg chg="mod">
          <ac:chgData name="Allegra Pericles" userId="6fb6fad6-731c-444c-82cd-a15dca0c4dc2" providerId="ADAL" clId="{5CA2861B-109B-4B0A-A153-43C43C1D71BC}" dt="2024-03-19T13:26:59.484" v="478"/>
          <ac:spMkLst>
            <pc:docMk/>
            <pc:sldMk cId="1444352260" sldId="2438"/>
            <ac:spMk id="1477" creationId="{35385464-9BF1-44D4-B878-AB28B48B205B}"/>
          </ac:spMkLst>
        </pc:spChg>
        <pc:spChg chg="mod">
          <ac:chgData name="Allegra Pericles" userId="6fb6fad6-731c-444c-82cd-a15dca0c4dc2" providerId="ADAL" clId="{5CA2861B-109B-4B0A-A153-43C43C1D71BC}" dt="2024-03-19T13:26:59.484" v="478"/>
          <ac:spMkLst>
            <pc:docMk/>
            <pc:sldMk cId="1444352260" sldId="2438"/>
            <ac:spMk id="1478" creationId="{586DC2CE-FC3C-FF51-95E1-B21132CA4AD7}"/>
          </ac:spMkLst>
        </pc:spChg>
        <pc:spChg chg="mod">
          <ac:chgData name="Allegra Pericles" userId="6fb6fad6-731c-444c-82cd-a15dca0c4dc2" providerId="ADAL" clId="{5CA2861B-109B-4B0A-A153-43C43C1D71BC}" dt="2024-03-19T13:26:59.484" v="478"/>
          <ac:spMkLst>
            <pc:docMk/>
            <pc:sldMk cId="1444352260" sldId="2438"/>
            <ac:spMk id="1479" creationId="{0BBC6C93-09BB-F019-7501-24A268FAFDAE}"/>
          </ac:spMkLst>
        </pc:spChg>
        <pc:spChg chg="mod">
          <ac:chgData name="Allegra Pericles" userId="6fb6fad6-731c-444c-82cd-a15dca0c4dc2" providerId="ADAL" clId="{5CA2861B-109B-4B0A-A153-43C43C1D71BC}" dt="2024-03-19T13:26:59.484" v="478"/>
          <ac:spMkLst>
            <pc:docMk/>
            <pc:sldMk cId="1444352260" sldId="2438"/>
            <ac:spMk id="1480" creationId="{8492D000-0964-0764-AE0A-9A4A64BB32AA}"/>
          </ac:spMkLst>
        </pc:spChg>
        <pc:spChg chg="mod">
          <ac:chgData name="Allegra Pericles" userId="6fb6fad6-731c-444c-82cd-a15dca0c4dc2" providerId="ADAL" clId="{5CA2861B-109B-4B0A-A153-43C43C1D71BC}" dt="2024-03-19T13:26:59.484" v="478"/>
          <ac:spMkLst>
            <pc:docMk/>
            <pc:sldMk cId="1444352260" sldId="2438"/>
            <ac:spMk id="1481" creationId="{51BC613B-54CF-A4F9-2E20-25A7049EED5A}"/>
          </ac:spMkLst>
        </pc:spChg>
        <pc:spChg chg="mod">
          <ac:chgData name="Allegra Pericles" userId="6fb6fad6-731c-444c-82cd-a15dca0c4dc2" providerId="ADAL" clId="{5CA2861B-109B-4B0A-A153-43C43C1D71BC}" dt="2024-03-19T13:26:59.484" v="478"/>
          <ac:spMkLst>
            <pc:docMk/>
            <pc:sldMk cId="1444352260" sldId="2438"/>
            <ac:spMk id="1482" creationId="{02664B69-B57D-C64E-CDA2-162D1EF7007A}"/>
          </ac:spMkLst>
        </pc:spChg>
        <pc:spChg chg="mod">
          <ac:chgData name="Allegra Pericles" userId="6fb6fad6-731c-444c-82cd-a15dca0c4dc2" providerId="ADAL" clId="{5CA2861B-109B-4B0A-A153-43C43C1D71BC}" dt="2024-03-19T13:26:59.484" v="478"/>
          <ac:spMkLst>
            <pc:docMk/>
            <pc:sldMk cId="1444352260" sldId="2438"/>
            <ac:spMk id="1483" creationId="{0A671518-04A0-69B9-5871-4C5A83D4C3C6}"/>
          </ac:spMkLst>
        </pc:spChg>
        <pc:spChg chg="mod">
          <ac:chgData name="Allegra Pericles" userId="6fb6fad6-731c-444c-82cd-a15dca0c4dc2" providerId="ADAL" clId="{5CA2861B-109B-4B0A-A153-43C43C1D71BC}" dt="2024-03-19T13:26:59.484" v="478"/>
          <ac:spMkLst>
            <pc:docMk/>
            <pc:sldMk cId="1444352260" sldId="2438"/>
            <ac:spMk id="1484" creationId="{38C959EE-A8FA-CD60-EB50-10589BB8E624}"/>
          </ac:spMkLst>
        </pc:spChg>
        <pc:spChg chg="mod">
          <ac:chgData name="Allegra Pericles" userId="6fb6fad6-731c-444c-82cd-a15dca0c4dc2" providerId="ADAL" clId="{5CA2861B-109B-4B0A-A153-43C43C1D71BC}" dt="2024-03-19T13:26:59.484" v="478"/>
          <ac:spMkLst>
            <pc:docMk/>
            <pc:sldMk cId="1444352260" sldId="2438"/>
            <ac:spMk id="1485" creationId="{0F60E2AF-CE6B-C496-5D14-97AAE876F73A}"/>
          </ac:spMkLst>
        </pc:spChg>
        <pc:spChg chg="mod">
          <ac:chgData name="Allegra Pericles" userId="6fb6fad6-731c-444c-82cd-a15dca0c4dc2" providerId="ADAL" clId="{5CA2861B-109B-4B0A-A153-43C43C1D71BC}" dt="2024-03-19T13:26:59.484" v="478"/>
          <ac:spMkLst>
            <pc:docMk/>
            <pc:sldMk cId="1444352260" sldId="2438"/>
            <ac:spMk id="1486" creationId="{5E76C7DA-484F-A351-711D-C56D7DE02914}"/>
          </ac:spMkLst>
        </pc:spChg>
        <pc:spChg chg="mod">
          <ac:chgData name="Allegra Pericles" userId="6fb6fad6-731c-444c-82cd-a15dca0c4dc2" providerId="ADAL" clId="{5CA2861B-109B-4B0A-A153-43C43C1D71BC}" dt="2024-03-19T13:26:59.484" v="478"/>
          <ac:spMkLst>
            <pc:docMk/>
            <pc:sldMk cId="1444352260" sldId="2438"/>
            <ac:spMk id="1487" creationId="{2E36BAFD-FEF9-3950-EC60-6E70A86EC42B}"/>
          </ac:spMkLst>
        </pc:spChg>
        <pc:spChg chg="mod">
          <ac:chgData name="Allegra Pericles" userId="6fb6fad6-731c-444c-82cd-a15dca0c4dc2" providerId="ADAL" clId="{5CA2861B-109B-4B0A-A153-43C43C1D71BC}" dt="2024-03-19T13:26:59.484" v="478"/>
          <ac:spMkLst>
            <pc:docMk/>
            <pc:sldMk cId="1444352260" sldId="2438"/>
            <ac:spMk id="1488" creationId="{9830B749-BE69-DB86-1385-D0F86B353238}"/>
          </ac:spMkLst>
        </pc:spChg>
        <pc:spChg chg="mod">
          <ac:chgData name="Allegra Pericles" userId="6fb6fad6-731c-444c-82cd-a15dca0c4dc2" providerId="ADAL" clId="{5CA2861B-109B-4B0A-A153-43C43C1D71BC}" dt="2024-03-19T13:26:59.484" v="478"/>
          <ac:spMkLst>
            <pc:docMk/>
            <pc:sldMk cId="1444352260" sldId="2438"/>
            <ac:spMk id="1489" creationId="{6768F2F0-CA23-5767-0B4F-FD31A6085265}"/>
          </ac:spMkLst>
        </pc:spChg>
        <pc:spChg chg="mod">
          <ac:chgData name="Allegra Pericles" userId="6fb6fad6-731c-444c-82cd-a15dca0c4dc2" providerId="ADAL" clId="{5CA2861B-109B-4B0A-A153-43C43C1D71BC}" dt="2024-03-19T13:26:59.484" v="478"/>
          <ac:spMkLst>
            <pc:docMk/>
            <pc:sldMk cId="1444352260" sldId="2438"/>
            <ac:spMk id="1490" creationId="{0BABE9EB-A766-7235-DDEB-5C70AC0ECE63}"/>
          </ac:spMkLst>
        </pc:spChg>
        <pc:spChg chg="mod">
          <ac:chgData name="Allegra Pericles" userId="6fb6fad6-731c-444c-82cd-a15dca0c4dc2" providerId="ADAL" clId="{5CA2861B-109B-4B0A-A153-43C43C1D71BC}" dt="2024-03-19T13:26:59.484" v="478"/>
          <ac:spMkLst>
            <pc:docMk/>
            <pc:sldMk cId="1444352260" sldId="2438"/>
            <ac:spMk id="1491" creationId="{D42CD4E1-BF63-86F0-2137-A8F64E5FB4AD}"/>
          </ac:spMkLst>
        </pc:spChg>
        <pc:spChg chg="mod">
          <ac:chgData name="Allegra Pericles" userId="6fb6fad6-731c-444c-82cd-a15dca0c4dc2" providerId="ADAL" clId="{5CA2861B-109B-4B0A-A153-43C43C1D71BC}" dt="2024-03-19T13:26:59.484" v="478"/>
          <ac:spMkLst>
            <pc:docMk/>
            <pc:sldMk cId="1444352260" sldId="2438"/>
            <ac:spMk id="1492" creationId="{1C0CA7F5-0FAC-1D87-B3BA-6E59F48017ED}"/>
          </ac:spMkLst>
        </pc:spChg>
        <pc:spChg chg="mod">
          <ac:chgData name="Allegra Pericles" userId="6fb6fad6-731c-444c-82cd-a15dca0c4dc2" providerId="ADAL" clId="{5CA2861B-109B-4B0A-A153-43C43C1D71BC}" dt="2024-03-19T13:26:59.484" v="478"/>
          <ac:spMkLst>
            <pc:docMk/>
            <pc:sldMk cId="1444352260" sldId="2438"/>
            <ac:spMk id="1493" creationId="{622A0316-4B19-049F-434E-164DDF14C68C}"/>
          </ac:spMkLst>
        </pc:spChg>
        <pc:spChg chg="mod">
          <ac:chgData name="Allegra Pericles" userId="6fb6fad6-731c-444c-82cd-a15dca0c4dc2" providerId="ADAL" clId="{5CA2861B-109B-4B0A-A153-43C43C1D71BC}" dt="2024-03-19T13:26:59.484" v="478"/>
          <ac:spMkLst>
            <pc:docMk/>
            <pc:sldMk cId="1444352260" sldId="2438"/>
            <ac:spMk id="1494" creationId="{8D1B3A8D-BB34-E1C7-7ED7-64945997EEA8}"/>
          </ac:spMkLst>
        </pc:spChg>
        <pc:spChg chg="mod">
          <ac:chgData name="Allegra Pericles" userId="6fb6fad6-731c-444c-82cd-a15dca0c4dc2" providerId="ADAL" clId="{5CA2861B-109B-4B0A-A153-43C43C1D71BC}" dt="2024-03-19T13:26:59.484" v="478"/>
          <ac:spMkLst>
            <pc:docMk/>
            <pc:sldMk cId="1444352260" sldId="2438"/>
            <ac:spMk id="1495" creationId="{089DC7EE-4A12-E5F7-3535-76135D7973DB}"/>
          </ac:spMkLst>
        </pc:spChg>
        <pc:spChg chg="mod">
          <ac:chgData name="Allegra Pericles" userId="6fb6fad6-731c-444c-82cd-a15dca0c4dc2" providerId="ADAL" clId="{5CA2861B-109B-4B0A-A153-43C43C1D71BC}" dt="2024-03-19T13:26:59.484" v="478"/>
          <ac:spMkLst>
            <pc:docMk/>
            <pc:sldMk cId="1444352260" sldId="2438"/>
            <ac:spMk id="1496" creationId="{BA647860-75C8-7C6D-BCAF-B442EF7BE39D}"/>
          </ac:spMkLst>
        </pc:spChg>
        <pc:spChg chg="mod">
          <ac:chgData name="Allegra Pericles" userId="6fb6fad6-731c-444c-82cd-a15dca0c4dc2" providerId="ADAL" clId="{5CA2861B-109B-4B0A-A153-43C43C1D71BC}" dt="2024-03-19T13:26:59.484" v="478"/>
          <ac:spMkLst>
            <pc:docMk/>
            <pc:sldMk cId="1444352260" sldId="2438"/>
            <ac:spMk id="1497" creationId="{A0AC30A2-E11F-BF35-2900-95B7B162F3A5}"/>
          </ac:spMkLst>
        </pc:spChg>
        <pc:spChg chg="mod">
          <ac:chgData name="Allegra Pericles" userId="6fb6fad6-731c-444c-82cd-a15dca0c4dc2" providerId="ADAL" clId="{5CA2861B-109B-4B0A-A153-43C43C1D71BC}" dt="2024-03-19T13:26:59.484" v="478"/>
          <ac:spMkLst>
            <pc:docMk/>
            <pc:sldMk cId="1444352260" sldId="2438"/>
            <ac:spMk id="1498" creationId="{F404558A-324C-E84A-4737-28BB3901D6E8}"/>
          </ac:spMkLst>
        </pc:spChg>
        <pc:spChg chg="mod">
          <ac:chgData name="Allegra Pericles" userId="6fb6fad6-731c-444c-82cd-a15dca0c4dc2" providerId="ADAL" clId="{5CA2861B-109B-4B0A-A153-43C43C1D71BC}" dt="2024-03-19T13:26:59.484" v="478"/>
          <ac:spMkLst>
            <pc:docMk/>
            <pc:sldMk cId="1444352260" sldId="2438"/>
            <ac:spMk id="1499" creationId="{621CAE37-E406-A71B-9A39-565FFCC64BD4}"/>
          </ac:spMkLst>
        </pc:spChg>
        <pc:spChg chg="mod">
          <ac:chgData name="Allegra Pericles" userId="6fb6fad6-731c-444c-82cd-a15dca0c4dc2" providerId="ADAL" clId="{5CA2861B-109B-4B0A-A153-43C43C1D71BC}" dt="2024-03-19T13:26:59.484" v="478"/>
          <ac:spMkLst>
            <pc:docMk/>
            <pc:sldMk cId="1444352260" sldId="2438"/>
            <ac:spMk id="1500" creationId="{578BF2E4-BCF0-8F54-EA8B-DB9188E9CDD4}"/>
          </ac:spMkLst>
        </pc:spChg>
        <pc:spChg chg="mod">
          <ac:chgData name="Allegra Pericles" userId="6fb6fad6-731c-444c-82cd-a15dca0c4dc2" providerId="ADAL" clId="{5CA2861B-109B-4B0A-A153-43C43C1D71BC}" dt="2024-03-19T13:26:59.484" v="478"/>
          <ac:spMkLst>
            <pc:docMk/>
            <pc:sldMk cId="1444352260" sldId="2438"/>
            <ac:spMk id="1501" creationId="{D5B7A2A4-9A71-5C15-FFEC-FA5874B8E501}"/>
          </ac:spMkLst>
        </pc:spChg>
        <pc:spChg chg="mod">
          <ac:chgData name="Allegra Pericles" userId="6fb6fad6-731c-444c-82cd-a15dca0c4dc2" providerId="ADAL" clId="{5CA2861B-109B-4B0A-A153-43C43C1D71BC}" dt="2024-03-19T13:26:59.484" v="478"/>
          <ac:spMkLst>
            <pc:docMk/>
            <pc:sldMk cId="1444352260" sldId="2438"/>
            <ac:spMk id="1502" creationId="{47EC743A-130E-C9F0-F454-9F5F56F547AB}"/>
          </ac:spMkLst>
        </pc:spChg>
        <pc:spChg chg="mod">
          <ac:chgData name="Allegra Pericles" userId="6fb6fad6-731c-444c-82cd-a15dca0c4dc2" providerId="ADAL" clId="{5CA2861B-109B-4B0A-A153-43C43C1D71BC}" dt="2024-03-19T13:26:59.484" v="478"/>
          <ac:spMkLst>
            <pc:docMk/>
            <pc:sldMk cId="1444352260" sldId="2438"/>
            <ac:spMk id="1503" creationId="{D4401A9E-71CA-999E-5DA6-D66A422C379E}"/>
          </ac:spMkLst>
        </pc:spChg>
        <pc:spChg chg="mod">
          <ac:chgData name="Allegra Pericles" userId="6fb6fad6-731c-444c-82cd-a15dca0c4dc2" providerId="ADAL" clId="{5CA2861B-109B-4B0A-A153-43C43C1D71BC}" dt="2024-03-19T13:26:59.484" v="478"/>
          <ac:spMkLst>
            <pc:docMk/>
            <pc:sldMk cId="1444352260" sldId="2438"/>
            <ac:spMk id="1504" creationId="{FA83A436-7166-C10B-2470-1E08D4FA72D2}"/>
          </ac:spMkLst>
        </pc:spChg>
        <pc:spChg chg="mod">
          <ac:chgData name="Allegra Pericles" userId="6fb6fad6-731c-444c-82cd-a15dca0c4dc2" providerId="ADAL" clId="{5CA2861B-109B-4B0A-A153-43C43C1D71BC}" dt="2024-03-19T13:26:59.484" v="478"/>
          <ac:spMkLst>
            <pc:docMk/>
            <pc:sldMk cId="1444352260" sldId="2438"/>
            <ac:spMk id="1505" creationId="{C86BA94C-C61B-BA75-BE67-074248ACB404}"/>
          </ac:spMkLst>
        </pc:spChg>
        <pc:spChg chg="mod">
          <ac:chgData name="Allegra Pericles" userId="6fb6fad6-731c-444c-82cd-a15dca0c4dc2" providerId="ADAL" clId="{5CA2861B-109B-4B0A-A153-43C43C1D71BC}" dt="2024-03-19T13:26:59.484" v="478"/>
          <ac:spMkLst>
            <pc:docMk/>
            <pc:sldMk cId="1444352260" sldId="2438"/>
            <ac:spMk id="1506" creationId="{D54AE032-6A5D-9465-1070-D215FCFC4952}"/>
          </ac:spMkLst>
        </pc:spChg>
        <pc:spChg chg="mod">
          <ac:chgData name="Allegra Pericles" userId="6fb6fad6-731c-444c-82cd-a15dca0c4dc2" providerId="ADAL" clId="{5CA2861B-109B-4B0A-A153-43C43C1D71BC}" dt="2024-03-19T13:26:59.484" v="478"/>
          <ac:spMkLst>
            <pc:docMk/>
            <pc:sldMk cId="1444352260" sldId="2438"/>
            <ac:spMk id="1507" creationId="{B0D50C27-88E0-6159-4B2B-42ABFF5451E4}"/>
          </ac:spMkLst>
        </pc:spChg>
        <pc:spChg chg="mod">
          <ac:chgData name="Allegra Pericles" userId="6fb6fad6-731c-444c-82cd-a15dca0c4dc2" providerId="ADAL" clId="{5CA2861B-109B-4B0A-A153-43C43C1D71BC}" dt="2024-03-19T13:26:59.484" v="478"/>
          <ac:spMkLst>
            <pc:docMk/>
            <pc:sldMk cId="1444352260" sldId="2438"/>
            <ac:spMk id="1508" creationId="{2B918744-7C4F-770C-AC37-E41539439C70}"/>
          </ac:spMkLst>
        </pc:spChg>
        <pc:spChg chg="mod">
          <ac:chgData name="Allegra Pericles" userId="6fb6fad6-731c-444c-82cd-a15dca0c4dc2" providerId="ADAL" clId="{5CA2861B-109B-4B0A-A153-43C43C1D71BC}" dt="2024-03-19T13:26:59.484" v="478"/>
          <ac:spMkLst>
            <pc:docMk/>
            <pc:sldMk cId="1444352260" sldId="2438"/>
            <ac:spMk id="1509" creationId="{04027274-2EDE-E9A0-4E69-E86BFCDA1B95}"/>
          </ac:spMkLst>
        </pc:spChg>
        <pc:spChg chg="mod">
          <ac:chgData name="Allegra Pericles" userId="6fb6fad6-731c-444c-82cd-a15dca0c4dc2" providerId="ADAL" clId="{5CA2861B-109B-4B0A-A153-43C43C1D71BC}" dt="2024-03-19T13:26:59.484" v="478"/>
          <ac:spMkLst>
            <pc:docMk/>
            <pc:sldMk cId="1444352260" sldId="2438"/>
            <ac:spMk id="1510" creationId="{5A6BFA55-C177-C66C-3D71-B5DF352B33FB}"/>
          </ac:spMkLst>
        </pc:spChg>
        <pc:spChg chg="mod">
          <ac:chgData name="Allegra Pericles" userId="6fb6fad6-731c-444c-82cd-a15dca0c4dc2" providerId="ADAL" clId="{5CA2861B-109B-4B0A-A153-43C43C1D71BC}" dt="2024-03-19T13:26:59.484" v="478"/>
          <ac:spMkLst>
            <pc:docMk/>
            <pc:sldMk cId="1444352260" sldId="2438"/>
            <ac:spMk id="1511" creationId="{D2557BEE-9EA3-B1FA-2E1B-672D12021EFE}"/>
          </ac:spMkLst>
        </pc:spChg>
        <pc:spChg chg="mod">
          <ac:chgData name="Allegra Pericles" userId="6fb6fad6-731c-444c-82cd-a15dca0c4dc2" providerId="ADAL" clId="{5CA2861B-109B-4B0A-A153-43C43C1D71BC}" dt="2024-03-19T13:26:59.484" v="478"/>
          <ac:spMkLst>
            <pc:docMk/>
            <pc:sldMk cId="1444352260" sldId="2438"/>
            <ac:spMk id="1512" creationId="{BE4324D8-CC54-7D19-F374-03D81AB5E922}"/>
          </ac:spMkLst>
        </pc:spChg>
        <pc:spChg chg="mod">
          <ac:chgData name="Allegra Pericles" userId="6fb6fad6-731c-444c-82cd-a15dca0c4dc2" providerId="ADAL" clId="{5CA2861B-109B-4B0A-A153-43C43C1D71BC}" dt="2024-03-19T13:26:59.484" v="478"/>
          <ac:spMkLst>
            <pc:docMk/>
            <pc:sldMk cId="1444352260" sldId="2438"/>
            <ac:spMk id="1513" creationId="{9FEE0077-72E3-DDE5-0F30-EFD2727896B3}"/>
          </ac:spMkLst>
        </pc:spChg>
        <pc:spChg chg="mod">
          <ac:chgData name="Allegra Pericles" userId="6fb6fad6-731c-444c-82cd-a15dca0c4dc2" providerId="ADAL" clId="{5CA2861B-109B-4B0A-A153-43C43C1D71BC}" dt="2024-03-19T13:26:59.484" v="478"/>
          <ac:spMkLst>
            <pc:docMk/>
            <pc:sldMk cId="1444352260" sldId="2438"/>
            <ac:spMk id="1514" creationId="{868CD871-4697-46C7-E864-0F477578E1D6}"/>
          </ac:spMkLst>
        </pc:spChg>
        <pc:spChg chg="mod">
          <ac:chgData name="Allegra Pericles" userId="6fb6fad6-731c-444c-82cd-a15dca0c4dc2" providerId="ADAL" clId="{5CA2861B-109B-4B0A-A153-43C43C1D71BC}" dt="2024-03-19T13:26:59.484" v="478"/>
          <ac:spMkLst>
            <pc:docMk/>
            <pc:sldMk cId="1444352260" sldId="2438"/>
            <ac:spMk id="1515" creationId="{FE7A3FB8-707B-CE33-16E8-27EFE075E506}"/>
          </ac:spMkLst>
        </pc:spChg>
        <pc:spChg chg="mod">
          <ac:chgData name="Allegra Pericles" userId="6fb6fad6-731c-444c-82cd-a15dca0c4dc2" providerId="ADAL" clId="{5CA2861B-109B-4B0A-A153-43C43C1D71BC}" dt="2024-03-19T13:26:59.484" v="478"/>
          <ac:spMkLst>
            <pc:docMk/>
            <pc:sldMk cId="1444352260" sldId="2438"/>
            <ac:spMk id="1516" creationId="{7E4CD538-AF67-E636-7562-FF28171039F0}"/>
          </ac:spMkLst>
        </pc:spChg>
        <pc:spChg chg="mod">
          <ac:chgData name="Allegra Pericles" userId="6fb6fad6-731c-444c-82cd-a15dca0c4dc2" providerId="ADAL" clId="{5CA2861B-109B-4B0A-A153-43C43C1D71BC}" dt="2024-03-19T13:26:59.484" v="478"/>
          <ac:spMkLst>
            <pc:docMk/>
            <pc:sldMk cId="1444352260" sldId="2438"/>
            <ac:spMk id="1517" creationId="{4F76B66F-41B4-095B-4429-A24682E83262}"/>
          </ac:spMkLst>
        </pc:spChg>
        <pc:spChg chg="mod">
          <ac:chgData name="Allegra Pericles" userId="6fb6fad6-731c-444c-82cd-a15dca0c4dc2" providerId="ADAL" clId="{5CA2861B-109B-4B0A-A153-43C43C1D71BC}" dt="2024-03-19T13:26:59.484" v="478"/>
          <ac:spMkLst>
            <pc:docMk/>
            <pc:sldMk cId="1444352260" sldId="2438"/>
            <ac:spMk id="1518" creationId="{286B3F81-7E23-9BC7-46D5-3647ADA49B63}"/>
          </ac:spMkLst>
        </pc:spChg>
        <pc:spChg chg="mod">
          <ac:chgData name="Allegra Pericles" userId="6fb6fad6-731c-444c-82cd-a15dca0c4dc2" providerId="ADAL" clId="{5CA2861B-109B-4B0A-A153-43C43C1D71BC}" dt="2024-03-19T13:26:59.484" v="478"/>
          <ac:spMkLst>
            <pc:docMk/>
            <pc:sldMk cId="1444352260" sldId="2438"/>
            <ac:spMk id="1519" creationId="{FCC65546-EED4-5E34-D479-D74F45CF2A54}"/>
          </ac:spMkLst>
        </pc:spChg>
        <pc:spChg chg="mod">
          <ac:chgData name="Allegra Pericles" userId="6fb6fad6-731c-444c-82cd-a15dca0c4dc2" providerId="ADAL" clId="{5CA2861B-109B-4B0A-A153-43C43C1D71BC}" dt="2024-03-19T13:26:59.484" v="478"/>
          <ac:spMkLst>
            <pc:docMk/>
            <pc:sldMk cId="1444352260" sldId="2438"/>
            <ac:spMk id="1520" creationId="{DD6FC020-E45B-D834-026F-E7B45865F213}"/>
          </ac:spMkLst>
        </pc:spChg>
        <pc:spChg chg="mod">
          <ac:chgData name="Allegra Pericles" userId="6fb6fad6-731c-444c-82cd-a15dca0c4dc2" providerId="ADAL" clId="{5CA2861B-109B-4B0A-A153-43C43C1D71BC}" dt="2024-03-19T13:26:59.484" v="478"/>
          <ac:spMkLst>
            <pc:docMk/>
            <pc:sldMk cId="1444352260" sldId="2438"/>
            <ac:spMk id="1521" creationId="{67E4C56E-08EB-5583-E7F1-6B1918233A92}"/>
          </ac:spMkLst>
        </pc:spChg>
        <pc:spChg chg="mod">
          <ac:chgData name="Allegra Pericles" userId="6fb6fad6-731c-444c-82cd-a15dca0c4dc2" providerId="ADAL" clId="{5CA2861B-109B-4B0A-A153-43C43C1D71BC}" dt="2024-03-19T13:26:59.484" v="478"/>
          <ac:spMkLst>
            <pc:docMk/>
            <pc:sldMk cId="1444352260" sldId="2438"/>
            <ac:spMk id="1522" creationId="{1ECA8EE4-BD17-744C-F963-2E0791130E26}"/>
          </ac:spMkLst>
        </pc:spChg>
        <pc:spChg chg="mod">
          <ac:chgData name="Allegra Pericles" userId="6fb6fad6-731c-444c-82cd-a15dca0c4dc2" providerId="ADAL" clId="{5CA2861B-109B-4B0A-A153-43C43C1D71BC}" dt="2024-03-19T13:26:59.484" v="478"/>
          <ac:spMkLst>
            <pc:docMk/>
            <pc:sldMk cId="1444352260" sldId="2438"/>
            <ac:spMk id="1523" creationId="{0AA8B03B-0AAC-78C3-BE3E-ED9F3553C285}"/>
          </ac:spMkLst>
        </pc:spChg>
        <pc:spChg chg="mod">
          <ac:chgData name="Allegra Pericles" userId="6fb6fad6-731c-444c-82cd-a15dca0c4dc2" providerId="ADAL" clId="{5CA2861B-109B-4B0A-A153-43C43C1D71BC}" dt="2024-03-19T13:26:59.484" v="478"/>
          <ac:spMkLst>
            <pc:docMk/>
            <pc:sldMk cId="1444352260" sldId="2438"/>
            <ac:spMk id="1524" creationId="{D8E1E84E-97FE-2B6A-5B4C-0107F4F56FAA}"/>
          </ac:spMkLst>
        </pc:spChg>
        <pc:spChg chg="mod">
          <ac:chgData name="Allegra Pericles" userId="6fb6fad6-731c-444c-82cd-a15dca0c4dc2" providerId="ADAL" clId="{5CA2861B-109B-4B0A-A153-43C43C1D71BC}" dt="2024-03-19T13:26:59.484" v="478"/>
          <ac:spMkLst>
            <pc:docMk/>
            <pc:sldMk cId="1444352260" sldId="2438"/>
            <ac:spMk id="1525" creationId="{C1008B21-5DDA-6FA9-0B7A-CCD9E86C6051}"/>
          </ac:spMkLst>
        </pc:spChg>
        <pc:spChg chg="mod">
          <ac:chgData name="Allegra Pericles" userId="6fb6fad6-731c-444c-82cd-a15dca0c4dc2" providerId="ADAL" clId="{5CA2861B-109B-4B0A-A153-43C43C1D71BC}" dt="2024-03-19T13:26:59.484" v="478"/>
          <ac:spMkLst>
            <pc:docMk/>
            <pc:sldMk cId="1444352260" sldId="2438"/>
            <ac:spMk id="1526" creationId="{C493CB0F-9D27-3FA7-945E-42AB44BA1A74}"/>
          </ac:spMkLst>
        </pc:spChg>
        <pc:spChg chg="mod">
          <ac:chgData name="Allegra Pericles" userId="6fb6fad6-731c-444c-82cd-a15dca0c4dc2" providerId="ADAL" clId="{5CA2861B-109B-4B0A-A153-43C43C1D71BC}" dt="2024-03-19T13:26:59.484" v="478"/>
          <ac:spMkLst>
            <pc:docMk/>
            <pc:sldMk cId="1444352260" sldId="2438"/>
            <ac:spMk id="1527" creationId="{6C99EA92-B1F8-04F0-13EC-B2988883BF91}"/>
          </ac:spMkLst>
        </pc:spChg>
        <pc:spChg chg="mod">
          <ac:chgData name="Allegra Pericles" userId="6fb6fad6-731c-444c-82cd-a15dca0c4dc2" providerId="ADAL" clId="{5CA2861B-109B-4B0A-A153-43C43C1D71BC}" dt="2024-03-19T13:26:59.484" v="478"/>
          <ac:spMkLst>
            <pc:docMk/>
            <pc:sldMk cId="1444352260" sldId="2438"/>
            <ac:spMk id="1528" creationId="{B3EA70E0-2E05-3F23-8755-D59E99586C81}"/>
          </ac:spMkLst>
        </pc:spChg>
        <pc:spChg chg="mod">
          <ac:chgData name="Allegra Pericles" userId="6fb6fad6-731c-444c-82cd-a15dca0c4dc2" providerId="ADAL" clId="{5CA2861B-109B-4B0A-A153-43C43C1D71BC}" dt="2024-03-19T13:26:59.484" v="478"/>
          <ac:spMkLst>
            <pc:docMk/>
            <pc:sldMk cId="1444352260" sldId="2438"/>
            <ac:spMk id="1529" creationId="{39FFB6E9-19C4-A185-EEF1-AF57EDE55F2F}"/>
          </ac:spMkLst>
        </pc:spChg>
        <pc:spChg chg="mod">
          <ac:chgData name="Allegra Pericles" userId="6fb6fad6-731c-444c-82cd-a15dca0c4dc2" providerId="ADAL" clId="{5CA2861B-109B-4B0A-A153-43C43C1D71BC}" dt="2024-03-19T13:26:59.484" v="478"/>
          <ac:spMkLst>
            <pc:docMk/>
            <pc:sldMk cId="1444352260" sldId="2438"/>
            <ac:spMk id="1530" creationId="{EE0E25C0-46DC-FF41-DB9B-F2958271CAE7}"/>
          </ac:spMkLst>
        </pc:spChg>
        <pc:spChg chg="mod">
          <ac:chgData name="Allegra Pericles" userId="6fb6fad6-731c-444c-82cd-a15dca0c4dc2" providerId="ADAL" clId="{5CA2861B-109B-4B0A-A153-43C43C1D71BC}" dt="2024-03-19T13:26:59.484" v="478"/>
          <ac:spMkLst>
            <pc:docMk/>
            <pc:sldMk cId="1444352260" sldId="2438"/>
            <ac:spMk id="1531" creationId="{84CFA31F-BF18-98D8-6951-B2D6D0DCBDA5}"/>
          </ac:spMkLst>
        </pc:spChg>
        <pc:spChg chg="mod">
          <ac:chgData name="Allegra Pericles" userId="6fb6fad6-731c-444c-82cd-a15dca0c4dc2" providerId="ADAL" clId="{5CA2861B-109B-4B0A-A153-43C43C1D71BC}" dt="2024-03-19T13:26:59.484" v="478"/>
          <ac:spMkLst>
            <pc:docMk/>
            <pc:sldMk cId="1444352260" sldId="2438"/>
            <ac:spMk id="1532" creationId="{8D8C984B-E2DE-CEF9-EACA-934B85AE7F8B}"/>
          </ac:spMkLst>
        </pc:spChg>
        <pc:spChg chg="mod">
          <ac:chgData name="Allegra Pericles" userId="6fb6fad6-731c-444c-82cd-a15dca0c4dc2" providerId="ADAL" clId="{5CA2861B-109B-4B0A-A153-43C43C1D71BC}" dt="2024-03-19T13:26:59.484" v="478"/>
          <ac:spMkLst>
            <pc:docMk/>
            <pc:sldMk cId="1444352260" sldId="2438"/>
            <ac:spMk id="1533" creationId="{02F88D91-894E-60D2-9A0E-FABCF38E6495}"/>
          </ac:spMkLst>
        </pc:spChg>
        <pc:spChg chg="mod">
          <ac:chgData name="Allegra Pericles" userId="6fb6fad6-731c-444c-82cd-a15dca0c4dc2" providerId="ADAL" clId="{5CA2861B-109B-4B0A-A153-43C43C1D71BC}" dt="2024-03-19T13:26:59.484" v="478"/>
          <ac:spMkLst>
            <pc:docMk/>
            <pc:sldMk cId="1444352260" sldId="2438"/>
            <ac:spMk id="1534" creationId="{01F69EC1-E0ED-ADBC-D3B8-3DA681DC9AE3}"/>
          </ac:spMkLst>
        </pc:spChg>
        <pc:spChg chg="mod">
          <ac:chgData name="Allegra Pericles" userId="6fb6fad6-731c-444c-82cd-a15dca0c4dc2" providerId="ADAL" clId="{5CA2861B-109B-4B0A-A153-43C43C1D71BC}" dt="2024-03-19T13:26:59.484" v="478"/>
          <ac:spMkLst>
            <pc:docMk/>
            <pc:sldMk cId="1444352260" sldId="2438"/>
            <ac:spMk id="1535" creationId="{02973261-8C35-5EAA-7C29-F24427516FCF}"/>
          </ac:spMkLst>
        </pc:spChg>
        <pc:spChg chg="mod">
          <ac:chgData name="Allegra Pericles" userId="6fb6fad6-731c-444c-82cd-a15dca0c4dc2" providerId="ADAL" clId="{5CA2861B-109B-4B0A-A153-43C43C1D71BC}" dt="2024-03-19T13:26:59.484" v="478"/>
          <ac:spMkLst>
            <pc:docMk/>
            <pc:sldMk cId="1444352260" sldId="2438"/>
            <ac:spMk id="1536" creationId="{2560CB1F-EF7F-04BC-D15A-896219F6A94F}"/>
          </ac:spMkLst>
        </pc:spChg>
        <pc:spChg chg="mod">
          <ac:chgData name="Allegra Pericles" userId="6fb6fad6-731c-444c-82cd-a15dca0c4dc2" providerId="ADAL" clId="{5CA2861B-109B-4B0A-A153-43C43C1D71BC}" dt="2024-03-19T13:26:59.484" v="478"/>
          <ac:spMkLst>
            <pc:docMk/>
            <pc:sldMk cId="1444352260" sldId="2438"/>
            <ac:spMk id="1537" creationId="{D90D275E-E7E2-78D3-607F-C540C44C6A7F}"/>
          </ac:spMkLst>
        </pc:spChg>
        <pc:spChg chg="mod">
          <ac:chgData name="Allegra Pericles" userId="6fb6fad6-731c-444c-82cd-a15dca0c4dc2" providerId="ADAL" clId="{5CA2861B-109B-4B0A-A153-43C43C1D71BC}" dt="2024-03-19T13:26:59.484" v="478"/>
          <ac:spMkLst>
            <pc:docMk/>
            <pc:sldMk cId="1444352260" sldId="2438"/>
            <ac:spMk id="1538" creationId="{9190E193-1F9A-040B-3155-26AE893B5C61}"/>
          </ac:spMkLst>
        </pc:spChg>
        <pc:spChg chg="mod">
          <ac:chgData name="Allegra Pericles" userId="6fb6fad6-731c-444c-82cd-a15dca0c4dc2" providerId="ADAL" clId="{5CA2861B-109B-4B0A-A153-43C43C1D71BC}" dt="2024-03-19T13:26:59.484" v="478"/>
          <ac:spMkLst>
            <pc:docMk/>
            <pc:sldMk cId="1444352260" sldId="2438"/>
            <ac:spMk id="1539" creationId="{95332783-66E2-A19C-5A21-BA31C9885715}"/>
          </ac:spMkLst>
        </pc:spChg>
        <pc:spChg chg="mod">
          <ac:chgData name="Allegra Pericles" userId="6fb6fad6-731c-444c-82cd-a15dca0c4dc2" providerId="ADAL" clId="{5CA2861B-109B-4B0A-A153-43C43C1D71BC}" dt="2024-03-19T13:26:59.484" v="478"/>
          <ac:spMkLst>
            <pc:docMk/>
            <pc:sldMk cId="1444352260" sldId="2438"/>
            <ac:spMk id="1540" creationId="{1201182B-1295-C502-7B78-60E35672BB66}"/>
          </ac:spMkLst>
        </pc:spChg>
        <pc:spChg chg="mod">
          <ac:chgData name="Allegra Pericles" userId="6fb6fad6-731c-444c-82cd-a15dca0c4dc2" providerId="ADAL" clId="{5CA2861B-109B-4B0A-A153-43C43C1D71BC}" dt="2024-03-19T13:26:59.484" v="478"/>
          <ac:spMkLst>
            <pc:docMk/>
            <pc:sldMk cId="1444352260" sldId="2438"/>
            <ac:spMk id="1541" creationId="{270A290D-EA33-9DF3-1350-84A5D2FFD53D}"/>
          </ac:spMkLst>
        </pc:spChg>
        <pc:spChg chg="mod">
          <ac:chgData name="Allegra Pericles" userId="6fb6fad6-731c-444c-82cd-a15dca0c4dc2" providerId="ADAL" clId="{5CA2861B-109B-4B0A-A153-43C43C1D71BC}" dt="2024-03-19T13:26:59.484" v="478"/>
          <ac:spMkLst>
            <pc:docMk/>
            <pc:sldMk cId="1444352260" sldId="2438"/>
            <ac:spMk id="1542" creationId="{6894606D-95F9-8E89-17DB-C871A8BD80B3}"/>
          </ac:spMkLst>
        </pc:spChg>
        <pc:spChg chg="mod">
          <ac:chgData name="Allegra Pericles" userId="6fb6fad6-731c-444c-82cd-a15dca0c4dc2" providerId="ADAL" clId="{5CA2861B-109B-4B0A-A153-43C43C1D71BC}" dt="2024-03-19T13:26:59.484" v="478"/>
          <ac:spMkLst>
            <pc:docMk/>
            <pc:sldMk cId="1444352260" sldId="2438"/>
            <ac:spMk id="1543" creationId="{84EA04F2-E7DE-9A5D-6E1B-B01E6FF04ED0}"/>
          </ac:spMkLst>
        </pc:spChg>
        <pc:spChg chg="mod">
          <ac:chgData name="Allegra Pericles" userId="6fb6fad6-731c-444c-82cd-a15dca0c4dc2" providerId="ADAL" clId="{5CA2861B-109B-4B0A-A153-43C43C1D71BC}" dt="2024-03-19T13:26:59.484" v="478"/>
          <ac:spMkLst>
            <pc:docMk/>
            <pc:sldMk cId="1444352260" sldId="2438"/>
            <ac:spMk id="1544" creationId="{305A561D-D3F6-46A7-860E-77673DED3DC4}"/>
          </ac:spMkLst>
        </pc:spChg>
        <pc:spChg chg="mod">
          <ac:chgData name="Allegra Pericles" userId="6fb6fad6-731c-444c-82cd-a15dca0c4dc2" providerId="ADAL" clId="{5CA2861B-109B-4B0A-A153-43C43C1D71BC}" dt="2024-03-19T13:26:59.484" v="478"/>
          <ac:spMkLst>
            <pc:docMk/>
            <pc:sldMk cId="1444352260" sldId="2438"/>
            <ac:spMk id="1545" creationId="{137CD7F2-136F-D332-1D85-73B574F7233B}"/>
          </ac:spMkLst>
        </pc:spChg>
        <pc:spChg chg="mod">
          <ac:chgData name="Allegra Pericles" userId="6fb6fad6-731c-444c-82cd-a15dca0c4dc2" providerId="ADAL" clId="{5CA2861B-109B-4B0A-A153-43C43C1D71BC}" dt="2024-03-19T13:26:59.484" v="478"/>
          <ac:spMkLst>
            <pc:docMk/>
            <pc:sldMk cId="1444352260" sldId="2438"/>
            <ac:spMk id="1546" creationId="{37BD6C9A-58AB-DA05-A600-E50175AD0296}"/>
          </ac:spMkLst>
        </pc:spChg>
        <pc:spChg chg="mod">
          <ac:chgData name="Allegra Pericles" userId="6fb6fad6-731c-444c-82cd-a15dca0c4dc2" providerId="ADAL" clId="{5CA2861B-109B-4B0A-A153-43C43C1D71BC}" dt="2024-03-19T13:26:59.484" v="478"/>
          <ac:spMkLst>
            <pc:docMk/>
            <pc:sldMk cId="1444352260" sldId="2438"/>
            <ac:spMk id="1547" creationId="{ED9529E2-A90D-A0FF-31A7-16613421AD56}"/>
          </ac:spMkLst>
        </pc:spChg>
        <pc:spChg chg="mod">
          <ac:chgData name="Allegra Pericles" userId="6fb6fad6-731c-444c-82cd-a15dca0c4dc2" providerId="ADAL" clId="{5CA2861B-109B-4B0A-A153-43C43C1D71BC}" dt="2024-03-19T13:26:59.484" v="478"/>
          <ac:spMkLst>
            <pc:docMk/>
            <pc:sldMk cId="1444352260" sldId="2438"/>
            <ac:spMk id="1548" creationId="{A693247B-4CEF-633F-128A-8AB59CF7198D}"/>
          </ac:spMkLst>
        </pc:spChg>
        <pc:spChg chg="mod">
          <ac:chgData name="Allegra Pericles" userId="6fb6fad6-731c-444c-82cd-a15dca0c4dc2" providerId="ADAL" clId="{5CA2861B-109B-4B0A-A153-43C43C1D71BC}" dt="2024-03-19T13:26:59.484" v="478"/>
          <ac:spMkLst>
            <pc:docMk/>
            <pc:sldMk cId="1444352260" sldId="2438"/>
            <ac:spMk id="1549" creationId="{6C6759C5-2B64-B22E-D9C0-868C929AF8BB}"/>
          </ac:spMkLst>
        </pc:spChg>
        <pc:spChg chg="mod">
          <ac:chgData name="Allegra Pericles" userId="6fb6fad6-731c-444c-82cd-a15dca0c4dc2" providerId="ADAL" clId="{5CA2861B-109B-4B0A-A153-43C43C1D71BC}" dt="2024-03-19T13:26:59.484" v="478"/>
          <ac:spMkLst>
            <pc:docMk/>
            <pc:sldMk cId="1444352260" sldId="2438"/>
            <ac:spMk id="1550" creationId="{EC63D3BE-1906-C5D6-BBF3-640435FBDF22}"/>
          </ac:spMkLst>
        </pc:spChg>
        <pc:spChg chg="mod">
          <ac:chgData name="Allegra Pericles" userId="6fb6fad6-731c-444c-82cd-a15dca0c4dc2" providerId="ADAL" clId="{5CA2861B-109B-4B0A-A153-43C43C1D71BC}" dt="2024-03-19T13:26:59.484" v="478"/>
          <ac:spMkLst>
            <pc:docMk/>
            <pc:sldMk cId="1444352260" sldId="2438"/>
            <ac:spMk id="1551" creationId="{D1C7D479-2250-D1CB-90ED-71916E53A880}"/>
          </ac:spMkLst>
        </pc:spChg>
        <pc:spChg chg="mod">
          <ac:chgData name="Allegra Pericles" userId="6fb6fad6-731c-444c-82cd-a15dca0c4dc2" providerId="ADAL" clId="{5CA2861B-109B-4B0A-A153-43C43C1D71BC}" dt="2024-03-19T13:26:59.484" v="478"/>
          <ac:spMkLst>
            <pc:docMk/>
            <pc:sldMk cId="1444352260" sldId="2438"/>
            <ac:spMk id="1552" creationId="{3AF25DBC-4513-63E2-A8E7-3A9CC5C39788}"/>
          </ac:spMkLst>
        </pc:spChg>
        <pc:spChg chg="mod">
          <ac:chgData name="Allegra Pericles" userId="6fb6fad6-731c-444c-82cd-a15dca0c4dc2" providerId="ADAL" clId="{5CA2861B-109B-4B0A-A153-43C43C1D71BC}" dt="2024-03-19T13:26:59.484" v="478"/>
          <ac:spMkLst>
            <pc:docMk/>
            <pc:sldMk cId="1444352260" sldId="2438"/>
            <ac:spMk id="1553" creationId="{13623DA7-269D-D4D3-1E13-FDC6EAA03E32}"/>
          </ac:spMkLst>
        </pc:spChg>
        <pc:spChg chg="mod">
          <ac:chgData name="Allegra Pericles" userId="6fb6fad6-731c-444c-82cd-a15dca0c4dc2" providerId="ADAL" clId="{5CA2861B-109B-4B0A-A153-43C43C1D71BC}" dt="2024-03-19T13:26:59.484" v="478"/>
          <ac:spMkLst>
            <pc:docMk/>
            <pc:sldMk cId="1444352260" sldId="2438"/>
            <ac:spMk id="1554" creationId="{F02F9508-8A6E-036C-86E8-E6CAA8D2592A}"/>
          </ac:spMkLst>
        </pc:spChg>
        <pc:spChg chg="mod">
          <ac:chgData name="Allegra Pericles" userId="6fb6fad6-731c-444c-82cd-a15dca0c4dc2" providerId="ADAL" clId="{5CA2861B-109B-4B0A-A153-43C43C1D71BC}" dt="2024-03-19T13:26:59.484" v="478"/>
          <ac:spMkLst>
            <pc:docMk/>
            <pc:sldMk cId="1444352260" sldId="2438"/>
            <ac:spMk id="1555" creationId="{1D7662FB-956F-6C27-D644-CB2926E244D2}"/>
          </ac:spMkLst>
        </pc:spChg>
        <pc:spChg chg="mod">
          <ac:chgData name="Allegra Pericles" userId="6fb6fad6-731c-444c-82cd-a15dca0c4dc2" providerId="ADAL" clId="{5CA2861B-109B-4B0A-A153-43C43C1D71BC}" dt="2024-03-19T13:26:59.484" v="478"/>
          <ac:spMkLst>
            <pc:docMk/>
            <pc:sldMk cId="1444352260" sldId="2438"/>
            <ac:spMk id="1556" creationId="{E07041F1-8B54-2454-6D9E-12220BF7285E}"/>
          </ac:spMkLst>
        </pc:spChg>
        <pc:spChg chg="mod">
          <ac:chgData name="Allegra Pericles" userId="6fb6fad6-731c-444c-82cd-a15dca0c4dc2" providerId="ADAL" clId="{5CA2861B-109B-4B0A-A153-43C43C1D71BC}" dt="2024-03-19T13:26:59.484" v="478"/>
          <ac:spMkLst>
            <pc:docMk/>
            <pc:sldMk cId="1444352260" sldId="2438"/>
            <ac:spMk id="1557" creationId="{C78AA24D-2E12-6042-41C9-C207A4697EE8}"/>
          </ac:spMkLst>
        </pc:spChg>
        <pc:spChg chg="mod">
          <ac:chgData name="Allegra Pericles" userId="6fb6fad6-731c-444c-82cd-a15dca0c4dc2" providerId="ADAL" clId="{5CA2861B-109B-4B0A-A153-43C43C1D71BC}" dt="2024-03-19T13:26:59.484" v="478"/>
          <ac:spMkLst>
            <pc:docMk/>
            <pc:sldMk cId="1444352260" sldId="2438"/>
            <ac:spMk id="1558" creationId="{7B9338D4-B070-992F-1955-4243DEF24B4B}"/>
          </ac:spMkLst>
        </pc:spChg>
        <pc:spChg chg="mod">
          <ac:chgData name="Allegra Pericles" userId="6fb6fad6-731c-444c-82cd-a15dca0c4dc2" providerId="ADAL" clId="{5CA2861B-109B-4B0A-A153-43C43C1D71BC}" dt="2024-03-19T13:26:59.484" v="478"/>
          <ac:spMkLst>
            <pc:docMk/>
            <pc:sldMk cId="1444352260" sldId="2438"/>
            <ac:spMk id="1559" creationId="{83B9F102-2B55-F31B-B477-079C3C11B07F}"/>
          </ac:spMkLst>
        </pc:spChg>
        <pc:spChg chg="mod">
          <ac:chgData name="Allegra Pericles" userId="6fb6fad6-731c-444c-82cd-a15dca0c4dc2" providerId="ADAL" clId="{5CA2861B-109B-4B0A-A153-43C43C1D71BC}" dt="2024-03-19T13:26:59.484" v="478"/>
          <ac:spMkLst>
            <pc:docMk/>
            <pc:sldMk cId="1444352260" sldId="2438"/>
            <ac:spMk id="1560" creationId="{28F0BB5B-1913-B2B5-2E22-053BD6530ABB}"/>
          </ac:spMkLst>
        </pc:spChg>
        <pc:spChg chg="mod">
          <ac:chgData name="Allegra Pericles" userId="6fb6fad6-731c-444c-82cd-a15dca0c4dc2" providerId="ADAL" clId="{5CA2861B-109B-4B0A-A153-43C43C1D71BC}" dt="2024-03-19T13:26:59.484" v="478"/>
          <ac:spMkLst>
            <pc:docMk/>
            <pc:sldMk cId="1444352260" sldId="2438"/>
            <ac:spMk id="1561" creationId="{5F6D934D-BEC0-0697-1016-F2BDFFA1CA18}"/>
          </ac:spMkLst>
        </pc:spChg>
        <pc:spChg chg="mod">
          <ac:chgData name="Allegra Pericles" userId="6fb6fad6-731c-444c-82cd-a15dca0c4dc2" providerId="ADAL" clId="{5CA2861B-109B-4B0A-A153-43C43C1D71BC}" dt="2024-03-19T13:26:59.484" v="478"/>
          <ac:spMkLst>
            <pc:docMk/>
            <pc:sldMk cId="1444352260" sldId="2438"/>
            <ac:spMk id="1562" creationId="{5FDA0EE5-6C60-62BC-9407-D1BD481DFF8C}"/>
          </ac:spMkLst>
        </pc:spChg>
        <pc:spChg chg="mod">
          <ac:chgData name="Allegra Pericles" userId="6fb6fad6-731c-444c-82cd-a15dca0c4dc2" providerId="ADAL" clId="{5CA2861B-109B-4B0A-A153-43C43C1D71BC}" dt="2024-03-19T13:26:59.484" v="478"/>
          <ac:spMkLst>
            <pc:docMk/>
            <pc:sldMk cId="1444352260" sldId="2438"/>
            <ac:spMk id="1563" creationId="{315BD6B6-FF89-7490-19D0-05EC511EAFAA}"/>
          </ac:spMkLst>
        </pc:spChg>
        <pc:spChg chg="mod">
          <ac:chgData name="Allegra Pericles" userId="6fb6fad6-731c-444c-82cd-a15dca0c4dc2" providerId="ADAL" clId="{5CA2861B-109B-4B0A-A153-43C43C1D71BC}" dt="2024-03-19T13:26:59.484" v="478"/>
          <ac:spMkLst>
            <pc:docMk/>
            <pc:sldMk cId="1444352260" sldId="2438"/>
            <ac:spMk id="1564" creationId="{4DBDA116-6CCC-FB92-476E-4F8197BE9C18}"/>
          </ac:spMkLst>
        </pc:spChg>
        <pc:spChg chg="mod">
          <ac:chgData name="Allegra Pericles" userId="6fb6fad6-731c-444c-82cd-a15dca0c4dc2" providerId="ADAL" clId="{5CA2861B-109B-4B0A-A153-43C43C1D71BC}" dt="2024-03-19T13:26:59.484" v="478"/>
          <ac:spMkLst>
            <pc:docMk/>
            <pc:sldMk cId="1444352260" sldId="2438"/>
            <ac:spMk id="1565" creationId="{FDFCDE0C-074E-A6FE-C0EF-8DC2E12ABFA8}"/>
          </ac:spMkLst>
        </pc:spChg>
        <pc:spChg chg="mod">
          <ac:chgData name="Allegra Pericles" userId="6fb6fad6-731c-444c-82cd-a15dca0c4dc2" providerId="ADAL" clId="{5CA2861B-109B-4B0A-A153-43C43C1D71BC}" dt="2024-03-19T13:26:59.484" v="478"/>
          <ac:spMkLst>
            <pc:docMk/>
            <pc:sldMk cId="1444352260" sldId="2438"/>
            <ac:spMk id="1566" creationId="{B93E08DB-94FD-9AA4-76D9-C5424E01B3E1}"/>
          </ac:spMkLst>
        </pc:spChg>
        <pc:spChg chg="mod">
          <ac:chgData name="Allegra Pericles" userId="6fb6fad6-731c-444c-82cd-a15dca0c4dc2" providerId="ADAL" clId="{5CA2861B-109B-4B0A-A153-43C43C1D71BC}" dt="2024-03-19T13:26:59.484" v="478"/>
          <ac:spMkLst>
            <pc:docMk/>
            <pc:sldMk cId="1444352260" sldId="2438"/>
            <ac:spMk id="1567" creationId="{57505291-BF1E-9BC3-6C57-FD85D9BBE39E}"/>
          </ac:spMkLst>
        </pc:spChg>
        <pc:spChg chg="mod">
          <ac:chgData name="Allegra Pericles" userId="6fb6fad6-731c-444c-82cd-a15dca0c4dc2" providerId="ADAL" clId="{5CA2861B-109B-4B0A-A153-43C43C1D71BC}" dt="2024-03-19T13:26:59.484" v="478"/>
          <ac:spMkLst>
            <pc:docMk/>
            <pc:sldMk cId="1444352260" sldId="2438"/>
            <ac:spMk id="1568" creationId="{DFCCE0BE-FCFE-9CB1-F9D6-F601DD25BC03}"/>
          </ac:spMkLst>
        </pc:spChg>
        <pc:spChg chg="mod">
          <ac:chgData name="Allegra Pericles" userId="6fb6fad6-731c-444c-82cd-a15dca0c4dc2" providerId="ADAL" clId="{5CA2861B-109B-4B0A-A153-43C43C1D71BC}" dt="2024-03-19T13:26:59.484" v="478"/>
          <ac:spMkLst>
            <pc:docMk/>
            <pc:sldMk cId="1444352260" sldId="2438"/>
            <ac:spMk id="1569" creationId="{58812196-11EA-3DF1-F818-41DEA454595B}"/>
          </ac:spMkLst>
        </pc:spChg>
        <pc:spChg chg="mod">
          <ac:chgData name="Allegra Pericles" userId="6fb6fad6-731c-444c-82cd-a15dca0c4dc2" providerId="ADAL" clId="{5CA2861B-109B-4B0A-A153-43C43C1D71BC}" dt="2024-03-19T13:26:59.484" v="478"/>
          <ac:spMkLst>
            <pc:docMk/>
            <pc:sldMk cId="1444352260" sldId="2438"/>
            <ac:spMk id="1570" creationId="{62CDBEF9-0A43-2B6E-10E5-F7984158B914}"/>
          </ac:spMkLst>
        </pc:spChg>
        <pc:spChg chg="mod">
          <ac:chgData name="Allegra Pericles" userId="6fb6fad6-731c-444c-82cd-a15dca0c4dc2" providerId="ADAL" clId="{5CA2861B-109B-4B0A-A153-43C43C1D71BC}" dt="2024-03-19T13:26:59.484" v="478"/>
          <ac:spMkLst>
            <pc:docMk/>
            <pc:sldMk cId="1444352260" sldId="2438"/>
            <ac:spMk id="1571" creationId="{31A72B86-898C-7D0E-DB09-F3DA911143FD}"/>
          </ac:spMkLst>
        </pc:spChg>
        <pc:spChg chg="mod">
          <ac:chgData name="Allegra Pericles" userId="6fb6fad6-731c-444c-82cd-a15dca0c4dc2" providerId="ADAL" clId="{5CA2861B-109B-4B0A-A153-43C43C1D71BC}" dt="2024-03-19T13:26:59.484" v="478"/>
          <ac:spMkLst>
            <pc:docMk/>
            <pc:sldMk cId="1444352260" sldId="2438"/>
            <ac:spMk id="1572" creationId="{9E735EB0-827E-21FA-FF5C-7D058D7FB35F}"/>
          </ac:spMkLst>
        </pc:spChg>
        <pc:spChg chg="mod">
          <ac:chgData name="Allegra Pericles" userId="6fb6fad6-731c-444c-82cd-a15dca0c4dc2" providerId="ADAL" clId="{5CA2861B-109B-4B0A-A153-43C43C1D71BC}" dt="2024-03-19T13:26:59.484" v="478"/>
          <ac:spMkLst>
            <pc:docMk/>
            <pc:sldMk cId="1444352260" sldId="2438"/>
            <ac:spMk id="1573" creationId="{0776955F-C604-79E5-A41A-1DCD1B19BE56}"/>
          </ac:spMkLst>
        </pc:spChg>
        <pc:spChg chg="mod">
          <ac:chgData name="Allegra Pericles" userId="6fb6fad6-731c-444c-82cd-a15dca0c4dc2" providerId="ADAL" clId="{5CA2861B-109B-4B0A-A153-43C43C1D71BC}" dt="2024-03-19T13:26:59.484" v="478"/>
          <ac:spMkLst>
            <pc:docMk/>
            <pc:sldMk cId="1444352260" sldId="2438"/>
            <ac:spMk id="1574" creationId="{720CD272-765A-0480-3C4C-4B75D698AF17}"/>
          </ac:spMkLst>
        </pc:spChg>
        <pc:spChg chg="mod">
          <ac:chgData name="Allegra Pericles" userId="6fb6fad6-731c-444c-82cd-a15dca0c4dc2" providerId="ADAL" clId="{5CA2861B-109B-4B0A-A153-43C43C1D71BC}" dt="2024-03-19T13:26:59.484" v="478"/>
          <ac:spMkLst>
            <pc:docMk/>
            <pc:sldMk cId="1444352260" sldId="2438"/>
            <ac:spMk id="1575" creationId="{AB495647-6BD0-FEE2-03B2-F302D4E450BB}"/>
          </ac:spMkLst>
        </pc:spChg>
        <pc:spChg chg="mod">
          <ac:chgData name="Allegra Pericles" userId="6fb6fad6-731c-444c-82cd-a15dca0c4dc2" providerId="ADAL" clId="{5CA2861B-109B-4B0A-A153-43C43C1D71BC}" dt="2024-03-19T13:26:59.484" v="478"/>
          <ac:spMkLst>
            <pc:docMk/>
            <pc:sldMk cId="1444352260" sldId="2438"/>
            <ac:spMk id="1576" creationId="{AE79864C-179E-8200-3529-D16A9D685532}"/>
          </ac:spMkLst>
        </pc:spChg>
        <pc:spChg chg="mod">
          <ac:chgData name="Allegra Pericles" userId="6fb6fad6-731c-444c-82cd-a15dca0c4dc2" providerId="ADAL" clId="{5CA2861B-109B-4B0A-A153-43C43C1D71BC}" dt="2024-03-19T13:26:59.484" v="478"/>
          <ac:spMkLst>
            <pc:docMk/>
            <pc:sldMk cId="1444352260" sldId="2438"/>
            <ac:spMk id="1577" creationId="{D5E94C4A-283E-B177-B231-47F55C5DC25D}"/>
          </ac:spMkLst>
        </pc:spChg>
        <pc:spChg chg="mod">
          <ac:chgData name="Allegra Pericles" userId="6fb6fad6-731c-444c-82cd-a15dca0c4dc2" providerId="ADAL" clId="{5CA2861B-109B-4B0A-A153-43C43C1D71BC}" dt="2024-03-19T13:26:59.484" v="478"/>
          <ac:spMkLst>
            <pc:docMk/>
            <pc:sldMk cId="1444352260" sldId="2438"/>
            <ac:spMk id="1578" creationId="{026556D9-DE08-1B70-8E2D-CEE6ACE256D1}"/>
          </ac:spMkLst>
        </pc:spChg>
        <pc:spChg chg="mod">
          <ac:chgData name="Allegra Pericles" userId="6fb6fad6-731c-444c-82cd-a15dca0c4dc2" providerId="ADAL" clId="{5CA2861B-109B-4B0A-A153-43C43C1D71BC}" dt="2024-03-19T13:26:59.484" v="478"/>
          <ac:spMkLst>
            <pc:docMk/>
            <pc:sldMk cId="1444352260" sldId="2438"/>
            <ac:spMk id="1579" creationId="{709B96D6-3214-7576-1ACD-42EA2901EED6}"/>
          </ac:spMkLst>
        </pc:spChg>
        <pc:spChg chg="mod">
          <ac:chgData name="Allegra Pericles" userId="6fb6fad6-731c-444c-82cd-a15dca0c4dc2" providerId="ADAL" clId="{5CA2861B-109B-4B0A-A153-43C43C1D71BC}" dt="2024-03-19T13:26:59.484" v="478"/>
          <ac:spMkLst>
            <pc:docMk/>
            <pc:sldMk cId="1444352260" sldId="2438"/>
            <ac:spMk id="1580" creationId="{36238A43-E386-D45F-36C1-28D909398962}"/>
          </ac:spMkLst>
        </pc:spChg>
        <pc:spChg chg="mod">
          <ac:chgData name="Allegra Pericles" userId="6fb6fad6-731c-444c-82cd-a15dca0c4dc2" providerId="ADAL" clId="{5CA2861B-109B-4B0A-A153-43C43C1D71BC}" dt="2024-03-19T13:26:59.484" v="478"/>
          <ac:spMkLst>
            <pc:docMk/>
            <pc:sldMk cId="1444352260" sldId="2438"/>
            <ac:spMk id="1581" creationId="{17130EBB-B5B6-AF44-3191-E7748E413BE4}"/>
          </ac:spMkLst>
        </pc:spChg>
        <pc:spChg chg="mod">
          <ac:chgData name="Allegra Pericles" userId="6fb6fad6-731c-444c-82cd-a15dca0c4dc2" providerId="ADAL" clId="{5CA2861B-109B-4B0A-A153-43C43C1D71BC}" dt="2024-03-19T13:26:59.484" v="478"/>
          <ac:spMkLst>
            <pc:docMk/>
            <pc:sldMk cId="1444352260" sldId="2438"/>
            <ac:spMk id="1582" creationId="{7C1BF85B-C788-FEAB-5F85-525573AE562C}"/>
          </ac:spMkLst>
        </pc:spChg>
        <pc:spChg chg="mod">
          <ac:chgData name="Allegra Pericles" userId="6fb6fad6-731c-444c-82cd-a15dca0c4dc2" providerId="ADAL" clId="{5CA2861B-109B-4B0A-A153-43C43C1D71BC}" dt="2024-03-19T13:26:59.484" v="478"/>
          <ac:spMkLst>
            <pc:docMk/>
            <pc:sldMk cId="1444352260" sldId="2438"/>
            <ac:spMk id="1583" creationId="{B852AD17-F7B8-4759-8426-42A3176CD0E8}"/>
          </ac:spMkLst>
        </pc:spChg>
        <pc:spChg chg="mod">
          <ac:chgData name="Allegra Pericles" userId="6fb6fad6-731c-444c-82cd-a15dca0c4dc2" providerId="ADAL" clId="{5CA2861B-109B-4B0A-A153-43C43C1D71BC}" dt="2024-03-19T13:26:59.484" v="478"/>
          <ac:spMkLst>
            <pc:docMk/>
            <pc:sldMk cId="1444352260" sldId="2438"/>
            <ac:spMk id="1584" creationId="{0F4D2E12-C352-90B8-3DEB-293D6A679600}"/>
          </ac:spMkLst>
        </pc:spChg>
        <pc:spChg chg="mod">
          <ac:chgData name="Allegra Pericles" userId="6fb6fad6-731c-444c-82cd-a15dca0c4dc2" providerId="ADAL" clId="{5CA2861B-109B-4B0A-A153-43C43C1D71BC}" dt="2024-03-19T13:26:59.484" v="478"/>
          <ac:spMkLst>
            <pc:docMk/>
            <pc:sldMk cId="1444352260" sldId="2438"/>
            <ac:spMk id="1585" creationId="{B1A0C2AF-C5D4-B5E9-D7AF-0DE7D2D4502A}"/>
          </ac:spMkLst>
        </pc:spChg>
        <pc:spChg chg="mod">
          <ac:chgData name="Allegra Pericles" userId="6fb6fad6-731c-444c-82cd-a15dca0c4dc2" providerId="ADAL" clId="{5CA2861B-109B-4B0A-A153-43C43C1D71BC}" dt="2024-03-19T13:26:59.484" v="478"/>
          <ac:spMkLst>
            <pc:docMk/>
            <pc:sldMk cId="1444352260" sldId="2438"/>
            <ac:spMk id="1586" creationId="{19A908F3-70A9-2F47-CC6E-80999A9AC127}"/>
          </ac:spMkLst>
        </pc:spChg>
        <pc:spChg chg="mod">
          <ac:chgData name="Allegra Pericles" userId="6fb6fad6-731c-444c-82cd-a15dca0c4dc2" providerId="ADAL" clId="{5CA2861B-109B-4B0A-A153-43C43C1D71BC}" dt="2024-03-19T13:26:59.484" v="478"/>
          <ac:spMkLst>
            <pc:docMk/>
            <pc:sldMk cId="1444352260" sldId="2438"/>
            <ac:spMk id="1587" creationId="{CEA6E756-D8A2-9779-494F-7F2CEE361BC0}"/>
          </ac:spMkLst>
        </pc:spChg>
        <pc:spChg chg="mod">
          <ac:chgData name="Allegra Pericles" userId="6fb6fad6-731c-444c-82cd-a15dca0c4dc2" providerId="ADAL" clId="{5CA2861B-109B-4B0A-A153-43C43C1D71BC}" dt="2024-03-19T13:26:59.484" v="478"/>
          <ac:spMkLst>
            <pc:docMk/>
            <pc:sldMk cId="1444352260" sldId="2438"/>
            <ac:spMk id="1588" creationId="{36076339-0CB6-6CCD-B935-BDA563817FB5}"/>
          </ac:spMkLst>
        </pc:spChg>
        <pc:spChg chg="mod">
          <ac:chgData name="Allegra Pericles" userId="6fb6fad6-731c-444c-82cd-a15dca0c4dc2" providerId="ADAL" clId="{5CA2861B-109B-4B0A-A153-43C43C1D71BC}" dt="2024-03-19T13:26:59.484" v="478"/>
          <ac:spMkLst>
            <pc:docMk/>
            <pc:sldMk cId="1444352260" sldId="2438"/>
            <ac:spMk id="1589" creationId="{DBE1F3B7-D5C8-D02E-216A-7DA6313A9DD8}"/>
          </ac:spMkLst>
        </pc:spChg>
        <pc:spChg chg="mod">
          <ac:chgData name="Allegra Pericles" userId="6fb6fad6-731c-444c-82cd-a15dca0c4dc2" providerId="ADAL" clId="{5CA2861B-109B-4B0A-A153-43C43C1D71BC}" dt="2024-03-19T13:26:59.484" v="478"/>
          <ac:spMkLst>
            <pc:docMk/>
            <pc:sldMk cId="1444352260" sldId="2438"/>
            <ac:spMk id="1590" creationId="{D06AFC15-239B-4449-09A6-390F0172AFC3}"/>
          </ac:spMkLst>
        </pc:spChg>
        <pc:spChg chg="mod">
          <ac:chgData name="Allegra Pericles" userId="6fb6fad6-731c-444c-82cd-a15dca0c4dc2" providerId="ADAL" clId="{5CA2861B-109B-4B0A-A153-43C43C1D71BC}" dt="2024-03-19T13:26:59.484" v="478"/>
          <ac:spMkLst>
            <pc:docMk/>
            <pc:sldMk cId="1444352260" sldId="2438"/>
            <ac:spMk id="1591" creationId="{EEC25F88-A2DB-818D-127D-BF99BC0F730A}"/>
          </ac:spMkLst>
        </pc:spChg>
        <pc:spChg chg="mod">
          <ac:chgData name="Allegra Pericles" userId="6fb6fad6-731c-444c-82cd-a15dca0c4dc2" providerId="ADAL" clId="{5CA2861B-109B-4B0A-A153-43C43C1D71BC}" dt="2024-03-19T13:26:59.484" v="478"/>
          <ac:spMkLst>
            <pc:docMk/>
            <pc:sldMk cId="1444352260" sldId="2438"/>
            <ac:spMk id="1592" creationId="{659EB59C-1788-39D3-3C33-66FFBE00C382}"/>
          </ac:spMkLst>
        </pc:spChg>
        <pc:spChg chg="mod">
          <ac:chgData name="Allegra Pericles" userId="6fb6fad6-731c-444c-82cd-a15dca0c4dc2" providerId="ADAL" clId="{5CA2861B-109B-4B0A-A153-43C43C1D71BC}" dt="2024-03-19T13:26:59.484" v="478"/>
          <ac:spMkLst>
            <pc:docMk/>
            <pc:sldMk cId="1444352260" sldId="2438"/>
            <ac:spMk id="1593" creationId="{1A2E6164-AC22-55DA-5DD1-6AAE80668FF2}"/>
          </ac:spMkLst>
        </pc:spChg>
        <pc:spChg chg="mod">
          <ac:chgData name="Allegra Pericles" userId="6fb6fad6-731c-444c-82cd-a15dca0c4dc2" providerId="ADAL" clId="{5CA2861B-109B-4B0A-A153-43C43C1D71BC}" dt="2024-03-19T13:26:59.484" v="478"/>
          <ac:spMkLst>
            <pc:docMk/>
            <pc:sldMk cId="1444352260" sldId="2438"/>
            <ac:spMk id="1594" creationId="{5B20A49A-6E4A-04E8-1B5A-A8412499548D}"/>
          </ac:spMkLst>
        </pc:spChg>
        <pc:spChg chg="mod">
          <ac:chgData name="Allegra Pericles" userId="6fb6fad6-731c-444c-82cd-a15dca0c4dc2" providerId="ADAL" clId="{5CA2861B-109B-4B0A-A153-43C43C1D71BC}" dt="2024-03-19T13:26:59.484" v="478"/>
          <ac:spMkLst>
            <pc:docMk/>
            <pc:sldMk cId="1444352260" sldId="2438"/>
            <ac:spMk id="1595" creationId="{BED5EB65-3A41-3DD6-A4CD-FE78DED5AA94}"/>
          </ac:spMkLst>
        </pc:spChg>
        <pc:spChg chg="mod">
          <ac:chgData name="Allegra Pericles" userId="6fb6fad6-731c-444c-82cd-a15dca0c4dc2" providerId="ADAL" clId="{5CA2861B-109B-4B0A-A153-43C43C1D71BC}" dt="2024-03-19T13:26:59.484" v="478"/>
          <ac:spMkLst>
            <pc:docMk/>
            <pc:sldMk cId="1444352260" sldId="2438"/>
            <ac:spMk id="1596" creationId="{C77BD79A-EBEA-536E-5978-62186D9D2C00}"/>
          </ac:spMkLst>
        </pc:spChg>
        <pc:spChg chg="mod">
          <ac:chgData name="Allegra Pericles" userId="6fb6fad6-731c-444c-82cd-a15dca0c4dc2" providerId="ADAL" clId="{5CA2861B-109B-4B0A-A153-43C43C1D71BC}" dt="2024-03-19T13:26:59.484" v="478"/>
          <ac:spMkLst>
            <pc:docMk/>
            <pc:sldMk cId="1444352260" sldId="2438"/>
            <ac:spMk id="1597" creationId="{30B0E5E3-06CF-6346-63FA-A98CD6AB053E}"/>
          </ac:spMkLst>
        </pc:spChg>
        <pc:spChg chg="mod">
          <ac:chgData name="Allegra Pericles" userId="6fb6fad6-731c-444c-82cd-a15dca0c4dc2" providerId="ADAL" clId="{5CA2861B-109B-4B0A-A153-43C43C1D71BC}" dt="2024-03-19T13:26:59.484" v="478"/>
          <ac:spMkLst>
            <pc:docMk/>
            <pc:sldMk cId="1444352260" sldId="2438"/>
            <ac:spMk id="1598" creationId="{68079382-8C72-6982-269E-CA2162BBA387}"/>
          </ac:spMkLst>
        </pc:spChg>
        <pc:spChg chg="mod">
          <ac:chgData name="Allegra Pericles" userId="6fb6fad6-731c-444c-82cd-a15dca0c4dc2" providerId="ADAL" clId="{5CA2861B-109B-4B0A-A153-43C43C1D71BC}" dt="2024-03-19T13:26:59.484" v="478"/>
          <ac:spMkLst>
            <pc:docMk/>
            <pc:sldMk cId="1444352260" sldId="2438"/>
            <ac:spMk id="1599" creationId="{86EF7B5F-3366-A11A-ED2A-68DD7F331439}"/>
          </ac:spMkLst>
        </pc:spChg>
        <pc:spChg chg="mod">
          <ac:chgData name="Allegra Pericles" userId="6fb6fad6-731c-444c-82cd-a15dca0c4dc2" providerId="ADAL" clId="{5CA2861B-109B-4B0A-A153-43C43C1D71BC}" dt="2024-03-19T13:26:59.484" v="478"/>
          <ac:spMkLst>
            <pc:docMk/>
            <pc:sldMk cId="1444352260" sldId="2438"/>
            <ac:spMk id="1600" creationId="{A3AD6032-3F94-CF94-5ECA-61820AD7B6F0}"/>
          </ac:spMkLst>
        </pc:spChg>
        <pc:spChg chg="mod">
          <ac:chgData name="Allegra Pericles" userId="6fb6fad6-731c-444c-82cd-a15dca0c4dc2" providerId="ADAL" clId="{5CA2861B-109B-4B0A-A153-43C43C1D71BC}" dt="2024-03-19T13:26:59.484" v="478"/>
          <ac:spMkLst>
            <pc:docMk/>
            <pc:sldMk cId="1444352260" sldId="2438"/>
            <ac:spMk id="1601" creationId="{C83141F6-2542-D97A-8209-B9660CC7F75D}"/>
          </ac:spMkLst>
        </pc:spChg>
        <pc:spChg chg="mod">
          <ac:chgData name="Allegra Pericles" userId="6fb6fad6-731c-444c-82cd-a15dca0c4dc2" providerId="ADAL" clId="{5CA2861B-109B-4B0A-A153-43C43C1D71BC}" dt="2024-03-19T13:26:59.484" v="478"/>
          <ac:spMkLst>
            <pc:docMk/>
            <pc:sldMk cId="1444352260" sldId="2438"/>
            <ac:spMk id="1602" creationId="{F66025F5-46A2-5325-5AD6-A5FABF608096}"/>
          </ac:spMkLst>
        </pc:spChg>
        <pc:spChg chg="mod">
          <ac:chgData name="Allegra Pericles" userId="6fb6fad6-731c-444c-82cd-a15dca0c4dc2" providerId="ADAL" clId="{5CA2861B-109B-4B0A-A153-43C43C1D71BC}" dt="2024-03-19T13:26:59.484" v="478"/>
          <ac:spMkLst>
            <pc:docMk/>
            <pc:sldMk cId="1444352260" sldId="2438"/>
            <ac:spMk id="1603" creationId="{D684FBD6-64DA-5C5E-DBB6-752EB928EE9B}"/>
          </ac:spMkLst>
        </pc:spChg>
        <pc:spChg chg="mod">
          <ac:chgData name="Allegra Pericles" userId="6fb6fad6-731c-444c-82cd-a15dca0c4dc2" providerId="ADAL" clId="{5CA2861B-109B-4B0A-A153-43C43C1D71BC}" dt="2024-03-19T13:26:59.484" v="478"/>
          <ac:spMkLst>
            <pc:docMk/>
            <pc:sldMk cId="1444352260" sldId="2438"/>
            <ac:spMk id="1604" creationId="{6633FE19-2900-6120-6753-94A4D2965BBA}"/>
          </ac:spMkLst>
        </pc:spChg>
        <pc:spChg chg="mod">
          <ac:chgData name="Allegra Pericles" userId="6fb6fad6-731c-444c-82cd-a15dca0c4dc2" providerId="ADAL" clId="{5CA2861B-109B-4B0A-A153-43C43C1D71BC}" dt="2024-03-19T13:26:59.484" v="478"/>
          <ac:spMkLst>
            <pc:docMk/>
            <pc:sldMk cId="1444352260" sldId="2438"/>
            <ac:spMk id="1605" creationId="{27B494A5-8FC5-C8FC-5168-3804EC1CF3D6}"/>
          </ac:spMkLst>
        </pc:spChg>
        <pc:spChg chg="mod">
          <ac:chgData name="Allegra Pericles" userId="6fb6fad6-731c-444c-82cd-a15dca0c4dc2" providerId="ADAL" clId="{5CA2861B-109B-4B0A-A153-43C43C1D71BC}" dt="2024-03-19T13:26:59.484" v="478"/>
          <ac:spMkLst>
            <pc:docMk/>
            <pc:sldMk cId="1444352260" sldId="2438"/>
            <ac:spMk id="1606" creationId="{ED79E767-6BE2-B096-0B5A-888A9A456663}"/>
          </ac:spMkLst>
        </pc:spChg>
        <pc:spChg chg="mod">
          <ac:chgData name="Allegra Pericles" userId="6fb6fad6-731c-444c-82cd-a15dca0c4dc2" providerId="ADAL" clId="{5CA2861B-109B-4B0A-A153-43C43C1D71BC}" dt="2024-03-19T13:26:59.484" v="478"/>
          <ac:spMkLst>
            <pc:docMk/>
            <pc:sldMk cId="1444352260" sldId="2438"/>
            <ac:spMk id="1607" creationId="{2774C25C-8569-C9A4-AD4D-F290E49F11FF}"/>
          </ac:spMkLst>
        </pc:spChg>
        <pc:spChg chg="mod">
          <ac:chgData name="Allegra Pericles" userId="6fb6fad6-731c-444c-82cd-a15dca0c4dc2" providerId="ADAL" clId="{5CA2861B-109B-4B0A-A153-43C43C1D71BC}" dt="2024-03-19T13:26:59.484" v="478"/>
          <ac:spMkLst>
            <pc:docMk/>
            <pc:sldMk cId="1444352260" sldId="2438"/>
            <ac:spMk id="1608" creationId="{6D07642C-D760-8699-6787-D5E328FEDE37}"/>
          </ac:spMkLst>
        </pc:spChg>
        <pc:spChg chg="mod">
          <ac:chgData name="Allegra Pericles" userId="6fb6fad6-731c-444c-82cd-a15dca0c4dc2" providerId="ADAL" clId="{5CA2861B-109B-4B0A-A153-43C43C1D71BC}" dt="2024-03-19T13:26:59.484" v="478"/>
          <ac:spMkLst>
            <pc:docMk/>
            <pc:sldMk cId="1444352260" sldId="2438"/>
            <ac:spMk id="1609" creationId="{349EB646-6F7D-76DF-7B26-410FABE67176}"/>
          </ac:spMkLst>
        </pc:spChg>
        <pc:spChg chg="mod">
          <ac:chgData name="Allegra Pericles" userId="6fb6fad6-731c-444c-82cd-a15dca0c4dc2" providerId="ADAL" clId="{5CA2861B-109B-4B0A-A153-43C43C1D71BC}" dt="2024-03-19T13:26:59.484" v="478"/>
          <ac:spMkLst>
            <pc:docMk/>
            <pc:sldMk cId="1444352260" sldId="2438"/>
            <ac:spMk id="1610" creationId="{F93FC9B7-ED1A-8B2A-2AB1-ADC0D61D6D49}"/>
          </ac:spMkLst>
        </pc:spChg>
        <pc:spChg chg="mod">
          <ac:chgData name="Allegra Pericles" userId="6fb6fad6-731c-444c-82cd-a15dca0c4dc2" providerId="ADAL" clId="{5CA2861B-109B-4B0A-A153-43C43C1D71BC}" dt="2024-03-19T13:26:59.484" v="478"/>
          <ac:spMkLst>
            <pc:docMk/>
            <pc:sldMk cId="1444352260" sldId="2438"/>
            <ac:spMk id="1611" creationId="{323E8F2D-2897-D79E-2EE6-317F12F842FF}"/>
          </ac:spMkLst>
        </pc:spChg>
        <pc:spChg chg="mod">
          <ac:chgData name="Allegra Pericles" userId="6fb6fad6-731c-444c-82cd-a15dca0c4dc2" providerId="ADAL" clId="{5CA2861B-109B-4B0A-A153-43C43C1D71BC}" dt="2024-03-19T13:26:59.484" v="478"/>
          <ac:spMkLst>
            <pc:docMk/>
            <pc:sldMk cId="1444352260" sldId="2438"/>
            <ac:spMk id="1612" creationId="{09D6E4CB-D9D3-80E3-4694-F2F813C19220}"/>
          </ac:spMkLst>
        </pc:spChg>
        <pc:spChg chg="mod">
          <ac:chgData name="Allegra Pericles" userId="6fb6fad6-731c-444c-82cd-a15dca0c4dc2" providerId="ADAL" clId="{5CA2861B-109B-4B0A-A153-43C43C1D71BC}" dt="2024-03-19T13:26:59.484" v="478"/>
          <ac:spMkLst>
            <pc:docMk/>
            <pc:sldMk cId="1444352260" sldId="2438"/>
            <ac:spMk id="1613" creationId="{4E4E6E29-5597-B305-D304-DF0CC487F2DF}"/>
          </ac:spMkLst>
        </pc:spChg>
        <pc:spChg chg="mod">
          <ac:chgData name="Allegra Pericles" userId="6fb6fad6-731c-444c-82cd-a15dca0c4dc2" providerId="ADAL" clId="{5CA2861B-109B-4B0A-A153-43C43C1D71BC}" dt="2024-03-19T13:26:59.484" v="478"/>
          <ac:spMkLst>
            <pc:docMk/>
            <pc:sldMk cId="1444352260" sldId="2438"/>
            <ac:spMk id="1614" creationId="{86E37547-D832-A39B-CA0E-B2722AE4ACB1}"/>
          </ac:spMkLst>
        </pc:spChg>
        <pc:spChg chg="mod">
          <ac:chgData name="Allegra Pericles" userId="6fb6fad6-731c-444c-82cd-a15dca0c4dc2" providerId="ADAL" clId="{5CA2861B-109B-4B0A-A153-43C43C1D71BC}" dt="2024-03-19T13:26:59.484" v="478"/>
          <ac:spMkLst>
            <pc:docMk/>
            <pc:sldMk cId="1444352260" sldId="2438"/>
            <ac:spMk id="1615" creationId="{BB1D6891-A2A0-5D1F-E684-0AA486B68B5A}"/>
          </ac:spMkLst>
        </pc:spChg>
        <pc:spChg chg="mod">
          <ac:chgData name="Allegra Pericles" userId="6fb6fad6-731c-444c-82cd-a15dca0c4dc2" providerId="ADAL" clId="{5CA2861B-109B-4B0A-A153-43C43C1D71BC}" dt="2024-03-19T13:26:59.484" v="478"/>
          <ac:spMkLst>
            <pc:docMk/>
            <pc:sldMk cId="1444352260" sldId="2438"/>
            <ac:spMk id="1616" creationId="{B4B07BCD-D6DD-1596-66A8-686826EBC9AE}"/>
          </ac:spMkLst>
        </pc:spChg>
        <pc:spChg chg="mod">
          <ac:chgData name="Allegra Pericles" userId="6fb6fad6-731c-444c-82cd-a15dca0c4dc2" providerId="ADAL" clId="{5CA2861B-109B-4B0A-A153-43C43C1D71BC}" dt="2024-03-19T13:26:59.484" v="478"/>
          <ac:spMkLst>
            <pc:docMk/>
            <pc:sldMk cId="1444352260" sldId="2438"/>
            <ac:spMk id="1617" creationId="{9D95B109-B6E3-72C5-A3BF-D74457580577}"/>
          </ac:spMkLst>
        </pc:spChg>
        <pc:spChg chg="mod">
          <ac:chgData name="Allegra Pericles" userId="6fb6fad6-731c-444c-82cd-a15dca0c4dc2" providerId="ADAL" clId="{5CA2861B-109B-4B0A-A153-43C43C1D71BC}" dt="2024-03-19T13:26:59.484" v="478"/>
          <ac:spMkLst>
            <pc:docMk/>
            <pc:sldMk cId="1444352260" sldId="2438"/>
            <ac:spMk id="1618" creationId="{C8D5DED0-32A4-36ED-6156-05D1D9DB1C64}"/>
          </ac:spMkLst>
        </pc:spChg>
        <pc:spChg chg="mod">
          <ac:chgData name="Allegra Pericles" userId="6fb6fad6-731c-444c-82cd-a15dca0c4dc2" providerId="ADAL" clId="{5CA2861B-109B-4B0A-A153-43C43C1D71BC}" dt="2024-03-19T13:26:59.484" v="478"/>
          <ac:spMkLst>
            <pc:docMk/>
            <pc:sldMk cId="1444352260" sldId="2438"/>
            <ac:spMk id="1619" creationId="{25DB900E-CD6F-5D9F-60E0-20454AE9E3EC}"/>
          </ac:spMkLst>
        </pc:spChg>
        <pc:spChg chg="mod">
          <ac:chgData name="Allegra Pericles" userId="6fb6fad6-731c-444c-82cd-a15dca0c4dc2" providerId="ADAL" clId="{5CA2861B-109B-4B0A-A153-43C43C1D71BC}" dt="2024-03-19T13:26:59.484" v="478"/>
          <ac:spMkLst>
            <pc:docMk/>
            <pc:sldMk cId="1444352260" sldId="2438"/>
            <ac:spMk id="1620" creationId="{D7576D40-E626-17FE-38BA-911CBB61E719}"/>
          </ac:spMkLst>
        </pc:spChg>
        <pc:spChg chg="mod">
          <ac:chgData name="Allegra Pericles" userId="6fb6fad6-731c-444c-82cd-a15dca0c4dc2" providerId="ADAL" clId="{5CA2861B-109B-4B0A-A153-43C43C1D71BC}" dt="2024-03-19T13:26:59.484" v="478"/>
          <ac:spMkLst>
            <pc:docMk/>
            <pc:sldMk cId="1444352260" sldId="2438"/>
            <ac:spMk id="1621" creationId="{32F04E76-2BFB-0635-42DF-DBEDF54710D7}"/>
          </ac:spMkLst>
        </pc:spChg>
        <pc:spChg chg="mod">
          <ac:chgData name="Allegra Pericles" userId="6fb6fad6-731c-444c-82cd-a15dca0c4dc2" providerId="ADAL" clId="{5CA2861B-109B-4B0A-A153-43C43C1D71BC}" dt="2024-03-19T13:26:59.484" v="478"/>
          <ac:spMkLst>
            <pc:docMk/>
            <pc:sldMk cId="1444352260" sldId="2438"/>
            <ac:spMk id="1622" creationId="{864BC7EA-58AF-9EA6-ED13-8EFBB5A6DDB8}"/>
          </ac:spMkLst>
        </pc:spChg>
        <pc:spChg chg="mod">
          <ac:chgData name="Allegra Pericles" userId="6fb6fad6-731c-444c-82cd-a15dca0c4dc2" providerId="ADAL" clId="{5CA2861B-109B-4B0A-A153-43C43C1D71BC}" dt="2024-03-19T13:26:59.484" v="478"/>
          <ac:spMkLst>
            <pc:docMk/>
            <pc:sldMk cId="1444352260" sldId="2438"/>
            <ac:spMk id="1623" creationId="{D60FF223-7F46-FB0D-5CA8-97E6FBF8B635}"/>
          </ac:spMkLst>
        </pc:spChg>
        <pc:spChg chg="mod">
          <ac:chgData name="Allegra Pericles" userId="6fb6fad6-731c-444c-82cd-a15dca0c4dc2" providerId="ADAL" clId="{5CA2861B-109B-4B0A-A153-43C43C1D71BC}" dt="2024-03-19T13:26:59.484" v="478"/>
          <ac:spMkLst>
            <pc:docMk/>
            <pc:sldMk cId="1444352260" sldId="2438"/>
            <ac:spMk id="1624" creationId="{0F5CC6CB-05AE-1333-9E4E-FDCF6535AC2D}"/>
          </ac:spMkLst>
        </pc:spChg>
        <pc:spChg chg="mod">
          <ac:chgData name="Allegra Pericles" userId="6fb6fad6-731c-444c-82cd-a15dca0c4dc2" providerId="ADAL" clId="{5CA2861B-109B-4B0A-A153-43C43C1D71BC}" dt="2024-03-19T13:26:59.484" v="478"/>
          <ac:spMkLst>
            <pc:docMk/>
            <pc:sldMk cId="1444352260" sldId="2438"/>
            <ac:spMk id="1625" creationId="{5CA89B89-31DF-0308-CB0F-259835975865}"/>
          </ac:spMkLst>
        </pc:spChg>
        <pc:spChg chg="mod">
          <ac:chgData name="Allegra Pericles" userId="6fb6fad6-731c-444c-82cd-a15dca0c4dc2" providerId="ADAL" clId="{5CA2861B-109B-4B0A-A153-43C43C1D71BC}" dt="2024-03-19T13:26:59.484" v="478"/>
          <ac:spMkLst>
            <pc:docMk/>
            <pc:sldMk cId="1444352260" sldId="2438"/>
            <ac:spMk id="1626" creationId="{6FAF608D-479B-C23C-1C9B-9A6153F2D49B}"/>
          </ac:spMkLst>
        </pc:spChg>
        <pc:spChg chg="mod">
          <ac:chgData name="Allegra Pericles" userId="6fb6fad6-731c-444c-82cd-a15dca0c4dc2" providerId="ADAL" clId="{5CA2861B-109B-4B0A-A153-43C43C1D71BC}" dt="2024-03-19T13:26:59.484" v="478"/>
          <ac:spMkLst>
            <pc:docMk/>
            <pc:sldMk cId="1444352260" sldId="2438"/>
            <ac:spMk id="1627" creationId="{203B29D3-C3A2-C1E0-3E8D-B7311B70313A}"/>
          </ac:spMkLst>
        </pc:spChg>
        <pc:spChg chg="mod">
          <ac:chgData name="Allegra Pericles" userId="6fb6fad6-731c-444c-82cd-a15dca0c4dc2" providerId="ADAL" clId="{5CA2861B-109B-4B0A-A153-43C43C1D71BC}" dt="2024-03-19T13:26:59.484" v="478"/>
          <ac:spMkLst>
            <pc:docMk/>
            <pc:sldMk cId="1444352260" sldId="2438"/>
            <ac:spMk id="1628" creationId="{4C59AF94-C2BB-CBCB-626B-3504A5B7FEEF}"/>
          </ac:spMkLst>
        </pc:spChg>
        <pc:spChg chg="mod">
          <ac:chgData name="Allegra Pericles" userId="6fb6fad6-731c-444c-82cd-a15dca0c4dc2" providerId="ADAL" clId="{5CA2861B-109B-4B0A-A153-43C43C1D71BC}" dt="2024-03-19T13:26:59.484" v="478"/>
          <ac:spMkLst>
            <pc:docMk/>
            <pc:sldMk cId="1444352260" sldId="2438"/>
            <ac:spMk id="1629" creationId="{39B2010D-3A76-0051-07C8-E7D196DCD066}"/>
          </ac:spMkLst>
        </pc:spChg>
        <pc:spChg chg="mod">
          <ac:chgData name="Allegra Pericles" userId="6fb6fad6-731c-444c-82cd-a15dca0c4dc2" providerId="ADAL" clId="{5CA2861B-109B-4B0A-A153-43C43C1D71BC}" dt="2024-03-19T13:26:59.484" v="478"/>
          <ac:spMkLst>
            <pc:docMk/>
            <pc:sldMk cId="1444352260" sldId="2438"/>
            <ac:spMk id="1630" creationId="{F09F4986-D051-6184-BE14-D41F590C1495}"/>
          </ac:spMkLst>
        </pc:spChg>
        <pc:spChg chg="mod">
          <ac:chgData name="Allegra Pericles" userId="6fb6fad6-731c-444c-82cd-a15dca0c4dc2" providerId="ADAL" clId="{5CA2861B-109B-4B0A-A153-43C43C1D71BC}" dt="2024-03-19T13:26:59.484" v="478"/>
          <ac:spMkLst>
            <pc:docMk/>
            <pc:sldMk cId="1444352260" sldId="2438"/>
            <ac:spMk id="1631" creationId="{7695C2DB-5067-3CBD-D44E-D2B187F00D04}"/>
          </ac:spMkLst>
        </pc:spChg>
        <pc:spChg chg="mod">
          <ac:chgData name="Allegra Pericles" userId="6fb6fad6-731c-444c-82cd-a15dca0c4dc2" providerId="ADAL" clId="{5CA2861B-109B-4B0A-A153-43C43C1D71BC}" dt="2024-03-19T13:26:59.484" v="478"/>
          <ac:spMkLst>
            <pc:docMk/>
            <pc:sldMk cId="1444352260" sldId="2438"/>
            <ac:spMk id="1632" creationId="{25BFF82B-F27A-0CD9-B400-70867D3D37BE}"/>
          </ac:spMkLst>
        </pc:spChg>
        <pc:spChg chg="mod">
          <ac:chgData name="Allegra Pericles" userId="6fb6fad6-731c-444c-82cd-a15dca0c4dc2" providerId="ADAL" clId="{5CA2861B-109B-4B0A-A153-43C43C1D71BC}" dt="2024-03-19T13:26:59.484" v="478"/>
          <ac:spMkLst>
            <pc:docMk/>
            <pc:sldMk cId="1444352260" sldId="2438"/>
            <ac:spMk id="1633" creationId="{27AB1EF2-682D-BB66-457B-C41CCE52BF06}"/>
          </ac:spMkLst>
        </pc:spChg>
        <pc:spChg chg="mod">
          <ac:chgData name="Allegra Pericles" userId="6fb6fad6-731c-444c-82cd-a15dca0c4dc2" providerId="ADAL" clId="{5CA2861B-109B-4B0A-A153-43C43C1D71BC}" dt="2024-03-19T13:26:59.484" v="478"/>
          <ac:spMkLst>
            <pc:docMk/>
            <pc:sldMk cId="1444352260" sldId="2438"/>
            <ac:spMk id="1634" creationId="{1A6B735D-A584-EB2A-2165-C86BE03367EF}"/>
          </ac:spMkLst>
        </pc:spChg>
        <pc:spChg chg="mod">
          <ac:chgData name="Allegra Pericles" userId="6fb6fad6-731c-444c-82cd-a15dca0c4dc2" providerId="ADAL" clId="{5CA2861B-109B-4B0A-A153-43C43C1D71BC}" dt="2024-03-19T13:26:59.484" v="478"/>
          <ac:spMkLst>
            <pc:docMk/>
            <pc:sldMk cId="1444352260" sldId="2438"/>
            <ac:spMk id="1635" creationId="{1052D113-8DD7-35FB-3918-06785DDBD63D}"/>
          </ac:spMkLst>
        </pc:spChg>
        <pc:spChg chg="mod">
          <ac:chgData name="Allegra Pericles" userId="6fb6fad6-731c-444c-82cd-a15dca0c4dc2" providerId="ADAL" clId="{5CA2861B-109B-4B0A-A153-43C43C1D71BC}" dt="2024-03-19T13:26:59.484" v="478"/>
          <ac:spMkLst>
            <pc:docMk/>
            <pc:sldMk cId="1444352260" sldId="2438"/>
            <ac:spMk id="1636" creationId="{9B79A616-63F2-076E-EE3F-0CF8862EE066}"/>
          </ac:spMkLst>
        </pc:spChg>
        <pc:spChg chg="mod">
          <ac:chgData name="Allegra Pericles" userId="6fb6fad6-731c-444c-82cd-a15dca0c4dc2" providerId="ADAL" clId="{5CA2861B-109B-4B0A-A153-43C43C1D71BC}" dt="2024-03-19T13:26:59.484" v="478"/>
          <ac:spMkLst>
            <pc:docMk/>
            <pc:sldMk cId="1444352260" sldId="2438"/>
            <ac:spMk id="1637" creationId="{B4368EBB-C78D-E9B7-F196-A7027D0C32E6}"/>
          </ac:spMkLst>
        </pc:spChg>
        <pc:spChg chg="mod">
          <ac:chgData name="Allegra Pericles" userId="6fb6fad6-731c-444c-82cd-a15dca0c4dc2" providerId="ADAL" clId="{5CA2861B-109B-4B0A-A153-43C43C1D71BC}" dt="2024-03-19T13:26:59.484" v="478"/>
          <ac:spMkLst>
            <pc:docMk/>
            <pc:sldMk cId="1444352260" sldId="2438"/>
            <ac:spMk id="1638" creationId="{098476E7-3A25-0AF4-A594-511A7AF3D719}"/>
          </ac:spMkLst>
        </pc:spChg>
        <pc:spChg chg="mod">
          <ac:chgData name="Allegra Pericles" userId="6fb6fad6-731c-444c-82cd-a15dca0c4dc2" providerId="ADAL" clId="{5CA2861B-109B-4B0A-A153-43C43C1D71BC}" dt="2024-03-19T13:26:59.484" v="478"/>
          <ac:spMkLst>
            <pc:docMk/>
            <pc:sldMk cId="1444352260" sldId="2438"/>
            <ac:spMk id="1639" creationId="{1CA0E4D5-44F0-58CD-3B1E-E3C6AE971625}"/>
          </ac:spMkLst>
        </pc:spChg>
        <pc:spChg chg="mod">
          <ac:chgData name="Allegra Pericles" userId="6fb6fad6-731c-444c-82cd-a15dca0c4dc2" providerId="ADAL" clId="{5CA2861B-109B-4B0A-A153-43C43C1D71BC}" dt="2024-03-19T13:26:59.484" v="478"/>
          <ac:spMkLst>
            <pc:docMk/>
            <pc:sldMk cId="1444352260" sldId="2438"/>
            <ac:spMk id="1640" creationId="{D1F227A5-156E-1DFA-42CF-F8A4A5D83BBC}"/>
          </ac:spMkLst>
        </pc:spChg>
        <pc:spChg chg="mod">
          <ac:chgData name="Allegra Pericles" userId="6fb6fad6-731c-444c-82cd-a15dca0c4dc2" providerId="ADAL" clId="{5CA2861B-109B-4B0A-A153-43C43C1D71BC}" dt="2024-03-19T13:26:59.484" v="478"/>
          <ac:spMkLst>
            <pc:docMk/>
            <pc:sldMk cId="1444352260" sldId="2438"/>
            <ac:spMk id="1641" creationId="{275EC09D-BADF-63C8-CB28-93D29BFB7AFD}"/>
          </ac:spMkLst>
        </pc:spChg>
        <pc:spChg chg="mod">
          <ac:chgData name="Allegra Pericles" userId="6fb6fad6-731c-444c-82cd-a15dca0c4dc2" providerId="ADAL" clId="{5CA2861B-109B-4B0A-A153-43C43C1D71BC}" dt="2024-03-19T13:26:59.484" v="478"/>
          <ac:spMkLst>
            <pc:docMk/>
            <pc:sldMk cId="1444352260" sldId="2438"/>
            <ac:spMk id="1642" creationId="{B7A4ADD4-5380-E8D0-B616-DB538C05721E}"/>
          </ac:spMkLst>
        </pc:spChg>
        <pc:spChg chg="mod">
          <ac:chgData name="Allegra Pericles" userId="6fb6fad6-731c-444c-82cd-a15dca0c4dc2" providerId="ADAL" clId="{5CA2861B-109B-4B0A-A153-43C43C1D71BC}" dt="2024-03-19T13:26:59.484" v="478"/>
          <ac:spMkLst>
            <pc:docMk/>
            <pc:sldMk cId="1444352260" sldId="2438"/>
            <ac:spMk id="1643" creationId="{161C552D-A2CA-2CCA-D458-01B374BD9DF2}"/>
          </ac:spMkLst>
        </pc:spChg>
        <pc:spChg chg="mod">
          <ac:chgData name="Allegra Pericles" userId="6fb6fad6-731c-444c-82cd-a15dca0c4dc2" providerId="ADAL" clId="{5CA2861B-109B-4B0A-A153-43C43C1D71BC}" dt="2024-03-19T13:26:59.484" v="478"/>
          <ac:spMkLst>
            <pc:docMk/>
            <pc:sldMk cId="1444352260" sldId="2438"/>
            <ac:spMk id="1644" creationId="{A14FAACF-8CFA-C239-B260-CE116A1773B0}"/>
          </ac:spMkLst>
        </pc:spChg>
        <pc:spChg chg="mod">
          <ac:chgData name="Allegra Pericles" userId="6fb6fad6-731c-444c-82cd-a15dca0c4dc2" providerId="ADAL" clId="{5CA2861B-109B-4B0A-A153-43C43C1D71BC}" dt="2024-03-19T13:26:59.484" v="478"/>
          <ac:spMkLst>
            <pc:docMk/>
            <pc:sldMk cId="1444352260" sldId="2438"/>
            <ac:spMk id="1645" creationId="{3CD71ED0-8C50-9E35-D052-488C4F782A53}"/>
          </ac:spMkLst>
        </pc:spChg>
        <pc:spChg chg="mod">
          <ac:chgData name="Allegra Pericles" userId="6fb6fad6-731c-444c-82cd-a15dca0c4dc2" providerId="ADAL" clId="{5CA2861B-109B-4B0A-A153-43C43C1D71BC}" dt="2024-03-19T13:26:59.484" v="478"/>
          <ac:spMkLst>
            <pc:docMk/>
            <pc:sldMk cId="1444352260" sldId="2438"/>
            <ac:spMk id="1646" creationId="{9B886BA4-A742-7CC2-142C-7BFEB87E40A0}"/>
          </ac:spMkLst>
        </pc:spChg>
        <pc:spChg chg="mod">
          <ac:chgData name="Allegra Pericles" userId="6fb6fad6-731c-444c-82cd-a15dca0c4dc2" providerId="ADAL" clId="{5CA2861B-109B-4B0A-A153-43C43C1D71BC}" dt="2024-03-19T13:26:59.484" v="478"/>
          <ac:spMkLst>
            <pc:docMk/>
            <pc:sldMk cId="1444352260" sldId="2438"/>
            <ac:spMk id="1647" creationId="{E169B2DA-EA36-ED06-77D0-8B34DAD49E65}"/>
          </ac:spMkLst>
        </pc:spChg>
        <pc:spChg chg="mod">
          <ac:chgData name="Allegra Pericles" userId="6fb6fad6-731c-444c-82cd-a15dca0c4dc2" providerId="ADAL" clId="{5CA2861B-109B-4B0A-A153-43C43C1D71BC}" dt="2024-03-19T13:26:59.484" v="478"/>
          <ac:spMkLst>
            <pc:docMk/>
            <pc:sldMk cId="1444352260" sldId="2438"/>
            <ac:spMk id="1648" creationId="{CE04808E-0738-A065-F08E-0DAA001B9576}"/>
          </ac:spMkLst>
        </pc:spChg>
        <pc:spChg chg="mod">
          <ac:chgData name="Allegra Pericles" userId="6fb6fad6-731c-444c-82cd-a15dca0c4dc2" providerId="ADAL" clId="{5CA2861B-109B-4B0A-A153-43C43C1D71BC}" dt="2024-03-19T13:26:59.484" v="478"/>
          <ac:spMkLst>
            <pc:docMk/>
            <pc:sldMk cId="1444352260" sldId="2438"/>
            <ac:spMk id="1649" creationId="{4E175099-21B2-4B81-DB88-DDA81B9E4D27}"/>
          </ac:spMkLst>
        </pc:spChg>
        <pc:spChg chg="mod">
          <ac:chgData name="Allegra Pericles" userId="6fb6fad6-731c-444c-82cd-a15dca0c4dc2" providerId="ADAL" clId="{5CA2861B-109B-4B0A-A153-43C43C1D71BC}" dt="2024-03-19T13:26:59.484" v="478"/>
          <ac:spMkLst>
            <pc:docMk/>
            <pc:sldMk cId="1444352260" sldId="2438"/>
            <ac:spMk id="1650" creationId="{B55FF190-910D-D39D-0E3B-9A7DD8055ABF}"/>
          </ac:spMkLst>
        </pc:spChg>
        <pc:spChg chg="mod">
          <ac:chgData name="Allegra Pericles" userId="6fb6fad6-731c-444c-82cd-a15dca0c4dc2" providerId="ADAL" clId="{5CA2861B-109B-4B0A-A153-43C43C1D71BC}" dt="2024-03-19T13:26:59.484" v="478"/>
          <ac:spMkLst>
            <pc:docMk/>
            <pc:sldMk cId="1444352260" sldId="2438"/>
            <ac:spMk id="1651" creationId="{767E40EF-0387-50D8-53F8-3C9B95675C4D}"/>
          </ac:spMkLst>
        </pc:spChg>
        <pc:spChg chg="mod">
          <ac:chgData name="Allegra Pericles" userId="6fb6fad6-731c-444c-82cd-a15dca0c4dc2" providerId="ADAL" clId="{5CA2861B-109B-4B0A-A153-43C43C1D71BC}" dt="2024-03-19T13:26:59.484" v="478"/>
          <ac:spMkLst>
            <pc:docMk/>
            <pc:sldMk cId="1444352260" sldId="2438"/>
            <ac:spMk id="1652" creationId="{3715DAE1-EED1-13F2-4150-E79869AD5447}"/>
          </ac:spMkLst>
        </pc:spChg>
        <pc:spChg chg="mod">
          <ac:chgData name="Allegra Pericles" userId="6fb6fad6-731c-444c-82cd-a15dca0c4dc2" providerId="ADAL" clId="{5CA2861B-109B-4B0A-A153-43C43C1D71BC}" dt="2024-03-19T13:26:59.484" v="478"/>
          <ac:spMkLst>
            <pc:docMk/>
            <pc:sldMk cId="1444352260" sldId="2438"/>
            <ac:spMk id="1653" creationId="{E84A8FEB-5174-9B83-CFE2-203FF6A29928}"/>
          </ac:spMkLst>
        </pc:spChg>
        <pc:spChg chg="mod">
          <ac:chgData name="Allegra Pericles" userId="6fb6fad6-731c-444c-82cd-a15dca0c4dc2" providerId="ADAL" clId="{5CA2861B-109B-4B0A-A153-43C43C1D71BC}" dt="2024-03-19T13:26:59.484" v="478"/>
          <ac:spMkLst>
            <pc:docMk/>
            <pc:sldMk cId="1444352260" sldId="2438"/>
            <ac:spMk id="1654" creationId="{4A9CF9B9-FDB8-2576-4B8E-09B94018B683}"/>
          </ac:spMkLst>
        </pc:spChg>
        <pc:spChg chg="mod">
          <ac:chgData name="Allegra Pericles" userId="6fb6fad6-731c-444c-82cd-a15dca0c4dc2" providerId="ADAL" clId="{5CA2861B-109B-4B0A-A153-43C43C1D71BC}" dt="2024-03-19T13:26:59.484" v="478"/>
          <ac:spMkLst>
            <pc:docMk/>
            <pc:sldMk cId="1444352260" sldId="2438"/>
            <ac:spMk id="1655" creationId="{DFC02DD6-3CED-240C-5336-1FF0026C6745}"/>
          </ac:spMkLst>
        </pc:spChg>
        <pc:spChg chg="mod">
          <ac:chgData name="Allegra Pericles" userId="6fb6fad6-731c-444c-82cd-a15dca0c4dc2" providerId="ADAL" clId="{5CA2861B-109B-4B0A-A153-43C43C1D71BC}" dt="2024-03-19T13:26:59.484" v="478"/>
          <ac:spMkLst>
            <pc:docMk/>
            <pc:sldMk cId="1444352260" sldId="2438"/>
            <ac:spMk id="1656" creationId="{68221195-D7DE-6075-CA99-C7CA83DF2BEA}"/>
          </ac:spMkLst>
        </pc:spChg>
        <pc:spChg chg="mod">
          <ac:chgData name="Allegra Pericles" userId="6fb6fad6-731c-444c-82cd-a15dca0c4dc2" providerId="ADAL" clId="{5CA2861B-109B-4B0A-A153-43C43C1D71BC}" dt="2024-03-19T13:26:59.484" v="478"/>
          <ac:spMkLst>
            <pc:docMk/>
            <pc:sldMk cId="1444352260" sldId="2438"/>
            <ac:spMk id="1657" creationId="{AC34A4A8-906C-99E6-82AF-EDD1AC85EF47}"/>
          </ac:spMkLst>
        </pc:spChg>
        <pc:spChg chg="mod">
          <ac:chgData name="Allegra Pericles" userId="6fb6fad6-731c-444c-82cd-a15dca0c4dc2" providerId="ADAL" clId="{5CA2861B-109B-4B0A-A153-43C43C1D71BC}" dt="2024-03-19T13:26:59.484" v="478"/>
          <ac:spMkLst>
            <pc:docMk/>
            <pc:sldMk cId="1444352260" sldId="2438"/>
            <ac:spMk id="1658" creationId="{75230F0E-048F-9A3C-1C95-933C90C5BAF1}"/>
          </ac:spMkLst>
        </pc:spChg>
        <pc:spChg chg="mod">
          <ac:chgData name="Allegra Pericles" userId="6fb6fad6-731c-444c-82cd-a15dca0c4dc2" providerId="ADAL" clId="{5CA2861B-109B-4B0A-A153-43C43C1D71BC}" dt="2024-03-19T13:26:59.484" v="478"/>
          <ac:spMkLst>
            <pc:docMk/>
            <pc:sldMk cId="1444352260" sldId="2438"/>
            <ac:spMk id="1659" creationId="{3DA05597-C017-E157-0651-3F57418E8152}"/>
          </ac:spMkLst>
        </pc:spChg>
        <pc:spChg chg="mod">
          <ac:chgData name="Allegra Pericles" userId="6fb6fad6-731c-444c-82cd-a15dca0c4dc2" providerId="ADAL" clId="{5CA2861B-109B-4B0A-A153-43C43C1D71BC}" dt="2024-03-19T13:26:59.484" v="478"/>
          <ac:spMkLst>
            <pc:docMk/>
            <pc:sldMk cId="1444352260" sldId="2438"/>
            <ac:spMk id="1660" creationId="{7D985D8F-7DDD-D4E8-98F7-3B6A3D6FA5A8}"/>
          </ac:spMkLst>
        </pc:spChg>
        <pc:spChg chg="mod">
          <ac:chgData name="Allegra Pericles" userId="6fb6fad6-731c-444c-82cd-a15dca0c4dc2" providerId="ADAL" clId="{5CA2861B-109B-4B0A-A153-43C43C1D71BC}" dt="2024-03-19T13:26:59.484" v="478"/>
          <ac:spMkLst>
            <pc:docMk/>
            <pc:sldMk cId="1444352260" sldId="2438"/>
            <ac:spMk id="1661" creationId="{46A83BF6-2B42-5171-C144-F65A070AEE20}"/>
          </ac:spMkLst>
        </pc:spChg>
        <pc:spChg chg="mod">
          <ac:chgData name="Allegra Pericles" userId="6fb6fad6-731c-444c-82cd-a15dca0c4dc2" providerId="ADAL" clId="{5CA2861B-109B-4B0A-A153-43C43C1D71BC}" dt="2024-03-19T13:26:59.484" v="478"/>
          <ac:spMkLst>
            <pc:docMk/>
            <pc:sldMk cId="1444352260" sldId="2438"/>
            <ac:spMk id="1662" creationId="{D34EC6B9-DE54-A37B-8C86-E45DB4E91D0F}"/>
          </ac:spMkLst>
        </pc:spChg>
        <pc:spChg chg="mod">
          <ac:chgData name="Allegra Pericles" userId="6fb6fad6-731c-444c-82cd-a15dca0c4dc2" providerId="ADAL" clId="{5CA2861B-109B-4B0A-A153-43C43C1D71BC}" dt="2024-03-19T13:26:59.484" v="478"/>
          <ac:spMkLst>
            <pc:docMk/>
            <pc:sldMk cId="1444352260" sldId="2438"/>
            <ac:spMk id="1663" creationId="{DD6942DD-909F-50C5-F8B4-0D00C8AC422D}"/>
          </ac:spMkLst>
        </pc:spChg>
        <pc:spChg chg="mod">
          <ac:chgData name="Allegra Pericles" userId="6fb6fad6-731c-444c-82cd-a15dca0c4dc2" providerId="ADAL" clId="{5CA2861B-109B-4B0A-A153-43C43C1D71BC}" dt="2024-03-19T13:26:59.484" v="478"/>
          <ac:spMkLst>
            <pc:docMk/>
            <pc:sldMk cId="1444352260" sldId="2438"/>
            <ac:spMk id="1664" creationId="{DAFA7D1F-2C62-84F9-3546-C6F3BC436AAC}"/>
          </ac:spMkLst>
        </pc:spChg>
        <pc:spChg chg="mod">
          <ac:chgData name="Allegra Pericles" userId="6fb6fad6-731c-444c-82cd-a15dca0c4dc2" providerId="ADAL" clId="{5CA2861B-109B-4B0A-A153-43C43C1D71BC}" dt="2024-03-19T13:26:59.484" v="478"/>
          <ac:spMkLst>
            <pc:docMk/>
            <pc:sldMk cId="1444352260" sldId="2438"/>
            <ac:spMk id="1665" creationId="{120A4A93-8D18-53DF-B93D-50FD2067A34B}"/>
          </ac:spMkLst>
        </pc:spChg>
        <pc:spChg chg="mod">
          <ac:chgData name="Allegra Pericles" userId="6fb6fad6-731c-444c-82cd-a15dca0c4dc2" providerId="ADAL" clId="{5CA2861B-109B-4B0A-A153-43C43C1D71BC}" dt="2024-03-19T13:26:59.484" v="478"/>
          <ac:spMkLst>
            <pc:docMk/>
            <pc:sldMk cId="1444352260" sldId="2438"/>
            <ac:spMk id="1666" creationId="{304AB723-BA10-16C7-3F88-B7658F1C0724}"/>
          </ac:spMkLst>
        </pc:spChg>
        <pc:spChg chg="mod">
          <ac:chgData name="Allegra Pericles" userId="6fb6fad6-731c-444c-82cd-a15dca0c4dc2" providerId="ADAL" clId="{5CA2861B-109B-4B0A-A153-43C43C1D71BC}" dt="2024-03-19T13:26:59.484" v="478"/>
          <ac:spMkLst>
            <pc:docMk/>
            <pc:sldMk cId="1444352260" sldId="2438"/>
            <ac:spMk id="1667" creationId="{F529D8CF-ECDE-9B04-9329-F2315229671A}"/>
          </ac:spMkLst>
        </pc:spChg>
        <pc:spChg chg="mod">
          <ac:chgData name="Allegra Pericles" userId="6fb6fad6-731c-444c-82cd-a15dca0c4dc2" providerId="ADAL" clId="{5CA2861B-109B-4B0A-A153-43C43C1D71BC}" dt="2024-03-19T13:26:59.484" v="478"/>
          <ac:spMkLst>
            <pc:docMk/>
            <pc:sldMk cId="1444352260" sldId="2438"/>
            <ac:spMk id="1668" creationId="{43F6DADE-11D1-8298-89E1-91C919DA67A5}"/>
          </ac:spMkLst>
        </pc:spChg>
        <pc:spChg chg="mod">
          <ac:chgData name="Allegra Pericles" userId="6fb6fad6-731c-444c-82cd-a15dca0c4dc2" providerId="ADAL" clId="{5CA2861B-109B-4B0A-A153-43C43C1D71BC}" dt="2024-03-19T13:26:59.484" v="478"/>
          <ac:spMkLst>
            <pc:docMk/>
            <pc:sldMk cId="1444352260" sldId="2438"/>
            <ac:spMk id="1669" creationId="{1A2CC5A1-6CE8-7485-C50A-797E1DE35487}"/>
          </ac:spMkLst>
        </pc:spChg>
        <pc:spChg chg="mod">
          <ac:chgData name="Allegra Pericles" userId="6fb6fad6-731c-444c-82cd-a15dca0c4dc2" providerId="ADAL" clId="{5CA2861B-109B-4B0A-A153-43C43C1D71BC}" dt="2024-03-19T13:26:59.484" v="478"/>
          <ac:spMkLst>
            <pc:docMk/>
            <pc:sldMk cId="1444352260" sldId="2438"/>
            <ac:spMk id="1670" creationId="{6BB137B7-9321-3A1B-C711-CC58A245A95A}"/>
          </ac:spMkLst>
        </pc:spChg>
        <pc:spChg chg="mod">
          <ac:chgData name="Allegra Pericles" userId="6fb6fad6-731c-444c-82cd-a15dca0c4dc2" providerId="ADAL" clId="{5CA2861B-109B-4B0A-A153-43C43C1D71BC}" dt="2024-03-19T13:26:59.484" v="478"/>
          <ac:spMkLst>
            <pc:docMk/>
            <pc:sldMk cId="1444352260" sldId="2438"/>
            <ac:spMk id="1671" creationId="{B65D250F-EED2-E089-82D1-6CD0B054BBFE}"/>
          </ac:spMkLst>
        </pc:spChg>
        <pc:spChg chg="mod">
          <ac:chgData name="Allegra Pericles" userId="6fb6fad6-731c-444c-82cd-a15dca0c4dc2" providerId="ADAL" clId="{5CA2861B-109B-4B0A-A153-43C43C1D71BC}" dt="2024-03-19T13:26:59.484" v="478"/>
          <ac:spMkLst>
            <pc:docMk/>
            <pc:sldMk cId="1444352260" sldId="2438"/>
            <ac:spMk id="1672" creationId="{67AC458A-C469-FCF8-DCE0-187BA6B2699D}"/>
          </ac:spMkLst>
        </pc:spChg>
        <pc:spChg chg="mod">
          <ac:chgData name="Allegra Pericles" userId="6fb6fad6-731c-444c-82cd-a15dca0c4dc2" providerId="ADAL" clId="{5CA2861B-109B-4B0A-A153-43C43C1D71BC}" dt="2024-03-19T13:26:59.484" v="478"/>
          <ac:spMkLst>
            <pc:docMk/>
            <pc:sldMk cId="1444352260" sldId="2438"/>
            <ac:spMk id="1673" creationId="{F00D3118-E690-47C1-3BDB-33EEC02036DD}"/>
          </ac:spMkLst>
        </pc:spChg>
        <pc:spChg chg="mod">
          <ac:chgData name="Allegra Pericles" userId="6fb6fad6-731c-444c-82cd-a15dca0c4dc2" providerId="ADAL" clId="{5CA2861B-109B-4B0A-A153-43C43C1D71BC}" dt="2024-03-19T13:26:59.484" v="478"/>
          <ac:spMkLst>
            <pc:docMk/>
            <pc:sldMk cId="1444352260" sldId="2438"/>
            <ac:spMk id="1674" creationId="{E0918FD3-5362-220F-CCE3-29CAABACB2DD}"/>
          </ac:spMkLst>
        </pc:spChg>
        <pc:spChg chg="mod">
          <ac:chgData name="Allegra Pericles" userId="6fb6fad6-731c-444c-82cd-a15dca0c4dc2" providerId="ADAL" clId="{5CA2861B-109B-4B0A-A153-43C43C1D71BC}" dt="2024-03-19T13:26:59.484" v="478"/>
          <ac:spMkLst>
            <pc:docMk/>
            <pc:sldMk cId="1444352260" sldId="2438"/>
            <ac:spMk id="1675" creationId="{38123427-3B50-FC59-7D36-22128BCD5DE0}"/>
          </ac:spMkLst>
        </pc:spChg>
        <pc:spChg chg="mod">
          <ac:chgData name="Allegra Pericles" userId="6fb6fad6-731c-444c-82cd-a15dca0c4dc2" providerId="ADAL" clId="{5CA2861B-109B-4B0A-A153-43C43C1D71BC}" dt="2024-03-19T13:26:59.484" v="478"/>
          <ac:spMkLst>
            <pc:docMk/>
            <pc:sldMk cId="1444352260" sldId="2438"/>
            <ac:spMk id="1676" creationId="{049BE4A6-4541-4B69-6F18-E31F55ACCE64}"/>
          </ac:spMkLst>
        </pc:spChg>
        <pc:spChg chg="mod">
          <ac:chgData name="Allegra Pericles" userId="6fb6fad6-731c-444c-82cd-a15dca0c4dc2" providerId="ADAL" clId="{5CA2861B-109B-4B0A-A153-43C43C1D71BC}" dt="2024-03-19T13:26:59.484" v="478"/>
          <ac:spMkLst>
            <pc:docMk/>
            <pc:sldMk cId="1444352260" sldId="2438"/>
            <ac:spMk id="1677" creationId="{9420AAA3-B5EE-8DAB-DC8A-8B4E44E276D6}"/>
          </ac:spMkLst>
        </pc:spChg>
        <pc:spChg chg="mod">
          <ac:chgData name="Allegra Pericles" userId="6fb6fad6-731c-444c-82cd-a15dca0c4dc2" providerId="ADAL" clId="{5CA2861B-109B-4B0A-A153-43C43C1D71BC}" dt="2024-03-19T13:26:59.484" v="478"/>
          <ac:spMkLst>
            <pc:docMk/>
            <pc:sldMk cId="1444352260" sldId="2438"/>
            <ac:spMk id="1678" creationId="{C5402E26-4A86-2E80-5F47-58A8BA0B17F7}"/>
          </ac:spMkLst>
        </pc:spChg>
        <pc:spChg chg="mod">
          <ac:chgData name="Allegra Pericles" userId="6fb6fad6-731c-444c-82cd-a15dca0c4dc2" providerId="ADAL" clId="{5CA2861B-109B-4B0A-A153-43C43C1D71BC}" dt="2024-03-19T13:26:59.484" v="478"/>
          <ac:spMkLst>
            <pc:docMk/>
            <pc:sldMk cId="1444352260" sldId="2438"/>
            <ac:spMk id="1679" creationId="{09DB7736-C1A0-A25B-C673-64217F393859}"/>
          </ac:spMkLst>
        </pc:spChg>
        <pc:spChg chg="mod">
          <ac:chgData name="Allegra Pericles" userId="6fb6fad6-731c-444c-82cd-a15dca0c4dc2" providerId="ADAL" clId="{5CA2861B-109B-4B0A-A153-43C43C1D71BC}" dt="2024-03-19T13:26:59.484" v="478"/>
          <ac:spMkLst>
            <pc:docMk/>
            <pc:sldMk cId="1444352260" sldId="2438"/>
            <ac:spMk id="1680" creationId="{C46B1555-3583-1615-E054-3072CE91CDA9}"/>
          </ac:spMkLst>
        </pc:spChg>
        <pc:spChg chg="mod">
          <ac:chgData name="Allegra Pericles" userId="6fb6fad6-731c-444c-82cd-a15dca0c4dc2" providerId="ADAL" clId="{5CA2861B-109B-4B0A-A153-43C43C1D71BC}" dt="2024-03-19T13:26:59.484" v="478"/>
          <ac:spMkLst>
            <pc:docMk/>
            <pc:sldMk cId="1444352260" sldId="2438"/>
            <ac:spMk id="1681" creationId="{3712E077-35BB-465B-E7D2-4302B37AD303}"/>
          </ac:spMkLst>
        </pc:spChg>
        <pc:spChg chg="mod">
          <ac:chgData name="Allegra Pericles" userId="6fb6fad6-731c-444c-82cd-a15dca0c4dc2" providerId="ADAL" clId="{5CA2861B-109B-4B0A-A153-43C43C1D71BC}" dt="2024-03-19T13:26:59.484" v="478"/>
          <ac:spMkLst>
            <pc:docMk/>
            <pc:sldMk cId="1444352260" sldId="2438"/>
            <ac:spMk id="1682" creationId="{4B01C49B-956F-8496-21B1-D9EA485BC90E}"/>
          </ac:spMkLst>
        </pc:spChg>
        <pc:spChg chg="mod">
          <ac:chgData name="Allegra Pericles" userId="6fb6fad6-731c-444c-82cd-a15dca0c4dc2" providerId="ADAL" clId="{5CA2861B-109B-4B0A-A153-43C43C1D71BC}" dt="2024-03-19T13:26:59.484" v="478"/>
          <ac:spMkLst>
            <pc:docMk/>
            <pc:sldMk cId="1444352260" sldId="2438"/>
            <ac:spMk id="1683" creationId="{232266F6-2B4F-CBD7-D454-F4B71E44B512}"/>
          </ac:spMkLst>
        </pc:spChg>
        <pc:spChg chg="mod">
          <ac:chgData name="Allegra Pericles" userId="6fb6fad6-731c-444c-82cd-a15dca0c4dc2" providerId="ADAL" clId="{5CA2861B-109B-4B0A-A153-43C43C1D71BC}" dt="2024-03-19T13:26:59.484" v="478"/>
          <ac:spMkLst>
            <pc:docMk/>
            <pc:sldMk cId="1444352260" sldId="2438"/>
            <ac:spMk id="1684" creationId="{9B9EBCCA-356D-FCF4-E4D0-7F223D4DC9DA}"/>
          </ac:spMkLst>
        </pc:spChg>
        <pc:spChg chg="mod">
          <ac:chgData name="Allegra Pericles" userId="6fb6fad6-731c-444c-82cd-a15dca0c4dc2" providerId="ADAL" clId="{5CA2861B-109B-4B0A-A153-43C43C1D71BC}" dt="2024-03-19T13:26:59.484" v="478"/>
          <ac:spMkLst>
            <pc:docMk/>
            <pc:sldMk cId="1444352260" sldId="2438"/>
            <ac:spMk id="1685" creationId="{99107EFF-A62E-0140-E49E-4BBA0500E7AA}"/>
          </ac:spMkLst>
        </pc:spChg>
        <pc:spChg chg="mod">
          <ac:chgData name="Allegra Pericles" userId="6fb6fad6-731c-444c-82cd-a15dca0c4dc2" providerId="ADAL" clId="{5CA2861B-109B-4B0A-A153-43C43C1D71BC}" dt="2024-03-19T13:26:59.484" v="478"/>
          <ac:spMkLst>
            <pc:docMk/>
            <pc:sldMk cId="1444352260" sldId="2438"/>
            <ac:spMk id="1686" creationId="{9A930D53-1968-9306-6C60-1499AEF9546F}"/>
          </ac:spMkLst>
        </pc:spChg>
        <pc:spChg chg="mod">
          <ac:chgData name="Allegra Pericles" userId="6fb6fad6-731c-444c-82cd-a15dca0c4dc2" providerId="ADAL" clId="{5CA2861B-109B-4B0A-A153-43C43C1D71BC}" dt="2024-03-19T13:26:59.484" v="478"/>
          <ac:spMkLst>
            <pc:docMk/>
            <pc:sldMk cId="1444352260" sldId="2438"/>
            <ac:spMk id="1687" creationId="{06094BEC-D517-036C-4D38-4FCDB82586CE}"/>
          </ac:spMkLst>
        </pc:spChg>
        <pc:spChg chg="mod">
          <ac:chgData name="Allegra Pericles" userId="6fb6fad6-731c-444c-82cd-a15dca0c4dc2" providerId="ADAL" clId="{5CA2861B-109B-4B0A-A153-43C43C1D71BC}" dt="2024-03-19T13:26:59.484" v="478"/>
          <ac:spMkLst>
            <pc:docMk/>
            <pc:sldMk cId="1444352260" sldId="2438"/>
            <ac:spMk id="1688" creationId="{7A467E33-6131-AD9F-13B2-732934EF068B}"/>
          </ac:spMkLst>
        </pc:spChg>
        <pc:spChg chg="mod">
          <ac:chgData name="Allegra Pericles" userId="6fb6fad6-731c-444c-82cd-a15dca0c4dc2" providerId="ADAL" clId="{5CA2861B-109B-4B0A-A153-43C43C1D71BC}" dt="2024-03-19T13:26:59.484" v="478"/>
          <ac:spMkLst>
            <pc:docMk/>
            <pc:sldMk cId="1444352260" sldId="2438"/>
            <ac:spMk id="1689" creationId="{8E73B4BB-8E2A-563A-4110-996AA1D01DCA}"/>
          </ac:spMkLst>
        </pc:spChg>
        <pc:spChg chg="mod">
          <ac:chgData name="Allegra Pericles" userId="6fb6fad6-731c-444c-82cd-a15dca0c4dc2" providerId="ADAL" clId="{5CA2861B-109B-4B0A-A153-43C43C1D71BC}" dt="2024-03-19T13:26:59.484" v="478"/>
          <ac:spMkLst>
            <pc:docMk/>
            <pc:sldMk cId="1444352260" sldId="2438"/>
            <ac:spMk id="1690" creationId="{E6CDF72F-7C9D-AC75-44D7-B01D38474307}"/>
          </ac:spMkLst>
        </pc:spChg>
        <pc:spChg chg="mod">
          <ac:chgData name="Allegra Pericles" userId="6fb6fad6-731c-444c-82cd-a15dca0c4dc2" providerId="ADAL" clId="{5CA2861B-109B-4B0A-A153-43C43C1D71BC}" dt="2024-03-19T13:26:59.484" v="478"/>
          <ac:spMkLst>
            <pc:docMk/>
            <pc:sldMk cId="1444352260" sldId="2438"/>
            <ac:spMk id="1691" creationId="{4B710657-F594-03CB-DFE5-53805BA2F1B4}"/>
          </ac:spMkLst>
        </pc:spChg>
        <pc:spChg chg="mod">
          <ac:chgData name="Allegra Pericles" userId="6fb6fad6-731c-444c-82cd-a15dca0c4dc2" providerId="ADAL" clId="{5CA2861B-109B-4B0A-A153-43C43C1D71BC}" dt="2024-03-19T13:26:59.484" v="478"/>
          <ac:spMkLst>
            <pc:docMk/>
            <pc:sldMk cId="1444352260" sldId="2438"/>
            <ac:spMk id="1692" creationId="{76770BFD-17E3-AE06-5097-9565EB76133A}"/>
          </ac:spMkLst>
        </pc:spChg>
        <pc:spChg chg="mod">
          <ac:chgData name="Allegra Pericles" userId="6fb6fad6-731c-444c-82cd-a15dca0c4dc2" providerId="ADAL" clId="{5CA2861B-109B-4B0A-A153-43C43C1D71BC}" dt="2024-03-19T13:26:59.484" v="478"/>
          <ac:spMkLst>
            <pc:docMk/>
            <pc:sldMk cId="1444352260" sldId="2438"/>
            <ac:spMk id="1693" creationId="{3BE00D71-E905-1B39-7171-DFCD43F7F1A2}"/>
          </ac:spMkLst>
        </pc:spChg>
        <pc:spChg chg="mod">
          <ac:chgData name="Allegra Pericles" userId="6fb6fad6-731c-444c-82cd-a15dca0c4dc2" providerId="ADAL" clId="{5CA2861B-109B-4B0A-A153-43C43C1D71BC}" dt="2024-03-19T13:26:59.484" v="478"/>
          <ac:spMkLst>
            <pc:docMk/>
            <pc:sldMk cId="1444352260" sldId="2438"/>
            <ac:spMk id="1694" creationId="{17377E8B-8119-C0B8-5757-CAD01C1AAC86}"/>
          </ac:spMkLst>
        </pc:spChg>
        <pc:spChg chg="mod">
          <ac:chgData name="Allegra Pericles" userId="6fb6fad6-731c-444c-82cd-a15dca0c4dc2" providerId="ADAL" clId="{5CA2861B-109B-4B0A-A153-43C43C1D71BC}" dt="2024-03-19T13:26:59.484" v="478"/>
          <ac:spMkLst>
            <pc:docMk/>
            <pc:sldMk cId="1444352260" sldId="2438"/>
            <ac:spMk id="1695" creationId="{ED7A0E67-27C9-7FD2-660C-C291B24D94C2}"/>
          </ac:spMkLst>
        </pc:spChg>
        <pc:spChg chg="mod">
          <ac:chgData name="Allegra Pericles" userId="6fb6fad6-731c-444c-82cd-a15dca0c4dc2" providerId="ADAL" clId="{5CA2861B-109B-4B0A-A153-43C43C1D71BC}" dt="2024-03-19T13:26:59.484" v="478"/>
          <ac:spMkLst>
            <pc:docMk/>
            <pc:sldMk cId="1444352260" sldId="2438"/>
            <ac:spMk id="1696" creationId="{6757C88B-5B3A-FD0D-A34D-5FECA228AB02}"/>
          </ac:spMkLst>
        </pc:spChg>
        <pc:spChg chg="mod">
          <ac:chgData name="Allegra Pericles" userId="6fb6fad6-731c-444c-82cd-a15dca0c4dc2" providerId="ADAL" clId="{5CA2861B-109B-4B0A-A153-43C43C1D71BC}" dt="2024-03-19T13:26:59.484" v="478"/>
          <ac:spMkLst>
            <pc:docMk/>
            <pc:sldMk cId="1444352260" sldId="2438"/>
            <ac:spMk id="1697" creationId="{C07B2A89-D637-8AAB-11F8-4B3262354A87}"/>
          </ac:spMkLst>
        </pc:spChg>
        <pc:spChg chg="mod">
          <ac:chgData name="Allegra Pericles" userId="6fb6fad6-731c-444c-82cd-a15dca0c4dc2" providerId="ADAL" clId="{5CA2861B-109B-4B0A-A153-43C43C1D71BC}" dt="2024-03-19T13:26:59.484" v="478"/>
          <ac:spMkLst>
            <pc:docMk/>
            <pc:sldMk cId="1444352260" sldId="2438"/>
            <ac:spMk id="1698" creationId="{9F072CCC-AC0D-F0E9-0801-549348702FCD}"/>
          </ac:spMkLst>
        </pc:spChg>
        <pc:spChg chg="mod">
          <ac:chgData name="Allegra Pericles" userId="6fb6fad6-731c-444c-82cd-a15dca0c4dc2" providerId="ADAL" clId="{5CA2861B-109B-4B0A-A153-43C43C1D71BC}" dt="2024-03-19T13:26:59.484" v="478"/>
          <ac:spMkLst>
            <pc:docMk/>
            <pc:sldMk cId="1444352260" sldId="2438"/>
            <ac:spMk id="1699" creationId="{E395867B-8663-00D2-D779-A99E8D063A01}"/>
          </ac:spMkLst>
        </pc:spChg>
        <pc:spChg chg="mod">
          <ac:chgData name="Allegra Pericles" userId="6fb6fad6-731c-444c-82cd-a15dca0c4dc2" providerId="ADAL" clId="{5CA2861B-109B-4B0A-A153-43C43C1D71BC}" dt="2024-03-19T13:26:59.484" v="478"/>
          <ac:spMkLst>
            <pc:docMk/>
            <pc:sldMk cId="1444352260" sldId="2438"/>
            <ac:spMk id="1700" creationId="{451844B9-3A5A-3B91-FE8F-0BA9C62D7B2A}"/>
          </ac:spMkLst>
        </pc:spChg>
        <pc:spChg chg="mod">
          <ac:chgData name="Allegra Pericles" userId="6fb6fad6-731c-444c-82cd-a15dca0c4dc2" providerId="ADAL" clId="{5CA2861B-109B-4B0A-A153-43C43C1D71BC}" dt="2024-03-19T13:26:59.484" v="478"/>
          <ac:spMkLst>
            <pc:docMk/>
            <pc:sldMk cId="1444352260" sldId="2438"/>
            <ac:spMk id="1701" creationId="{783D0965-98B0-A74E-0238-0DED87F623ED}"/>
          </ac:spMkLst>
        </pc:spChg>
        <pc:spChg chg="mod">
          <ac:chgData name="Allegra Pericles" userId="6fb6fad6-731c-444c-82cd-a15dca0c4dc2" providerId="ADAL" clId="{5CA2861B-109B-4B0A-A153-43C43C1D71BC}" dt="2024-03-19T13:26:59.484" v="478"/>
          <ac:spMkLst>
            <pc:docMk/>
            <pc:sldMk cId="1444352260" sldId="2438"/>
            <ac:spMk id="1702" creationId="{9BC268CF-D4C3-49D4-46D5-407066401BEC}"/>
          </ac:spMkLst>
        </pc:spChg>
        <pc:spChg chg="mod">
          <ac:chgData name="Allegra Pericles" userId="6fb6fad6-731c-444c-82cd-a15dca0c4dc2" providerId="ADAL" clId="{5CA2861B-109B-4B0A-A153-43C43C1D71BC}" dt="2024-03-19T13:26:59.484" v="478"/>
          <ac:spMkLst>
            <pc:docMk/>
            <pc:sldMk cId="1444352260" sldId="2438"/>
            <ac:spMk id="1703" creationId="{5B88A866-9244-4FF7-0B0C-EE3AF2C0FAD1}"/>
          </ac:spMkLst>
        </pc:spChg>
        <pc:spChg chg="mod">
          <ac:chgData name="Allegra Pericles" userId="6fb6fad6-731c-444c-82cd-a15dca0c4dc2" providerId="ADAL" clId="{5CA2861B-109B-4B0A-A153-43C43C1D71BC}" dt="2024-03-19T13:26:59.484" v="478"/>
          <ac:spMkLst>
            <pc:docMk/>
            <pc:sldMk cId="1444352260" sldId="2438"/>
            <ac:spMk id="1704" creationId="{06EF151B-5A71-07EA-4310-61D94BF692D9}"/>
          </ac:spMkLst>
        </pc:spChg>
        <pc:spChg chg="mod">
          <ac:chgData name="Allegra Pericles" userId="6fb6fad6-731c-444c-82cd-a15dca0c4dc2" providerId="ADAL" clId="{5CA2861B-109B-4B0A-A153-43C43C1D71BC}" dt="2024-03-19T13:26:59.484" v="478"/>
          <ac:spMkLst>
            <pc:docMk/>
            <pc:sldMk cId="1444352260" sldId="2438"/>
            <ac:spMk id="1705" creationId="{C43E4DD0-0774-CA73-CDE7-C5D405D6BF3A}"/>
          </ac:spMkLst>
        </pc:spChg>
        <pc:spChg chg="mod">
          <ac:chgData name="Allegra Pericles" userId="6fb6fad6-731c-444c-82cd-a15dca0c4dc2" providerId="ADAL" clId="{5CA2861B-109B-4B0A-A153-43C43C1D71BC}" dt="2024-03-19T13:26:59.484" v="478"/>
          <ac:spMkLst>
            <pc:docMk/>
            <pc:sldMk cId="1444352260" sldId="2438"/>
            <ac:spMk id="1706" creationId="{CF608BA9-32BE-5B6F-DBCF-5FB2E4AFEC0B}"/>
          </ac:spMkLst>
        </pc:spChg>
        <pc:spChg chg="mod">
          <ac:chgData name="Allegra Pericles" userId="6fb6fad6-731c-444c-82cd-a15dca0c4dc2" providerId="ADAL" clId="{5CA2861B-109B-4B0A-A153-43C43C1D71BC}" dt="2024-03-19T13:26:59.484" v="478"/>
          <ac:spMkLst>
            <pc:docMk/>
            <pc:sldMk cId="1444352260" sldId="2438"/>
            <ac:spMk id="1707" creationId="{CC4671DD-60E1-A353-F7BE-D85FB632782E}"/>
          </ac:spMkLst>
        </pc:spChg>
        <pc:spChg chg="mod">
          <ac:chgData name="Allegra Pericles" userId="6fb6fad6-731c-444c-82cd-a15dca0c4dc2" providerId="ADAL" clId="{5CA2861B-109B-4B0A-A153-43C43C1D71BC}" dt="2024-03-19T13:26:59.484" v="478"/>
          <ac:spMkLst>
            <pc:docMk/>
            <pc:sldMk cId="1444352260" sldId="2438"/>
            <ac:spMk id="1708" creationId="{58A3DC23-3280-6A0E-80FE-D9F4437EE3C3}"/>
          </ac:spMkLst>
        </pc:spChg>
        <pc:spChg chg="mod">
          <ac:chgData name="Allegra Pericles" userId="6fb6fad6-731c-444c-82cd-a15dca0c4dc2" providerId="ADAL" clId="{5CA2861B-109B-4B0A-A153-43C43C1D71BC}" dt="2024-03-19T13:26:59.484" v="478"/>
          <ac:spMkLst>
            <pc:docMk/>
            <pc:sldMk cId="1444352260" sldId="2438"/>
            <ac:spMk id="1709" creationId="{C751A16F-A3EA-CA4F-68AC-8A3CF7945A70}"/>
          </ac:spMkLst>
        </pc:spChg>
        <pc:spChg chg="mod">
          <ac:chgData name="Allegra Pericles" userId="6fb6fad6-731c-444c-82cd-a15dca0c4dc2" providerId="ADAL" clId="{5CA2861B-109B-4B0A-A153-43C43C1D71BC}" dt="2024-03-19T13:26:59.484" v="478"/>
          <ac:spMkLst>
            <pc:docMk/>
            <pc:sldMk cId="1444352260" sldId="2438"/>
            <ac:spMk id="1710" creationId="{07735968-C8AB-0860-4D7B-8659929BD809}"/>
          </ac:spMkLst>
        </pc:spChg>
        <pc:spChg chg="mod">
          <ac:chgData name="Allegra Pericles" userId="6fb6fad6-731c-444c-82cd-a15dca0c4dc2" providerId="ADAL" clId="{5CA2861B-109B-4B0A-A153-43C43C1D71BC}" dt="2024-03-19T13:26:59.484" v="478"/>
          <ac:spMkLst>
            <pc:docMk/>
            <pc:sldMk cId="1444352260" sldId="2438"/>
            <ac:spMk id="1711" creationId="{7330E993-E4F2-82CB-EDB4-014757BFC594}"/>
          </ac:spMkLst>
        </pc:spChg>
        <pc:spChg chg="mod">
          <ac:chgData name="Allegra Pericles" userId="6fb6fad6-731c-444c-82cd-a15dca0c4dc2" providerId="ADAL" clId="{5CA2861B-109B-4B0A-A153-43C43C1D71BC}" dt="2024-03-19T13:26:59.484" v="478"/>
          <ac:spMkLst>
            <pc:docMk/>
            <pc:sldMk cId="1444352260" sldId="2438"/>
            <ac:spMk id="1712" creationId="{6502CB20-E6AB-53AA-FE20-0C946276C30E}"/>
          </ac:spMkLst>
        </pc:spChg>
        <pc:spChg chg="mod">
          <ac:chgData name="Allegra Pericles" userId="6fb6fad6-731c-444c-82cd-a15dca0c4dc2" providerId="ADAL" clId="{5CA2861B-109B-4B0A-A153-43C43C1D71BC}" dt="2024-03-19T13:26:59.484" v="478"/>
          <ac:spMkLst>
            <pc:docMk/>
            <pc:sldMk cId="1444352260" sldId="2438"/>
            <ac:spMk id="1713" creationId="{234EBF06-F6A0-B691-D9CA-7D1C0687B16D}"/>
          </ac:spMkLst>
        </pc:spChg>
        <pc:spChg chg="mod">
          <ac:chgData name="Allegra Pericles" userId="6fb6fad6-731c-444c-82cd-a15dca0c4dc2" providerId="ADAL" clId="{5CA2861B-109B-4B0A-A153-43C43C1D71BC}" dt="2024-03-19T13:26:59.484" v="478"/>
          <ac:spMkLst>
            <pc:docMk/>
            <pc:sldMk cId="1444352260" sldId="2438"/>
            <ac:spMk id="1714" creationId="{72F91104-2D28-0623-B1F0-1B1411AAE3DA}"/>
          </ac:spMkLst>
        </pc:spChg>
        <pc:spChg chg="mod">
          <ac:chgData name="Allegra Pericles" userId="6fb6fad6-731c-444c-82cd-a15dca0c4dc2" providerId="ADAL" clId="{5CA2861B-109B-4B0A-A153-43C43C1D71BC}" dt="2024-03-19T13:26:59.484" v="478"/>
          <ac:spMkLst>
            <pc:docMk/>
            <pc:sldMk cId="1444352260" sldId="2438"/>
            <ac:spMk id="1715" creationId="{A9331A91-C0B4-C449-2974-0818EF4CA4D6}"/>
          </ac:spMkLst>
        </pc:spChg>
        <pc:spChg chg="mod">
          <ac:chgData name="Allegra Pericles" userId="6fb6fad6-731c-444c-82cd-a15dca0c4dc2" providerId="ADAL" clId="{5CA2861B-109B-4B0A-A153-43C43C1D71BC}" dt="2024-03-19T13:26:59.484" v="478"/>
          <ac:spMkLst>
            <pc:docMk/>
            <pc:sldMk cId="1444352260" sldId="2438"/>
            <ac:spMk id="1716" creationId="{8971A727-7ACD-D43F-0343-834D78CA04EC}"/>
          </ac:spMkLst>
        </pc:spChg>
        <pc:spChg chg="mod">
          <ac:chgData name="Allegra Pericles" userId="6fb6fad6-731c-444c-82cd-a15dca0c4dc2" providerId="ADAL" clId="{5CA2861B-109B-4B0A-A153-43C43C1D71BC}" dt="2024-03-19T13:26:59.484" v="478"/>
          <ac:spMkLst>
            <pc:docMk/>
            <pc:sldMk cId="1444352260" sldId="2438"/>
            <ac:spMk id="1717" creationId="{F1BC3655-8C62-BA64-039F-B2321BF7D8B3}"/>
          </ac:spMkLst>
        </pc:spChg>
        <pc:spChg chg="mod">
          <ac:chgData name="Allegra Pericles" userId="6fb6fad6-731c-444c-82cd-a15dca0c4dc2" providerId="ADAL" clId="{5CA2861B-109B-4B0A-A153-43C43C1D71BC}" dt="2024-03-19T13:26:59.484" v="478"/>
          <ac:spMkLst>
            <pc:docMk/>
            <pc:sldMk cId="1444352260" sldId="2438"/>
            <ac:spMk id="1718" creationId="{DF12CAD0-8709-9278-FB52-62DBB6C4D1F4}"/>
          </ac:spMkLst>
        </pc:spChg>
        <pc:spChg chg="mod">
          <ac:chgData name="Allegra Pericles" userId="6fb6fad6-731c-444c-82cd-a15dca0c4dc2" providerId="ADAL" clId="{5CA2861B-109B-4B0A-A153-43C43C1D71BC}" dt="2024-03-19T13:26:59.484" v="478"/>
          <ac:spMkLst>
            <pc:docMk/>
            <pc:sldMk cId="1444352260" sldId="2438"/>
            <ac:spMk id="1719" creationId="{8EE48969-1F7B-4874-8926-AA76C394EAF2}"/>
          </ac:spMkLst>
        </pc:spChg>
        <pc:spChg chg="mod">
          <ac:chgData name="Allegra Pericles" userId="6fb6fad6-731c-444c-82cd-a15dca0c4dc2" providerId="ADAL" clId="{5CA2861B-109B-4B0A-A153-43C43C1D71BC}" dt="2024-03-19T13:26:59.484" v="478"/>
          <ac:spMkLst>
            <pc:docMk/>
            <pc:sldMk cId="1444352260" sldId="2438"/>
            <ac:spMk id="1720" creationId="{1CCCCEF8-34EC-4A51-F917-60515B042AC1}"/>
          </ac:spMkLst>
        </pc:spChg>
        <pc:spChg chg="mod">
          <ac:chgData name="Allegra Pericles" userId="6fb6fad6-731c-444c-82cd-a15dca0c4dc2" providerId="ADAL" clId="{5CA2861B-109B-4B0A-A153-43C43C1D71BC}" dt="2024-03-19T13:26:59.484" v="478"/>
          <ac:spMkLst>
            <pc:docMk/>
            <pc:sldMk cId="1444352260" sldId="2438"/>
            <ac:spMk id="1721" creationId="{61A0A2DB-106F-399C-CEF4-FBABC4F652C4}"/>
          </ac:spMkLst>
        </pc:spChg>
        <pc:spChg chg="mod">
          <ac:chgData name="Allegra Pericles" userId="6fb6fad6-731c-444c-82cd-a15dca0c4dc2" providerId="ADAL" clId="{5CA2861B-109B-4B0A-A153-43C43C1D71BC}" dt="2024-03-19T13:26:59.484" v="478"/>
          <ac:spMkLst>
            <pc:docMk/>
            <pc:sldMk cId="1444352260" sldId="2438"/>
            <ac:spMk id="1722" creationId="{C62561CB-A38D-3F49-5D44-E13743101242}"/>
          </ac:spMkLst>
        </pc:spChg>
        <pc:spChg chg="mod">
          <ac:chgData name="Allegra Pericles" userId="6fb6fad6-731c-444c-82cd-a15dca0c4dc2" providerId="ADAL" clId="{5CA2861B-109B-4B0A-A153-43C43C1D71BC}" dt="2024-03-19T13:26:59.484" v="478"/>
          <ac:spMkLst>
            <pc:docMk/>
            <pc:sldMk cId="1444352260" sldId="2438"/>
            <ac:spMk id="1723" creationId="{6EDE5F22-110B-FF63-EBE5-9A42F80F1BFC}"/>
          </ac:spMkLst>
        </pc:spChg>
        <pc:spChg chg="mod">
          <ac:chgData name="Allegra Pericles" userId="6fb6fad6-731c-444c-82cd-a15dca0c4dc2" providerId="ADAL" clId="{5CA2861B-109B-4B0A-A153-43C43C1D71BC}" dt="2024-03-19T13:26:59.484" v="478"/>
          <ac:spMkLst>
            <pc:docMk/>
            <pc:sldMk cId="1444352260" sldId="2438"/>
            <ac:spMk id="1724" creationId="{711E785A-07F8-1651-AE72-5DE925C6F2C4}"/>
          </ac:spMkLst>
        </pc:spChg>
        <pc:spChg chg="mod">
          <ac:chgData name="Allegra Pericles" userId="6fb6fad6-731c-444c-82cd-a15dca0c4dc2" providerId="ADAL" clId="{5CA2861B-109B-4B0A-A153-43C43C1D71BC}" dt="2024-03-19T13:26:59.484" v="478"/>
          <ac:spMkLst>
            <pc:docMk/>
            <pc:sldMk cId="1444352260" sldId="2438"/>
            <ac:spMk id="1725" creationId="{C78762AF-F715-63FA-A068-21CC8D87E255}"/>
          </ac:spMkLst>
        </pc:spChg>
        <pc:spChg chg="mod">
          <ac:chgData name="Allegra Pericles" userId="6fb6fad6-731c-444c-82cd-a15dca0c4dc2" providerId="ADAL" clId="{5CA2861B-109B-4B0A-A153-43C43C1D71BC}" dt="2024-03-19T13:26:59.484" v="478"/>
          <ac:spMkLst>
            <pc:docMk/>
            <pc:sldMk cId="1444352260" sldId="2438"/>
            <ac:spMk id="1726" creationId="{65C1235F-1E0F-3428-1D39-495506F2EFC4}"/>
          </ac:spMkLst>
        </pc:spChg>
        <pc:spChg chg="mod">
          <ac:chgData name="Allegra Pericles" userId="6fb6fad6-731c-444c-82cd-a15dca0c4dc2" providerId="ADAL" clId="{5CA2861B-109B-4B0A-A153-43C43C1D71BC}" dt="2024-03-19T13:26:59.484" v="478"/>
          <ac:spMkLst>
            <pc:docMk/>
            <pc:sldMk cId="1444352260" sldId="2438"/>
            <ac:spMk id="1727" creationId="{7FC92252-8E4A-3363-422E-6A356E8D5796}"/>
          </ac:spMkLst>
        </pc:spChg>
        <pc:spChg chg="mod">
          <ac:chgData name="Allegra Pericles" userId="6fb6fad6-731c-444c-82cd-a15dca0c4dc2" providerId="ADAL" clId="{5CA2861B-109B-4B0A-A153-43C43C1D71BC}" dt="2024-03-19T13:26:59.484" v="478"/>
          <ac:spMkLst>
            <pc:docMk/>
            <pc:sldMk cId="1444352260" sldId="2438"/>
            <ac:spMk id="1728" creationId="{C69C37E8-2394-22F7-EF9E-98182C563E1F}"/>
          </ac:spMkLst>
        </pc:spChg>
        <pc:spChg chg="mod">
          <ac:chgData name="Allegra Pericles" userId="6fb6fad6-731c-444c-82cd-a15dca0c4dc2" providerId="ADAL" clId="{5CA2861B-109B-4B0A-A153-43C43C1D71BC}" dt="2024-03-19T13:26:59.484" v="478"/>
          <ac:spMkLst>
            <pc:docMk/>
            <pc:sldMk cId="1444352260" sldId="2438"/>
            <ac:spMk id="1729" creationId="{DB12BEB4-C760-D2B8-6614-8003D4DEF073}"/>
          </ac:spMkLst>
        </pc:spChg>
        <pc:spChg chg="mod">
          <ac:chgData name="Allegra Pericles" userId="6fb6fad6-731c-444c-82cd-a15dca0c4dc2" providerId="ADAL" clId="{5CA2861B-109B-4B0A-A153-43C43C1D71BC}" dt="2024-03-19T13:26:59.484" v="478"/>
          <ac:spMkLst>
            <pc:docMk/>
            <pc:sldMk cId="1444352260" sldId="2438"/>
            <ac:spMk id="1730" creationId="{0D4327D9-FC1E-CFA1-EF04-628BFF462A92}"/>
          </ac:spMkLst>
        </pc:spChg>
        <pc:spChg chg="mod">
          <ac:chgData name="Allegra Pericles" userId="6fb6fad6-731c-444c-82cd-a15dca0c4dc2" providerId="ADAL" clId="{5CA2861B-109B-4B0A-A153-43C43C1D71BC}" dt="2024-03-19T13:26:59.484" v="478"/>
          <ac:spMkLst>
            <pc:docMk/>
            <pc:sldMk cId="1444352260" sldId="2438"/>
            <ac:spMk id="1731" creationId="{2D8B45B8-FA8B-2919-F58D-F58DB1AA72F8}"/>
          </ac:spMkLst>
        </pc:spChg>
        <pc:spChg chg="mod">
          <ac:chgData name="Allegra Pericles" userId="6fb6fad6-731c-444c-82cd-a15dca0c4dc2" providerId="ADAL" clId="{5CA2861B-109B-4B0A-A153-43C43C1D71BC}" dt="2024-03-19T13:26:59.484" v="478"/>
          <ac:spMkLst>
            <pc:docMk/>
            <pc:sldMk cId="1444352260" sldId="2438"/>
            <ac:spMk id="1732" creationId="{04614813-C0D9-D20A-70EC-24C52D343DB2}"/>
          </ac:spMkLst>
        </pc:spChg>
        <pc:spChg chg="mod">
          <ac:chgData name="Allegra Pericles" userId="6fb6fad6-731c-444c-82cd-a15dca0c4dc2" providerId="ADAL" clId="{5CA2861B-109B-4B0A-A153-43C43C1D71BC}" dt="2024-03-19T13:26:59.484" v="478"/>
          <ac:spMkLst>
            <pc:docMk/>
            <pc:sldMk cId="1444352260" sldId="2438"/>
            <ac:spMk id="1733" creationId="{19A1B3B9-C77D-E68F-3D21-51EEE254E14D}"/>
          </ac:spMkLst>
        </pc:spChg>
        <pc:spChg chg="mod">
          <ac:chgData name="Allegra Pericles" userId="6fb6fad6-731c-444c-82cd-a15dca0c4dc2" providerId="ADAL" clId="{5CA2861B-109B-4B0A-A153-43C43C1D71BC}" dt="2024-03-19T13:26:59.484" v="478"/>
          <ac:spMkLst>
            <pc:docMk/>
            <pc:sldMk cId="1444352260" sldId="2438"/>
            <ac:spMk id="1734" creationId="{BC1F52FF-D558-6F3A-E52D-448863029E31}"/>
          </ac:spMkLst>
        </pc:spChg>
        <pc:spChg chg="mod">
          <ac:chgData name="Allegra Pericles" userId="6fb6fad6-731c-444c-82cd-a15dca0c4dc2" providerId="ADAL" clId="{5CA2861B-109B-4B0A-A153-43C43C1D71BC}" dt="2024-03-19T13:26:59.484" v="478"/>
          <ac:spMkLst>
            <pc:docMk/>
            <pc:sldMk cId="1444352260" sldId="2438"/>
            <ac:spMk id="1735" creationId="{1AA38319-F57D-E611-269D-B89CDC39BEAE}"/>
          </ac:spMkLst>
        </pc:spChg>
        <pc:spChg chg="mod">
          <ac:chgData name="Allegra Pericles" userId="6fb6fad6-731c-444c-82cd-a15dca0c4dc2" providerId="ADAL" clId="{5CA2861B-109B-4B0A-A153-43C43C1D71BC}" dt="2024-03-19T13:26:59.484" v="478"/>
          <ac:spMkLst>
            <pc:docMk/>
            <pc:sldMk cId="1444352260" sldId="2438"/>
            <ac:spMk id="1736" creationId="{A1625BE5-7A90-4116-01F5-0C51A44C366D}"/>
          </ac:spMkLst>
        </pc:spChg>
        <pc:spChg chg="mod">
          <ac:chgData name="Allegra Pericles" userId="6fb6fad6-731c-444c-82cd-a15dca0c4dc2" providerId="ADAL" clId="{5CA2861B-109B-4B0A-A153-43C43C1D71BC}" dt="2024-03-19T13:26:59.484" v="478"/>
          <ac:spMkLst>
            <pc:docMk/>
            <pc:sldMk cId="1444352260" sldId="2438"/>
            <ac:spMk id="1737" creationId="{AC343E19-3899-CA5D-AA05-30BF67832E72}"/>
          </ac:spMkLst>
        </pc:spChg>
        <pc:spChg chg="mod">
          <ac:chgData name="Allegra Pericles" userId="6fb6fad6-731c-444c-82cd-a15dca0c4dc2" providerId="ADAL" clId="{5CA2861B-109B-4B0A-A153-43C43C1D71BC}" dt="2024-03-19T13:26:59.484" v="478"/>
          <ac:spMkLst>
            <pc:docMk/>
            <pc:sldMk cId="1444352260" sldId="2438"/>
            <ac:spMk id="1738" creationId="{6A7ABA27-F289-A3B4-FCBE-9D86F2D23B98}"/>
          </ac:spMkLst>
        </pc:spChg>
        <pc:spChg chg="mod">
          <ac:chgData name="Allegra Pericles" userId="6fb6fad6-731c-444c-82cd-a15dca0c4dc2" providerId="ADAL" clId="{5CA2861B-109B-4B0A-A153-43C43C1D71BC}" dt="2024-03-19T13:26:59.484" v="478"/>
          <ac:spMkLst>
            <pc:docMk/>
            <pc:sldMk cId="1444352260" sldId="2438"/>
            <ac:spMk id="1739" creationId="{CEAA4C5E-44A2-E291-06E9-DBB432B9A729}"/>
          </ac:spMkLst>
        </pc:spChg>
        <pc:spChg chg="mod">
          <ac:chgData name="Allegra Pericles" userId="6fb6fad6-731c-444c-82cd-a15dca0c4dc2" providerId="ADAL" clId="{5CA2861B-109B-4B0A-A153-43C43C1D71BC}" dt="2024-03-19T13:26:59.484" v="478"/>
          <ac:spMkLst>
            <pc:docMk/>
            <pc:sldMk cId="1444352260" sldId="2438"/>
            <ac:spMk id="1740" creationId="{1799F474-FD20-27D9-8E20-D2E8868FF273}"/>
          </ac:spMkLst>
        </pc:spChg>
        <pc:spChg chg="mod">
          <ac:chgData name="Allegra Pericles" userId="6fb6fad6-731c-444c-82cd-a15dca0c4dc2" providerId="ADAL" clId="{5CA2861B-109B-4B0A-A153-43C43C1D71BC}" dt="2024-03-19T13:26:59.484" v="478"/>
          <ac:spMkLst>
            <pc:docMk/>
            <pc:sldMk cId="1444352260" sldId="2438"/>
            <ac:spMk id="1741" creationId="{A2D8E5AE-FCEB-A403-3C7E-BA7ECF431772}"/>
          </ac:spMkLst>
        </pc:spChg>
        <pc:spChg chg="mod">
          <ac:chgData name="Allegra Pericles" userId="6fb6fad6-731c-444c-82cd-a15dca0c4dc2" providerId="ADAL" clId="{5CA2861B-109B-4B0A-A153-43C43C1D71BC}" dt="2024-03-19T13:26:59.484" v="478"/>
          <ac:spMkLst>
            <pc:docMk/>
            <pc:sldMk cId="1444352260" sldId="2438"/>
            <ac:spMk id="1742" creationId="{3ED31D02-575C-E819-C646-D76860F34E85}"/>
          </ac:spMkLst>
        </pc:spChg>
        <pc:spChg chg="mod">
          <ac:chgData name="Allegra Pericles" userId="6fb6fad6-731c-444c-82cd-a15dca0c4dc2" providerId="ADAL" clId="{5CA2861B-109B-4B0A-A153-43C43C1D71BC}" dt="2024-03-19T13:26:59.484" v="478"/>
          <ac:spMkLst>
            <pc:docMk/>
            <pc:sldMk cId="1444352260" sldId="2438"/>
            <ac:spMk id="1743" creationId="{87A4BD6A-030C-E18A-5284-F163495146EF}"/>
          </ac:spMkLst>
        </pc:spChg>
        <pc:spChg chg="mod">
          <ac:chgData name="Allegra Pericles" userId="6fb6fad6-731c-444c-82cd-a15dca0c4dc2" providerId="ADAL" clId="{5CA2861B-109B-4B0A-A153-43C43C1D71BC}" dt="2024-03-19T13:26:59.484" v="478"/>
          <ac:spMkLst>
            <pc:docMk/>
            <pc:sldMk cId="1444352260" sldId="2438"/>
            <ac:spMk id="1744" creationId="{E3BCB9FA-8BB1-7751-55CB-F473F6B5E67D}"/>
          </ac:spMkLst>
        </pc:spChg>
        <pc:spChg chg="mod">
          <ac:chgData name="Allegra Pericles" userId="6fb6fad6-731c-444c-82cd-a15dca0c4dc2" providerId="ADAL" clId="{5CA2861B-109B-4B0A-A153-43C43C1D71BC}" dt="2024-03-19T13:26:59.484" v="478"/>
          <ac:spMkLst>
            <pc:docMk/>
            <pc:sldMk cId="1444352260" sldId="2438"/>
            <ac:spMk id="1745" creationId="{AE53AD4C-BAFA-0DFC-518F-88BAC61BAA88}"/>
          </ac:spMkLst>
        </pc:spChg>
        <pc:spChg chg="mod">
          <ac:chgData name="Allegra Pericles" userId="6fb6fad6-731c-444c-82cd-a15dca0c4dc2" providerId="ADAL" clId="{5CA2861B-109B-4B0A-A153-43C43C1D71BC}" dt="2024-03-19T13:26:59.484" v="478"/>
          <ac:spMkLst>
            <pc:docMk/>
            <pc:sldMk cId="1444352260" sldId="2438"/>
            <ac:spMk id="1746" creationId="{0C94B3FD-FB3F-ACFD-AEE1-4AA2AA84B4C8}"/>
          </ac:spMkLst>
        </pc:spChg>
        <pc:spChg chg="mod">
          <ac:chgData name="Allegra Pericles" userId="6fb6fad6-731c-444c-82cd-a15dca0c4dc2" providerId="ADAL" clId="{5CA2861B-109B-4B0A-A153-43C43C1D71BC}" dt="2024-03-19T13:26:59.484" v="478"/>
          <ac:spMkLst>
            <pc:docMk/>
            <pc:sldMk cId="1444352260" sldId="2438"/>
            <ac:spMk id="1747" creationId="{8B58EFA7-B940-6414-86D4-4F65995385A7}"/>
          </ac:spMkLst>
        </pc:spChg>
        <pc:spChg chg="mod">
          <ac:chgData name="Allegra Pericles" userId="6fb6fad6-731c-444c-82cd-a15dca0c4dc2" providerId="ADAL" clId="{5CA2861B-109B-4B0A-A153-43C43C1D71BC}" dt="2024-03-19T13:26:59.484" v="478"/>
          <ac:spMkLst>
            <pc:docMk/>
            <pc:sldMk cId="1444352260" sldId="2438"/>
            <ac:spMk id="1748" creationId="{490D9C62-C2FC-BD6C-3C17-C9D2921ED01A}"/>
          </ac:spMkLst>
        </pc:spChg>
        <pc:spChg chg="mod">
          <ac:chgData name="Allegra Pericles" userId="6fb6fad6-731c-444c-82cd-a15dca0c4dc2" providerId="ADAL" clId="{5CA2861B-109B-4B0A-A153-43C43C1D71BC}" dt="2024-03-19T13:26:59.484" v="478"/>
          <ac:spMkLst>
            <pc:docMk/>
            <pc:sldMk cId="1444352260" sldId="2438"/>
            <ac:spMk id="1749" creationId="{AE945FD9-547B-6A8E-18F1-D622E64B41E8}"/>
          </ac:spMkLst>
        </pc:spChg>
        <pc:spChg chg="mod">
          <ac:chgData name="Allegra Pericles" userId="6fb6fad6-731c-444c-82cd-a15dca0c4dc2" providerId="ADAL" clId="{5CA2861B-109B-4B0A-A153-43C43C1D71BC}" dt="2024-03-19T13:26:59.484" v="478"/>
          <ac:spMkLst>
            <pc:docMk/>
            <pc:sldMk cId="1444352260" sldId="2438"/>
            <ac:spMk id="1750" creationId="{7262C4F3-195A-1A8F-9CA4-71785F69017A}"/>
          </ac:spMkLst>
        </pc:spChg>
        <pc:spChg chg="mod">
          <ac:chgData name="Allegra Pericles" userId="6fb6fad6-731c-444c-82cd-a15dca0c4dc2" providerId="ADAL" clId="{5CA2861B-109B-4B0A-A153-43C43C1D71BC}" dt="2024-03-19T13:26:59.484" v="478"/>
          <ac:spMkLst>
            <pc:docMk/>
            <pc:sldMk cId="1444352260" sldId="2438"/>
            <ac:spMk id="1751" creationId="{9F76992E-1749-C79E-2ABB-E301EB387E44}"/>
          </ac:spMkLst>
        </pc:spChg>
        <pc:spChg chg="mod">
          <ac:chgData name="Allegra Pericles" userId="6fb6fad6-731c-444c-82cd-a15dca0c4dc2" providerId="ADAL" clId="{5CA2861B-109B-4B0A-A153-43C43C1D71BC}" dt="2024-03-19T13:26:59.484" v="478"/>
          <ac:spMkLst>
            <pc:docMk/>
            <pc:sldMk cId="1444352260" sldId="2438"/>
            <ac:spMk id="1752" creationId="{2A1067AB-E34D-CDB0-2BC0-1F00730EDA51}"/>
          </ac:spMkLst>
        </pc:spChg>
        <pc:spChg chg="mod">
          <ac:chgData name="Allegra Pericles" userId="6fb6fad6-731c-444c-82cd-a15dca0c4dc2" providerId="ADAL" clId="{5CA2861B-109B-4B0A-A153-43C43C1D71BC}" dt="2024-03-19T13:26:59.484" v="478"/>
          <ac:spMkLst>
            <pc:docMk/>
            <pc:sldMk cId="1444352260" sldId="2438"/>
            <ac:spMk id="1753" creationId="{F8BFDB8F-8180-C909-70CD-0B90CBFAA12C}"/>
          </ac:spMkLst>
        </pc:spChg>
        <pc:spChg chg="mod">
          <ac:chgData name="Allegra Pericles" userId="6fb6fad6-731c-444c-82cd-a15dca0c4dc2" providerId="ADAL" clId="{5CA2861B-109B-4B0A-A153-43C43C1D71BC}" dt="2024-03-19T13:26:59.484" v="478"/>
          <ac:spMkLst>
            <pc:docMk/>
            <pc:sldMk cId="1444352260" sldId="2438"/>
            <ac:spMk id="1754" creationId="{84B0B1E6-DD65-1657-D9A3-76D4D8CB1EC5}"/>
          </ac:spMkLst>
        </pc:spChg>
        <pc:spChg chg="mod">
          <ac:chgData name="Allegra Pericles" userId="6fb6fad6-731c-444c-82cd-a15dca0c4dc2" providerId="ADAL" clId="{5CA2861B-109B-4B0A-A153-43C43C1D71BC}" dt="2024-03-19T13:26:59.484" v="478"/>
          <ac:spMkLst>
            <pc:docMk/>
            <pc:sldMk cId="1444352260" sldId="2438"/>
            <ac:spMk id="1755" creationId="{C3B76B69-A9BE-4232-5F49-B34D8F1F64D3}"/>
          </ac:spMkLst>
        </pc:spChg>
        <pc:spChg chg="mod">
          <ac:chgData name="Allegra Pericles" userId="6fb6fad6-731c-444c-82cd-a15dca0c4dc2" providerId="ADAL" clId="{5CA2861B-109B-4B0A-A153-43C43C1D71BC}" dt="2024-03-19T13:26:59.484" v="478"/>
          <ac:spMkLst>
            <pc:docMk/>
            <pc:sldMk cId="1444352260" sldId="2438"/>
            <ac:spMk id="1756" creationId="{FE7A208D-B87D-DCB4-1700-DCE61FED4278}"/>
          </ac:spMkLst>
        </pc:spChg>
        <pc:spChg chg="mod">
          <ac:chgData name="Allegra Pericles" userId="6fb6fad6-731c-444c-82cd-a15dca0c4dc2" providerId="ADAL" clId="{5CA2861B-109B-4B0A-A153-43C43C1D71BC}" dt="2024-03-19T13:26:59.484" v="478"/>
          <ac:spMkLst>
            <pc:docMk/>
            <pc:sldMk cId="1444352260" sldId="2438"/>
            <ac:spMk id="1757" creationId="{4CBFA863-1009-B0CC-E42C-3C3A22D40A0A}"/>
          </ac:spMkLst>
        </pc:spChg>
        <pc:spChg chg="mod">
          <ac:chgData name="Allegra Pericles" userId="6fb6fad6-731c-444c-82cd-a15dca0c4dc2" providerId="ADAL" clId="{5CA2861B-109B-4B0A-A153-43C43C1D71BC}" dt="2024-03-19T13:26:59.484" v="478"/>
          <ac:spMkLst>
            <pc:docMk/>
            <pc:sldMk cId="1444352260" sldId="2438"/>
            <ac:spMk id="1758" creationId="{4C21983B-B277-9A2E-C525-2E8E1BF0856C}"/>
          </ac:spMkLst>
        </pc:spChg>
        <pc:spChg chg="mod">
          <ac:chgData name="Allegra Pericles" userId="6fb6fad6-731c-444c-82cd-a15dca0c4dc2" providerId="ADAL" clId="{5CA2861B-109B-4B0A-A153-43C43C1D71BC}" dt="2024-03-19T13:26:59.484" v="478"/>
          <ac:spMkLst>
            <pc:docMk/>
            <pc:sldMk cId="1444352260" sldId="2438"/>
            <ac:spMk id="1759" creationId="{973D5AC6-B20B-C587-C741-C00E7D048592}"/>
          </ac:spMkLst>
        </pc:spChg>
        <pc:spChg chg="mod">
          <ac:chgData name="Allegra Pericles" userId="6fb6fad6-731c-444c-82cd-a15dca0c4dc2" providerId="ADAL" clId="{5CA2861B-109B-4B0A-A153-43C43C1D71BC}" dt="2024-03-19T13:26:59.484" v="478"/>
          <ac:spMkLst>
            <pc:docMk/>
            <pc:sldMk cId="1444352260" sldId="2438"/>
            <ac:spMk id="1760" creationId="{2F8E7E1D-C92F-C6EA-FBC8-635268779BD4}"/>
          </ac:spMkLst>
        </pc:spChg>
        <pc:spChg chg="mod">
          <ac:chgData name="Allegra Pericles" userId="6fb6fad6-731c-444c-82cd-a15dca0c4dc2" providerId="ADAL" clId="{5CA2861B-109B-4B0A-A153-43C43C1D71BC}" dt="2024-03-19T13:26:59.484" v="478"/>
          <ac:spMkLst>
            <pc:docMk/>
            <pc:sldMk cId="1444352260" sldId="2438"/>
            <ac:spMk id="1761" creationId="{07B7F99A-0088-E7E9-C0CA-502C405BE2C1}"/>
          </ac:spMkLst>
        </pc:spChg>
        <pc:spChg chg="mod">
          <ac:chgData name="Allegra Pericles" userId="6fb6fad6-731c-444c-82cd-a15dca0c4dc2" providerId="ADAL" clId="{5CA2861B-109B-4B0A-A153-43C43C1D71BC}" dt="2024-03-19T13:26:59.484" v="478"/>
          <ac:spMkLst>
            <pc:docMk/>
            <pc:sldMk cId="1444352260" sldId="2438"/>
            <ac:spMk id="1762" creationId="{4E213B22-BBEC-2521-E00E-53F72D9F0472}"/>
          </ac:spMkLst>
        </pc:spChg>
        <pc:spChg chg="mod">
          <ac:chgData name="Allegra Pericles" userId="6fb6fad6-731c-444c-82cd-a15dca0c4dc2" providerId="ADAL" clId="{5CA2861B-109B-4B0A-A153-43C43C1D71BC}" dt="2024-03-19T13:26:59.484" v="478"/>
          <ac:spMkLst>
            <pc:docMk/>
            <pc:sldMk cId="1444352260" sldId="2438"/>
            <ac:spMk id="1763" creationId="{44082028-6622-1C0E-99D1-399A07740C23}"/>
          </ac:spMkLst>
        </pc:spChg>
        <pc:spChg chg="mod">
          <ac:chgData name="Allegra Pericles" userId="6fb6fad6-731c-444c-82cd-a15dca0c4dc2" providerId="ADAL" clId="{5CA2861B-109B-4B0A-A153-43C43C1D71BC}" dt="2024-03-19T13:26:59.484" v="478"/>
          <ac:spMkLst>
            <pc:docMk/>
            <pc:sldMk cId="1444352260" sldId="2438"/>
            <ac:spMk id="1764" creationId="{2171387C-8301-B72C-58BB-5282E17B837E}"/>
          </ac:spMkLst>
        </pc:spChg>
        <pc:spChg chg="mod">
          <ac:chgData name="Allegra Pericles" userId="6fb6fad6-731c-444c-82cd-a15dca0c4dc2" providerId="ADAL" clId="{5CA2861B-109B-4B0A-A153-43C43C1D71BC}" dt="2024-03-19T13:26:59.484" v="478"/>
          <ac:spMkLst>
            <pc:docMk/>
            <pc:sldMk cId="1444352260" sldId="2438"/>
            <ac:spMk id="1765" creationId="{DDE40A64-10FB-38B6-44BD-DD993751DC55}"/>
          </ac:spMkLst>
        </pc:spChg>
        <pc:spChg chg="mod">
          <ac:chgData name="Allegra Pericles" userId="6fb6fad6-731c-444c-82cd-a15dca0c4dc2" providerId="ADAL" clId="{5CA2861B-109B-4B0A-A153-43C43C1D71BC}" dt="2024-03-19T13:26:59.484" v="478"/>
          <ac:spMkLst>
            <pc:docMk/>
            <pc:sldMk cId="1444352260" sldId="2438"/>
            <ac:spMk id="1766" creationId="{13416EB2-FA99-04F4-FEB0-3BA837EA46DF}"/>
          </ac:spMkLst>
        </pc:spChg>
        <pc:spChg chg="mod">
          <ac:chgData name="Allegra Pericles" userId="6fb6fad6-731c-444c-82cd-a15dca0c4dc2" providerId="ADAL" clId="{5CA2861B-109B-4B0A-A153-43C43C1D71BC}" dt="2024-03-19T13:26:59.484" v="478"/>
          <ac:spMkLst>
            <pc:docMk/>
            <pc:sldMk cId="1444352260" sldId="2438"/>
            <ac:spMk id="1767" creationId="{F3FA75FD-2795-E1F5-8711-E8F6C7463133}"/>
          </ac:spMkLst>
        </pc:spChg>
        <pc:spChg chg="mod">
          <ac:chgData name="Allegra Pericles" userId="6fb6fad6-731c-444c-82cd-a15dca0c4dc2" providerId="ADAL" clId="{5CA2861B-109B-4B0A-A153-43C43C1D71BC}" dt="2024-03-19T13:26:59.484" v="478"/>
          <ac:spMkLst>
            <pc:docMk/>
            <pc:sldMk cId="1444352260" sldId="2438"/>
            <ac:spMk id="1768" creationId="{687926F9-3D15-2C99-245C-BFD23B21AAC8}"/>
          </ac:spMkLst>
        </pc:spChg>
        <pc:spChg chg="mod">
          <ac:chgData name="Allegra Pericles" userId="6fb6fad6-731c-444c-82cd-a15dca0c4dc2" providerId="ADAL" clId="{5CA2861B-109B-4B0A-A153-43C43C1D71BC}" dt="2024-03-19T13:26:59.484" v="478"/>
          <ac:spMkLst>
            <pc:docMk/>
            <pc:sldMk cId="1444352260" sldId="2438"/>
            <ac:spMk id="1769" creationId="{8963AA6A-65FF-5878-3BCB-4356B7BAFAC4}"/>
          </ac:spMkLst>
        </pc:spChg>
        <pc:spChg chg="mod">
          <ac:chgData name="Allegra Pericles" userId="6fb6fad6-731c-444c-82cd-a15dca0c4dc2" providerId="ADAL" clId="{5CA2861B-109B-4B0A-A153-43C43C1D71BC}" dt="2024-03-19T13:26:59.484" v="478"/>
          <ac:spMkLst>
            <pc:docMk/>
            <pc:sldMk cId="1444352260" sldId="2438"/>
            <ac:spMk id="1770" creationId="{BE047450-827E-1681-84B2-9DC2A92DBDCD}"/>
          </ac:spMkLst>
        </pc:spChg>
        <pc:spChg chg="mod">
          <ac:chgData name="Allegra Pericles" userId="6fb6fad6-731c-444c-82cd-a15dca0c4dc2" providerId="ADAL" clId="{5CA2861B-109B-4B0A-A153-43C43C1D71BC}" dt="2024-03-19T13:26:59.484" v="478"/>
          <ac:spMkLst>
            <pc:docMk/>
            <pc:sldMk cId="1444352260" sldId="2438"/>
            <ac:spMk id="1771" creationId="{B5F2C4C9-4CC1-9496-886D-4C0BFD97C2D0}"/>
          </ac:spMkLst>
        </pc:spChg>
        <pc:spChg chg="mod">
          <ac:chgData name="Allegra Pericles" userId="6fb6fad6-731c-444c-82cd-a15dca0c4dc2" providerId="ADAL" clId="{5CA2861B-109B-4B0A-A153-43C43C1D71BC}" dt="2024-03-19T13:26:59.484" v="478"/>
          <ac:spMkLst>
            <pc:docMk/>
            <pc:sldMk cId="1444352260" sldId="2438"/>
            <ac:spMk id="1772" creationId="{4143B889-033E-84C0-527E-97F716DF88F6}"/>
          </ac:spMkLst>
        </pc:spChg>
        <pc:spChg chg="mod">
          <ac:chgData name="Allegra Pericles" userId="6fb6fad6-731c-444c-82cd-a15dca0c4dc2" providerId="ADAL" clId="{5CA2861B-109B-4B0A-A153-43C43C1D71BC}" dt="2024-03-19T13:26:59.484" v="478"/>
          <ac:spMkLst>
            <pc:docMk/>
            <pc:sldMk cId="1444352260" sldId="2438"/>
            <ac:spMk id="1773" creationId="{FFE967E3-DAD0-A43D-C2D1-DFD6D08CF09B}"/>
          </ac:spMkLst>
        </pc:spChg>
        <pc:spChg chg="mod">
          <ac:chgData name="Allegra Pericles" userId="6fb6fad6-731c-444c-82cd-a15dca0c4dc2" providerId="ADAL" clId="{5CA2861B-109B-4B0A-A153-43C43C1D71BC}" dt="2024-03-19T13:26:59.484" v="478"/>
          <ac:spMkLst>
            <pc:docMk/>
            <pc:sldMk cId="1444352260" sldId="2438"/>
            <ac:spMk id="1774" creationId="{66988ADA-2551-061B-01CF-EADC5A69A71A}"/>
          </ac:spMkLst>
        </pc:spChg>
        <pc:spChg chg="mod">
          <ac:chgData name="Allegra Pericles" userId="6fb6fad6-731c-444c-82cd-a15dca0c4dc2" providerId="ADAL" clId="{5CA2861B-109B-4B0A-A153-43C43C1D71BC}" dt="2024-03-19T13:26:59.484" v="478"/>
          <ac:spMkLst>
            <pc:docMk/>
            <pc:sldMk cId="1444352260" sldId="2438"/>
            <ac:spMk id="1775" creationId="{FDBB390C-F883-E883-8B1C-FA46A623A297}"/>
          </ac:spMkLst>
        </pc:spChg>
        <pc:spChg chg="mod">
          <ac:chgData name="Allegra Pericles" userId="6fb6fad6-731c-444c-82cd-a15dca0c4dc2" providerId="ADAL" clId="{5CA2861B-109B-4B0A-A153-43C43C1D71BC}" dt="2024-03-19T13:26:59.484" v="478"/>
          <ac:spMkLst>
            <pc:docMk/>
            <pc:sldMk cId="1444352260" sldId="2438"/>
            <ac:spMk id="1776" creationId="{F650AD06-1D4A-6DCC-1DA0-680680C7FDA0}"/>
          </ac:spMkLst>
        </pc:spChg>
        <pc:spChg chg="mod">
          <ac:chgData name="Allegra Pericles" userId="6fb6fad6-731c-444c-82cd-a15dca0c4dc2" providerId="ADAL" clId="{5CA2861B-109B-4B0A-A153-43C43C1D71BC}" dt="2024-03-19T13:26:59.484" v="478"/>
          <ac:spMkLst>
            <pc:docMk/>
            <pc:sldMk cId="1444352260" sldId="2438"/>
            <ac:spMk id="1777" creationId="{08D6D9E0-4C2D-EE14-C15C-887828EE39EB}"/>
          </ac:spMkLst>
        </pc:spChg>
        <pc:spChg chg="mod">
          <ac:chgData name="Allegra Pericles" userId="6fb6fad6-731c-444c-82cd-a15dca0c4dc2" providerId="ADAL" clId="{5CA2861B-109B-4B0A-A153-43C43C1D71BC}" dt="2024-03-19T13:26:59.484" v="478"/>
          <ac:spMkLst>
            <pc:docMk/>
            <pc:sldMk cId="1444352260" sldId="2438"/>
            <ac:spMk id="1778" creationId="{DD78986C-DA85-0136-C5F1-359E47D2DEBA}"/>
          </ac:spMkLst>
        </pc:spChg>
        <pc:spChg chg="mod">
          <ac:chgData name="Allegra Pericles" userId="6fb6fad6-731c-444c-82cd-a15dca0c4dc2" providerId="ADAL" clId="{5CA2861B-109B-4B0A-A153-43C43C1D71BC}" dt="2024-03-19T13:26:59.484" v="478"/>
          <ac:spMkLst>
            <pc:docMk/>
            <pc:sldMk cId="1444352260" sldId="2438"/>
            <ac:spMk id="1779" creationId="{52F044D2-0A01-BD65-C84C-ACE241AE5838}"/>
          </ac:spMkLst>
        </pc:spChg>
        <pc:spChg chg="mod">
          <ac:chgData name="Allegra Pericles" userId="6fb6fad6-731c-444c-82cd-a15dca0c4dc2" providerId="ADAL" clId="{5CA2861B-109B-4B0A-A153-43C43C1D71BC}" dt="2024-03-19T13:26:59.484" v="478"/>
          <ac:spMkLst>
            <pc:docMk/>
            <pc:sldMk cId="1444352260" sldId="2438"/>
            <ac:spMk id="1780" creationId="{A4721FBA-A26F-05C1-7FB4-259F74C73868}"/>
          </ac:spMkLst>
        </pc:spChg>
        <pc:spChg chg="mod">
          <ac:chgData name="Allegra Pericles" userId="6fb6fad6-731c-444c-82cd-a15dca0c4dc2" providerId="ADAL" clId="{5CA2861B-109B-4B0A-A153-43C43C1D71BC}" dt="2024-03-19T13:26:59.484" v="478"/>
          <ac:spMkLst>
            <pc:docMk/>
            <pc:sldMk cId="1444352260" sldId="2438"/>
            <ac:spMk id="1781" creationId="{E09B5115-1696-5A05-163C-6E2DB9BFB467}"/>
          </ac:spMkLst>
        </pc:spChg>
        <pc:spChg chg="mod">
          <ac:chgData name="Allegra Pericles" userId="6fb6fad6-731c-444c-82cd-a15dca0c4dc2" providerId="ADAL" clId="{5CA2861B-109B-4B0A-A153-43C43C1D71BC}" dt="2024-03-19T13:26:59.484" v="478"/>
          <ac:spMkLst>
            <pc:docMk/>
            <pc:sldMk cId="1444352260" sldId="2438"/>
            <ac:spMk id="1782" creationId="{50F69A74-EC09-ACF9-1BC0-AF2BC3F5C33E}"/>
          </ac:spMkLst>
        </pc:spChg>
        <pc:spChg chg="mod">
          <ac:chgData name="Allegra Pericles" userId="6fb6fad6-731c-444c-82cd-a15dca0c4dc2" providerId="ADAL" clId="{5CA2861B-109B-4B0A-A153-43C43C1D71BC}" dt="2024-03-19T13:26:59.484" v="478"/>
          <ac:spMkLst>
            <pc:docMk/>
            <pc:sldMk cId="1444352260" sldId="2438"/>
            <ac:spMk id="1783" creationId="{A7792338-1E2D-DA44-DC42-3ADB4A22CEE3}"/>
          </ac:spMkLst>
        </pc:spChg>
        <pc:spChg chg="mod">
          <ac:chgData name="Allegra Pericles" userId="6fb6fad6-731c-444c-82cd-a15dca0c4dc2" providerId="ADAL" clId="{5CA2861B-109B-4B0A-A153-43C43C1D71BC}" dt="2024-03-19T13:26:59.484" v="478"/>
          <ac:spMkLst>
            <pc:docMk/>
            <pc:sldMk cId="1444352260" sldId="2438"/>
            <ac:spMk id="1784" creationId="{094947D2-FD0C-689D-6FAE-AF160F59FA15}"/>
          </ac:spMkLst>
        </pc:spChg>
        <pc:spChg chg="mod">
          <ac:chgData name="Allegra Pericles" userId="6fb6fad6-731c-444c-82cd-a15dca0c4dc2" providerId="ADAL" clId="{5CA2861B-109B-4B0A-A153-43C43C1D71BC}" dt="2024-03-19T13:26:59.484" v="478"/>
          <ac:spMkLst>
            <pc:docMk/>
            <pc:sldMk cId="1444352260" sldId="2438"/>
            <ac:spMk id="1785" creationId="{8E3E1DD0-E7E0-AC34-E5ED-FB8FB8D1AC8E}"/>
          </ac:spMkLst>
        </pc:spChg>
        <pc:spChg chg="mod">
          <ac:chgData name="Allegra Pericles" userId="6fb6fad6-731c-444c-82cd-a15dca0c4dc2" providerId="ADAL" clId="{5CA2861B-109B-4B0A-A153-43C43C1D71BC}" dt="2024-03-19T13:26:59.484" v="478"/>
          <ac:spMkLst>
            <pc:docMk/>
            <pc:sldMk cId="1444352260" sldId="2438"/>
            <ac:spMk id="1786" creationId="{7E4D7DC5-F86B-2027-6AC3-C4FEDB7F984B}"/>
          </ac:spMkLst>
        </pc:spChg>
        <pc:spChg chg="mod">
          <ac:chgData name="Allegra Pericles" userId="6fb6fad6-731c-444c-82cd-a15dca0c4dc2" providerId="ADAL" clId="{5CA2861B-109B-4B0A-A153-43C43C1D71BC}" dt="2024-03-19T13:26:59.484" v="478"/>
          <ac:spMkLst>
            <pc:docMk/>
            <pc:sldMk cId="1444352260" sldId="2438"/>
            <ac:spMk id="1787" creationId="{58B169D0-E35C-04A0-5EA0-236E3A38CF76}"/>
          </ac:spMkLst>
        </pc:spChg>
        <pc:spChg chg="mod">
          <ac:chgData name="Allegra Pericles" userId="6fb6fad6-731c-444c-82cd-a15dca0c4dc2" providerId="ADAL" clId="{5CA2861B-109B-4B0A-A153-43C43C1D71BC}" dt="2024-03-19T13:26:59.484" v="478"/>
          <ac:spMkLst>
            <pc:docMk/>
            <pc:sldMk cId="1444352260" sldId="2438"/>
            <ac:spMk id="1788" creationId="{E5C83124-B3E1-10D2-18C2-F779C52627F3}"/>
          </ac:spMkLst>
        </pc:spChg>
        <pc:spChg chg="mod">
          <ac:chgData name="Allegra Pericles" userId="6fb6fad6-731c-444c-82cd-a15dca0c4dc2" providerId="ADAL" clId="{5CA2861B-109B-4B0A-A153-43C43C1D71BC}" dt="2024-03-19T13:26:59.484" v="478"/>
          <ac:spMkLst>
            <pc:docMk/>
            <pc:sldMk cId="1444352260" sldId="2438"/>
            <ac:spMk id="1789" creationId="{32EFA11F-14A7-CA8D-D22B-DEFA4B7E5052}"/>
          </ac:spMkLst>
        </pc:spChg>
        <pc:spChg chg="mod">
          <ac:chgData name="Allegra Pericles" userId="6fb6fad6-731c-444c-82cd-a15dca0c4dc2" providerId="ADAL" clId="{5CA2861B-109B-4B0A-A153-43C43C1D71BC}" dt="2024-03-19T13:26:59.484" v="478"/>
          <ac:spMkLst>
            <pc:docMk/>
            <pc:sldMk cId="1444352260" sldId="2438"/>
            <ac:spMk id="1790" creationId="{620ED9E2-3698-97AB-7705-0410CF560CC7}"/>
          </ac:spMkLst>
        </pc:spChg>
        <pc:spChg chg="mod">
          <ac:chgData name="Allegra Pericles" userId="6fb6fad6-731c-444c-82cd-a15dca0c4dc2" providerId="ADAL" clId="{5CA2861B-109B-4B0A-A153-43C43C1D71BC}" dt="2024-03-19T13:26:59.484" v="478"/>
          <ac:spMkLst>
            <pc:docMk/>
            <pc:sldMk cId="1444352260" sldId="2438"/>
            <ac:spMk id="1791" creationId="{23748C68-A749-FE89-DA8C-3C124EF4CC4C}"/>
          </ac:spMkLst>
        </pc:spChg>
        <pc:spChg chg="mod">
          <ac:chgData name="Allegra Pericles" userId="6fb6fad6-731c-444c-82cd-a15dca0c4dc2" providerId="ADAL" clId="{5CA2861B-109B-4B0A-A153-43C43C1D71BC}" dt="2024-03-19T13:26:59.484" v="478"/>
          <ac:spMkLst>
            <pc:docMk/>
            <pc:sldMk cId="1444352260" sldId="2438"/>
            <ac:spMk id="1792" creationId="{A2F3FB41-BE6A-7549-0499-5FF2DE607DA3}"/>
          </ac:spMkLst>
        </pc:spChg>
        <pc:spChg chg="mod">
          <ac:chgData name="Allegra Pericles" userId="6fb6fad6-731c-444c-82cd-a15dca0c4dc2" providerId="ADAL" clId="{5CA2861B-109B-4B0A-A153-43C43C1D71BC}" dt="2024-03-19T13:26:59.484" v="478"/>
          <ac:spMkLst>
            <pc:docMk/>
            <pc:sldMk cId="1444352260" sldId="2438"/>
            <ac:spMk id="1793" creationId="{809C8CF9-AC98-CC7B-0FCF-BE9BE9FD7823}"/>
          </ac:spMkLst>
        </pc:spChg>
        <pc:spChg chg="mod">
          <ac:chgData name="Allegra Pericles" userId="6fb6fad6-731c-444c-82cd-a15dca0c4dc2" providerId="ADAL" clId="{5CA2861B-109B-4B0A-A153-43C43C1D71BC}" dt="2024-03-19T13:26:59.484" v="478"/>
          <ac:spMkLst>
            <pc:docMk/>
            <pc:sldMk cId="1444352260" sldId="2438"/>
            <ac:spMk id="1794" creationId="{674B3A28-1068-6326-27C5-D45AF2D2E4DA}"/>
          </ac:spMkLst>
        </pc:spChg>
        <pc:spChg chg="mod">
          <ac:chgData name="Allegra Pericles" userId="6fb6fad6-731c-444c-82cd-a15dca0c4dc2" providerId="ADAL" clId="{5CA2861B-109B-4B0A-A153-43C43C1D71BC}" dt="2024-03-19T13:26:59.484" v="478"/>
          <ac:spMkLst>
            <pc:docMk/>
            <pc:sldMk cId="1444352260" sldId="2438"/>
            <ac:spMk id="1795" creationId="{7DDFAB99-5341-460C-BF48-CD98B6B136D6}"/>
          </ac:spMkLst>
        </pc:spChg>
        <pc:spChg chg="mod">
          <ac:chgData name="Allegra Pericles" userId="6fb6fad6-731c-444c-82cd-a15dca0c4dc2" providerId="ADAL" clId="{5CA2861B-109B-4B0A-A153-43C43C1D71BC}" dt="2024-03-19T13:26:59.484" v="478"/>
          <ac:spMkLst>
            <pc:docMk/>
            <pc:sldMk cId="1444352260" sldId="2438"/>
            <ac:spMk id="1796" creationId="{241E2717-EEBD-CE87-6FC6-785DC7D18AA4}"/>
          </ac:spMkLst>
        </pc:spChg>
        <pc:spChg chg="mod">
          <ac:chgData name="Allegra Pericles" userId="6fb6fad6-731c-444c-82cd-a15dca0c4dc2" providerId="ADAL" clId="{5CA2861B-109B-4B0A-A153-43C43C1D71BC}" dt="2024-03-19T13:26:59.484" v="478"/>
          <ac:spMkLst>
            <pc:docMk/>
            <pc:sldMk cId="1444352260" sldId="2438"/>
            <ac:spMk id="1797" creationId="{07D05980-9FA0-2562-A495-6D7AF0E237E6}"/>
          </ac:spMkLst>
        </pc:spChg>
        <pc:spChg chg="mod">
          <ac:chgData name="Allegra Pericles" userId="6fb6fad6-731c-444c-82cd-a15dca0c4dc2" providerId="ADAL" clId="{5CA2861B-109B-4B0A-A153-43C43C1D71BC}" dt="2024-03-19T13:26:59.484" v="478"/>
          <ac:spMkLst>
            <pc:docMk/>
            <pc:sldMk cId="1444352260" sldId="2438"/>
            <ac:spMk id="1798" creationId="{B44F5609-D26D-1231-C626-B1A1A41D717F}"/>
          </ac:spMkLst>
        </pc:spChg>
        <pc:spChg chg="mod">
          <ac:chgData name="Allegra Pericles" userId="6fb6fad6-731c-444c-82cd-a15dca0c4dc2" providerId="ADAL" clId="{5CA2861B-109B-4B0A-A153-43C43C1D71BC}" dt="2024-03-19T13:26:59.484" v="478"/>
          <ac:spMkLst>
            <pc:docMk/>
            <pc:sldMk cId="1444352260" sldId="2438"/>
            <ac:spMk id="1799" creationId="{E1197B0B-3620-0B25-A0A8-C93A31E75DB6}"/>
          </ac:spMkLst>
        </pc:spChg>
        <pc:spChg chg="mod">
          <ac:chgData name="Allegra Pericles" userId="6fb6fad6-731c-444c-82cd-a15dca0c4dc2" providerId="ADAL" clId="{5CA2861B-109B-4B0A-A153-43C43C1D71BC}" dt="2024-03-19T13:26:59.484" v="478"/>
          <ac:spMkLst>
            <pc:docMk/>
            <pc:sldMk cId="1444352260" sldId="2438"/>
            <ac:spMk id="1800" creationId="{425897B2-7DB8-D0E6-2ADD-B64AC100B07F}"/>
          </ac:spMkLst>
        </pc:spChg>
        <pc:spChg chg="mod">
          <ac:chgData name="Allegra Pericles" userId="6fb6fad6-731c-444c-82cd-a15dca0c4dc2" providerId="ADAL" clId="{5CA2861B-109B-4B0A-A153-43C43C1D71BC}" dt="2024-03-19T13:26:59.484" v="478"/>
          <ac:spMkLst>
            <pc:docMk/>
            <pc:sldMk cId="1444352260" sldId="2438"/>
            <ac:spMk id="1801" creationId="{83F13251-63D6-8FF2-2BB0-550A70CCBE1E}"/>
          </ac:spMkLst>
        </pc:spChg>
        <pc:spChg chg="mod">
          <ac:chgData name="Allegra Pericles" userId="6fb6fad6-731c-444c-82cd-a15dca0c4dc2" providerId="ADAL" clId="{5CA2861B-109B-4B0A-A153-43C43C1D71BC}" dt="2024-03-19T13:26:59.484" v="478"/>
          <ac:spMkLst>
            <pc:docMk/>
            <pc:sldMk cId="1444352260" sldId="2438"/>
            <ac:spMk id="1802" creationId="{2AA1DE45-F094-D80F-B704-3985B1D4D8F5}"/>
          </ac:spMkLst>
        </pc:spChg>
        <pc:spChg chg="mod">
          <ac:chgData name="Allegra Pericles" userId="6fb6fad6-731c-444c-82cd-a15dca0c4dc2" providerId="ADAL" clId="{5CA2861B-109B-4B0A-A153-43C43C1D71BC}" dt="2024-03-19T13:26:59.484" v="478"/>
          <ac:spMkLst>
            <pc:docMk/>
            <pc:sldMk cId="1444352260" sldId="2438"/>
            <ac:spMk id="1803" creationId="{2D91AE0C-1B7B-972D-AEF0-2F29D05766FF}"/>
          </ac:spMkLst>
        </pc:spChg>
        <pc:spChg chg="mod">
          <ac:chgData name="Allegra Pericles" userId="6fb6fad6-731c-444c-82cd-a15dca0c4dc2" providerId="ADAL" clId="{5CA2861B-109B-4B0A-A153-43C43C1D71BC}" dt="2024-03-19T13:26:59.484" v="478"/>
          <ac:spMkLst>
            <pc:docMk/>
            <pc:sldMk cId="1444352260" sldId="2438"/>
            <ac:spMk id="1804" creationId="{F82D115C-C091-ED10-2D24-D577C80AE2D4}"/>
          </ac:spMkLst>
        </pc:spChg>
        <pc:spChg chg="mod">
          <ac:chgData name="Allegra Pericles" userId="6fb6fad6-731c-444c-82cd-a15dca0c4dc2" providerId="ADAL" clId="{5CA2861B-109B-4B0A-A153-43C43C1D71BC}" dt="2024-03-19T13:26:59.484" v="478"/>
          <ac:spMkLst>
            <pc:docMk/>
            <pc:sldMk cId="1444352260" sldId="2438"/>
            <ac:spMk id="1805" creationId="{AC73BCAA-63C9-0E51-6CD0-BBAF7FAD1A70}"/>
          </ac:spMkLst>
        </pc:spChg>
        <pc:spChg chg="mod">
          <ac:chgData name="Allegra Pericles" userId="6fb6fad6-731c-444c-82cd-a15dca0c4dc2" providerId="ADAL" clId="{5CA2861B-109B-4B0A-A153-43C43C1D71BC}" dt="2024-03-19T13:26:59.484" v="478"/>
          <ac:spMkLst>
            <pc:docMk/>
            <pc:sldMk cId="1444352260" sldId="2438"/>
            <ac:spMk id="1806" creationId="{7EC79790-1670-EC6D-2541-ECCA21343F76}"/>
          </ac:spMkLst>
        </pc:spChg>
        <pc:spChg chg="mod">
          <ac:chgData name="Allegra Pericles" userId="6fb6fad6-731c-444c-82cd-a15dca0c4dc2" providerId="ADAL" clId="{5CA2861B-109B-4B0A-A153-43C43C1D71BC}" dt="2024-03-19T13:26:59.484" v="478"/>
          <ac:spMkLst>
            <pc:docMk/>
            <pc:sldMk cId="1444352260" sldId="2438"/>
            <ac:spMk id="1807" creationId="{A93CA978-1188-73EB-E95C-1C7269AAD575}"/>
          </ac:spMkLst>
        </pc:spChg>
        <pc:spChg chg="mod">
          <ac:chgData name="Allegra Pericles" userId="6fb6fad6-731c-444c-82cd-a15dca0c4dc2" providerId="ADAL" clId="{5CA2861B-109B-4B0A-A153-43C43C1D71BC}" dt="2024-03-19T13:26:59.484" v="478"/>
          <ac:spMkLst>
            <pc:docMk/>
            <pc:sldMk cId="1444352260" sldId="2438"/>
            <ac:spMk id="1808" creationId="{A0B7707D-C5DD-A324-93C0-A554EE803D8A}"/>
          </ac:spMkLst>
        </pc:spChg>
        <pc:spChg chg="mod">
          <ac:chgData name="Allegra Pericles" userId="6fb6fad6-731c-444c-82cd-a15dca0c4dc2" providerId="ADAL" clId="{5CA2861B-109B-4B0A-A153-43C43C1D71BC}" dt="2024-03-19T13:26:59.484" v="478"/>
          <ac:spMkLst>
            <pc:docMk/>
            <pc:sldMk cId="1444352260" sldId="2438"/>
            <ac:spMk id="1809" creationId="{8CD13220-2ADA-8FC3-492C-A6CA9D4DAE52}"/>
          </ac:spMkLst>
        </pc:spChg>
        <pc:grpChg chg="add mod">
          <ac:chgData name="Allegra Pericles" userId="6fb6fad6-731c-444c-82cd-a15dca0c4dc2" providerId="ADAL" clId="{5CA2861B-109B-4B0A-A153-43C43C1D71BC}" dt="2024-03-19T13:30:41.315" v="505" actId="1036"/>
          <ac:grpSpMkLst>
            <pc:docMk/>
            <pc:sldMk cId="1444352260" sldId="2438"/>
            <ac:grpSpMk id="10" creationId="{A2053192-2BAF-2D03-6E49-B4A8915F0332}"/>
          </ac:grpSpMkLst>
        </pc:grpChg>
        <pc:graphicFrameChg chg="del">
          <ac:chgData name="Allegra Pericles" userId="6fb6fad6-731c-444c-82cd-a15dca0c4dc2" providerId="ADAL" clId="{5CA2861B-109B-4B0A-A153-43C43C1D71BC}" dt="2024-03-19T13:26:32.398" v="471" actId="478"/>
          <ac:graphicFrameMkLst>
            <pc:docMk/>
            <pc:sldMk cId="1444352260" sldId="2438"/>
            <ac:graphicFrameMk id="13" creationId="{FDCA15C9-B6E3-4ACC-802E-3F2D61343F76}"/>
          </ac:graphicFrameMkLst>
        </pc:graphicFrameChg>
        <pc:graphicFrameChg chg="del">
          <ac:chgData name="Allegra Pericles" userId="6fb6fad6-731c-444c-82cd-a15dca0c4dc2" providerId="ADAL" clId="{5CA2861B-109B-4B0A-A153-43C43C1D71BC}" dt="2024-03-19T13:26:28.829" v="470" actId="478"/>
          <ac:graphicFrameMkLst>
            <pc:docMk/>
            <pc:sldMk cId="1444352260" sldId="2438"/>
            <ac:graphicFrameMk id="16" creationId="{BA95A22B-F5C0-436D-B20B-E90CA2B314FF}"/>
          </ac:graphicFrameMkLst>
        </pc:graphicFrameChg>
        <pc:graphicFrameChg chg="del modGraphic">
          <ac:chgData name="Allegra Pericles" userId="6fb6fad6-731c-444c-82cd-a15dca0c4dc2" providerId="ADAL" clId="{5CA2861B-109B-4B0A-A153-43C43C1D71BC}" dt="2024-03-19T13:26:46.681" v="475" actId="478"/>
          <ac:graphicFrameMkLst>
            <pc:docMk/>
            <pc:sldMk cId="1444352260" sldId="2438"/>
            <ac:graphicFrameMk id="19" creationId="{3BC39742-CF9C-4CC2-953D-FCED65D23158}"/>
          </ac:graphicFrameMkLst>
        </pc:graphicFrameChg>
        <pc:graphicFrameChg chg="add mod modGraphic">
          <ac:chgData name="Allegra Pericles" userId="6fb6fad6-731c-444c-82cd-a15dca0c4dc2" providerId="ADAL" clId="{5CA2861B-109B-4B0A-A153-43C43C1D71BC}" dt="2024-03-19T13:34:16.985" v="629" actId="113"/>
          <ac:graphicFrameMkLst>
            <pc:docMk/>
            <pc:sldMk cId="1444352260" sldId="2438"/>
            <ac:graphicFrameMk id="1810" creationId="{F5489AF1-3287-7B27-DCE7-69CF394D8783}"/>
          </ac:graphicFrameMkLst>
        </pc:graphicFrameChg>
        <pc:cxnChg chg="del">
          <ac:chgData name="Allegra Pericles" userId="6fb6fad6-731c-444c-82cd-a15dca0c4dc2" providerId="ADAL" clId="{5CA2861B-109B-4B0A-A153-43C43C1D71BC}" dt="2024-03-19T13:26:37.499" v="473" actId="478"/>
          <ac:cxnSpMkLst>
            <pc:docMk/>
            <pc:sldMk cId="1444352260" sldId="2438"/>
            <ac:cxnSpMk id="20" creationId="{DD125123-4EB3-47B4-B444-58DD5E99BA06}"/>
          </ac:cxnSpMkLst>
        </pc:cxnChg>
      </pc:sldChg>
    </pc:docChg>
  </pc:docChgLst>
  <pc:docChgLst>
    <pc:chgData name="Kathleen Pritchard" userId="a698ad10-bc43-42a2-904b-25e528be9c80" providerId="ADAL" clId="{0DAC67DB-54BE-46CE-B16B-316BE16475DF}"/>
    <pc:docChg chg="custSel delSld modSld">
      <pc:chgData name="Kathleen Pritchard" userId="a698ad10-bc43-42a2-904b-25e528be9c80" providerId="ADAL" clId="{0DAC67DB-54BE-46CE-B16B-316BE16475DF}" dt="2024-03-18T00:31:11.548" v="3893" actId="20577"/>
      <pc:docMkLst>
        <pc:docMk/>
      </pc:docMkLst>
      <pc:sldChg chg="del">
        <pc:chgData name="Kathleen Pritchard" userId="a698ad10-bc43-42a2-904b-25e528be9c80" providerId="ADAL" clId="{0DAC67DB-54BE-46CE-B16B-316BE16475DF}" dt="2024-03-18T00:24:38.750" v="3831" actId="47"/>
        <pc:sldMkLst>
          <pc:docMk/>
          <pc:sldMk cId="454044128" sldId="375"/>
        </pc:sldMkLst>
      </pc:sldChg>
      <pc:sldChg chg="modSp mod modNotes">
        <pc:chgData name="Kathleen Pritchard" userId="a698ad10-bc43-42a2-904b-25e528be9c80" providerId="ADAL" clId="{0DAC67DB-54BE-46CE-B16B-316BE16475DF}" dt="2024-03-17T22:43:29.151" v="548" actId="20577"/>
        <pc:sldMkLst>
          <pc:docMk/>
          <pc:sldMk cId="0" sldId="461"/>
        </pc:sldMkLst>
        <pc:spChg chg="mod">
          <ac:chgData name="Kathleen Pritchard" userId="a698ad10-bc43-42a2-904b-25e528be9c80" providerId="ADAL" clId="{0DAC67DB-54BE-46CE-B16B-316BE16475DF}" dt="2024-03-17T22:43:29.151" v="548" actId="20577"/>
          <ac:spMkLst>
            <pc:docMk/>
            <pc:sldMk cId="0" sldId="461"/>
            <ac:spMk id="11" creationId="{80A75A51-6A87-4705-8AFD-4E2D53C90CBF}"/>
          </ac:spMkLst>
        </pc:spChg>
      </pc:sldChg>
      <pc:sldChg chg="modNotes">
        <pc:chgData name="Kathleen Pritchard" userId="a698ad10-bc43-42a2-904b-25e528be9c80" providerId="ADAL" clId="{0DAC67DB-54BE-46CE-B16B-316BE16475DF}" dt="2024-03-17T23:45:38.749" v="1044" actId="20577"/>
        <pc:sldMkLst>
          <pc:docMk/>
          <pc:sldMk cId="0" sldId="479"/>
        </pc:sldMkLst>
      </pc:sldChg>
      <pc:sldChg chg="modNotes">
        <pc:chgData name="Kathleen Pritchard" userId="a698ad10-bc43-42a2-904b-25e528be9c80" providerId="ADAL" clId="{0DAC67DB-54BE-46CE-B16B-316BE16475DF}" dt="2024-03-17T23:45:01.016" v="1039" actId="478"/>
        <pc:sldMkLst>
          <pc:docMk/>
          <pc:sldMk cId="104477867" sldId="539"/>
        </pc:sldMkLst>
      </pc:sldChg>
      <pc:sldChg chg="modNotes">
        <pc:chgData name="Kathleen Pritchard" userId="a698ad10-bc43-42a2-904b-25e528be9c80" providerId="ADAL" clId="{0DAC67DB-54BE-46CE-B16B-316BE16475DF}" dt="2024-03-17T23:46:33.966" v="1047" actId="478"/>
        <pc:sldMkLst>
          <pc:docMk/>
          <pc:sldMk cId="3940094704" sldId="545"/>
        </pc:sldMkLst>
      </pc:sldChg>
      <pc:sldChg chg="modNotes">
        <pc:chgData name="Kathleen Pritchard" userId="a698ad10-bc43-42a2-904b-25e528be9c80" providerId="ADAL" clId="{0DAC67DB-54BE-46CE-B16B-316BE16475DF}" dt="2024-03-18T00:09:39.044" v="2724" actId="6549"/>
        <pc:sldMkLst>
          <pc:docMk/>
          <pc:sldMk cId="1261502884" sldId="547"/>
        </pc:sldMkLst>
      </pc:sldChg>
      <pc:sldChg chg="del">
        <pc:chgData name="Kathleen Pritchard" userId="a698ad10-bc43-42a2-904b-25e528be9c80" providerId="ADAL" clId="{0DAC67DB-54BE-46CE-B16B-316BE16475DF}" dt="2024-03-17T22:21:01.314" v="405" actId="47"/>
        <pc:sldMkLst>
          <pc:docMk/>
          <pc:sldMk cId="54016660" sldId="548"/>
        </pc:sldMkLst>
      </pc:sldChg>
      <pc:sldChg chg="del">
        <pc:chgData name="Kathleen Pritchard" userId="a698ad10-bc43-42a2-904b-25e528be9c80" providerId="ADAL" clId="{0DAC67DB-54BE-46CE-B16B-316BE16475DF}" dt="2024-03-17T22:21:01.314" v="405" actId="47"/>
        <pc:sldMkLst>
          <pc:docMk/>
          <pc:sldMk cId="341121199" sldId="550"/>
        </pc:sldMkLst>
      </pc:sldChg>
      <pc:sldChg chg="modNotes">
        <pc:chgData name="Kathleen Pritchard" userId="a698ad10-bc43-42a2-904b-25e528be9c80" providerId="ADAL" clId="{0DAC67DB-54BE-46CE-B16B-316BE16475DF}" dt="2024-03-17T23:44:27.218" v="1038" actId="478"/>
        <pc:sldMkLst>
          <pc:docMk/>
          <pc:sldMk cId="958979683" sldId="571"/>
        </pc:sldMkLst>
      </pc:sldChg>
      <pc:sldChg chg="modNotes">
        <pc:chgData name="Kathleen Pritchard" userId="a698ad10-bc43-42a2-904b-25e528be9c80" providerId="ADAL" clId="{0DAC67DB-54BE-46CE-B16B-316BE16475DF}" dt="2024-03-18T00:25:21.733" v="3847" actId="478"/>
        <pc:sldMkLst>
          <pc:docMk/>
          <pc:sldMk cId="2107932895" sldId="574"/>
        </pc:sldMkLst>
      </pc:sldChg>
      <pc:sldChg chg="modNotes">
        <pc:chgData name="Kathleen Pritchard" userId="a698ad10-bc43-42a2-904b-25e528be9c80" providerId="ADAL" clId="{0DAC67DB-54BE-46CE-B16B-316BE16475DF}" dt="2024-03-17T23:43:17.704" v="1029" actId="478"/>
        <pc:sldMkLst>
          <pc:docMk/>
          <pc:sldMk cId="914412365" sldId="584"/>
        </pc:sldMkLst>
      </pc:sldChg>
      <pc:sldChg chg="modNotes">
        <pc:chgData name="Kathleen Pritchard" userId="a698ad10-bc43-42a2-904b-25e528be9c80" providerId="ADAL" clId="{0DAC67DB-54BE-46CE-B16B-316BE16475DF}" dt="2024-03-17T23:44:14.500" v="1037" actId="478"/>
        <pc:sldMkLst>
          <pc:docMk/>
          <pc:sldMk cId="2051403589" sldId="595"/>
        </pc:sldMkLst>
      </pc:sldChg>
      <pc:sldChg chg="modNotes">
        <pc:chgData name="Kathleen Pritchard" userId="a698ad10-bc43-42a2-904b-25e528be9c80" providerId="ADAL" clId="{0DAC67DB-54BE-46CE-B16B-316BE16475DF}" dt="2024-03-17T23:45:10.159" v="1040" actId="478"/>
        <pc:sldMkLst>
          <pc:docMk/>
          <pc:sldMk cId="3723432780" sldId="600"/>
        </pc:sldMkLst>
      </pc:sldChg>
      <pc:sldChg chg="modNotes">
        <pc:chgData name="Kathleen Pritchard" userId="a698ad10-bc43-42a2-904b-25e528be9c80" providerId="ADAL" clId="{0DAC67DB-54BE-46CE-B16B-316BE16475DF}" dt="2024-03-17T22:45:53.229" v="718" actId="20577"/>
        <pc:sldMkLst>
          <pc:docMk/>
          <pc:sldMk cId="0" sldId="602"/>
        </pc:sldMkLst>
      </pc:sldChg>
      <pc:sldChg chg="modNotes">
        <pc:chgData name="Kathleen Pritchard" userId="a698ad10-bc43-42a2-904b-25e528be9c80" providerId="ADAL" clId="{0DAC67DB-54BE-46CE-B16B-316BE16475DF}" dt="2024-03-17T23:43:59.271" v="1035" actId="478"/>
        <pc:sldMkLst>
          <pc:docMk/>
          <pc:sldMk cId="2938768818" sldId="612"/>
        </pc:sldMkLst>
      </pc:sldChg>
      <pc:sldChg chg="modNotes">
        <pc:chgData name="Kathleen Pritchard" userId="a698ad10-bc43-42a2-904b-25e528be9c80" providerId="ADAL" clId="{0DAC67DB-54BE-46CE-B16B-316BE16475DF}" dt="2024-03-17T23:42:07.838" v="1026" actId="478"/>
        <pc:sldMkLst>
          <pc:docMk/>
          <pc:sldMk cId="3631734929" sldId="613"/>
        </pc:sldMkLst>
      </pc:sldChg>
      <pc:sldChg chg="modNotes">
        <pc:chgData name="Kathleen Pritchard" userId="a698ad10-bc43-42a2-904b-25e528be9c80" providerId="ADAL" clId="{0DAC67DB-54BE-46CE-B16B-316BE16475DF}" dt="2024-03-17T23:45:27.067" v="1041" actId="478"/>
        <pc:sldMkLst>
          <pc:docMk/>
          <pc:sldMk cId="892670257" sldId="617"/>
        </pc:sldMkLst>
      </pc:sldChg>
      <pc:sldChg chg="modNotes">
        <pc:chgData name="Kathleen Pritchard" userId="a698ad10-bc43-42a2-904b-25e528be9c80" providerId="ADAL" clId="{0DAC67DB-54BE-46CE-B16B-316BE16475DF}" dt="2024-03-18T00:06:14.963" v="2669" actId="478"/>
        <pc:sldMkLst>
          <pc:docMk/>
          <pc:sldMk cId="2738160128" sldId="634"/>
        </pc:sldMkLst>
      </pc:sldChg>
      <pc:sldChg chg="modNotes">
        <pc:chgData name="Kathleen Pritchard" userId="a698ad10-bc43-42a2-904b-25e528be9c80" providerId="ADAL" clId="{0DAC67DB-54BE-46CE-B16B-316BE16475DF}" dt="2024-03-18T00:05:40.514" v="2668" actId="478"/>
        <pc:sldMkLst>
          <pc:docMk/>
          <pc:sldMk cId="2804586665" sldId="637"/>
        </pc:sldMkLst>
      </pc:sldChg>
      <pc:sldChg chg="modNotes">
        <pc:chgData name="Kathleen Pritchard" userId="a698ad10-bc43-42a2-904b-25e528be9c80" providerId="ADAL" clId="{0DAC67DB-54BE-46CE-B16B-316BE16475DF}" dt="2024-03-18T00:19:33.770" v="3461" actId="2711"/>
        <pc:sldMkLst>
          <pc:docMk/>
          <pc:sldMk cId="1212253927" sldId="639"/>
        </pc:sldMkLst>
      </pc:sldChg>
      <pc:sldChg chg="modNotes">
        <pc:chgData name="Kathleen Pritchard" userId="a698ad10-bc43-42a2-904b-25e528be9c80" providerId="ADAL" clId="{0DAC67DB-54BE-46CE-B16B-316BE16475DF}" dt="2024-03-18T00:20:12.536" v="3462" actId="20577"/>
        <pc:sldMkLst>
          <pc:docMk/>
          <pc:sldMk cId="1463299414" sldId="640"/>
        </pc:sldMkLst>
      </pc:sldChg>
      <pc:sldChg chg="modNotes">
        <pc:chgData name="Kathleen Pritchard" userId="a698ad10-bc43-42a2-904b-25e528be9c80" providerId="ADAL" clId="{0DAC67DB-54BE-46CE-B16B-316BE16475DF}" dt="2024-03-17T23:59:42.336" v="2517" actId="20577"/>
        <pc:sldMkLst>
          <pc:docMk/>
          <pc:sldMk cId="638149151" sldId="2372"/>
        </pc:sldMkLst>
      </pc:sldChg>
      <pc:sldChg chg="modNotes">
        <pc:chgData name="Kathleen Pritchard" userId="a698ad10-bc43-42a2-904b-25e528be9c80" providerId="ADAL" clId="{0DAC67DB-54BE-46CE-B16B-316BE16475DF}" dt="2024-03-17T23:52:08.575" v="1295" actId="20577"/>
        <pc:sldMkLst>
          <pc:docMk/>
          <pc:sldMk cId="3951120727" sldId="2373"/>
        </pc:sldMkLst>
      </pc:sldChg>
      <pc:sldChg chg="modNotes">
        <pc:chgData name="Kathleen Pritchard" userId="a698ad10-bc43-42a2-904b-25e528be9c80" providerId="ADAL" clId="{0DAC67DB-54BE-46CE-B16B-316BE16475DF}" dt="2024-03-17T23:54:18.941" v="1334" actId="6549"/>
        <pc:sldMkLst>
          <pc:docMk/>
          <pc:sldMk cId="2443249165" sldId="2374"/>
        </pc:sldMkLst>
      </pc:sldChg>
      <pc:sldChg chg="modNotes">
        <pc:chgData name="Kathleen Pritchard" userId="a698ad10-bc43-42a2-904b-25e528be9c80" providerId="ADAL" clId="{0DAC67DB-54BE-46CE-B16B-316BE16475DF}" dt="2024-03-18T00:31:11.548" v="3893" actId="20577"/>
        <pc:sldMkLst>
          <pc:docMk/>
          <pc:sldMk cId="63417726" sldId="2376"/>
        </pc:sldMkLst>
      </pc:sldChg>
      <pc:sldChg chg="modSp mod modNotes">
        <pc:chgData name="Kathleen Pritchard" userId="a698ad10-bc43-42a2-904b-25e528be9c80" providerId="ADAL" clId="{0DAC67DB-54BE-46CE-B16B-316BE16475DF}" dt="2024-03-18T00:14:26.973" v="3110" actId="6549"/>
        <pc:sldMkLst>
          <pc:docMk/>
          <pc:sldMk cId="3013125985" sldId="2382"/>
        </pc:sldMkLst>
        <pc:graphicFrameChg chg="modGraphic">
          <ac:chgData name="Kathleen Pritchard" userId="a698ad10-bc43-42a2-904b-25e528be9c80" providerId="ADAL" clId="{0DAC67DB-54BE-46CE-B16B-316BE16475DF}" dt="2024-03-18T00:11:52.640" v="2880" actId="20577"/>
          <ac:graphicFrameMkLst>
            <pc:docMk/>
            <pc:sldMk cId="3013125985" sldId="2382"/>
            <ac:graphicFrameMk id="3" creationId="{F9D6B1F3-996D-4C32-86C3-DAD745B0B265}"/>
          </ac:graphicFrameMkLst>
        </pc:graphicFrameChg>
      </pc:sldChg>
      <pc:sldChg chg="modSp mod modNotes">
        <pc:chgData name="Kathleen Pritchard" userId="a698ad10-bc43-42a2-904b-25e528be9c80" providerId="ADAL" clId="{0DAC67DB-54BE-46CE-B16B-316BE16475DF}" dt="2024-03-18T00:18:47.488" v="3460" actId="20577"/>
        <pc:sldMkLst>
          <pc:docMk/>
          <pc:sldMk cId="3378274481" sldId="2383"/>
        </pc:sldMkLst>
        <pc:graphicFrameChg chg="modGraphic">
          <ac:chgData name="Kathleen Pritchard" userId="a698ad10-bc43-42a2-904b-25e528be9c80" providerId="ADAL" clId="{0DAC67DB-54BE-46CE-B16B-316BE16475DF}" dt="2024-03-18T00:16:38.151" v="3284" actId="20577"/>
          <ac:graphicFrameMkLst>
            <pc:docMk/>
            <pc:sldMk cId="3378274481" sldId="2383"/>
            <ac:graphicFrameMk id="6" creationId="{30D94656-8839-4DF9-822C-5761B59CA5E6}"/>
          </ac:graphicFrameMkLst>
        </pc:graphicFrameChg>
      </pc:sldChg>
      <pc:sldChg chg="modSp mod modNotes">
        <pc:chgData name="Kathleen Pritchard" userId="a698ad10-bc43-42a2-904b-25e528be9c80" providerId="ADAL" clId="{0DAC67DB-54BE-46CE-B16B-316BE16475DF}" dt="2024-03-18T00:25:42.511" v="3850" actId="20577"/>
        <pc:sldMkLst>
          <pc:docMk/>
          <pc:sldMk cId="4132175778" sldId="2384"/>
        </pc:sldMkLst>
        <pc:graphicFrameChg chg="modGraphic">
          <ac:chgData name="Kathleen Pritchard" userId="a698ad10-bc43-42a2-904b-25e528be9c80" providerId="ADAL" clId="{0DAC67DB-54BE-46CE-B16B-316BE16475DF}" dt="2024-03-18T00:21:45.398" v="3601" actId="20577"/>
          <ac:graphicFrameMkLst>
            <pc:docMk/>
            <pc:sldMk cId="4132175778" sldId="2384"/>
            <ac:graphicFrameMk id="6" creationId="{E439338A-4C19-40E0-961C-A2113B48D702}"/>
          </ac:graphicFrameMkLst>
        </pc:graphicFrameChg>
      </pc:sldChg>
      <pc:sldChg chg="modNotes">
        <pc:chgData name="Kathleen Pritchard" userId="a698ad10-bc43-42a2-904b-25e528be9c80" providerId="ADAL" clId="{0DAC67DB-54BE-46CE-B16B-316BE16475DF}" dt="2024-03-18T00:09:04.510" v="2720" actId="20577"/>
        <pc:sldMkLst>
          <pc:docMk/>
          <pc:sldMk cId="3424601716" sldId="2390"/>
        </pc:sldMkLst>
      </pc:sldChg>
      <pc:sldChg chg="modNotes modNotesTx">
        <pc:chgData name="Kathleen Pritchard" userId="a698ad10-bc43-42a2-904b-25e528be9c80" providerId="ADAL" clId="{0DAC67DB-54BE-46CE-B16B-316BE16475DF}" dt="2024-03-17T22:41:53.156" v="500" actId="20577"/>
        <pc:sldMkLst>
          <pc:docMk/>
          <pc:sldMk cId="0" sldId="2401"/>
        </pc:sldMkLst>
      </pc:sldChg>
      <pc:sldChg chg="modNotes">
        <pc:chgData name="Kathleen Pritchard" userId="a698ad10-bc43-42a2-904b-25e528be9c80" providerId="ADAL" clId="{0DAC67DB-54BE-46CE-B16B-316BE16475DF}" dt="2024-03-17T22:46:13.293" v="727" actId="20577"/>
        <pc:sldMkLst>
          <pc:docMk/>
          <pc:sldMk cId="2208858082" sldId="2403"/>
        </pc:sldMkLst>
      </pc:sldChg>
      <pc:sldChg chg="modNotes">
        <pc:chgData name="Kathleen Pritchard" userId="a698ad10-bc43-42a2-904b-25e528be9c80" providerId="ADAL" clId="{0DAC67DB-54BE-46CE-B16B-316BE16475DF}" dt="2024-03-17T22:46:46.076" v="751" actId="20577"/>
        <pc:sldMkLst>
          <pc:docMk/>
          <pc:sldMk cId="2710704063" sldId="2404"/>
        </pc:sldMkLst>
      </pc:sldChg>
      <pc:sldChg chg="modNotes">
        <pc:chgData name="Kathleen Pritchard" userId="a698ad10-bc43-42a2-904b-25e528be9c80" providerId="ADAL" clId="{0DAC67DB-54BE-46CE-B16B-316BE16475DF}" dt="2024-03-17T21:09:50.187" v="15" actId="20577"/>
        <pc:sldMkLst>
          <pc:docMk/>
          <pc:sldMk cId="0" sldId="2406"/>
        </pc:sldMkLst>
      </pc:sldChg>
      <pc:sldChg chg="modNotes">
        <pc:chgData name="Kathleen Pritchard" userId="a698ad10-bc43-42a2-904b-25e528be9c80" providerId="ADAL" clId="{0DAC67DB-54BE-46CE-B16B-316BE16475DF}" dt="2024-03-17T23:47:48.780" v="1064" actId="20577"/>
        <pc:sldMkLst>
          <pc:docMk/>
          <pc:sldMk cId="1094233877" sldId="2409"/>
        </pc:sldMkLst>
      </pc:sldChg>
      <pc:sldChg chg="modNotes">
        <pc:chgData name="Kathleen Pritchard" userId="a698ad10-bc43-42a2-904b-25e528be9c80" providerId="ADAL" clId="{0DAC67DB-54BE-46CE-B16B-316BE16475DF}" dt="2024-03-17T23:48:26.459" v="1115" actId="20577"/>
        <pc:sldMkLst>
          <pc:docMk/>
          <pc:sldMk cId="1400410235" sldId="2410"/>
        </pc:sldMkLst>
      </pc:sldChg>
      <pc:sldChg chg="modSp mod modNotes">
        <pc:chgData name="Kathleen Pritchard" userId="a698ad10-bc43-42a2-904b-25e528be9c80" providerId="ADAL" clId="{0DAC67DB-54BE-46CE-B16B-316BE16475DF}" dt="2024-03-17T23:49:39.688" v="1209" actId="20577"/>
        <pc:sldMkLst>
          <pc:docMk/>
          <pc:sldMk cId="1803040378" sldId="2411"/>
        </pc:sldMkLst>
        <pc:spChg chg="mod">
          <ac:chgData name="Kathleen Pritchard" userId="a698ad10-bc43-42a2-904b-25e528be9c80" providerId="ADAL" clId="{0DAC67DB-54BE-46CE-B16B-316BE16475DF}" dt="2024-03-17T23:49:39.688" v="1209" actId="20577"/>
          <ac:spMkLst>
            <pc:docMk/>
            <pc:sldMk cId="1803040378" sldId="2411"/>
            <ac:spMk id="9" creationId="{FE3783FA-4EC3-4122-B4C0-B4D5B277A5A0}"/>
          </ac:spMkLst>
        </pc:spChg>
      </pc:sldChg>
      <pc:sldChg chg="modNotes">
        <pc:chgData name="Kathleen Pritchard" userId="a698ad10-bc43-42a2-904b-25e528be9c80" providerId="ADAL" clId="{0DAC67DB-54BE-46CE-B16B-316BE16475DF}" dt="2024-03-18T00:01:59.065" v="2606" actId="20577"/>
        <pc:sldMkLst>
          <pc:docMk/>
          <pc:sldMk cId="622531147" sldId="2414"/>
        </pc:sldMkLst>
      </pc:sldChg>
      <pc:sldChg chg="modNotes">
        <pc:chgData name="Kathleen Pritchard" userId="a698ad10-bc43-42a2-904b-25e528be9c80" providerId="ADAL" clId="{0DAC67DB-54BE-46CE-B16B-316BE16475DF}" dt="2024-03-18T00:08:13.264" v="2688" actId="478"/>
        <pc:sldMkLst>
          <pc:docMk/>
          <pc:sldMk cId="2328897962" sldId="2417"/>
        </pc:sldMkLst>
      </pc:sldChg>
      <pc:sldChg chg="modNotes">
        <pc:chgData name="Kathleen Pritchard" userId="a698ad10-bc43-42a2-904b-25e528be9c80" providerId="ADAL" clId="{0DAC67DB-54BE-46CE-B16B-316BE16475DF}" dt="2024-03-17T23:47:35.505" v="1048" actId="20577"/>
        <pc:sldMkLst>
          <pc:docMk/>
          <pc:sldMk cId="3296558030" sldId="2420"/>
        </pc:sldMkLst>
      </pc:sldChg>
      <pc:sldChg chg="modNotes">
        <pc:chgData name="Kathleen Pritchard" userId="a698ad10-bc43-42a2-904b-25e528be9c80" providerId="ADAL" clId="{0DAC67DB-54BE-46CE-B16B-316BE16475DF}" dt="2024-03-18T00:06:36.213" v="2670" actId="478"/>
        <pc:sldMkLst>
          <pc:docMk/>
          <pc:sldMk cId="3887350437" sldId="2423"/>
        </pc:sldMkLst>
      </pc:sldChg>
      <pc:sldChg chg="del">
        <pc:chgData name="Kathleen Pritchard" userId="a698ad10-bc43-42a2-904b-25e528be9c80" providerId="ADAL" clId="{0DAC67DB-54BE-46CE-B16B-316BE16475DF}" dt="2024-03-17T22:21:01.314" v="405" actId="47"/>
        <pc:sldMkLst>
          <pc:docMk/>
          <pc:sldMk cId="2975427059" sldId="2424"/>
        </pc:sldMkLst>
      </pc:sldChg>
      <pc:sldChg chg="del">
        <pc:chgData name="Kathleen Pritchard" userId="a698ad10-bc43-42a2-904b-25e528be9c80" providerId="ADAL" clId="{0DAC67DB-54BE-46CE-B16B-316BE16475DF}" dt="2024-03-17T22:21:01.314" v="405" actId="47"/>
        <pc:sldMkLst>
          <pc:docMk/>
          <pc:sldMk cId="1732891638" sldId="2425"/>
        </pc:sldMkLst>
      </pc:sldChg>
      <pc:sldChg chg="del">
        <pc:chgData name="Kathleen Pritchard" userId="a698ad10-bc43-42a2-904b-25e528be9c80" providerId="ADAL" clId="{0DAC67DB-54BE-46CE-B16B-316BE16475DF}" dt="2024-03-17T22:21:01.314" v="405" actId="47"/>
        <pc:sldMkLst>
          <pc:docMk/>
          <pc:sldMk cId="2930578637" sldId="2426"/>
        </pc:sldMkLst>
      </pc:sldChg>
      <pc:sldChg chg="del">
        <pc:chgData name="Kathleen Pritchard" userId="a698ad10-bc43-42a2-904b-25e528be9c80" providerId="ADAL" clId="{0DAC67DB-54BE-46CE-B16B-316BE16475DF}" dt="2024-03-17T22:21:01.314" v="405" actId="47"/>
        <pc:sldMkLst>
          <pc:docMk/>
          <pc:sldMk cId="556413045" sldId="2427"/>
        </pc:sldMkLst>
      </pc:sldChg>
      <pc:sldChg chg="del">
        <pc:chgData name="Kathleen Pritchard" userId="a698ad10-bc43-42a2-904b-25e528be9c80" providerId="ADAL" clId="{0DAC67DB-54BE-46CE-B16B-316BE16475DF}" dt="2024-03-17T22:21:01.314" v="405" actId="47"/>
        <pc:sldMkLst>
          <pc:docMk/>
          <pc:sldMk cId="4234376083" sldId="2428"/>
        </pc:sldMkLst>
      </pc:sldChg>
      <pc:sldChg chg="del">
        <pc:chgData name="Kathleen Pritchard" userId="a698ad10-bc43-42a2-904b-25e528be9c80" providerId="ADAL" clId="{0DAC67DB-54BE-46CE-B16B-316BE16475DF}" dt="2024-03-17T22:21:01.314" v="405" actId="47"/>
        <pc:sldMkLst>
          <pc:docMk/>
          <pc:sldMk cId="1471011887" sldId="2429"/>
        </pc:sldMkLst>
      </pc:sldChg>
      <pc:sldChg chg="modNotes">
        <pc:chgData name="Kathleen Pritchard" userId="a698ad10-bc43-42a2-904b-25e528be9c80" providerId="ADAL" clId="{0DAC67DB-54BE-46CE-B16B-316BE16475DF}" dt="2024-03-17T22:48:29.191" v="839" actId="20577"/>
        <pc:sldMkLst>
          <pc:docMk/>
          <pc:sldMk cId="0" sldId="2430"/>
        </pc:sldMkLst>
      </pc:sldChg>
      <pc:sldChg chg="delSp mod modNotes">
        <pc:chgData name="Kathleen Pritchard" userId="a698ad10-bc43-42a2-904b-25e528be9c80" providerId="ADAL" clId="{0DAC67DB-54BE-46CE-B16B-316BE16475DF}" dt="2024-03-17T23:45:52.199" v="1045" actId="478"/>
        <pc:sldMkLst>
          <pc:docMk/>
          <pc:sldMk cId="2511247830" sldId="2431"/>
        </pc:sldMkLst>
        <pc:spChg chg="del">
          <ac:chgData name="Kathleen Pritchard" userId="a698ad10-bc43-42a2-904b-25e528be9c80" providerId="ADAL" clId="{0DAC67DB-54BE-46CE-B16B-316BE16475DF}" dt="2024-03-17T22:21:16.035" v="406" actId="478"/>
          <ac:spMkLst>
            <pc:docMk/>
            <pc:sldMk cId="2511247830" sldId="2431"/>
            <ac:spMk id="3" creationId="{01730708-4400-51D4-E4F1-208A01785755}"/>
          </ac:spMkLst>
        </pc:spChg>
      </pc:sldChg>
      <pc:sldChg chg="delSp mod modNotes">
        <pc:chgData name="Kathleen Pritchard" userId="a698ad10-bc43-42a2-904b-25e528be9c80" providerId="ADAL" clId="{0DAC67DB-54BE-46CE-B16B-316BE16475DF}" dt="2024-03-17T22:50:51.667" v="906" actId="20577"/>
        <pc:sldMkLst>
          <pc:docMk/>
          <pc:sldMk cId="2524997632" sldId="2432"/>
        </pc:sldMkLst>
        <pc:spChg chg="del">
          <ac:chgData name="Kathleen Pritchard" userId="a698ad10-bc43-42a2-904b-25e528be9c80" providerId="ADAL" clId="{0DAC67DB-54BE-46CE-B16B-316BE16475DF}" dt="2024-03-17T22:21:21.420" v="407" actId="478"/>
          <ac:spMkLst>
            <pc:docMk/>
            <pc:sldMk cId="2524997632" sldId="2432"/>
            <ac:spMk id="2" creationId="{2440DC75-5FA4-DBF5-7646-EA76171540A8}"/>
          </ac:spMkLst>
        </pc:spChg>
      </pc:sldChg>
      <pc:sldChg chg="delSp mod">
        <pc:chgData name="Kathleen Pritchard" userId="a698ad10-bc43-42a2-904b-25e528be9c80" providerId="ADAL" clId="{0DAC67DB-54BE-46CE-B16B-316BE16475DF}" dt="2024-03-17T22:21:26.711" v="408" actId="478"/>
        <pc:sldMkLst>
          <pc:docMk/>
          <pc:sldMk cId="1610899174" sldId="2433"/>
        </pc:sldMkLst>
        <pc:spChg chg="del">
          <ac:chgData name="Kathleen Pritchard" userId="a698ad10-bc43-42a2-904b-25e528be9c80" providerId="ADAL" clId="{0DAC67DB-54BE-46CE-B16B-316BE16475DF}" dt="2024-03-17T22:21:26.711" v="408" actId="478"/>
          <ac:spMkLst>
            <pc:docMk/>
            <pc:sldMk cId="1610899174" sldId="2433"/>
            <ac:spMk id="2" creationId="{D39D112C-19C1-8BDC-EC65-96E85B5E8FC2}"/>
          </ac:spMkLst>
        </pc:spChg>
      </pc:sldChg>
      <pc:sldChg chg="delSp mod modNotes">
        <pc:chgData name="Kathleen Pritchard" userId="a698ad10-bc43-42a2-904b-25e528be9c80" providerId="ADAL" clId="{0DAC67DB-54BE-46CE-B16B-316BE16475DF}" dt="2024-03-17T23:46:16.846" v="1046" actId="478"/>
        <pc:sldMkLst>
          <pc:docMk/>
          <pc:sldMk cId="3116993162" sldId="2434"/>
        </pc:sldMkLst>
        <pc:spChg chg="del">
          <ac:chgData name="Kathleen Pritchard" userId="a698ad10-bc43-42a2-904b-25e528be9c80" providerId="ADAL" clId="{0DAC67DB-54BE-46CE-B16B-316BE16475DF}" dt="2024-03-17T22:21:32.720" v="409" actId="478"/>
          <ac:spMkLst>
            <pc:docMk/>
            <pc:sldMk cId="3116993162" sldId="2434"/>
            <ac:spMk id="3" creationId="{6A4133D4-7911-1503-F758-902C777DE0F5}"/>
          </ac:spMkLst>
        </pc:spChg>
      </pc:sldChg>
      <pc:sldChg chg="delSp mod modNotes">
        <pc:chgData name="Kathleen Pritchard" userId="a698ad10-bc43-42a2-904b-25e528be9c80" providerId="ADAL" clId="{0DAC67DB-54BE-46CE-B16B-316BE16475DF}" dt="2024-03-17T23:37:44.599" v="908" actId="20577"/>
        <pc:sldMkLst>
          <pc:docMk/>
          <pc:sldMk cId="2520259089" sldId="2435"/>
        </pc:sldMkLst>
        <pc:spChg chg="del">
          <ac:chgData name="Kathleen Pritchard" userId="a698ad10-bc43-42a2-904b-25e528be9c80" providerId="ADAL" clId="{0DAC67DB-54BE-46CE-B16B-316BE16475DF}" dt="2024-03-17T22:21:50.457" v="410" actId="478"/>
          <ac:spMkLst>
            <pc:docMk/>
            <pc:sldMk cId="2520259089" sldId="2435"/>
            <ac:spMk id="2" creationId="{5186CF82-4FC1-D2CA-EE41-0DD8EA874AD2}"/>
          </ac:spMkLst>
        </pc:spChg>
      </pc:sldChg>
      <pc:sldChg chg="delSp mod modNotes">
        <pc:chgData name="Kathleen Pritchard" userId="a698ad10-bc43-42a2-904b-25e528be9c80" providerId="ADAL" clId="{0DAC67DB-54BE-46CE-B16B-316BE16475DF}" dt="2024-03-17T23:39:01.739" v="975" actId="20577"/>
        <pc:sldMkLst>
          <pc:docMk/>
          <pc:sldMk cId="1920061912" sldId="2436"/>
        </pc:sldMkLst>
        <pc:spChg chg="del">
          <ac:chgData name="Kathleen Pritchard" userId="a698ad10-bc43-42a2-904b-25e528be9c80" providerId="ADAL" clId="{0DAC67DB-54BE-46CE-B16B-316BE16475DF}" dt="2024-03-17T22:21:59.220" v="411" actId="478"/>
          <ac:spMkLst>
            <pc:docMk/>
            <pc:sldMk cId="1920061912" sldId="2436"/>
            <ac:spMk id="2" creationId="{414387B0-20DD-FF8E-2A50-72C68876AB42}"/>
          </ac:spMkLst>
        </pc:spChg>
      </pc:sldChg>
      <pc:sldChg chg="delSp modSp mod modNotes">
        <pc:chgData name="Kathleen Pritchard" userId="a698ad10-bc43-42a2-904b-25e528be9c80" providerId="ADAL" clId="{0DAC67DB-54BE-46CE-B16B-316BE16475DF}" dt="2024-03-17T23:39:23.092" v="981" actId="20577"/>
        <pc:sldMkLst>
          <pc:docMk/>
          <pc:sldMk cId="2973598576" sldId="2437"/>
        </pc:sldMkLst>
        <pc:spChg chg="del mod">
          <ac:chgData name="Kathleen Pritchard" userId="a698ad10-bc43-42a2-904b-25e528be9c80" providerId="ADAL" clId="{0DAC67DB-54BE-46CE-B16B-316BE16475DF}" dt="2024-03-17T22:22:11.584" v="413" actId="478"/>
          <ac:spMkLst>
            <pc:docMk/>
            <pc:sldMk cId="2973598576" sldId="2437"/>
            <ac:spMk id="2" creationId="{6F5FEDC1-17A5-9698-2273-7FF39668DF0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Volumes\EXT%20Shared\3.%20Marketing%20Projects\John_Hancock\JHIM_C1624_10_Things+TTS_Updates%20(2024)\5.%2010%20Things%20PPT\2.%20References\10%20things%20every%20investor%20should%20know-value%20ad%20master%20reference%202024_v1_MW.xlsx"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1.xml"/><Relationship Id="rId1" Type="http://schemas.microsoft.com/office/2011/relationships/chartStyle" Target="style11.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2.xml"/><Relationship Id="rId1" Type="http://schemas.microsoft.com/office/2011/relationships/chartStyle" Target="style12.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4.xml"/><Relationship Id="rId1" Type="http://schemas.microsoft.com/office/2011/relationships/chartStyle" Target="style14.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5.xml"/><Relationship Id="rId1" Type="http://schemas.microsoft.com/office/2011/relationships/chartStyle" Target="style15.xml"/></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6.xml"/><Relationship Id="rId1" Type="http://schemas.microsoft.com/office/2011/relationships/chartStyle" Target="style1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688855525015665E-2"/>
          <c:y val="0.14814088176667242"/>
          <c:w val="0.91312459957826952"/>
          <c:h val="0.73794311120877132"/>
        </c:manualLayout>
      </c:layout>
      <c:barChart>
        <c:barDir val="col"/>
        <c:grouping val="clustered"/>
        <c:varyColors val="0"/>
        <c:ser>
          <c:idx val="0"/>
          <c:order val="0"/>
          <c:tx>
            <c:strRef>
              <c:f>Sheet1!$B$1</c:f>
              <c:strCache>
                <c:ptCount val="1"/>
                <c:pt idx="0">
                  <c:v>Series 1</c:v>
                </c:pt>
              </c:strCache>
            </c:strRef>
          </c:tx>
          <c:spPr>
            <a:solidFill>
              <a:srgbClr val="00009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&lt;-20%  </c:v>
                </c:pt>
                <c:pt idx="1">
                  <c:v>-20% to -10%</c:v>
                </c:pt>
                <c:pt idx="2">
                  <c:v>-10% to 0%</c:v>
                </c:pt>
                <c:pt idx="3">
                  <c:v>0% to 10%</c:v>
                </c:pt>
                <c:pt idx="4">
                  <c:v>10% to 20%</c:v>
                </c:pt>
                <c:pt idx="5">
                  <c:v>&gt;20% </c:v>
                </c:pt>
              </c:strCache>
            </c:strRef>
          </c:cat>
          <c:val>
            <c:numRef>
              <c:f>Sheet1!$B$2:$B$7</c:f>
              <c:numCache>
                <c:formatCode>General</c:formatCode>
                <c:ptCount val="6"/>
                <c:pt idx="0">
                  <c:v>6</c:v>
                </c:pt>
                <c:pt idx="1">
                  <c:v>6</c:v>
                </c:pt>
                <c:pt idx="2">
                  <c:v>14</c:v>
                </c:pt>
                <c:pt idx="3">
                  <c:v>14</c:v>
                </c:pt>
                <c:pt idx="4">
                  <c:v>21</c:v>
                </c:pt>
                <c:pt idx="5">
                  <c:v>35</c:v>
                </c:pt>
              </c:numCache>
            </c:numRef>
          </c:val>
          <c:extLst>
            <c:ext xmlns:c16="http://schemas.microsoft.com/office/drawing/2014/chart" uri="{C3380CC4-5D6E-409C-BE32-E72D297353CC}">
              <c16:uniqueId val="{00000001-99AE-466C-A2BE-A81AB9429F1B}"/>
            </c:ext>
          </c:extLst>
        </c:ser>
        <c:dLbls>
          <c:showLegendKey val="0"/>
          <c:showVal val="0"/>
          <c:showCatName val="0"/>
          <c:showSerName val="0"/>
          <c:showPercent val="0"/>
          <c:showBubbleSize val="0"/>
        </c:dLbls>
        <c:gapWidth val="130"/>
        <c:axId val="56872960"/>
        <c:axId val="56874496"/>
      </c:barChart>
      <c:catAx>
        <c:axId val="5687296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t>Total number of years</a:t>
                </a:r>
              </a:p>
            </c:rich>
          </c:tx>
          <c:layout>
            <c:manualLayout>
              <c:xMode val="edge"/>
              <c:yMode val="edge"/>
              <c:x val="3.2009182104622596E-4"/>
              <c:y val="2.247339196431225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6874496"/>
        <c:crosses val="autoZero"/>
        <c:auto val="1"/>
        <c:lblAlgn val="ctr"/>
        <c:lblOffset val="25"/>
        <c:noMultiLvlLbl val="0"/>
      </c:catAx>
      <c:valAx>
        <c:axId val="56874496"/>
        <c:scaling>
          <c:orientation val="minMax"/>
          <c:max val="35"/>
        </c:scaling>
        <c:delete val="0"/>
        <c:axPos val="l"/>
        <c:majorGridlines>
          <c:spPr>
            <a:ln w="6350"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6872960"/>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50151259634018"/>
          <c:y val="3.8630388206366467E-2"/>
          <c:w val="0.83572380878415364"/>
          <c:h val="0.88417907245036675"/>
        </c:manualLayout>
      </c:layout>
      <c:lineChart>
        <c:grouping val="standard"/>
        <c:varyColors val="0"/>
        <c:ser>
          <c:idx val="0"/>
          <c:order val="0"/>
          <c:spPr>
            <a:ln w="28575" cap="rnd">
              <a:solidFill>
                <a:srgbClr val="07874E"/>
              </a:solidFill>
              <a:round/>
            </a:ln>
            <a:effectLst/>
          </c:spPr>
          <c:marker>
            <c:symbol val="none"/>
          </c:marker>
          <c:cat>
            <c:numRef>
              <c:f>'Slide 8'!$B$43:$B$203</c:f>
              <c:numCache>
                <c:formatCode>m/d/yy</c:formatCode>
                <c:ptCount val="161"/>
                <c:pt idx="0">
                  <c:v>30681</c:v>
                </c:pt>
                <c:pt idx="1">
                  <c:v>30772</c:v>
                </c:pt>
                <c:pt idx="2">
                  <c:v>30863</c:v>
                </c:pt>
                <c:pt idx="3">
                  <c:v>30955</c:v>
                </c:pt>
                <c:pt idx="4">
                  <c:v>31047</c:v>
                </c:pt>
                <c:pt idx="5">
                  <c:v>31137</c:v>
                </c:pt>
                <c:pt idx="6">
                  <c:v>31228</c:v>
                </c:pt>
                <c:pt idx="7">
                  <c:v>31320</c:v>
                </c:pt>
                <c:pt idx="8">
                  <c:v>31412</c:v>
                </c:pt>
                <c:pt idx="9">
                  <c:v>31502</c:v>
                </c:pt>
                <c:pt idx="10">
                  <c:v>31593</c:v>
                </c:pt>
                <c:pt idx="11">
                  <c:v>31685</c:v>
                </c:pt>
                <c:pt idx="12">
                  <c:v>31777</c:v>
                </c:pt>
                <c:pt idx="13">
                  <c:v>31867</c:v>
                </c:pt>
                <c:pt idx="14">
                  <c:v>31958</c:v>
                </c:pt>
                <c:pt idx="15">
                  <c:v>32050</c:v>
                </c:pt>
                <c:pt idx="16">
                  <c:v>32142</c:v>
                </c:pt>
                <c:pt idx="17">
                  <c:v>32233</c:v>
                </c:pt>
                <c:pt idx="18">
                  <c:v>32324</c:v>
                </c:pt>
                <c:pt idx="19">
                  <c:v>32416</c:v>
                </c:pt>
                <c:pt idx="20">
                  <c:v>32508</c:v>
                </c:pt>
                <c:pt idx="21">
                  <c:v>32598</c:v>
                </c:pt>
                <c:pt idx="22">
                  <c:v>32689</c:v>
                </c:pt>
                <c:pt idx="23">
                  <c:v>32781</c:v>
                </c:pt>
                <c:pt idx="24">
                  <c:v>32873</c:v>
                </c:pt>
                <c:pt idx="25">
                  <c:v>32963</c:v>
                </c:pt>
                <c:pt idx="26">
                  <c:v>33054</c:v>
                </c:pt>
                <c:pt idx="27">
                  <c:v>33146</c:v>
                </c:pt>
                <c:pt idx="28">
                  <c:v>33238</c:v>
                </c:pt>
                <c:pt idx="29">
                  <c:v>33328</c:v>
                </c:pt>
                <c:pt idx="30">
                  <c:v>33419</c:v>
                </c:pt>
                <c:pt idx="31">
                  <c:v>33511</c:v>
                </c:pt>
                <c:pt idx="32">
                  <c:v>33603</c:v>
                </c:pt>
                <c:pt idx="33">
                  <c:v>33694</c:v>
                </c:pt>
                <c:pt idx="34">
                  <c:v>33785</c:v>
                </c:pt>
                <c:pt idx="35">
                  <c:v>33877</c:v>
                </c:pt>
                <c:pt idx="36">
                  <c:v>33969</c:v>
                </c:pt>
                <c:pt idx="37">
                  <c:v>34059</c:v>
                </c:pt>
                <c:pt idx="38">
                  <c:v>34150</c:v>
                </c:pt>
                <c:pt idx="39">
                  <c:v>34242</c:v>
                </c:pt>
                <c:pt idx="40">
                  <c:v>34334</c:v>
                </c:pt>
                <c:pt idx="41">
                  <c:v>34424</c:v>
                </c:pt>
                <c:pt idx="42">
                  <c:v>34515</c:v>
                </c:pt>
                <c:pt idx="43">
                  <c:v>34607</c:v>
                </c:pt>
                <c:pt idx="44">
                  <c:v>34699</c:v>
                </c:pt>
                <c:pt idx="45">
                  <c:v>34789</c:v>
                </c:pt>
                <c:pt idx="46">
                  <c:v>34880</c:v>
                </c:pt>
                <c:pt idx="47">
                  <c:v>34972</c:v>
                </c:pt>
                <c:pt idx="48">
                  <c:v>35064</c:v>
                </c:pt>
                <c:pt idx="49">
                  <c:v>35155</c:v>
                </c:pt>
                <c:pt idx="50">
                  <c:v>35246</c:v>
                </c:pt>
                <c:pt idx="51">
                  <c:v>35338</c:v>
                </c:pt>
                <c:pt idx="52">
                  <c:v>35430</c:v>
                </c:pt>
                <c:pt idx="53">
                  <c:v>35520</c:v>
                </c:pt>
                <c:pt idx="54">
                  <c:v>35611</c:v>
                </c:pt>
                <c:pt idx="55">
                  <c:v>35703</c:v>
                </c:pt>
                <c:pt idx="56">
                  <c:v>35795</c:v>
                </c:pt>
                <c:pt idx="57">
                  <c:v>35885</c:v>
                </c:pt>
                <c:pt idx="58">
                  <c:v>35976</c:v>
                </c:pt>
                <c:pt idx="59">
                  <c:v>36068</c:v>
                </c:pt>
                <c:pt idx="60">
                  <c:v>36160</c:v>
                </c:pt>
                <c:pt idx="61">
                  <c:v>36250</c:v>
                </c:pt>
                <c:pt idx="62">
                  <c:v>36341</c:v>
                </c:pt>
                <c:pt idx="63">
                  <c:v>36433</c:v>
                </c:pt>
                <c:pt idx="64">
                  <c:v>36525</c:v>
                </c:pt>
                <c:pt idx="65">
                  <c:v>36616</c:v>
                </c:pt>
                <c:pt idx="66">
                  <c:v>36707</c:v>
                </c:pt>
                <c:pt idx="67">
                  <c:v>36799</c:v>
                </c:pt>
                <c:pt idx="68">
                  <c:v>36891</c:v>
                </c:pt>
                <c:pt idx="69">
                  <c:v>36981</c:v>
                </c:pt>
                <c:pt idx="70">
                  <c:v>37072</c:v>
                </c:pt>
                <c:pt idx="71">
                  <c:v>37164</c:v>
                </c:pt>
                <c:pt idx="72">
                  <c:v>37256</c:v>
                </c:pt>
                <c:pt idx="73">
                  <c:v>37346</c:v>
                </c:pt>
                <c:pt idx="74">
                  <c:v>37437</c:v>
                </c:pt>
                <c:pt idx="75">
                  <c:v>37529</c:v>
                </c:pt>
                <c:pt idx="76">
                  <c:v>37621</c:v>
                </c:pt>
                <c:pt idx="77">
                  <c:v>37711</c:v>
                </c:pt>
                <c:pt idx="78">
                  <c:v>37802</c:v>
                </c:pt>
                <c:pt idx="79">
                  <c:v>37894</c:v>
                </c:pt>
                <c:pt idx="80">
                  <c:v>37986</c:v>
                </c:pt>
                <c:pt idx="81">
                  <c:v>38077</c:v>
                </c:pt>
                <c:pt idx="82">
                  <c:v>38168</c:v>
                </c:pt>
                <c:pt idx="83">
                  <c:v>38260</c:v>
                </c:pt>
                <c:pt idx="84">
                  <c:v>38352</c:v>
                </c:pt>
                <c:pt idx="85">
                  <c:v>38442</c:v>
                </c:pt>
                <c:pt idx="86">
                  <c:v>38533</c:v>
                </c:pt>
                <c:pt idx="87">
                  <c:v>38625</c:v>
                </c:pt>
                <c:pt idx="88">
                  <c:v>38717</c:v>
                </c:pt>
                <c:pt idx="89">
                  <c:v>38807</c:v>
                </c:pt>
                <c:pt idx="90">
                  <c:v>38898</c:v>
                </c:pt>
                <c:pt idx="91">
                  <c:v>38990</c:v>
                </c:pt>
                <c:pt idx="92">
                  <c:v>39082</c:v>
                </c:pt>
                <c:pt idx="93">
                  <c:v>39172</c:v>
                </c:pt>
                <c:pt idx="94">
                  <c:v>39263</c:v>
                </c:pt>
                <c:pt idx="95">
                  <c:v>39355</c:v>
                </c:pt>
                <c:pt idx="96">
                  <c:v>39447</c:v>
                </c:pt>
                <c:pt idx="97">
                  <c:v>39538</c:v>
                </c:pt>
                <c:pt idx="98">
                  <c:v>39629</c:v>
                </c:pt>
                <c:pt idx="99">
                  <c:v>39721</c:v>
                </c:pt>
                <c:pt idx="100">
                  <c:v>39813</c:v>
                </c:pt>
                <c:pt idx="101">
                  <c:v>39903</c:v>
                </c:pt>
                <c:pt idx="102">
                  <c:v>39994</c:v>
                </c:pt>
                <c:pt idx="103">
                  <c:v>40086</c:v>
                </c:pt>
                <c:pt idx="104">
                  <c:v>40178</c:v>
                </c:pt>
                <c:pt idx="105">
                  <c:v>40268</c:v>
                </c:pt>
                <c:pt idx="106">
                  <c:v>40359</c:v>
                </c:pt>
                <c:pt idx="107">
                  <c:v>40451</c:v>
                </c:pt>
                <c:pt idx="108">
                  <c:v>40543</c:v>
                </c:pt>
                <c:pt idx="109">
                  <c:v>40633</c:v>
                </c:pt>
                <c:pt idx="110">
                  <c:v>40724</c:v>
                </c:pt>
                <c:pt idx="111">
                  <c:v>40816</c:v>
                </c:pt>
                <c:pt idx="112">
                  <c:v>40908</c:v>
                </c:pt>
                <c:pt idx="113">
                  <c:v>40999</c:v>
                </c:pt>
                <c:pt idx="114">
                  <c:v>41090</c:v>
                </c:pt>
                <c:pt idx="115">
                  <c:v>41182</c:v>
                </c:pt>
                <c:pt idx="116">
                  <c:v>41274</c:v>
                </c:pt>
                <c:pt idx="117">
                  <c:v>41364</c:v>
                </c:pt>
                <c:pt idx="118">
                  <c:v>41455</c:v>
                </c:pt>
                <c:pt idx="119">
                  <c:v>41547</c:v>
                </c:pt>
                <c:pt idx="120">
                  <c:v>41639</c:v>
                </c:pt>
                <c:pt idx="121">
                  <c:v>41729</c:v>
                </c:pt>
                <c:pt idx="122">
                  <c:v>41820</c:v>
                </c:pt>
                <c:pt idx="123">
                  <c:v>41912</c:v>
                </c:pt>
                <c:pt idx="124">
                  <c:v>42004</c:v>
                </c:pt>
                <c:pt idx="125">
                  <c:v>42094</c:v>
                </c:pt>
                <c:pt idx="126">
                  <c:v>42185</c:v>
                </c:pt>
                <c:pt idx="127">
                  <c:v>42277</c:v>
                </c:pt>
                <c:pt idx="128">
                  <c:v>42369</c:v>
                </c:pt>
                <c:pt idx="129">
                  <c:v>42460</c:v>
                </c:pt>
                <c:pt idx="130">
                  <c:v>42551</c:v>
                </c:pt>
                <c:pt idx="131">
                  <c:v>42643</c:v>
                </c:pt>
                <c:pt idx="132">
                  <c:v>42735</c:v>
                </c:pt>
                <c:pt idx="133">
                  <c:v>42825</c:v>
                </c:pt>
                <c:pt idx="134">
                  <c:v>42916</c:v>
                </c:pt>
                <c:pt idx="135">
                  <c:v>43008</c:v>
                </c:pt>
                <c:pt idx="136">
                  <c:v>43100</c:v>
                </c:pt>
                <c:pt idx="137">
                  <c:v>43190</c:v>
                </c:pt>
                <c:pt idx="138">
                  <c:v>43281</c:v>
                </c:pt>
                <c:pt idx="139">
                  <c:v>43373</c:v>
                </c:pt>
                <c:pt idx="140">
                  <c:v>43465</c:v>
                </c:pt>
                <c:pt idx="141">
                  <c:v>43555</c:v>
                </c:pt>
                <c:pt idx="142">
                  <c:v>43646</c:v>
                </c:pt>
                <c:pt idx="143">
                  <c:v>43738</c:v>
                </c:pt>
                <c:pt idx="144">
                  <c:v>43830</c:v>
                </c:pt>
                <c:pt idx="145">
                  <c:v>43921</c:v>
                </c:pt>
                <c:pt idx="146">
                  <c:v>44012</c:v>
                </c:pt>
                <c:pt idx="147">
                  <c:v>44104</c:v>
                </c:pt>
                <c:pt idx="148">
                  <c:v>44196</c:v>
                </c:pt>
                <c:pt idx="149">
                  <c:v>44286</c:v>
                </c:pt>
                <c:pt idx="150">
                  <c:v>44377</c:v>
                </c:pt>
                <c:pt idx="151">
                  <c:v>44469</c:v>
                </c:pt>
                <c:pt idx="152">
                  <c:v>44561</c:v>
                </c:pt>
                <c:pt idx="153">
                  <c:v>44651</c:v>
                </c:pt>
                <c:pt idx="154">
                  <c:v>44742</c:v>
                </c:pt>
                <c:pt idx="155">
                  <c:v>44834</c:v>
                </c:pt>
                <c:pt idx="156">
                  <c:v>44926</c:v>
                </c:pt>
                <c:pt idx="157">
                  <c:v>45016</c:v>
                </c:pt>
                <c:pt idx="158">
                  <c:v>45107</c:v>
                </c:pt>
                <c:pt idx="159">
                  <c:v>45199</c:v>
                </c:pt>
                <c:pt idx="160">
                  <c:v>45291</c:v>
                </c:pt>
              </c:numCache>
            </c:numRef>
          </c:cat>
          <c:val>
            <c:numRef>
              <c:f>'Slide 8'!$C$43:$C$203</c:f>
              <c:numCache>
                <c:formatCode>0.00_);\(0.00\)</c:formatCode>
                <c:ptCount val="161"/>
                <c:pt idx="0">
                  <c:v>100000</c:v>
                </c:pt>
                <c:pt idx="1">
                  <c:v>97604.622372089027</c:v>
                </c:pt>
                <c:pt idx="2">
                  <c:v>95097.734640408104</c:v>
                </c:pt>
                <c:pt idx="3">
                  <c:v>104316.21240922147</c:v>
                </c:pt>
                <c:pt idx="4">
                  <c:v>106273.65267611863</c:v>
                </c:pt>
                <c:pt idx="5">
                  <c:v>116033.42861116509</c:v>
                </c:pt>
                <c:pt idx="6">
                  <c:v>124543.2978601573</c:v>
                </c:pt>
                <c:pt idx="7">
                  <c:v>119443.18960221164</c:v>
                </c:pt>
                <c:pt idx="8">
                  <c:v>139990.85692906307</c:v>
                </c:pt>
                <c:pt idx="9">
                  <c:v>159735.93984672864</c:v>
                </c:pt>
                <c:pt idx="10">
                  <c:v>169150.81166176969</c:v>
                </c:pt>
                <c:pt idx="11">
                  <c:v>157351.27177424409</c:v>
                </c:pt>
                <c:pt idx="12">
                  <c:v>166120.24069352815</c:v>
                </c:pt>
                <c:pt idx="13">
                  <c:v>201590.92188693088</c:v>
                </c:pt>
                <c:pt idx="14">
                  <c:v>211710.6102067715</c:v>
                </c:pt>
                <c:pt idx="15">
                  <c:v>225676.78422008714</c:v>
                </c:pt>
                <c:pt idx="16">
                  <c:v>174842.59870457914</c:v>
                </c:pt>
                <c:pt idx="17">
                  <c:v>184798.91399573637</c:v>
                </c:pt>
                <c:pt idx="18">
                  <c:v>197107.38898899767</c:v>
                </c:pt>
                <c:pt idx="19">
                  <c:v>197775.68178176912</c:v>
                </c:pt>
                <c:pt idx="20">
                  <c:v>203881.12002743952</c:v>
                </c:pt>
                <c:pt idx="21">
                  <c:v>218335.38224133838</c:v>
                </c:pt>
                <c:pt idx="22">
                  <c:v>237608.18640430007</c:v>
                </c:pt>
                <c:pt idx="23">
                  <c:v>263054.8216719795</c:v>
                </c:pt>
                <c:pt idx="24">
                  <c:v>268483.32642518909</c:v>
                </c:pt>
                <c:pt idx="25">
                  <c:v>260406.58679142746</c:v>
                </c:pt>
                <c:pt idx="26">
                  <c:v>276787.65700930054</c:v>
                </c:pt>
                <c:pt idx="27">
                  <c:v>238748.06810642465</c:v>
                </c:pt>
                <c:pt idx="28">
                  <c:v>260148.9726899224</c:v>
                </c:pt>
                <c:pt idx="29">
                  <c:v>297937.58456387871</c:v>
                </c:pt>
                <c:pt idx="30">
                  <c:v>297254.08455603744</c:v>
                </c:pt>
                <c:pt idx="31">
                  <c:v>313149.93970386998</c:v>
                </c:pt>
                <c:pt idx="32">
                  <c:v>339405.51935590047</c:v>
                </c:pt>
                <c:pt idx="33">
                  <c:v>330832.62566360569</c:v>
                </c:pt>
                <c:pt idx="34">
                  <c:v>337124.2651818755</c:v>
                </c:pt>
                <c:pt idx="35">
                  <c:v>347753.97141166544</c:v>
                </c:pt>
                <c:pt idx="36">
                  <c:v>365265.90553634957</c:v>
                </c:pt>
                <c:pt idx="37">
                  <c:v>381216.90766131389</c:v>
                </c:pt>
                <c:pt idx="38">
                  <c:v>383072.39768083865</c:v>
                </c:pt>
                <c:pt idx="39">
                  <c:v>392970.99099156819</c:v>
                </c:pt>
                <c:pt idx="40">
                  <c:v>402080.02733093809</c:v>
                </c:pt>
                <c:pt idx="41">
                  <c:v>386831.82546413963</c:v>
                </c:pt>
                <c:pt idx="42">
                  <c:v>388460.91563931416</c:v>
                </c:pt>
                <c:pt idx="43">
                  <c:v>407453.01553206216</c:v>
                </c:pt>
                <c:pt idx="44">
                  <c:v>407389.28227920382</c:v>
                </c:pt>
                <c:pt idx="45">
                  <c:v>447056.08438928047</c:v>
                </c:pt>
                <c:pt idx="46">
                  <c:v>489731.13746500394</c:v>
                </c:pt>
                <c:pt idx="47">
                  <c:v>528650.86000779422</c:v>
                </c:pt>
                <c:pt idx="48">
                  <c:v>560477.08938252449</c:v>
                </c:pt>
                <c:pt idx="49">
                  <c:v>590557.0054267816</c:v>
                </c:pt>
                <c:pt idx="50">
                  <c:v>617063.80531427136</c:v>
                </c:pt>
                <c:pt idx="51">
                  <c:v>636140.39460448665</c:v>
                </c:pt>
                <c:pt idx="52">
                  <c:v>689163.9910506024</c:v>
                </c:pt>
                <c:pt idx="53">
                  <c:v>707637.08176590735</c:v>
                </c:pt>
                <c:pt idx="54">
                  <c:v>831179.09894242801</c:v>
                </c:pt>
                <c:pt idx="55">
                  <c:v>893434.45420928963</c:v>
                </c:pt>
                <c:pt idx="56">
                  <c:v>919092.26891541271</c:v>
                </c:pt>
                <c:pt idx="57">
                  <c:v>1047298.9419823389</c:v>
                </c:pt>
                <c:pt idx="58">
                  <c:v>1081883.1666020784</c:v>
                </c:pt>
                <c:pt idx="59">
                  <c:v>974267.4010792257</c:v>
                </c:pt>
                <c:pt idx="60">
                  <c:v>1181755.435581845</c:v>
                </c:pt>
                <c:pt idx="61">
                  <c:v>1240635.3283776129</c:v>
                </c:pt>
                <c:pt idx="62">
                  <c:v>1328078.8709671795</c:v>
                </c:pt>
                <c:pt idx="63">
                  <c:v>1245148.008922538</c:v>
                </c:pt>
                <c:pt idx="64">
                  <c:v>1430415.0555417608</c:v>
                </c:pt>
                <c:pt idx="65">
                  <c:v>1463220.2739038374</c:v>
                </c:pt>
                <c:pt idx="66">
                  <c:v>1424350.0597028914</c:v>
                </c:pt>
                <c:pt idx="67">
                  <c:v>1410552.9562828729</c:v>
                </c:pt>
                <c:pt idx="68">
                  <c:v>1300184.7291013463</c:v>
                </c:pt>
                <c:pt idx="69">
                  <c:v>1146042.4283519688</c:v>
                </c:pt>
                <c:pt idx="70">
                  <c:v>1213114.4747696952</c:v>
                </c:pt>
                <c:pt idx="71">
                  <c:v>1035051.7886499455</c:v>
                </c:pt>
                <c:pt idx="72">
                  <c:v>1145647.110047556</c:v>
                </c:pt>
                <c:pt idx="73">
                  <c:v>1148796.0084357399</c:v>
                </c:pt>
                <c:pt idx="74">
                  <c:v>994895.63954387326</c:v>
                </c:pt>
                <c:pt idx="75">
                  <c:v>823011.6223431332</c:v>
                </c:pt>
                <c:pt idx="76">
                  <c:v>892453.17569365934</c:v>
                </c:pt>
                <c:pt idx="77">
                  <c:v>864346.03180268605</c:v>
                </c:pt>
                <c:pt idx="78">
                  <c:v>997396.59162221954</c:v>
                </c:pt>
                <c:pt idx="79">
                  <c:v>1023787.7383165637</c:v>
                </c:pt>
                <c:pt idx="80">
                  <c:v>1148449.0909803391</c:v>
                </c:pt>
                <c:pt idx="81">
                  <c:v>1167895.5551349351</c:v>
                </c:pt>
                <c:pt idx="82">
                  <c:v>1187996.6772029009</c:v>
                </c:pt>
                <c:pt idx="83">
                  <c:v>1165815.6370184743</c:v>
                </c:pt>
                <c:pt idx="84">
                  <c:v>1273423.9653992029</c:v>
                </c:pt>
                <c:pt idx="85">
                  <c:v>1246066.1503467164</c:v>
                </c:pt>
                <c:pt idx="86">
                  <c:v>1263120.4516559837</c:v>
                </c:pt>
                <c:pt idx="87">
                  <c:v>1308654.5800727794</c:v>
                </c:pt>
                <c:pt idx="88">
                  <c:v>1335974.1206786707</c:v>
                </c:pt>
                <c:pt idx="89">
                  <c:v>1392184.8808476483</c:v>
                </c:pt>
                <c:pt idx="90">
                  <c:v>1372129.4467145533</c:v>
                </c:pt>
                <c:pt idx="91">
                  <c:v>1449866.4146664233</c:v>
                </c:pt>
                <c:pt idx="92">
                  <c:v>1546981.5003625618</c:v>
                </c:pt>
                <c:pt idx="93">
                  <c:v>1556883.139046174</c:v>
                </c:pt>
                <c:pt idx="94">
                  <c:v>1654626.5215864219</c:v>
                </c:pt>
                <c:pt idx="95">
                  <c:v>1688220.4203207889</c:v>
                </c:pt>
                <c:pt idx="96">
                  <c:v>1631972.1229949186</c:v>
                </c:pt>
                <c:pt idx="97">
                  <c:v>1477838.9801181471</c:v>
                </c:pt>
                <c:pt idx="98">
                  <c:v>1437541.1962236352</c:v>
                </c:pt>
                <c:pt idx="99">
                  <c:v>1317219.9483355701</c:v>
                </c:pt>
                <c:pt idx="100">
                  <c:v>1028177.819113762</c:v>
                </c:pt>
                <c:pt idx="101">
                  <c:v>914956.65437426115</c:v>
                </c:pt>
                <c:pt idx="102">
                  <c:v>1060700.7526546249</c:v>
                </c:pt>
                <c:pt idx="103">
                  <c:v>1226232.7291886602</c:v>
                </c:pt>
                <c:pt idx="104">
                  <c:v>1300279.8459050115</c:v>
                </c:pt>
                <c:pt idx="105">
                  <c:v>1370319.7092679637</c:v>
                </c:pt>
                <c:pt idx="106">
                  <c:v>1213757.4137809926</c:v>
                </c:pt>
                <c:pt idx="107">
                  <c:v>1350841.8488896003</c:v>
                </c:pt>
                <c:pt idx="108">
                  <c:v>1496145.7386742239</c:v>
                </c:pt>
                <c:pt idx="109">
                  <c:v>1584708.32872909</c:v>
                </c:pt>
                <c:pt idx="110">
                  <c:v>1586280.354962531</c:v>
                </c:pt>
                <c:pt idx="111">
                  <c:v>1366294.729972516</c:v>
                </c:pt>
                <c:pt idx="112">
                  <c:v>1527741.0392733549</c:v>
                </c:pt>
                <c:pt idx="113">
                  <c:v>1720032.0145679852</c:v>
                </c:pt>
                <c:pt idx="114">
                  <c:v>1672701.0340313294</c:v>
                </c:pt>
                <c:pt idx="115">
                  <c:v>1778943.2509196205</c:v>
                </c:pt>
                <c:pt idx="116">
                  <c:v>1772232.9225372206</c:v>
                </c:pt>
                <c:pt idx="117">
                  <c:v>1960185.7381263366</c:v>
                </c:pt>
                <c:pt idx="118">
                  <c:v>2017230.0105579721</c:v>
                </c:pt>
                <c:pt idx="119">
                  <c:v>2123033.000628822</c:v>
                </c:pt>
                <c:pt idx="120">
                  <c:v>2346226.0523273572</c:v>
                </c:pt>
                <c:pt idx="121">
                  <c:v>2388633.0062611001</c:v>
                </c:pt>
                <c:pt idx="122">
                  <c:v>2513650.1181619526</c:v>
                </c:pt>
                <c:pt idx="123">
                  <c:v>2542001.3160631773</c:v>
                </c:pt>
                <c:pt idx="124">
                  <c:v>2667389.9517084113</c:v>
                </c:pt>
                <c:pt idx="125">
                  <c:v>2692745.3230854301</c:v>
                </c:pt>
                <c:pt idx="126">
                  <c:v>2700233.1926224232</c:v>
                </c:pt>
                <c:pt idx="127">
                  <c:v>2526380.2290514214</c:v>
                </c:pt>
                <c:pt idx="128">
                  <c:v>2704302.1724538021</c:v>
                </c:pt>
                <c:pt idx="129">
                  <c:v>2740751.6116003767</c:v>
                </c:pt>
                <c:pt idx="130">
                  <c:v>2808043.4600099614</c:v>
                </c:pt>
                <c:pt idx="131">
                  <c:v>2916211.7273049098</c:v>
                </c:pt>
                <c:pt idx="132">
                  <c:v>3027736.4123922316</c:v>
                </c:pt>
                <c:pt idx="133">
                  <c:v>3211401.9309043572</c:v>
                </c:pt>
                <c:pt idx="134">
                  <c:v>3310576.4453345458</c:v>
                </c:pt>
                <c:pt idx="135">
                  <c:v>3458903.5123913148</c:v>
                </c:pt>
                <c:pt idx="136">
                  <c:v>3688740.7329826932</c:v>
                </c:pt>
                <c:pt idx="137">
                  <c:v>3660739.5020786216</c:v>
                </c:pt>
                <c:pt idx="138">
                  <c:v>3786445.6358404988</c:v>
                </c:pt>
                <c:pt idx="139">
                  <c:v>4078410.8859288879</c:v>
                </c:pt>
                <c:pt idx="140">
                  <c:v>3527017.8909730739</c:v>
                </c:pt>
                <c:pt idx="141">
                  <c:v>4008385.2927330788</c:v>
                </c:pt>
                <c:pt idx="142">
                  <c:v>4180898.1789617245</c:v>
                </c:pt>
                <c:pt idx="143">
                  <c:v>4251902.3727350309</c:v>
                </c:pt>
                <c:pt idx="144">
                  <c:v>4637549.9179420983</c:v>
                </c:pt>
                <c:pt idx="145">
                  <c:v>3710039.934353679</c:v>
                </c:pt>
                <c:pt idx="146">
                  <c:v>4450192.9012572384</c:v>
                </c:pt>
                <c:pt idx="147">
                  <c:v>4827124.2399937268</c:v>
                </c:pt>
                <c:pt idx="148">
                  <c:v>5391415.0636489931</c:v>
                </c:pt>
                <c:pt idx="149">
                  <c:v>5702499.7128215404</c:v>
                </c:pt>
                <c:pt idx="150">
                  <c:v>6168393.9393590605</c:v>
                </c:pt>
                <c:pt idx="151">
                  <c:v>6182581.2454195861</c:v>
                </c:pt>
                <c:pt idx="152" formatCode="#,##0.00">
                  <c:v>6841026.1480567725</c:v>
                </c:pt>
                <c:pt idx="153" formatCode="#,##0.00">
                  <c:v>6502395.3537279628</c:v>
                </c:pt>
                <c:pt idx="154" formatCode="#,##0.00">
                  <c:v>5432751.3180397134</c:v>
                </c:pt>
                <c:pt idx="155" formatCode="#,##0.00">
                  <c:v>5145902.0484472169</c:v>
                </c:pt>
                <c:pt idx="156" formatCode="#,##0.00">
                  <c:v>5510231.9134772792</c:v>
                </c:pt>
                <c:pt idx="157" formatCode="#,##0.00">
                  <c:v>5897601.2169947317</c:v>
                </c:pt>
                <c:pt idx="158" formatCode="#,##0.00">
                  <c:v>6387102.1180052944</c:v>
                </c:pt>
                <c:pt idx="159" formatCode="#,##0.00">
                  <c:v>6153972.8906981014</c:v>
                </c:pt>
                <c:pt idx="160" formatCode="#,##0.00">
                  <c:v>6845679.4436125681</c:v>
                </c:pt>
              </c:numCache>
            </c:numRef>
          </c:val>
          <c:smooth val="0"/>
          <c:extLst>
            <c:ext xmlns:c16="http://schemas.microsoft.com/office/drawing/2014/chart" uri="{C3380CC4-5D6E-409C-BE32-E72D297353CC}">
              <c16:uniqueId val="{00000000-D0FF-4A4F-8310-38E51C262EEC}"/>
            </c:ext>
          </c:extLst>
        </c:ser>
        <c:ser>
          <c:idx val="1"/>
          <c:order val="1"/>
          <c:spPr>
            <a:ln w="28575" cap="rnd">
              <a:solidFill>
                <a:srgbClr val="00009A"/>
              </a:solidFill>
              <a:round/>
            </a:ln>
            <a:effectLst/>
          </c:spPr>
          <c:marker>
            <c:symbol val="none"/>
          </c:marker>
          <c:cat>
            <c:numRef>
              <c:f>'Slide 8'!$B$43:$B$203</c:f>
              <c:numCache>
                <c:formatCode>m/d/yy</c:formatCode>
                <c:ptCount val="161"/>
                <c:pt idx="0">
                  <c:v>30681</c:v>
                </c:pt>
                <c:pt idx="1">
                  <c:v>30772</c:v>
                </c:pt>
                <c:pt idx="2">
                  <c:v>30863</c:v>
                </c:pt>
                <c:pt idx="3">
                  <c:v>30955</c:v>
                </c:pt>
                <c:pt idx="4">
                  <c:v>31047</c:v>
                </c:pt>
                <c:pt idx="5">
                  <c:v>31137</c:v>
                </c:pt>
                <c:pt idx="6">
                  <c:v>31228</c:v>
                </c:pt>
                <c:pt idx="7">
                  <c:v>31320</c:v>
                </c:pt>
                <c:pt idx="8">
                  <c:v>31412</c:v>
                </c:pt>
                <c:pt idx="9">
                  <c:v>31502</c:v>
                </c:pt>
                <c:pt idx="10">
                  <c:v>31593</c:v>
                </c:pt>
                <c:pt idx="11">
                  <c:v>31685</c:v>
                </c:pt>
                <c:pt idx="12">
                  <c:v>31777</c:v>
                </c:pt>
                <c:pt idx="13">
                  <c:v>31867</c:v>
                </c:pt>
                <c:pt idx="14">
                  <c:v>31958</c:v>
                </c:pt>
                <c:pt idx="15">
                  <c:v>32050</c:v>
                </c:pt>
                <c:pt idx="16">
                  <c:v>32142</c:v>
                </c:pt>
                <c:pt idx="17">
                  <c:v>32233</c:v>
                </c:pt>
                <c:pt idx="18">
                  <c:v>32324</c:v>
                </c:pt>
                <c:pt idx="19">
                  <c:v>32416</c:v>
                </c:pt>
                <c:pt idx="20">
                  <c:v>32508</c:v>
                </c:pt>
                <c:pt idx="21">
                  <c:v>32598</c:v>
                </c:pt>
                <c:pt idx="22">
                  <c:v>32689</c:v>
                </c:pt>
                <c:pt idx="23">
                  <c:v>32781</c:v>
                </c:pt>
                <c:pt idx="24">
                  <c:v>32873</c:v>
                </c:pt>
                <c:pt idx="25">
                  <c:v>32963</c:v>
                </c:pt>
                <c:pt idx="26">
                  <c:v>33054</c:v>
                </c:pt>
                <c:pt idx="27">
                  <c:v>33146</c:v>
                </c:pt>
                <c:pt idx="28">
                  <c:v>33238</c:v>
                </c:pt>
                <c:pt idx="29">
                  <c:v>33328</c:v>
                </c:pt>
                <c:pt idx="30">
                  <c:v>33419</c:v>
                </c:pt>
                <c:pt idx="31">
                  <c:v>33511</c:v>
                </c:pt>
                <c:pt idx="32">
                  <c:v>33603</c:v>
                </c:pt>
                <c:pt idx="33">
                  <c:v>33694</c:v>
                </c:pt>
                <c:pt idx="34">
                  <c:v>33785</c:v>
                </c:pt>
                <c:pt idx="35">
                  <c:v>33877</c:v>
                </c:pt>
                <c:pt idx="36">
                  <c:v>33969</c:v>
                </c:pt>
                <c:pt idx="37">
                  <c:v>34059</c:v>
                </c:pt>
                <c:pt idx="38">
                  <c:v>34150</c:v>
                </c:pt>
                <c:pt idx="39">
                  <c:v>34242</c:v>
                </c:pt>
                <c:pt idx="40">
                  <c:v>34334</c:v>
                </c:pt>
                <c:pt idx="41">
                  <c:v>34424</c:v>
                </c:pt>
                <c:pt idx="42">
                  <c:v>34515</c:v>
                </c:pt>
                <c:pt idx="43">
                  <c:v>34607</c:v>
                </c:pt>
                <c:pt idx="44">
                  <c:v>34699</c:v>
                </c:pt>
                <c:pt idx="45">
                  <c:v>34789</c:v>
                </c:pt>
                <c:pt idx="46">
                  <c:v>34880</c:v>
                </c:pt>
                <c:pt idx="47">
                  <c:v>34972</c:v>
                </c:pt>
                <c:pt idx="48">
                  <c:v>35064</c:v>
                </c:pt>
                <c:pt idx="49">
                  <c:v>35155</c:v>
                </c:pt>
                <c:pt idx="50">
                  <c:v>35246</c:v>
                </c:pt>
                <c:pt idx="51">
                  <c:v>35338</c:v>
                </c:pt>
                <c:pt idx="52">
                  <c:v>35430</c:v>
                </c:pt>
                <c:pt idx="53">
                  <c:v>35520</c:v>
                </c:pt>
                <c:pt idx="54">
                  <c:v>35611</c:v>
                </c:pt>
                <c:pt idx="55">
                  <c:v>35703</c:v>
                </c:pt>
                <c:pt idx="56">
                  <c:v>35795</c:v>
                </c:pt>
                <c:pt idx="57">
                  <c:v>35885</c:v>
                </c:pt>
                <c:pt idx="58">
                  <c:v>35976</c:v>
                </c:pt>
                <c:pt idx="59">
                  <c:v>36068</c:v>
                </c:pt>
                <c:pt idx="60">
                  <c:v>36160</c:v>
                </c:pt>
                <c:pt idx="61">
                  <c:v>36250</c:v>
                </c:pt>
                <c:pt idx="62">
                  <c:v>36341</c:v>
                </c:pt>
                <c:pt idx="63">
                  <c:v>36433</c:v>
                </c:pt>
                <c:pt idx="64">
                  <c:v>36525</c:v>
                </c:pt>
                <c:pt idx="65">
                  <c:v>36616</c:v>
                </c:pt>
                <c:pt idx="66">
                  <c:v>36707</c:v>
                </c:pt>
                <c:pt idx="67">
                  <c:v>36799</c:v>
                </c:pt>
                <c:pt idx="68">
                  <c:v>36891</c:v>
                </c:pt>
                <c:pt idx="69">
                  <c:v>36981</c:v>
                </c:pt>
                <c:pt idx="70">
                  <c:v>37072</c:v>
                </c:pt>
                <c:pt idx="71">
                  <c:v>37164</c:v>
                </c:pt>
                <c:pt idx="72">
                  <c:v>37256</c:v>
                </c:pt>
                <c:pt idx="73">
                  <c:v>37346</c:v>
                </c:pt>
                <c:pt idx="74">
                  <c:v>37437</c:v>
                </c:pt>
                <c:pt idx="75">
                  <c:v>37529</c:v>
                </c:pt>
                <c:pt idx="76">
                  <c:v>37621</c:v>
                </c:pt>
                <c:pt idx="77">
                  <c:v>37711</c:v>
                </c:pt>
                <c:pt idx="78">
                  <c:v>37802</c:v>
                </c:pt>
                <c:pt idx="79">
                  <c:v>37894</c:v>
                </c:pt>
                <c:pt idx="80">
                  <c:v>37986</c:v>
                </c:pt>
                <c:pt idx="81">
                  <c:v>38077</c:v>
                </c:pt>
                <c:pt idx="82">
                  <c:v>38168</c:v>
                </c:pt>
                <c:pt idx="83">
                  <c:v>38260</c:v>
                </c:pt>
                <c:pt idx="84">
                  <c:v>38352</c:v>
                </c:pt>
                <c:pt idx="85">
                  <c:v>38442</c:v>
                </c:pt>
                <c:pt idx="86">
                  <c:v>38533</c:v>
                </c:pt>
                <c:pt idx="87">
                  <c:v>38625</c:v>
                </c:pt>
                <c:pt idx="88">
                  <c:v>38717</c:v>
                </c:pt>
                <c:pt idx="89">
                  <c:v>38807</c:v>
                </c:pt>
                <c:pt idx="90">
                  <c:v>38898</c:v>
                </c:pt>
                <c:pt idx="91">
                  <c:v>38990</c:v>
                </c:pt>
                <c:pt idx="92">
                  <c:v>39082</c:v>
                </c:pt>
                <c:pt idx="93">
                  <c:v>39172</c:v>
                </c:pt>
                <c:pt idx="94">
                  <c:v>39263</c:v>
                </c:pt>
                <c:pt idx="95">
                  <c:v>39355</c:v>
                </c:pt>
                <c:pt idx="96">
                  <c:v>39447</c:v>
                </c:pt>
                <c:pt idx="97">
                  <c:v>39538</c:v>
                </c:pt>
                <c:pt idx="98">
                  <c:v>39629</c:v>
                </c:pt>
                <c:pt idx="99">
                  <c:v>39721</c:v>
                </c:pt>
                <c:pt idx="100">
                  <c:v>39813</c:v>
                </c:pt>
                <c:pt idx="101">
                  <c:v>39903</c:v>
                </c:pt>
                <c:pt idx="102">
                  <c:v>39994</c:v>
                </c:pt>
                <c:pt idx="103">
                  <c:v>40086</c:v>
                </c:pt>
                <c:pt idx="104">
                  <c:v>40178</c:v>
                </c:pt>
                <c:pt idx="105">
                  <c:v>40268</c:v>
                </c:pt>
                <c:pt idx="106">
                  <c:v>40359</c:v>
                </c:pt>
                <c:pt idx="107">
                  <c:v>40451</c:v>
                </c:pt>
                <c:pt idx="108">
                  <c:v>40543</c:v>
                </c:pt>
                <c:pt idx="109">
                  <c:v>40633</c:v>
                </c:pt>
                <c:pt idx="110">
                  <c:v>40724</c:v>
                </c:pt>
                <c:pt idx="111">
                  <c:v>40816</c:v>
                </c:pt>
                <c:pt idx="112">
                  <c:v>40908</c:v>
                </c:pt>
                <c:pt idx="113">
                  <c:v>40999</c:v>
                </c:pt>
                <c:pt idx="114">
                  <c:v>41090</c:v>
                </c:pt>
                <c:pt idx="115">
                  <c:v>41182</c:v>
                </c:pt>
                <c:pt idx="116">
                  <c:v>41274</c:v>
                </c:pt>
                <c:pt idx="117">
                  <c:v>41364</c:v>
                </c:pt>
                <c:pt idx="118">
                  <c:v>41455</c:v>
                </c:pt>
                <c:pt idx="119">
                  <c:v>41547</c:v>
                </c:pt>
                <c:pt idx="120">
                  <c:v>41639</c:v>
                </c:pt>
                <c:pt idx="121">
                  <c:v>41729</c:v>
                </c:pt>
                <c:pt idx="122">
                  <c:v>41820</c:v>
                </c:pt>
                <c:pt idx="123">
                  <c:v>41912</c:v>
                </c:pt>
                <c:pt idx="124">
                  <c:v>42004</c:v>
                </c:pt>
                <c:pt idx="125">
                  <c:v>42094</c:v>
                </c:pt>
                <c:pt idx="126">
                  <c:v>42185</c:v>
                </c:pt>
                <c:pt idx="127">
                  <c:v>42277</c:v>
                </c:pt>
                <c:pt idx="128">
                  <c:v>42369</c:v>
                </c:pt>
                <c:pt idx="129">
                  <c:v>42460</c:v>
                </c:pt>
                <c:pt idx="130">
                  <c:v>42551</c:v>
                </c:pt>
                <c:pt idx="131">
                  <c:v>42643</c:v>
                </c:pt>
                <c:pt idx="132">
                  <c:v>42735</c:v>
                </c:pt>
                <c:pt idx="133">
                  <c:v>42825</c:v>
                </c:pt>
                <c:pt idx="134">
                  <c:v>42916</c:v>
                </c:pt>
                <c:pt idx="135">
                  <c:v>43008</c:v>
                </c:pt>
                <c:pt idx="136">
                  <c:v>43100</c:v>
                </c:pt>
                <c:pt idx="137">
                  <c:v>43190</c:v>
                </c:pt>
                <c:pt idx="138">
                  <c:v>43281</c:v>
                </c:pt>
                <c:pt idx="139">
                  <c:v>43373</c:v>
                </c:pt>
                <c:pt idx="140">
                  <c:v>43465</c:v>
                </c:pt>
                <c:pt idx="141">
                  <c:v>43555</c:v>
                </c:pt>
                <c:pt idx="142">
                  <c:v>43646</c:v>
                </c:pt>
                <c:pt idx="143">
                  <c:v>43738</c:v>
                </c:pt>
                <c:pt idx="144">
                  <c:v>43830</c:v>
                </c:pt>
                <c:pt idx="145">
                  <c:v>43921</c:v>
                </c:pt>
                <c:pt idx="146">
                  <c:v>44012</c:v>
                </c:pt>
                <c:pt idx="147">
                  <c:v>44104</c:v>
                </c:pt>
                <c:pt idx="148">
                  <c:v>44196</c:v>
                </c:pt>
                <c:pt idx="149">
                  <c:v>44286</c:v>
                </c:pt>
                <c:pt idx="150">
                  <c:v>44377</c:v>
                </c:pt>
                <c:pt idx="151">
                  <c:v>44469</c:v>
                </c:pt>
                <c:pt idx="152">
                  <c:v>44561</c:v>
                </c:pt>
                <c:pt idx="153">
                  <c:v>44651</c:v>
                </c:pt>
                <c:pt idx="154">
                  <c:v>44742</c:v>
                </c:pt>
                <c:pt idx="155">
                  <c:v>44834</c:v>
                </c:pt>
                <c:pt idx="156">
                  <c:v>44926</c:v>
                </c:pt>
                <c:pt idx="157">
                  <c:v>45016</c:v>
                </c:pt>
                <c:pt idx="158">
                  <c:v>45107</c:v>
                </c:pt>
                <c:pt idx="159">
                  <c:v>45199</c:v>
                </c:pt>
                <c:pt idx="160">
                  <c:v>45291</c:v>
                </c:pt>
              </c:numCache>
            </c:numRef>
          </c:cat>
          <c:val>
            <c:numRef>
              <c:f>'Slide 8'!$D$43:$D$203</c:f>
              <c:numCache>
                <c:formatCode>0.00_);\(0.00\)</c:formatCode>
                <c:ptCount val="161"/>
                <c:pt idx="0">
                  <c:v>100000</c:v>
                </c:pt>
                <c:pt idx="1">
                  <c:v>100398.87932004487</c:v>
                </c:pt>
                <c:pt idx="2">
                  <c:v>98321.592494610843</c:v>
                </c:pt>
                <c:pt idx="3">
                  <c:v>106957.10746036137</c:v>
                </c:pt>
                <c:pt idx="4">
                  <c:v>115147.11858945998</c:v>
                </c:pt>
                <c:pt idx="5">
                  <c:v>117711.35634026831</c:v>
                </c:pt>
                <c:pt idx="6">
                  <c:v>127761.08770882964</c:v>
                </c:pt>
                <c:pt idx="7">
                  <c:v>130491.08614888247</c:v>
                </c:pt>
                <c:pt idx="8">
                  <c:v>140597.80479429028</c:v>
                </c:pt>
                <c:pt idx="9">
                  <c:v>151517.82226791178</c:v>
                </c:pt>
                <c:pt idx="10">
                  <c:v>153320.55523052815</c:v>
                </c:pt>
                <c:pt idx="11">
                  <c:v>156957.10943647884</c:v>
                </c:pt>
                <c:pt idx="12">
                  <c:v>162059.67408526214</c:v>
                </c:pt>
                <c:pt idx="13">
                  <c:v>164737.87453305835</c:v>
                </c:pt>
                <c:pt idx="14">
                  <c:v>161790.30555479921</c:v>
                </c:pt>
                <c:pt idx="15">
                  <c:v>157376.71032476751</c:v>
                </c:pt>
                <c:pt idx="16">
                  <c:v>166525.07521202069</c:v>
                </c:pt>
                <c:pt idx="17">
                  <c:v>172788.02396904078</c:v>
                </c:pt>
                <c:pt idx="18">
                  <c:v>174818.69023010277</c:v>
                </c:pt>
                <c:pt idx="19">
                  <c:v>178305.01207822794</c:v>
                </c:pt>
                <c:pt idx="20">
                  <c:v>179657.06377630768</c:v>
                </c:pt>
                <c:pt idx="21">
                  <c:v>181703.2702254937</c:v>
                </c:pt>
                <c:pt idx="22">
                  <c:v>196176.96353656115</c:v>
                </c:pt>
                <c:pt idx="23">
                  <c:v>198388.9346272267</c:v>
                </c:pt>
                <c:pt idx="24">
                  <c:v>205760.46950022693</c:v>
                </c:pt>
                <c:pt idx="25">
                  <c:v>204123.50117909003</c:v>
                </c:pt>
                <c:pt idx="26">
                  <c:v>211583.09184847973</c:v>
                </c:pt>
                <c:pt idx="27">
                  <c:v>213396.18757133541</c:v>
                </c:pt>
                <c:pt idx="28">
                  <c:v>224197.06096784954</c:v>
                </c:pt>
                <c:pt idx="29">
                  <c:v>230480.73524534845</c:v>
                </c:pt>
                <c:pt idx="30">
                  <c:v>234220.89334028255</c:v>
                </c:pt>
                <c:pt idx="31">
                  <c:v>247523.83187840373</c:v>
                </c:pt>
                <c:pt idx="32">
                  <c:v>260075.62443633727</c:v>
                </c:pt>
                <c:pt idx="33">
                  <c:v>256749.89770627703</c:v>
                </c:pt>
                <c:pt idx="34">
                  <c:v>267110.44469402375</c:v>
                </c:pt>
                <c:pt idx="35">
                  <c:v>278584.74732116534</c:v>
                </c:pt>
                <c:pt idx="36">
                  <c:v>279325.52263664367</c:v>
                </c:pt>
                <c:pt idx="37">
                  <c:v>290872.35668099078</c:v>
                </c:pt>
                <c:pt idx="38">
                  <c:v>298585.79150165949</c:v>
                </c:pt>
                <c:pt idx="39">
                  <c:v>306376.91145400814</c:v>
                </c:pt>
                <c:pt idx="40">
                  <c:v>306558.22418808169</c:v>
                </c:pt>
                <c:pt idx="41">
                  <c:v>297772.48476897564</c:v>
                </c:pt>
                <c:pt idx="42">
                  <c:v>294700.58638125437</c:v>
                </c:pt>
                <c:pt idx="43">
                  <c:v>296498.12610704586</c:v>
                </c:pt>
                <c:pt idx="44">
                  <c:v>297617.06707879528</c:v>
                </c:pt>
                <c:pt idx="45">
                  <c:v>312629.50535525876</c:v>
                </c:pt>
                <c:pt idx="46">
                  <c:v>331677.38110995293</c:v>
                </c:pt>
                <c:pt idx="47">
                  <c:v>338188.98868589732</c:v>
                </c:pt>
                <c:pt idx="48">
                  <c:v>352600.48172211851</c:v>
                </c:pt>
                <c:pt idx="49">
                  <c:v>346347.91943874798</c:v>
                </c:pt>
                <c:pt idx="50">
                  <c:v>348316.41704284376</c:v>
                </c:pt>
                <c:pt idx="51">
                  <c:v>354760.67853393737</c:v>
                </c:pt>
                <c:pt idx="52">
                  <c:v>365400.94890791632</c:v>
                </c:pt>
                <c:pt idx="53">
                  <c:v>363359.91988661495</c:v>
                </c:pt>
                <c:pt idx="54">
                  <c:v>376704.30946569372</c:v>
                </c:pt>
                <c:pt idx="55">
                  <c:v>389219.83631502453</c:v>
                </c:pt>
                <c:pt idx="56">
                  <c:v>400678.59875404206</c:v>
                </c:pt>
                <c:pt idx="57">
                  <c:v>406910.48294375429</c:v>
                </c:pt>
                <c:pt idx="58">
                  <c:v>416416.27215785999</c:v>
                </c:pt>
                <c:pt idx="59">
                  <c:v>434024.04832255503</c:v>
                </c:pt>
                <c:pt idx="60">
                  <c:v>435484.85762409266</c:v>
                </c:pt>
                <c:pt idx="61">
                  <c:v>433324.6924301539</c:v>
                </c:pt>
                <c:pt idx="62">
                  <c:v>429517.20405930904</c:v>
                </c:pt>
                <c:pt idx="63">
                  <c:v>432433.70056579006</c:v>
                </c:pt>
                <c:pt idx="64">
                  <c:v>431905.30255169334</c:v>
                </c:pt>
                <c:pt idx="65">
                  <c:v>441437.01842757245</c:v>
                </c:pt>
                <c:pt idx="66">
                  <c:v>449124.52658646757</c:v>
                </c:pt>
                <c:pt idx="67">
                  <c:v>462660.58375538926</c:v>
                </c:pt>
                <c:pt idx="68">
                  <c:v>482117.68973366253</c:v>
                </c:pt>
                <c:pt idx="69">
                  <c:v>496751.96235385479</c:v>
                </c:pt>
                <c:pt idx="70">
                  <c:v>499554.50802005304</c:v>
                </c:pt>
                <c:pt idx="71">
                  <c:v>522591.16907072574</c:v>
                </c:pt>
                <c:pt idx="72">
                  <c:v>522829.47303388064</c:v>
                </c:pt>
                <c:pt idx="73">
                  <c:v>523316.42000701977</c:v>
                </c:pt>
                <c:pt idx="74">
                  <c:v>542649.20448030101</c:v>
                </c:pt>
                <c:pt idx="75">
                  <c:v>567514.51725089317</c:v>
                </c:pt>
                <c:pt idx="76">
                  <c:v>576445.30369546998</c:v>
                </c:pt>
                <c:pt idx="77">
                  <c:v>584469.54227861902</c:v>
                </c:pt>
                <c:pt idx="78">
                  <c:v>599088.25890174718</c:v>
                </c:pt>
                <c:pt idx="79">
                  <c:v>598218.00836680224</c:v>
                </c:pt>
                <c:pt idx="80">
                  <c:v>600103.57227110292</c:v>
                </c:pt>
                <c:pt idx="81">
                  <c:v>616058.83992653701</c:v>
                </c:pt>
                <c:pt idx="82">
                  <c:v>601004.99803593615</c:v>
                </c:pt>
                <c:pt idx="83">
                  <c:v>620218.61471869971</c:v>
                </c:pt>
                <c:pt idx="84">
                  <c:v>626139.63191017113</c:v>
                </c:pt>
                <c:pt idx="85">
                  <c:v>623135.11122518103</c:v>
                </c:pt>
                <c:pt idx="86">
                  <c:v>641882.49064634368</c:v>
                </c:pt>
                <c:pt idx="87">
                  <c:v>637556.97492611117</c:v>
                </c:pt>
                <c:pt idx="88">
                  <c:v>641348.97053565283</c:v>
                </c:pt>
                <c:pt idx="89">
                  <c:v>637199.56640819879</c:v>
                </c:pt>
                <c:pt idx="90">
                  <c:v>636712.5878171795</c:v>
                </c:pt>
                <c:pt idx="91">
                  <c:v>660956.29306281102</c:v>
                </c:pt>
                <c:pt idx="92">
                  <c:v>669140.81923549064</c:v>
                </c:pt>
                <c:pt idx="93">
                  <c:v>679200.90631947701</c:v>
                </c:pt>
                <c:pt idx="94">
                  <c:v>675682.66826250509</c:v>
                </c:pt>
                <c:pt idx="95">
                  <c:v>694901.32181826967</c:v>
                </c:pt>
                <c:pt idx="96">
                  <c:v>715757.33757099311</c:v>
                </c:pt>
                <c:pt idx="97">
                  <c:v>731276.18747667107</c:v>
                </c:pt>
                <c:pt idx="98">
                  <c:v>723816.24190492323</c:v>
                </c:pt>
                <c:pt idx="99">
                  <c:v>720280.48870992265</c:v>
                </c:pt>
                <c:pt idx="100">
                  <c:v>753264.71980089869</c:v>
                </c:pt>
                <c:pt idx="101">
                  <c:v>754137.02501847735</c:v>
                </c:pt>
                <c:pt idx="102">
                  <c:v>767579.31877983874</c:v>
                </c:pt>
                <c:pt idx="103">
                  <c:v>796318.44783955975</c:v>
                </c:pt>
                <c:pt idx="104">
                  <c:v>797936.35085716622</c:v>
                </c:pt>
                <c:pt idx="105">
                  <c:v>812154.36933511379</c:v>
                </c:pt>
                <c:pt idx="106">
                  <c:v>840487.36443488777</c:v>
                </c:pt>
                <c:pt idx="107">
                  <c:v>861305.45592338999</c:v>
                </c:pt>
                <c:pt idx="108">
                  <c:v>850135.03844632267</c:v>
                </c:pt>
                <c:pt idx="109">
                  <c:v>853723.73507248529</c:v>
                </c:pt>
                <c:pt idx="110">
                  <c:v>873281.08526982635</c:v>
                </c:pt>
                <c:pt idx="111">
                  <c:v>906646.70829848794</c:v>
                </c:pt>
                <c:pt idx="112">
                  <c:v>916801.06330627587</c:v>
                </c:pt>
                <c:pt idx="113">
                  <c:v>919569.94901631016</c:v>
                </c:pt>
                <c:pt idx="114">
                  <c:v>938546.32895117649</c:v>
                </c:pt>
                <c:pt idx="115">
                  <c:v>953422.04893864482</c:v>
                </c:pt>
                <c:pt idx="116">
                  <c:v>955442.68195848551</c:v>
                </c:pt>
                <c:pt idx="117">
                  <c:v>954278.79365070316</c:v>
                </c:pt>
                <c:pt idx="118">
                  <c:v>932092.92139786331</c:v>
                </c:pt>
                <c:pt idx="119">
                  <c:v>937384.33092519222</c:v>
                </c:pt>
                <c:pt idx="120">
                  <c:v>936107.41371201898</c:v>
                </c:pt>
                <c:pt idx="121">
                  <c:v>953360.84038112394</c:v>
                </c:pt>
                <c:pt idx="122">
                  <c:v>972853.89924018714</c:v>
                </c:pt>
                <c:pt idx="123">
                  <c:v>974468.42109328404</c:v>
                </c:pt>
                <c:pt idx="124">
                  <c:v>991952.71908329928</c:v>
                </c:pt>
                <c:pt idx="125">
                  <c:v>1007889.4279799508</c:v>
                </c:pt>
                <c:pt idx="126">
                  <c:v>990930.58015321183</c:v>
                </c:pt>
                <c:pt idx="127">
                  <c:v>1003125.5940821132</c:v>
                </c:pt>
                <c:pt idx="128">
                  <c:v>997408.01174288103</c:v>
                </c:pt>
                <c:pt idx="129">
                  <c:v>1027649.3071858631</c:v>
                </c:pt>
                <c:pt idx="130">
                  <c:v>1050398.7242971996</c:v>
                </c:pt>
                <c:pt idx="131">
                  <c:v>1055212.2318375695</c:v>
                </c:pt>
                <c:pt idx="132">
                  <c:v>1023814.3918792426</c:v>
                </c:pt>
                <c:pt idx="133">
                  <c:v>1032174.8602033284</c:v>
                </c:pt>
                <c:pt idx="134">
                  <c:v>1047093.9156327073</c:v>
                </c:pt>
                <c:pt idx="135">
                  <c:v>1055978.5075068509</c:v>
                </c:pt>
                <c:pt idx="136">
                  <c:v>1060075.7041159775</c:v>
                </c:pt>
                <c:pt idx="137">
                  <c:v>1044592.2383816595</c:v>
                </c:pt>
                <c:pt idx="138">
                  <c:v>1042934.4704993478</c:v>
                </c:pt>
                <c:pt idx="139">
                  <c:v>1043136.7997866247</c:v>
                </c:pt>
                <c:pt idx="140">
                  <c:v>1060195.2158735355</c:v>
                </c:pt>
                <c:pt idx="141">
                  <c:v>1091395.7008814777</c:v>
                </c:pt>
                <c:pt idx="142">
                  <c:v>1125005.2314901226</c:v>
                </c:pt>
                <c:pt idx="143">
                  <c:v>1150538.3502240225</c:v>
                </c:pt>
                <c:pt idx="144">
                  <c:v>1152610.4697927758</c:v>
                </c:pt>
                <c:pt idx="145">
                  <c:v>1188917.6995912483</c:v>
                </c:pt>
                <c:pt idx="146">
                  <c:v>1223396.3128793945</c:v>
                </c:pt>
                <c:pt idx="147">
                  <c:v>1230981.3700192468</c:v>
                </c:pt>
                <c:pt idx="148">
                  <c:v>1239228.9451983757</c:v>
                </c:pt>
                <c:pt idx="149">
                  <c:v>1197466.9297451905</c:v>
                </c:pt>
                <c:pt idx="150">
                  <c:v>1219380.5745595274</c:v>
                </c:pt>
                <c:pt idx="151">
                  <c:v>1219990.2648468071</c:v>
                </c:pt>
                <c:pt idx="152" formatCode="#,##0.00">
                  <c:v>1220112.2638732917</c:v>
                </c:pt>
                <c:pt idx="153" formatCode="#,##0.00">
                  <c:v>1292464.9211209777</c:v>
                </c:pt>
                <c:pt idx="154" formatCode="#,##0.00">
                  <c:v>1231848.3163204039</c:v>
                </c:pt>
                <c:pt idx="155" formatCode="#,##0.00">
                  <c:v>1173335.5212951847</c:v>
                </c:pt>
                <c:pt idx="156" formatCode="#,##0.00">
                  <c:v>1195276.8955434046</c:v>
                </c:pt>
                <c:pt idx="157" formatCode="#,##0.00">
                  <c:v>1230657.0916514895</c:v>
                </c:pt>
                <c:pt idx="158" formatCode="#,##0.00">
                  <c:v>1220319.5720816171</c:v>
                </c:pt>
                <c:pt idx="159" formatCode="#,##0.00">
                  <c:v>1180903.2499033809</c:v>
                </c:pt>
                <c:pt idx="160" formatCode="#,##0.00">
                  <c:v>1261440.8515467914</c:v>
                </c:pt>
              </c:numCache>
            </c:numRef>
          </c:val>
          <c:smooth val="0"/>
          <c:extLst>
            <c:ext xmlns:c16="http://schemas.microsoft.com/office/drawing/2014/chart" uri="{C3380CC4-5D6E-409C-BE32-E72D297353CC}">
              <c16:uniqueId val="{00000001-D0FF-4A4F-8310-38E51C262EEC}"/>
            </c:ext>
          </c:extLst>
        </c:ser>
        <c:ser>
          <c:idx val="2"/>
          <c:order val="2"/>
          <c:spPr>
            <a:ln w="28575" cap="rnd">
              <a:solidFill>
                <a:srgbClr val="D03A39"/>
              </a:solidFill>
              <a:round/>
            </a:ln>
            <a:effectLst/>
          </c:spPr>
          <c:marker>
            <c:symbol val="none"/>
          </c:marker>
          <c:cat>
            <c:numRef>
              <c:f>'Slide 8'!$B$43:$B$203</c:f>
              <c:numCache>
                <c:formatCode>m/d/yy</c:formatCode>
                <c:ptCount val="161"/>
                <c:pt idx="0">
                  <c:v>30681</c:v>
                </c:pt>
                <c:pt idx="1">
                  <c:v>30772</c:v>
                </c:pt>
                <c:pt idx="2">
                  <c:v>30863</c:v>
                </c:pt>
                <c:pt idx="3">
                  <c:v>30955</c:v>
                </c:pt>
                <c:pt idx="4">
                  <c:v>31047</c:v>
                </c:pt>
                <c:pt idx="5">
                  <c:v>31137</c:v>
                </c:pt>
                <c:pt idx="6">
                  <c:v>31228</c:v>
                </c:pt>
                <c:pt idx="7">
                  <c:v>31320</c:v>
                </c:pt>
                <c:pt idx="8">
                  <c:v>31412</c:v>
                </c:pt>
                <c:pt idx="9">
                  <c:v>31502</c:v>
                </c:pt>
                <c:pt idx="10">
                  <c:v>31593</c:v>
                </c:pt>
                <c:pt idx="11">
                  <c:v>31685</c:v>
                </c:pt>
                <c:pt idx="12">
                  <c:v>31777</c:v>
                </c:pt>
                <c:pt idx="13">
                  <c:v>31867</c:v>
                </c:pt>
                <c:pt idx="14">
                  <c:v>31958</c:v>
                </c:pt>
                <c:pt idx="15">
                  <c:v>32050</c:v>
                </c:pt>
                <c:pt idx="16">
                  <c:v>32142</c:v>
                </c:pt>
                <c:pt idx="17">
                  <c:v>32233</c:v>
                </c:pt>
                <c:pt idx="18">
                  <c:v>32324</c:v>
                </c:pt>
                <c:pt idx="19">
                  <c:v>32416</c:v>
                </c:pt>
                <c:pt idx="20">
                  <c:v>32508</c:v>
                </c:pt>
                <c:pt idx="21">
                  <c:v>32598</c:v>
                </c:pt>
                <c:pt idx="22">
                  <c:v>32689</c:v>
                </c:pt>
                <c:pt idx="23">
                  <c:v>32781</c:v>
                </c:pt>
                <c:pt idx="24">
                  <c:v>32873</c:v>
                </c:pt>
                <c:pt idx="25">
                  <c:v>32963</c:v>
                </c:pt>
                <c:pt idx="26">
                  <c:v>33054</c:v>
                </c:pt>
                <c:pt idx="27">
                  <c:v>33146</c:v>
                </c:pt>
                <c:pt idx="28">
                  <c:v>33238</c:v>
                </c:pt>
                <c:pt idx="29">
                  <c:v>33328</c:v>
                </c:pt>
                <c:pt idx="30">
                  <c:v>33419</c:v>
                </c:pt>
                <c:pt idx="31">
                  <c:v>33511</c:v>
                </c:pt>
                <c:pt idx="32">
                  <c:v>33603</c:v>
                </c:pt>
                <c:pt idx="33">
                  <c:v>33694</c:v>
                </c:pt>
                <c:pt idx="34">
                  <c:v>33785</c:v>
                </c:pt>
                <c:pt idx="35">
                  <c:v>33877</c:v>
                </c:pt>
                <c:pt idx="36">
                  <c:v>33969</c:v>
                </c:pt>
                <c:pt idx="37">
                  <c:v>34059</c:v>
                </c:pt>
                <c:pt idx="38">
                  <c:v>34150</c:v>
                </c:pt>
                <c:pt idx="39">
                  <c:v>34242</c:v>
                </c:pt>
                <c:pt idx="40">
                  <c:v>34334</c:v>
                </c:pt>
                <c:pt idx="41">
                  <c:v>34424</c:v>
                </c:pt>
                <c:pt idx="42">
                  <c:v>34515</c:v>
                </c:pt>
                <c:pt idx="43">
                  <c:v>34607</c:v>
                </c:pt>
                <c:pt idx="44">
                  <c:v>34699</c:v>
                </c:pt>
                <c:pt idx="45">
                  <c:v>34789</c:v>
                </c:pt>
                <c:pt idx="46">
                  <c:v>34880</c:v>
                </c:pt>
                <c:pt idx="47">
                  <c:v>34972</c:v>
                </c:pt>
                <c:pt idx="48">
                  <c:v>35064</c:v>
                </c:pt>
                <c:pt idx="49">
                  <c:v>35155</c:v>
                </c:pt>
                <c:pt idx="50">
                  <c:v>35246</c:v>
                </c:pt>
                <c:pt idx="51">
                  <c:v>35338</c:v>
                </c:pt>
                <c:pt idx="52">
                  <c:v>35430</c:v>
                </c:pt>
                <c:pt idx="53">
                  <c:v>35520</c:v>
                </c:pt>
                <c:pt idx="54">
                  <c:v>35611</c:v>
                </c:pt>
                <c:pt idx="55">
                  <c:v>35703</c:v>
                </c:pt>
                <c:pt idx="56">
                  <c:v>35795</c:v>
                </c:pt>
                <c:pt idx="57">
                  <c:v>35885</c:v>
                </c:pt>
                <c:pt idx="58">
                  <c:v>35976</c:v>
                </c:pt>
                <c:pt idx="59">
                  <c:v>36068</c:v>
                </c:pt>
                <c:pt idx="60">
                  <c:v>36160</c:v>
                </c:pt>
                <c:pt idx="61">
                  <c:v>36250</c:v>
                </c:pt>
                <c:pt idx="62">
                  <c:v>36341</c:v>
                </c:pt>
                <c:pt idx="63">
                  <c:v>36433</c:v>
                </c:pt>
                <c:pt idx="64">
                  <c:v>36525</c:v>
                </c:pt>
                <c:pt idx="65">
                  <c:v>36616</c:v>
                </c:pt>
                <c:pt idx="66">
                  <c:v>36707</c:v>
                </c:pt>
                <c:pt idx="67">
                  <c:v>36799</c:v>
                </c:pt>
                <c:pt idx="68">
                  <c:v>36891</c:v>
                </c:pt>
                <c:pt idx="69">
                  <c:v>36981</c:v>
                </c:pt>
                <c:pt idx="70">
                  <c:v>37072</c:v>
                </c:pt>
                <c:pt idx="71">
                  <c:v>37164</c:v>
                </c:pt>
                <c:pt idx="72">
                  <c:v>37256</c:v>
                </c:pt>
                <c:pt idx="73">
                  <c:v>37346</c:v>
                </c:pt>
                <c:pt idx="74">
                  <c:v>37437</c:v>
                </c:pt>
                <c:pt idx="75">
                  <c:v>37529</c:v>
                </c:pt>
                <c:pt idx="76">
                  <c:v>37621</c:v>
                </c:pt>
                <c:pt idx="77">
                  <c:v>37711</c:v>
                </c:pt>
                <c:pt idx="78">
                  <c:v>37802</c:v>
                </c:pt>
                <c:pt idx="79">
                  <c:v>37894</c:v>
                </c:pt>
                <c:pt idx="80">
                  <c:v>37986</c:v>
                </c:pt>
                <c:pt idx="81">
                  <c:v>38077</c:v>
                </c:pt>
                <c:pt idx="82">
                  <c:v>38168</c:v>
                </c:pt>
                <c:pt idx="83">
                  <c:v>38260</c:v>
                </c:pt>
                <c:pt idx="84">
                  <c:v>38352</c:v>
                </c:pt>
                <c:pt idx="85">
                  <c:v>38442</c:v>
                </c:pt>
                <c:pt idx="86">
                  <c:v>38533</c:v>
                </c:pt>
                <c:pt idx="87">
                  <c:v>38625</c:v>
                </c:pt>
                <c:pt idx="88">
                  <c:v>38717</c:v>
                </c:pt>
                <c:pt idx="89">
                  <c:v>38807</c:v>
                </c:pt>
                <c:pt idx="90">
                  <c:v>38898</c:v>
                </c:pt>
                <c:pt idx="91">
                  <c:v>38990</c:v>
                </c:pt>
                <c:pt idx="92">
                  <c:v>39082</c:v>
                </c:pt>
                <c:pt idx="93">
                  <c:v>39172</c:v>
                </c:pt>
                <c:pt idx="94">
                  <c:v>39263</c:v>
                </c:pt>
                <c:pt idx="95">
                  <c:v>39355</c:v>
                </c:pt>
                <c:pt idx="96">
                  <c:v>39447</c:v>
                </c:pt>
                <c:pt idx="97">
                  <c:v>39538</c:v>
                </c:pt>
                <c:pt idx="98">
                  <c:v>39629</c:v>
                </c:pt>
                <c:pt idx="99">
                  <c:v>39721</c:v>
                </c:pt>
                <c:pt idx="100">
                  <c:v>39813</c:v>
                </c:pt>
                <c:pt idx="101">
                  <c:v>39903</c:v>
                </c:pt>
                <c:pt idx="102">
                  <c:v>39994</c:v>
                </c:pt>
                <c:pt idx="103">
                  <c:v>40086</c:v>
                </c:pt>
                <c:pt idx="104">
                  <c:v>40178</c:v>
                </c:pt>
                <c:pt idx="105">
                  <c:v>40268</c:v>
                </c:pt>
                <c:pt idx="106">
                  <c:v>40359</c:v>
                </c:pt>
                <c:pt idx="107">
                  <c:v>40451</c:v>
                </c:pt>
                <c:pt idx="108">
                  <c:v>40543</c:v>
                </c:pt>
                <c:pt idx="109">
                  <c:v>40633</c:v>
                </c:pt>
                <c:pt idx="110">
                  <c:v>40724</c:v>
                </c:pt>
                <c:pt idx="111">
                  <c:v>40816</c:v>
                </c:pt>
                <c:pt idx="112">
                  <c:v>40908</c:v>
                </c:pt>
                <c:pt idx="113">
                  <c:v>40999</c:v>
                </c:pt>
                <c:pt idx="114">
                  <c:v>41090</c:v>
                </c:pt>
                <c:pt idx="115">
                  <c:v>41182</c:v>
                </c:pt>
                <c:pt idx="116">
                  <c:v>41274</c:v>
                </c:pt>
                <c:pt idx="117">
                  <c:v>41364</c:v>
                </c:pt>
                <c:pt idx="118">
                  <c:v>41455</c:v>
                </c:pt>
                <c:pt idx="119">
                  <c:v>41547</c:v>
                </c:pt>
                <c:pt idx="120">
                  <c:v>41639</c:v>
                </c:pt>
                <c:pt idx="121">
                  <c:v>41729</c:v>
                </c:pt>
                <c:pt idx="122">
                  <c:v>41820</c:v>
                </c:pt>
                <c:pt idx="123">
                  <c:v>41912</c:v>
                </c:pt>
                <c:pt idx="124">
                  <c:v>42004</c:v>
                </c:pt>
                <c:pt idx="125">
                  <c:v>42094</c:v>
                </c:pt>
                <c:pt idx="126">
                  <c:v>42185</c:v>
                </c:pt>
                <c:pt idx="127">
                  <c:v>42277</c:v>
                </c:pt>
                <c:pt idx="128">
                  <c:v>42369</c:v>
                </c:pt>
                <c:pt idx="129">
                  <c:v>42460</c:v>
                </c:pt>
                <c:pt idx="130">
                  <c:v>42551</c:v>
                </c:pt>
                <c:pt idx="131">
                  <c:v>42643</c:v>
                </c:pt>
                <c:pt idx="132">
                  <c:v>42735</c:v>
                </c:pt>
                <c:pt idx="133">
                  <c:v>42825</c:v>
                </c:pt>
                <c:pt idx="134">
                  <c:v>42916</c:v>
                </c:pt>
                <c:pt idx="135">
                  <c:v>43008</c:v>
                </c:pt>
                <c:pt idx="136">
                  <c:v>43100</c:v>
                </c:pt>
                <c:pt idx="137">
                  <c:v>43190</c:v>
                </c:pt>
                <c:pt idx="138">
                  <c:v>43281</c:v>
                </c:pt>
                <c:pt idx="139">
                  <c:v>43373</c:v>
                </c:pt>
                <c:pt idx="140">
                  <c:v>43465</c:v>
                </c:pt>
                <c:pt idx="141">
                  <c:v>43555</c:v>
                </c:pt>
                <c:pt idx="142">
                  <c:v>43646</c:v>
                </c:pt>
                <c:pt idx="143">
                  <c:v>43738</c:v>
                </c:pt>
                <c:pt idx="144">
                  <c:v>43830</c:v>
                </c:pt>
                <c:pt idx="145">
                  <c:v>43921</c:v>
                </c:pt>
                <c:pt idx="146">
                  <c:v>44012</c:v>
                </c:pt>
                <c:pt idx="147">
                  <c:v>44104</c:v>
                </c:pt>
                <c:pt idx="148">
                  <c:v>44196</c:v>
                </c:pt>
                <c:pt idx="149">
                  <c:v>44286</c:v>
                </c:pt>
                <c:pt idx="150">
                  <c:v>44377</c:v>
                </c:pt>
                <c:pt idx="151">
                  <c:v>44469</c:v>
                </c:pt>
                <c:pt idx="152">
                  <c:v>44561</c:v>
                </c:pt>
                <c:pt idx="153">
                  <c:v>44651</c:v>
                </c:pt>
                <c:pt idx="154">
                  <c:v>44742</c:v>
                </c:pt>
                <c:pt idx="155">
                  <c:v>44834</c:v>
                </c:pt>
                <c:pt idx="156">
                  <c:v>44926</c:v>
                </c:pt>
                <c:pt idx="157">
                  <c:v>45016</c:v>
                </c:pt>
                <c:pt idx="158">
                  <c:v>45107</c:v>
                </c:pt>
                <c:pt idx="159">
                  <c:v>45199</c:v>
                </c:pt>
                <c:pt idx="160">
                  <c:v>45291</c:v>
                </c:pt>
              </c:numCache>
            </c:numRef>
          </c:cat>
          <c:val>
            <c:numRef>
              <c:f>'Slide 8'!$E$43:$E$203</c:f>
              <c:numCache>
                <c:formatCode>0.00_);\(0.00\)</c:formatCode>
                <c:ptCount val="161"/>
                <c:pt idx="0">
                  <c:v>100000</c:v>
                </c:pt>
                <c:pt idx="1">
                  <c:v>100950.82520000002</c:v>
                </c:pt>
                <c:pt idx="2">
                  <c:v>102163.94036373931</c:v>
                </c:pt>
                <c:pt idx="3">
                  <c:v>103442.62648893856</c:v>
                </c:pt>
                <c:pt idx="4">
                  <c:v>104754.09962330399</c:v>
                </c:pt>
                <c:pt idx="5">
                  <c:v>105639.34996405627</c:v>
                </c:pt>
                <c:pt idx="6">
                  <c:v>106754.0992744531</c:v>
                </c:pt>
                <c:pt idx="7">
                  <c:v>107672.13328624572</c:v>
                </c:pt>
                <c:pt idx="8">
                  <c:v>109245.89621206294</c:v>
                </c:pt>
                <c:pt idx="9">
                  <c:v>110098.35095299213</c:v>
                </c:pt>
                <c:pt idx="10">
                  <c:v>111049.17319332923</c:v>
                </c:pt>
                <c:pt idx="11">
                  <c:v>112065.56751940632</c:v>
                </c:pt>
                <c:pt idx="12">
                  <c:v>113442.61296357749</c:v>
                </c:pt>
                <c:pt idx="13">
                  <c:v>114327.85558728201</c:v>
                </c:pt>
                <c:pt idx="14">
                  <c:v>115639.32779655774</c:v>
                </c:pt>
                <c:pt idx="15">
                  <c:v>116721.29323254726</c:v>
                </c:pt>
                <c:pt idx="16">
                  <c:v>118360.64379599837</c:v>
                </c:pt>
                <c:pt idx="17">
                  <c:v>119278.67652731015</c:v>
                </c:pt>
                <c:pt idx="18">
                  <c:v>120688.50289167101</c:v>
                </c:pt>
                <c:pt idx="19">
                  <c:v>121901.61641284495</c:v>
                </c:pt>
                <c:pt idx="20">
                  <c:v>123704.8971504092</c:v>
                </c:pt>
                <c:pt idx="21">
                  <c:v>124885.22884917611</c:v>
                </c:pt>
                <c:pt idx="22">
                  <c:v>126163.91447044673</c:v>
                </c:pt>
                <c:pt idx="23">
                  <c:v>127311.45967621425</c:v>
                </c:pt>
                <c:pt idx="24">
                  <c:v>129081.95939416345</c:v>
                </c:pt>
                <c:pt idx="25">
                  <c:v>130721.29537335483</c:v>
                </c:pt>
                <c:pt idx="26">
                  <c:v>132262.27055281852</c:v>
                </c:pt>
                <c:pt idx="27">
                  <c:v>134131.13590668075</c:v>
                </c:pt>
                <c:pt idx="28">
                  <c:v>135836.05129027477</c:v>
                </c:pt>
                <c:pt idx="29">
                  <c:v>137901.62006294401</c:v>
                </c:pt>
                <c:pt idx="30">
                  <c:v>138983.59589815457</c:v>
                </c:pt>
                <c:pt idx="31">
                  <c:v>140360.63994595327</c:v>
                </c:pt>
                <c:pt idx="32">
                  <c:v>141868.83860276005</c:v>
                </c:pt>
                <c:pt idx="33">
                  <c:v>143245.88805905124</c:v>
                </c:pt>
                <c:pt idx="34">
                  <c:v>144327.8557656566</c:v>
                </c:pt>
                <c:pt idx="35">
                  <c:v>145278.66790652453</c:v>
                </c:pt>
                <c:pt idx="36">
                  <c:v>146721.30454617774</c:v>
                </c:pt>
                <c:pt idx="37">
                  <c:v>148229.49655855668</c:v>
                </c:pt>
                <c:pt idx="38">
                  <c:v>149245.89410610881</c:v>
                </c:pt>
                <c:pt idx="39">
                  <c:v>149999.98674581625</c:v>
                </c:pt>
                <c:pt idx="40">
                  <c:v>151245.89061072667</c:v>
                </c:pt>
                <c:pt idx="41">
                  <c:v>152491.81183310549</c:v>
                </c:pt>
                <c:pt idx="42">
                  <c:v>153475.41085798785</c:v>
                </c:pt>
                <c:pt idx="43">
                  <c:v>154393.43392719896</c:v>
                </c:pt>
                <c:pt idx="44">
                  <c:v>155442.63689449918</c:v>
                </c:pt>
                <c:pt idx="45">
                  <c:v>156950.82887185412</c:v>
                </c:pt>
                <c:pt idx="46">
                  <c:v>158163.94765784676</c:v>
                </c:pt>
                <c:pt idx="47">
                  <c:v>158950.84488278491</c:v>
                </c:pt>
                <c:pt idx="48">
                  <c:v>160163.94151794413</c:v>
                </c:pt>
                <c:pt idx="49">
                  <c:v>161475.42265125961</c:v>
                </c:pt>
                <c:pt idx="50">
                  <c:v>162393.46361903625</c:v>
                </c:pt>
                <c:pt idx="51">
                  <c:v>163180.3411470023</c:v>
                </c:pt>
                <c:pt idx="52">
                  <c:v>164327.88966427455</c:v>
                </c:pt>
                <c:pt idx="53">
                  <c:v>165508.21044023868</c:v>
                </c:pt>
                <c:pt idx="54">
                  <c:v>166524.60738339895</c:v>
                </c:pt>
                <c:pt idx="55">
                  <c:v>166918.03990287197</c:v>
                </c:pt>
                <c:pt idx="56">
                  <c:v>167967.21125474738</c:v>
                </c:pt>
                <c:pt idx="57">
                  <c:v>169147.54187534898</c:v>
                </c:pt>
                <c:pt idx="58">
                  <c:v>170196.73312360159</c:v>
                </c:pt>
                <c:pt idx="59">
                  <c:v>170918.02849544838</c:v>
                </c:pt>
                <c:pt idx="60">
                  <c:v>171901.63243699778</c:v>
                </c:pt>
                <c:pt idx="61">
                  <c:v>172852.45337112021</c:v>
                </c:pt>
                <c:pt idx="62">
                  <c:v>173770.49548107191</c:v>
                </c:pt>
                <c:pt idx="63">
                  <c:v>174327.87553614733</c:v>
                </c:pt>
                <c:pt idx="64">
                  <c:v>175377.05042227416</c:v>
                </c:pt>
                <c:pt idx="65">
                  <c:v>176655.73828153903</c:v>
                </c:pt>
                <c:pt idx="66">
                  <c:v>177967.20893054115</c:v>
                </c:pt>
                <c:pt idx="67">
                  <c:v>178786.88496241716</c:v>
                </c:pt>
                <c:pt idx="68">
                  <c:v>179868.86367830815</c:v>
                </c:pt>
                <c:pt idx="69">
                  <c:v>181377.0538477255</c:v>
                </c:pt>
                <c:pt idx="70">
                  <c:v>182622.96856188521</c:v>
                </c:pt>
                <c:pt idx="71">
                  <c:v>183573.78883852172</c:v>
                </c:pt>
                <c:pt idx="72">
                  <c:v>184754.10808855071</c:v>
                </c:pt>
                <c:pt idx="73">
                  <c:v>185967.23441619612</c:v>
                </c:pt>
                <c:pt idx="74">
                  <c:v>187081.98152880184</c:v>
                </c:pt>
                <c:pt idx="75">
                  <c:v>187737.72458403563</c:v>
                </c:pt>
                <c:pt idx="76">
                  <c:v>188524.60822002433</c:v>
                </c:pt>
                <c:pt idx="77">
                  <c:v>189278.6969438871</c:v>
                </c:pt>
                <c:pt idx="78">
                  <c:v>189934.44549401285</c:v>
                </c:pt>
                <c:pt idx="79">
                  <c:v>190262.30093206951</c:v>
                </c:pt>
                <c:pt idx="80">
                  <c:v>190754.09378145327</c:v>
                </c:pt>
                <c:pt idx="81">
                  <c:v>191803.27895210939</c:v>
                </c:pt>
                <c:pt idx="82">
                  <c:v>193311.48241483775</c:v>
                </c:pt>
                <c:pt idx="83">
                  <c:v>193704.92158119971</c:v>
                </c:pt>
                <c:pt idx="84">
                  <c:v>194786.89344738057</c:v>
                </c:pt>
                <c:pt idx="85">
                  <c:v>196262.29488979731</c:v>
                </c:pt>
                <c:pt idx="86">
                  <c:v>197475.39246815702</c:v>
                </c:pt>
                <c:pt idx="87">
                  <c:v>197737.70872801429</c:v>
                </c:pt>
                <c:pt idx="88">
                  <c:v>198918.03813360914</c:v>
                </c:pt>
                <c:pt idx="89">
                  <c:v>200360.65848315583</c:v>
                </c:pt>
                <c:pt idx="90">
                  <c:v>202327.86264193119</c:v>
                </c:pt>
                <c:pt idx="91">
                  <c:v>203311.47428564046</c:v>
                </c:pt>
                <c:pt idx="92">
                  <c:v>204163.92453105809</c:v>
                </c:pt>
                <c:pt idx="93">
                  <c:v>205588.17378356366</c:v>
                </c:pt>
                <c:pt idx="94">
                  <c:v>206918.34653734992</c:v>
                </c:pt>
                <c:pt idx="95">
                  <c:v>207703.2620680689</c:v>
                </c:pt>
                <c:pt idx="96">
                  <c:v>208888.18425377578</c:v>
                </c:pt>
                <c:pt idx="97">
                  <c:v>210449.17912590483</c:v>
                </c:pt>
                <c:pt idx="98">
                  <c:v>211735.08897587916</c:v>
                </c:pt>
                <c:pt idx="99">
                  <c:v>212912.44560114655</c:v>
                </c:pt>
                <c:pt idx="100">
                  <c:v>213053.43784075821</c:v>
                </c:pt>
                <c:pt idx="101">
                  <c:v>214112.4561087141</c:v>
                </c:pt>
                <c:pt idx="102">
                  <c:v>215591.4554565064</c:v>
                </c:pt>
                <c:pt idx="103">
                  <c:v>216092.76949175019</c:v>
                </c:pt>
                <c:pt idx="104">
                  <c:v>216767.19900144092</c:v>
                </c:pt>
                <c:pt idx="105">
                  <c:v>216966.22379436574</c:v>
                </c:pt>
                <c:pt idx="106">
                  <c:v>217581.61520553974</c:v>
                </c:pt>
                <c:pt idx="107">
                  <c:v>217939.65989616539</c:v>
                </c:pt>
                <c:pt idx="108">
                  <c:v>218344.59091249385</c:v>
                </c:pt>
                <c:pt idx="109">
                  <c:v>219304.26921149594</c:v>
                </c:pt>
                <c:pt idx="110">
                  <c:v>220833.77163877629</c:v>
                </c:pt>
                <c:pt idx="111">
                  <c:v>222074.43683538469</c:v>
                </c:pt>
                <c:pt idx="112">
                  <c:v>223062.97765106708</c:v>
                </c:pt>
                <c:pt idx="113">
                  <c:v>224208.87135067667</c:v>
                </c:pt>
                <c:pt idx="114">
                  <c:v>225830.84675514369</c:v>
                </c:pt>
                <c:pt idx="115">
                  <c:v>226514.45513348546</c:v>
                </c:pt>
                <c:pt idx="116">
                  <c:v>227400.68138695805</c:v>
                </c:pt>
                <c:pt idx="117">
                  <c:v>228556.09021846316</c:v>
                </c:pt>
                <c:pt idx="118">
                  <c:v>229619.03876991523</c:v>
                </c:pt>
                <c:pt idx="119">
                  <c:v>230436.74408402125</c:v>
                </c:pt>
                <c:pt idx="120">
                  <c:v>231280.35394699415</c:v>
                </c:pt>
                <c:pt idx="121">
                  <c:v>232247.56399287374</c:v>
                </c:pt>
                <c:pt idx="122">
                  <c:v>233998.37549214516</c:v>
                </c:pt>
                <c:pt idx="123">
                  <c:v>234516.40944955166</c:v>
                </c:pt>
                <c:pt idx="124">
                  <c:v>235224.93985334036</c:v>
                </c:pt>
                <c:pt idx="125">
                  <c:v>236196.08372996285</c:v>
                </c:pt>
                <c:pt idx="126">
                  <c:v>238122.96394085523</c:v>
                </c:pt>
                <c:pt idx="127">
                  <c:v>238834.78301197995</c:v>
                </c:pt>
                <c:pt idx="128">
                  <c:v>239947.24309302011</c:v>
                </c:pt>
                <c:pt idx="129">
                  <c:v>241497.09040998534</c:v>
                </c:pt>
                <c:pt idx="130">
                  <c:v>243386.92444200613</c:v>
                </c:pt>
                <c:pt idx="131">
                  <c:v>244181.35630311482</c:v>
                </c:pt>
                <c:pt idx="132">
                  <c:v>245226.08244106657</c:v>
                </c:pt>
                <c:pt idx="133">
                  <c:v>246206.98677083084</c:v>
                </c:pt>
                <c:pt idx="134">
                  <c:v>246945.6077311433</c:v>
                </c:pt>
                <c:pt idx="135">
                  <c:v>247933.39016206787</c:v>
                </c:pt>
                <c:pt idx="136">
                  <c:v>249420.99050304029</c:v>
                </c:pt>
                <c:pt idx="137">
                  <c:v>251169.93048844754</c:v>
                </c:pt>
                <c:pt idx="138">
                  <c:v>252932.14173479361</c:v>
                </c:pt>
                <c:pt idx="139">
                  <c:v>253945.13546830567</c:v>
                </c:pt>
                <c:pt idx="140">
                  <c:v>254453.02573924229</c:v>
                </c:pt>
                <c:pt idx="141">
                  <c:v>255981.77951788367</c:v>
                </c:pt>
                <c:pt idx="142">
                  <c:v>257263.48105587493</c:v>
                </c:pt>
                <c:pt idx="143">
                  <c:v>258551.60007731203</c:v>
                </c:pt>
                <c:pt idx="144">
                  <c:v>260106.01436538959</c:v>
                </c:pt>
                <c:pt idx="145">
                  <c:v>260106.01436538959</c:v>
                </c:pt>
                <c:pt idx="146">
                  <c:v>259325.69632229343</c:v>
                </c:pt>
                <c:pt idx="147">
                  <c:v>262178.27898183861</c:v>
                </c:pt>
                <c:pt idx="148">
                  <c:v>263489.17037674779</c:v>
                </c:pt>
                <c:pt idx="149">
                  <c:v>267942.13735611481</c:v>
                </c:pt>
                <c:pt idx="150">
                  <c:v>274828.25028616696</c:v>
                </c:pt>
                <c:pt idx="151">
                  <c:v>277466.60148891417</c:v>
                </c:pt>
                <c:pt idx="152" formatCode="#,##0.00">
                  <c:v>282011.50442130258</c:v>
                </c:pt>
                <c:pt idx="153" formatCode="#,##0.00">
                  <c:v>290810.26335924718</c:v>
                </c:pt>
                <c:pt idx="154" formatCode="#,##0.00">
                  <c:v>299709.05741804012</c:v>
                </c:pt>
                <c:pt idx="155" formatCode="#,##0.00">
                  <c:v>300218.56281565077</c:v>
                </c:pt>
                <c:pt idx="156" formatCode="#,##0.00">
                  <c:v>289080.45413519011</c:v>
                </c:pt>
                <c:pt idx="157" formatCode="#,##0.00">
                  <c:v>293994.82185548829</c:v>
                </c:pt>
                <c:pt idx="158" formatCode="#,##0.00">
                  <c:v>297169.96593152755</c:v>
                </c:pt>
                <c:pt idx="159" formatCode="#,##0.00">
                  <c:v>299785.061631725</c:v>
                </c:pt>
                <c:pt idx="160" formatCode="#,##0.00">
                  <c:v>298765.79242217715</c:v>
                </c:pt>
              </c:numCache>
            </c:numRef>
          </c:val>
          <c:smooth val="0"/>
          <c:extLst>
            <c:ext xmlns:c16="http://schemas.microsoft.com/office/drawing/2014/chart" uri="{C3380CC4-5D6E-409C-BE32-E72D297353CC}">
              <c16:uniqueId val="{00000002-D0FF-4A4F-8310-38E51C262EEC}"/>
            </c:ext>
          </c:extLst>
        </c:ser>
        <c:dLbls>
          <c:showLegendKey val="0"/>
          <c:showVal val="0"/>
          <c:showCatName val="0"/>
          <c:showSerName val="0"/>
          <c:showPercent val="0"/>
          <c:showBubbleSize val="0"/>
        </c:dLbls>
        <c:smooth val="0"/>
        <c:axId val="829616544"/>
        <c:axId val="829618272"/>
      </c:lineChart>
      <c:dateAx>
        <c:axId val="829616544"/>
        <c:scaling>
          <c:orientation val="minMax"/>
        </c:scaling>
        <c:delete val="0"/>
        <c:axPos val="b"/>
        <c:numFmt formatCode="m/d/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829618272"/>
        <c:crosses val="autoZero"/>
        <c:auto val="1"/>
        <c:lblOffset val="100"/>
        <c:baseTimeUnit val="months"/>
        <c:majorUnit val="5"/>
        <c:majorTimeUnit val="years"/>
      </c:dateAx>
      <c:valAx>
        <c:axId val="829618272"/>
        <c:scaling>
          <c:orientation val="minMax"/>
          <c:max val="100000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829616544"/>
        <c:crosses val="autoZero"/>
        <c:crossBetween val="between"/>
        <c:majorUnit val="500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981329360035"/>
          <c:y val="7.1625423730145493E-2"/>
          <c:w val="0.86879164298640499"/>
          <c:h val="0.80750633093292401"/>
        </c:manualLayout>
      </c:layout>
      <c:lineChart>
        <c:grouping val="standard"/>
        <c:varyColors val="0"/>
        <c:ser>
          <c:idx val="0"/>
          <c:order val="0"/>
          <c:spPr>
            <a:ln w="19050">
              <a:solidFill>
                <a:srgbClr val="06874E"/>
              </a:solidFill>
            </a:ln>
          </c:spPr>
          <c:marker>
            <c:symbol val="none"/>
          </c:marker>
          <c:cat>
            <c:numRef>
              <c:f>Sheet1!$A$2:$A$239</c:f>
              <c:numCache>
                <c:formatCode>mm/dd/yyyy</c:formatCode>
                <c:ptCount val="238"/>
                <c:pt idx="0" formatCode="m/d/yyyy">
                  <c:v>26664</c:v>
                </c:pt>
                <c:pt idx="1">
                  <c:v>26695</c:v>
                </c:pt>
                <c:pt idx="2">
                  <c:v>26723</c:v>
                </c:pt>
                <c:pt idx="3">
                  <c:v>26754</c:v>
                </c:pt>
                <c:pt idx="4">
                  <c:v>26784</c:v>
                </c:pt>
                <c:pt idx="5">
                  <c:v>26815</c:v>
                </c:pt>
                <c:pt idx="6">
                  <c:v>26845</c:v>
                </c:pt>
                <c:pt idx="7">
                  <c:v>26876</c:v>
                </c:pt>
                <c:pt idx="8">
                  <c:v>26907</c:v>
                </c:pt>
                <c:pt idx="9">
                  <c:v>26937</c:v>
                </c:pt>
                <c:pt idx="10">
                  <c:v>26968</c:v>
                </c:pt>
                <c:pt idx="11">
                  <c:v>26998</c:v>
                </c:pt>
                <c:pt idx="12">
                  <c:v>27029</c:v>
                </c:pt>
                <c:pt idx="13">
                  <c:v>27060</c:v>
                </c:pt>
                <c:pt idx="14">
                  <c:v>27088</c:v>
                </c:pt>
                <c:pt idx="15">
                  <c:v>27119</c:v>
                </c:pt>
                <c:pt idx="16">
                  <c:v>27149</c:v>
                </c:pt>
                <c:pt idx="17">
                  <c:v>27180</c:v>
                </c:pt>
                <c:pt idx="18">
                  <c:v>27210</c:v>
                </c:pt>
                <c:pt idx="19">
                  <c:v>27241</c:v>
                </c:pt>
                <c:pt idx="20">
                  <c:v>27272</c:v>
                </c:pt>
                <c:pt idx="21">
                  <c:v>27302</c:v>
                </c:pt>
                <c:pt idx="22">
                  <c:v>27333</c:v>
                </c:pt>
                <c:pt idx="23">
                  <c:v>27363</c:v>
                </c:pt>
                <c:pt idx="24">
                  <c:v>27394</c:v>
                </c:pt>
                <c:pt idx="25">
                  <c:v>27425</c:v>
                </c:pt>
                <c:pt idx="26">
                  <c:v>27453</c:v>
                </c:pt>
                <c:pt idx="27">
                  <c:v>27484</c:v>
                </c:pt>
                <c:pt idx="28">
                  <c:v>27514</c:v>
                </c:pt>
                <c:pt idx="29">
                  <c:v>27545</c:v>
                </c:pt>
                <c:pt idx="30">
                  <c:v>27575</c:v>
                </c:pt>
                <c:pt idx="31">
                  <c:v>27606</c:v>
                </c:pt>
                <c:pt idx="32">
                  <c:v>27637</c:v>
                </c:pt>
                <c:pt idx="33">
                  <c:v>27667</c:v>
                </c:pt>
                <c:pt idx="34">
                  <c:v>27698</c:v>
                </c:pt>
                <c:pt idx="35">
                  <c:v>27728</c:v>
                </c:pt>
                <c:pt idx="36">
                  <c:v>27759</c:v>
                </c:pt>
                <c:pt idx="37">
                  <c:v>27790</c:v>
                </c:pt>
                <c:pt idx="38">
                  <c:v>27819</c:v>
                </c:pt>
                <c:pt idx="39">
                  <c:v>27850</c:v>
                </c:pt>
                <c:pt idx="40">
                  <c:v>27880</c:v>
                </c:pt>
                <c:pt idx="41">
                  <c:v>27911</c:v>
                </c:pt>
                <c:pt idx="42">
                  <c:v>27941</c:v>
                </c:pt>
              </c:numCache>
            </c:numRef>
          </c:cat>
          <c:val>
            <c:numRef>
              <c:f>Sheet1!$B$2:$B$239</c:f>
              <c:numCache>
                <c:formatCode>0</c:formatCode>
                <c:ptCount val="238"/>
                <c:pt idx="0">
                  <c:v>10000</c:v>
                </c:pt>
                <c:pt idx="1">
                  <c:v>9850.910628579908</c:v>
                </c:pt>
                <c:pt idx="2">
                  <c:v>9503.6709089617489</c:v>
                </c:pt>
                <c:pt idx="3">
                  <c:v>9511.3296684415909</c:v>
                </c:pt>
                <c:pt idx="4">
                  <c:v>9147.1494518745403</c:v>
                </c:pt>
                <c:pt idx="5">
                  <c:v>8998.3597030226065</c:v>
                </c:pt>
                <c:pt idx="6">
                  <c:v>8962.3491090454027</c:v>
                </c:pt>
                <c:pt idx="7">
                  <c:v>9326.825997521104</c:v>
                </c:pt>
                <c:pt idx="8">
                  <c:v>9008.8072583574431</c:v>
                </c:pt>
                <c:pt idx="9">
                  <c:v>9393.3558698200723</c:v>
                </c:pt>
                <c:pt idx="10">
                  <c:v>9408.9493753358147</c:v>
                </c:pt>
                <c:pt idx="11">
                  <c:v>8365.4413714709644</c:v>
                </c:pt>
                <c:pt idx="12">
                  <c:v>8531.076412398621</c:v>
                </c:pt>
                <c:pt idx="13">
                  <c:v>8469.859048862545</c:v>
                </c:pt>
                <c:pt idx="14">
                  <c:v>8463.7195639846395</c:v>
                </c:pt>
                <c:pt idx="15">
                  <c:v>8290.4341007270523</c:v>
                </c:pt>
                <c:pt idx="16">
                  <c:v>7993.1499686502793</c:v>
                </c:pt>
                <c:pt idx="17">
                  <c:v>7751.5233507766807</c:v>
                </c:pt>
                <c:pt idx="18">
                  <c:v>7663.5993367504489</c:v>
                </c:pt>
                <c:pt idx="19">
                  <c:v>7095.0671995452212</c:v>
                </c:pt>
                <c:pt idx="20">
                  <c:v>6482.2666658360758</c:v>
                </c:pt>
                <c:pt idx="21">
                  <c:v>5735.6604846259524</c:v>
                </c:pt>
                <c:pt idx="22">
                  <c:v>6699.7280639156743</c:v>
                </c:pt>
                <c:pt idx="23">
                  <c:v>6372.4477078608816</c:v>
                </c:pt>
                <c:pt idx="24">
                  <c:v>6273.1770487274771</c:v>
                </c:pt>
                <c:pt idx="25">
                  <c:v>7071.0490416968296</c:v>
                </c:pt>
                <c:pt idx="26">
                  <c:v>7522.0603541557794</c:v>
                </c:pt>
                <c:pt idx="27">
                  <c:v>7712.9007162065882</c:v>
                </c:pt>
                <c:pt idx="28">
                  <c:v>8106.132818923139</c:v>
                </c:pt>
                <c:pt idx="29">
                  <c:v>8492.4044388058792</c:v>
                </c:pt>
                <c:pt idx="30">
                  <c:v>8897.6919757685264</c:v>
                </c:pt>
                <c:pt idx="31">
                  <c:v>8324.7026760455428</c:v>
                </c:pt>
                <c:pt idx="32">
                  <c:v>8178.3755061248366</c:v>
                </c:pt>
                <c:pt idx="33">
                  <c:v>7923.2719430514144</c:v>
                </c:pt>
                <c:pt idx="34">
                  <c:v>8440.9723151213548</c:v>
                </c:pt>
                <c:pt idx="35">
                  <c:v>8678.9197602655804</c:v>
                </c:pt>
                <c:pt idx="36">
                  <c:v>8608.5295724059179</c:v>
                </c:pt>
                <c:pt idx="37">
                  <c:v>9656.5576792757383</c:v>
                </c:pt>
                <c:pt idx="38">
                  <c:v>9575.1768149476411</c:v>
                </c:pt>
                <c:pt idx="39">
                  <c:v>9897.8384706342586</c:v>
                </c:pt>
                <c:pt idx="40">
                  <c:v>9820.7900043360114</c:v>
                </c:pt>
                <c:pt idx="41">
                  <c:v>9711.6056978744164</c:v>
                </c:pt>
                <c:pt idx="42">
                  <c:v>10142.0262379083</c:v>
                </c:pt>
              </c:numCache>
            </c:numRef>
          </c:val>
          <c:smooth val="0"/>
          <c:extLst>
            <c:ext xmlns:c16="http://schemas.microsoft.com/office/drawing/2014/chart" uri="{C3380CC4-5D6E-409C-BE32-E72D297353CC}">
              <c16:uniqueId val="{00000000-BC22-4CD3-B80E-6D03AC6E3B1C}"/>
            </c:ext>
          </c:extLst>
        </c:ser>
        <c:dLbls>
          <c:showLegendKey val="0"/>
          <c:showVal val="0"/>
          <c:showCatName val="0"/>
          <c:showSerName val="0"/>
          <c:showPercent val="0"/>
          <c:showBubbleSize val="0"/>
        </c:dLbls>
        <c:smooth val="0"/>
        <c:axId val="270420608"/>
        <c:axId val="270430592"/>
      </c:lineChart>
      <c:dateAx>
        <c:axId val="270420608"/>
        <c:scaling>
          <c:orientation val="minMax"/>
        </c:scaling>
        <c:delete val="0"/>
        <c:axPos val="b"/>
        <c:numFmt formatCode="yyyy" sourceLinked="0"/>
        <c:majorTickMark val="none"/>
        <c:minorTickMark val="none"/>
        <c:tickLblPos val="nextTo"/>
        <c:spPr>
          <a:ln w="12700">
            <a:solidFill>
              <a:schemeClr val="tx1"/>
            </a:solidFill>
          </a:ln>
        </c:spPr>
        <c:txPr>
          <a:bodyPr rot="0" vert="horz"/>
          <a:lstStyle/>
          <a:p>
            <a:pPr>
              <a:defRPr sz="1000" b="1"/>
            </a:pPr>
            <a:endParaRPr lang="en-US"/>
          </a:p>
        </c:txPr>
        <c:crossAx val="270430592"/>
        <c:crosses val="autoZero"/>
        <c:auto val="1"/>
        <c:lblOffset val="0"/>
        <c:baseTimeUnit val="months"/>
        <c:majorUnit val="12"/>
        <c:majorTimeUnit val="months"/>
      </c:dateAx>
      <c:valAx>
        <c:axId val="270430592"/>
        <c:scaling>
          <c:orientation val="minMax"/>
          <c:max val="11000"/>
          <c:min val="5000"/>
        </c:scaling>
        <c:delete val="0"/>
        <c:axPos val="l"/>
        <c:majorGridlines>
          <c:spPr>
            <a:ln w="3175">
              <a:solidFill>
                <a:schemeClr val="bg1">
                  <a:lumMod val="75000"/>
                </a:schemeClr>
              </a:solidFill>
            </a:ln>
          </c:spPr>
        </c:majorGridlines>
        <c:numFmt formatCode="#,##0" sourceLinked="0"/>
        <c:majorTickMark val="none"/>
        <c:minorTickMark val="none"/>
        <c:tickLblPos val="nextTo"/>
        <c:spPr>
          <a:ln>
            <a:noFill/>
          </a:ln>
        </c:spPr>
        <c:txPr>
          <a:bodyPr rot="0" vert="horz"/>
          <a:lstStyle/>
          <a:p>
            <a:pPr>
              <a:defRPr sz="800"/>
            </a:pPr>
            <a:endParaRPr lang="en-US"/>
          </a:p>
        </c:txPr>
        <c:crossAx val="270420608"/>
        <c:crosses val="autoZero"/>
        <c:crossBetween val="midCat"/>
        <c:majorUnit val="1000"/>
      </c:valAx>
      <c:spPr>
        <a:noFill/>
      </c:spPr>
    </c:plotArea>
    <c:plotVisOnly val="1"/>
    <c:dispBlanksAs val="gap"/>
    <c:showDLblsOverMax val="0"/>
  </c:chart>
  <c:txPr>
    <a:bodyPr/>
    <a:lstStyle/>
    <a:p>
      <a:pPr>
        <a:defRPr sz="14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981329360035"/>
          <c:y val="7.1625423730145493E-2"/>
          <c:w val="0.86879164298640499"/>
          <c:h val="0.80750633093292401"/>
        </c:manualLayout>
      </c:layout>
      <c:lineChart>
        <c:grouping val="standard"/>
        <c:varyColors val="0"/>
        <c:ser>
          <c:idx val="0"/>
          <c:order val="0"/>
          <c:spPr>
            <a:ln w="19050">
              <a:solidFill>
                <a:srgbClr val="00009A"/>
              </a:solidFill>
            </a:ln>
          </c:spPr>
          <c:marker>
            <c:symbol val="none"/>
          </c:marker>
          <c:cat>
            <c:numRef>
              <c:f>Sheet1!$A$2:$A$216</c:f>
              <c:numCache>
                <c:formatCode>mm/dd/yyyy</c:formatCode>
                <c:ptCount val="215"/>
                <c:pt idx="0" formatCode="m/d/yyyy">
                  <c:v>32050</c:v>
                </c:pt>
                <c:pt idx="1">
                  <c:v>32081</c:v>
                </c:pt>
                <c:pt idx="2">
                  <c:v>32111</c:v>
                </c:pt>
                <c:pt idx="3">
                  <c:v>32142</c:v>
                </c:pt>
                <c:pt idx="4">
                  <c:v>32173</c:v>
                </c:pt>
                <c:pt idx="5">
                  <c:v>32202</c:v>
                </c:pt>
                <c:pt idx="6">
                  <c:v>32233</c:v>
                </c:pt>
                <c:pt idx="7">
                  <c:v>32263</c:v>
                </c:pt>
                <c:pt idx="8">
                  <c:v>32294</c:v>
                </c:pt>
                <c:pt idx="9">
                  <c:v>32324</c:v>
                </c:pt>
                <c:pt idx="10">
                  <c:v>32355</c:v>
                </c:pt>
                <c:pt idx="11">
                  <c:v>32386</c:v>
                </c:pt>
                <c:pt idx="12">
                  <c:v>32416</c:v>
                </c:pt>
                <c:pt idx="13">
                  <c:v>32447</c:v>
                </c:pt>
                <c:pt idx="14">
                  <c:v>32477</c:v>
                </c:pt>
                <c:pt idx="15">
                  <c:v>32508</c:v>
                </c:pt>
                <c:pt idx="16">
                  <c:v>32539</c:v>
                </c:pt>
                <c:pt idx="17">
                  <c:v>32567</c:v>
                </c:pt>
                <c:pt idx="18">
                  <c:v>32598</c:v>
                </c:pt>
                <c:pt idx="19">
                  <c:v>32628</c:v>
                </c:pt>
              </c:numCache>
            </c:numRef>
          </c:cat>
          <c:val>
            <c:numRef>
              <c:f>Sheet1!$B$2:$B$216</c:f>
              <c:numCache>
                <c:formatCode>#,##0_);\(#,##0\)</c:formatCode>
                <c:ptCount val="215"/>
                <c:pt idx="0">
                  <c:v>10000</c:v>
                </c:pt>
                <c:pt idx="1">
                  <c:v>7846.3785227079643</c:v>
                </c:pt>
                <c:pt idx="2">
                  <c:v>7199.7589013953639</c:v>
                </c:pt>
                <c:pt idx="3">
                  <c:v>7747.4782932952048</c:v>
                </c:pt>
                <c:pt idx="4">
                  <c:v>8073.3539862011366</c:v>
                </c:pt>
                <c:pt idx="5">
                  <c:v>8449.6927973409893</c:v>
                </c:pt>
                <c:pt idx="6">
                  <c:v>8188.6541690311697</c:v>
                </c:pt>
                <c:pt idx="7">
                  <c:v>8279.2247969006876</c:v>
                </c:pt>
                <c:pt idx="8">
                  <c:v>8350.8349130067818</c:v>
                </c:pt>
                <c:pt idx="9">
                  <c:v>8734.0569686943199</c:v>
                </c:pt>
                <c:pt idx="10">
                  <c:v>8700.9385507757161</c:v>
                </c:pt>
                <c:pt idx="11">
                  <c:v>8405.5479514103354</c:v>
                </c:pt>
                <c:pt idx="12">
                  <c:v>8763.6697972837101</c:v>
                </c:pt>
                <c:pt idx="13">
                  <c:v>9007.679976125406</c:v>
                </c:pt>
                <c:pt idx="14">
                  <c:v>8879.3071642730683</c:v>
                </c:pt>
                <c:pt idx="15">
                  <c:v>9034.2088457184109</c:v>
                </c:pt>
                <c:pt idx="16">
                  <c:v>9695.7668501635781</c:v>
                </c:pt>
                <c:pt idx="17">
                  <c:v>9454.1427951262704</c:v>
                </c:pt>
                <c:pt idx="18">
                  <c:v>9674.6939653487243</c:v>
                </c:pt>
                <c:pt idx="19">
                  <c:v>10177.00747221002</c:v>
                </c:pt>
              </c:numCache>
            </c:numRef>
          </c:val>
          <c:smooth val="0"/>
          <c:extLst>
            <c:ext xmlns:c16="http://schemas.microsoft.com/office/drawing/2014/chart" uri="{C3380CC4-5D6E-409C-BE32-E72D297353CC}">
              <c16:uniqueId val="{00000000-A151-4B14-BAAE-3BA45B544681}"/>
            </c:ext>
          </c:extLst>
        </c:ser>
        <c:dLbls>
          <c:showLegendKey val="0"/>
          <c:showVal val="0"/>
          <c:showCatName val="0"/>
          <c:showSerName val="0"/>
          <c:showPercent val="0"/>
          <c:showBubbleSize val="0"/>
        </c:dLbls>
        <c:smooth val="0"/>
        <c:axId val="273633280"/>
        <c:axId val="273634816"/>
      </c:lineChart>
      <c:dateAx>
        <c:axId val="273633280"/>
        <c:scaling>
          <c:orientation val="minMax"/>
        </c:scaling>
        <c:delete val="0"/>
        <c:axPos val="b"/>
        <c:numFmt formatCode="yyyy" sourceLinked="0"/>
        <c:majorTickMark val="none"/>
        <c:minorTickMark val="none"/>
        <c:tickLblPos val="nextTo"/>
        <c:spPr>
          <a:ln w="12700">
            <a:solidFill>
              <a:schemeClr val="tx1"/>
            </a:solidFill>
          </a:ln>
        </c:spPr>
        <c:txPr>
          <a:bodyPr rot="0" vert="horz"/>
          <a:lstStyle/>
          <a:p>
            <a:pPr>
              <a:defRPr sz="1000" b="1"/>
            </a:pPr>
            <a:endParaRPr lang="en-US"/>
          </a:p>
        </c:txPr>
        <c:crossAx val="273634816"/>
        <c:crosses val="autoZero"/>
        <c:auto val="1"/>
        <c:lblOffset val="0"/>
        <c:baseTimeUnit val="months"/>
        <c:majorUnit val="12"/>
        <c:majorTimeUnit val="months"/>
      </c:dateAx>
      <c:valAx>
        <c:axId val="273634816"/>
        <c:scaling>
          <c:orientation val="minMax"/>
          <c:max val="11000"/>
          <c:min val="5000"/>
        </c:scaling>
        <c:delete val="0"/>
        <c:axPos val="l"/>
        <c:majorGridlines>
          <c:spPr>
            <a:ln w="3175">
              <a:solidFill>
                <a:schemeClr val="bg1">
                  <a:lumMod val="75000"/>
                </a:schemeClr>
              </a:solidFill>
            </a:ln>
          </c:spPr>
        </c:majorGridlines>
        <c:numFmt formatCode="#,##0" sourceLinked="0"/>
        <c:majorTickMark val="none"/>
        <c:minorTickMark val="none"/>
        <c:tickLblPos val="nextTo"/>
        <c:spPr>
          <a:ln>
            <a:noFill/>
          </a:ln>
        </c:spPr>
        <c:txPr>
          <a:bodyPr rot="0" vert="horz"/>
          <a:lstStyle/>
          <a:p>
            <a:pPr>
              <a:defRPr sz="800"/>
            </a:pPr>
            <a:endParaRPr lang="en-US"/>
          </a:p>
        </c:txPr>
        <c:crossAx val="273633280"/>
        <c:crosses val="autoZero"/>
        <c:crossBetween val="midCat"/>
        <c:majorUnit val="1000"/>
      </c:valAx>
      <c:spPr>
        <a:noFill/>
      </c:spPr>
    </c:plotArea>
    <c:plotVisOnly val="1"/>
    <c:dispBlanksAs val="gap"/>
    <c:showDLblsOverMax val="0"/>
  </c:chart>
  <c:txPr>
    <a:bodyPr/>
    <a:lstStyle/>
    <a:p>
      <a:pPr>
        <a:defRPr sz="14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981329360035"/>
          <c:y val="7.1625423730145493E-2"/>
          <c:w val="0.86879164298640499"/>
          <c:h val="0.80750633093292401"/>
        </c:manualLayout>
      </c:layout>
      <c:lineChart>
        <c:grouping val="standard"/>
        <c:varyColors val="0"/>
        <c:ser>
          <c:idx val="0"/>
          <c:order val="0"/>
          <c:spPr>
            <a:ln w="19050">
              <a:solidFill>
                <a:srgbClr val="D03A39"/>
              </a:solidFill>
            </a:ln>
          </c:spPr>
          <c:marker>
            <c:symbol val="none"/>
          </c:marker>
          <c:cat>
            <c:numRef>
              <c:f>Sheet1!$A$1:$A$217</c:f>
              <c:numCache>
                <c:formatCode>mm/dd/yyyy</c:formatCode>
                <c:ptCount val="217"/>
                <c:pt idx="1">
                  <c:v>36799</c:v>
                </c:pt>
                <c:pt idx="2">
                  <c:v>36830</c:v>
                </c:pt>
                <c:pt idx="3">
                  <c:v>36860</c:v>
                </c:pt>
                <c:pt idx="4">
                  <c:v>36891</c:v>
                </c:pt>
                <c:pt idx="5">
                  <c:v>36922</c:v>
                </c:pt>
                <c:pt idx="6">
                  <c:v>36950</c:v>
                </c:pt>
                <c:pt idx="7">
                  <c:v>36981</c:v>
                </c:pt>
                <c:pt idx="8">
                  <c:v>37011</c:v>
                </c:pt>
                <c:pt idx="9">
                  <c:v>37042</c:v>
                </c:pt>
                <c:pt idx="10">
                  <c:v>37072</c:v>
                </c:pt>
                <c:pt idx="11">
                  <c:v>37103</c:v>
                </c:pt>
                <c:pt idx="12">
                  <c:v>37134</c:v>
                </c:pt>
                <c:pt idx="13">
                  <c:v>37164</c:v>
                </c:pt>
                <c:pt idx="14">
                  <c:v>37195</c:v>
                </c:pt>
                <c:pt idx="15">
                  <c:v>37225</c:v>
                </c:pt>
                <c:pt idx="16">
                  <c:v>37256</c:v>
                </c:pt>
                <c:pt idx="17">
                  <c:v>37287</c:v>
                </c:pt>
                <c:pt idx="18">
                  <c:v>37315</c:v>
                </c:pt>
                <c:pt idx="19">
                  <c:v>37346</c:v>
                </c:pt>
                <c:pt idx="20">
                  <c:v>37376</c:v>
                </c:pt>
                <c:pt idx="21">
                  <c:v>37407</c:v>
                </c:pt>
                <c:pt idx="22">
                  <c:v>37437</c:v>
                </c:pt>
                <c:pt idx="23">
                  <c:v>37468</c:v>
                </c:pt>
                <c:pt idx="24">
                  <c:v>37499</c:v>
                </c:pt>
                <c:pt idx="25">
                  <c:v>37529</c:v>
                </c:pt>
                <c:pt idx="26">
                  <c:v>37560</c:v>
                </c:pt>
                <c:pt idx="27">
                  <c:v>37590</c:v>
                </c:pt>
                <c:pt idx="28">
                  <c:v>37621</c:v>
                </c:pt>
                <c:pt idx="29">
                  <c:v>37652</c:v>
                </c:pt>
                <c:pt idx="30">
                  <c:v>37680</c:v>
                </c:pt>
                <c:pt idx="31">
                  <c:v>37711</c:v>
                </c:pt>
                <c:pt idx="32">
                  <c:v>37741</c:v>
                </c:pt>
                <c:pt idx="33">
                  <c:v>37772</c:v>
                </c:pt>
                <c:pt idx="34">
                  <c:v>37802</c:v>
                </c:pt>
                <c:pt idx="35">
                  <c:v>37833</c:v>
                </c:pt>
                <c:pt idx="36">
                  <c:v>37864</c:v>
                </c:pt>
                <c:pt idx="37">
                  <c:v>37894</c:v>
                </c:pt>
                <c:pt idx="38">
                  <c:v>37925</c:v>
                </c:pt>
                <c:pt idx="39">
                  <c:v>37955</c:v>
                </c:pt>
                <c:pt idx="40">
                  <c:v>37986</c:v>
                </c:pt>
                <c:pt idx="41">
                  <c:v>38017</c:v>
                </c:pt>
                <c:pt idx="42">
                  <c:v>38046</c:v>
                </c:pt>
                <c:pt idx="43">
                  <c:v>38077</c:v>
                </c:pt>
                <c:pt idx="44">
                  <c:v>38107</c:v>
                </c:pt>
                <c:pt idx="45">
                  <c:v>38138</c:v>
                </c:pt>
                <c:pt idx="46">
                  <c:v>38168</c:v>
                </c:pt>
                <c:pt idx="47">
                  <c:v>38199</c:v>
                </c:pt>
                <c:pt idx="48">
                  <c:v>38230</c:v>
                </c:pt>
                <c:pt idx="49">
                  <c:v>38260</c:v>
                </c:pt>
                <c:pt idx="50">
                  <c:v>38291</c:v>
                </c:pt>
                <c:pt idx="51">
                  <c:v>38321</c:v>
                </c:pt>
                <c:pt idx="52">
                  <c:v>38352</c:v>
                </c:pt>
                <c:pt idx="53">
                  <c:v>38383</c:v>
                </c:pt>
                <c:pt idx="54">
                  <c:v>38411</c:v>
                </c:pt>
                <c:pt idx="55">
                  <c:v>38442</c:v>
                </c:pt>
                <c:pt idx="56">
                  <c:v>38472</c:v>
                </c:pt>
                <c:pt idx="57">
                  <c:v>38503</c:v>
                </c:pt>
                <c:pt idx="58">
                  <c:v>38533</c:v>
                </c:pt>
                <c:pt idx="59">
                  <c:v>38564</c:v>
                </c:pt>
                <c:pt idx="60">
                  <c:v>38595</c:v>
                </c:pt>
                <c:pt idx="61">
                  <c:v>38625</c:v>
                </c:pt>
                <c:pt idx="62">
                  <c:v>38656</c:v>
                </c:pt>
                <c:pt idx="63">
                  <c:v>38686</c:v>
                </c:pt>
                <c:pt idx="64">
                  <c:v>38717</c:v>
                </c:pt>
                <c:pt idx="65">
                  <c:v>38748</c:v>
                </c:pt>
                <c:pt idx="66">
                  <c:v>38776</c:v>
                </c:pt>
                <c:pt idx="67">
                  <c:v>38807</c:v>
                </c:pt>
                <c:pt idx="68">
                  <c:v>38837</c:v>
                </c:pt>
              </c:numCache>
            </c:numRef>
          </c:cat>
          <c:val>
            <c:numRef>
              <c:f>Sheet1!$B$1:$B$217</c:f>
              <c:numCache>
                <c:formatCode>#,##0_);\(#,##0\)</c:formatCode>
                <c:ptCount val="217"/>
                <c:pt idx="1">
                  <c:v>10000</c:v>
                </c:pt>
                <c:pt idx="2">
                  <c:v>9957.7207738610341</c:v>
                </c:pt>
                <c:pt idx="3">
                  <c:v>9172.6613280327383</c:v>
                </c:pt>
                <c:pt idx="4">
                  <c:v>9217.5534658948836</c:v>
                </c:pt>
                <c:pt idx="5">
                  <c:v>9544.5835262397723</c:v>
                </c:pt>
                <c:pt idx="6">
                  <c:v>8674.2925677815874</c:v>
                </c:pt>
                <c:pt idx="7">
                  <c:v>8124.7742117534599</c:v>
                </c:pt>
                <c:pt idx="8">
                  <c:v>8756.1534896153444</c:v>
                </c:pt>
                <c:pt idx="9">
                  <c:v>8814.8167178631775</c:v>
                </c:pt>
                <c:pt idx="10">
                  <c:v>8600.27600783261</c:v>
                </c:pt>
                <c:pt idx="11">
                  <c:v>8515.6135072403176</c:v>
                </c:pt>
                <c:pt idx="12">
                  <c:v>7982.5221824067739</c:v>
                </c:pt>
                <c:pt idx="13">
                  <c:v>7337.9151349095173</c:v>
                </c:pt>
                <c:pt idx="14">
                  <c:v>7477.8400148288783</c:v>
                </c:pt>
                <c:pt idx="15">
                  <c:v>8051.4373804616725</c:v>
                </c:pt>
                <c:pt idx="16">
                  <c:v>8121.9716349154023</c:v>
                </c:pt>
                <c:pt idx="17">
                  <c:v>8003.4442374152804</c:v>
                </c:pt>
                <c:pt idx="18">
                  <c:v>7849.0980254954229</c:v>
                </c:pt>
                <c:pt idx="19">
                  <c:v>8144.2954929042726</c:v>
                </c:pt>
                <c:pt idx="20">
                  <c:v>7650.5237594371456</c:v>
                </c:pt>
                <c:pt idx="21">
                  <c:v>7594.1600631145684</c:v>
                </c:pt>
                <c:pt idx="22">
                  <c:v>7053.2313949108939</c:v>
                </c:pt>
                <c:pt idx="23">
                  <c:v>6503.4008343464147</c:v>
                </c:pt>
                <c:pt idx="24">
                  <c:v>6546.0994663798811</c:v>
                </c:pt>
                <c:pt idx="25">
                  <c:v>5834.6736907485947</c:v>
                </c:pt>
                <c:pt idx="26">
                  <c:v>6348.216933190708</c:v>
                </c:pt>
                <c:pt idx="27">
                  <c:v>6721.8673028438297</c:v>
                </c:pt>
                <c:pt idx="28">
                  <c:v>6326.9739127375697</c:v>
                </c:pt>
                <c:pt idx="29">
                  <c:v>6161.2290025823868</c:v>
                </c:pt>
                <c:pt idx="30">
                  <c:v>6068.7872240463057</c:v>
                </c:pt>
                <c:pt idx="31">
                  <c:v>6127.7106113083046</c:v>
                </c:pt>
                <c:pt idx="32">
                  <c:v>6632.4495220468971</c:v>
                </c:pt>
                <c:pt idx="33">
                  <c:v>6981.8980502846298</c:v>
                </c:pt>
                <c:pt idx="34">
                  <c:v>7070.9616904464601</c:v>
                </c:pt>
                <c:pt idx="35">
                  <c:v>7195.6342934859504</c:v>
                </c:pt>
                <c:pt idx="36">
                  <c:v>7335.9639356836524</c:v>
                </c:pt>
                <c:pt idx="37">
                  <c:v>7258.0595698758898</c:v>
                </c:pt>
                <c:pt idx="38">
                  <c:v>7668.6479028672948</c:v>
                </c:pt>
                <c:pt idx="39">
                  <c:v>7736.119117896762</c:v>
                </c:pt>
                <c:pt idx="40">
                  <c:v>8141.8360499329483</c:v>
                </c:pt>
                <c:pt idx="41">
                  <c:v>8291.2803410043562</c:v>
                </c:pt>
                <c:pt idx="42">
                  <c:v>8406.5251700864046</c:v>
                </c:pt>
                <c:pt idx="43">
                  <c:v>8279.7001695888448</c:v>
                </c:pt>
                <c:pt idx="44">
                  <c:v>8149.7251333342383</c:v>
                </c:pt>
                <c:pt idx="45">
                  <c:v>8261.560495225187</c:v>
                </c:pt>
                <c:pt idx="46">
                  <c:v>8422.2054330632254</c:v>
                </c:pt>
                <c:pt idx="47">
                  <c:v>8143.4588297744504</c:v>
                </c:pt>
                <c:pt idx="48">
                  <c:v>8176.3981765819226</c:v>
                </c:pt>
                <c:pt idx="49">
                  <c:v>8264.9547599450834</c:v>
                </c:pt>
                <c:pt idx="50">
                  <c:v>8391.2167963288975</c:v>
                </c:pt>
                <c:pt idx="51">
                  <c:v>8730.7391794948162</c:v>
                </c:pt>
                <c:pt idx="52">
                  <c:v>9027.8352168710026</c:v>
                </c:pt>
                <c:pt idx="53">
                  <c:v>8807.7837538688327</c:v>
                </c:pt>
                <c:pt idx="54">
                  <c:v>8993.1344257167566</c:v>
                </c:pt>
                <c:pt idx="55">
                  <c:v>8833.8842210531639</c:v>
                </c:pt>
                <c:pt idx="56">
                  <c:v>8666.3440770475809</c:v>
                </c:pt>
                <c:pt idx="57">
                  <c:v>8942.0946463465662</c:v>
                </c:pt>
                <c:pt idx="58">
                  <c:v>8954.7892975574105</c:v>
                </c:pt>
                <c:pt idx="59">
                  <c:v>9287.8023486162947</c:v>
                </c:pt>
                <c:pt idx="60">
                  <c:v>9203.0606418824482</c:v>
                </c:pt>
                <c:pt idx="61">
                  <c:v>9277.5997827219562</c:v>
                </c:pt>
                <c:pt idx="62">
                  <c:v>9122.9349204879982</c:v>
                </c:pt>
                <c:pt idx="63">
                  <c:v>9467.98366707278</c:v>
                </c:pt>
                <c:pt idx="64">
                  <c:v>9471.279434976097</c:v>
                </c:pt>
                <c:pt idx="65">
                  <c:v>9722.0583515022427</c:v>
                </c:pt>
                <c:pt idx="66">
                  <c:v>9748.4370909634326</c:v>
                </c:pt>
                <c:pt idx="67">
                  <c:v>9869.7810291105397</c:v>
                </c:pt>
                <c:pt idx="68">
                  <c:v>10002.310698463411</c:v>
                </c:pt>
              </c:numCache>
            </c:numRef>
          </c:val>
          <c:smooth val="0"/>
          <c:extLst>
            <c:ext xmlns:c16="http://schemas.microsoft.com/office/drawing/2014/chart" uri="{C3380CC4-5D6E-409C-BE32-E72D297353CC}">
              <c16:uniqueId val="{00000000-A62B-4368-87A1-BC8C27C5E9E1}"/>
            </c:ext>
          </c:extLst>
        </c:ser>
        <c:dLbls>
          <c:showLegendKey val="0"/>
          <c:showVal val="0"/>
          <c:showCatName val="0"/>
          <c:showSerName val="0"/>
          <c:showPercent val="0"/>
          <c:showBubbleSize val="0"/>
        </c:dLbls>
        <c:smooth val="0"/>
        <c:axId val="273659008"/>
        <c:axId val="273660544"/>
      </c:lineChart>
      <c:dateAx>
        <c:axId val="273659008"/>
        <c:scaling>
          <c:orientation val="minMax"/>
        </c:scaling>
        <c:delete val="0"/>
        <c:axPos val="b"/>
        <c:numFmt formatCode="yyyy" sourceLinked="0"/>
        <c:majorTickMark val="none"/>
        <c:minorTickMark val="none"/>
        <c:tickLblPos val="nextTo"/>
        <c:spPr>
          <a:ln w="12700">
            <a:solidFill>
              <a:schemeClr val="tx1"/>
            </a:solidFill>
          </a:ln>
        </c:spPr>
        <c:txPr>
          <a:bodyPr rot="0" vert="horz"/>
          <a:lstStyle/>
          <a:p>
            <a:pPr>
              <a:defRPr sz="1000" b="1"/>
            </a:pPr>
            <a:endParaRPr lang="en-US"/>
          </a:p>
        </c:txPr>
        <c:crossAx val="273660544"/>
        <c:crosses val="autoZero"/>
        <c:auto val="1"/>
        <c:lblOffset val="0"/>
        <c:baseTimeUnit val="months"/>
        <c:majorUnit val="12"/>
        <c:majorTimeUnit val="months"/>
      </c:dateAx>
      <c:valAx>
        <c:axId val="273660544"/>
        <c:scaling>
          <c:orientation val="minMax"/>
          <c:max val="11000"/>
          <c:min val="5000"/>
        </c:scaling>
        <c:delete val="0"/>
        <c:axPos val="l"/>
        <c:majorGridlines>
          <c:spPr>
            <a:ln w="3175">
              <a:solidFill>
                <a:schemeClr val="bg1">
                  <a:lumMod val="75000"/>
                </a:schemeClr>
              </a:solidFill>
            </a:ln>
          </c:spPr>
        </c:majorGridlines>
        <c:numFmt formatCode="#,##0" sourceLinked="0"/>
        <c:majorTickMark val="none"/>
        <c:minorTickMark val="none"/>
        <c:tickLblPos val="nextTo"/>
        <c:spPr>
          <a:ln>
            <a:noFill/>
          </a:ln>
        </c:spPr>
        <c:txPr>
          <a:bodyPr rot="0" vert="horz"/>
          <a:lstStyle/>
          <a:p>
            <a:pPr>
              <a:defRPr sz="800"/>
            </a:pPr>
            <a:endParaRPr lang="en-US"/>
          </a:p>
        </c:txPr>
        <c:crossAx val="273659008"/>
        <c:crosses val="autoZero"/>
        <c:crossBetween val="midCat"/>
        <c:majorUnit val="1000"/>
      </c:valAx>
      <c:spPr>
        <a:noFill/>
      </c:spPr>
    </c:plotArea>
    <c:plotVisOnly val="1"/>
    <c:dispBlanksAs val="gap"/>
    <c:showDLblsOverMax val="0"/>
  </c:chart>
  <c:txPr>
    <a:bodyPr/>
    <a:lstStyle/>
    <a:p>
      <a:pPr>
        <a:defRPr sz="14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981329360035"/>
          <c:y val="7.1625423730145493E-2"/>
          <c:w val="0.86879164298640499"/>
          <c:h val="0.80750633093292401"/>
        </c:manualLayout>
      </c:layout>
      <c:lineChart>
        <c:grouping val="standard"/>
        <c:varyColors val="0"/>
        <c:ser>
          <c:idx val="0"/>
          <c:order val="0"/>
          <c:spPr>
            <a:ln w="19050">
              <a:solidFill>
                <a:schemeClr val="accent4"/>
              </a:solidFill>
            </a:ln>
          </c:spPr>
          <c:marker>
            <c:symbol val="none"/>
          </c:marker>
          <c:cat>
            <c:numRef>
              <c:f>Sheet1!$A$2:$A$239</c:f>
              <c:numCache>
                <c:formatCode>mm/dd/yyyy</c:formatCode>
                <c:ptCount val="238"/>
                <c:pt idx="0">
                  <c:v>39447</c:v>
                </c:pt>
                <c:pt idx="1">
                  <c:v>39478</c:v>
                </c:pt>
                <c:pt idx="2">
                  <c:v>39507</c:v>
                </c:pt>
                <c:pt idx="3">
                  <c:v>39538</c:v>
                </c:pt>
                <c:pt idx="4">
                  <c:v>39568</c:v>
                </c:pt>
                <c:pt idx="5">
                  <c:v>39599</c:v>
                </c:pt>
                <c:pt idx="6">
                  <c:v>39629</c:v>
                </c:pt>
                <c:pt idx="7">
                  <c:v>39660</c:v>
                </c:pt>
                <c:pt idx="8">
                  <c:v>39691</c:v>
                </c:pt>
                <c:pt idx="9">
                  <c:v>39721</c:v>
                </c:pt>
                <c:pt idx="10">
                  <c:v>39752</c:v>
                </c:pt>
                <c:pt idx="11">
                  <c:v>39782</c:v>
                </c:pt>
                <c:pt idx="12">
                  <c:v>39813</c:v>
                </c:pt>
                <c:pt idx="13">
                  <c:v>39844</c:v>
                </c:pt>
                <c:pt idx="14">
                  <c:v>39872</c:v>
                </c:pt>
                <c:pt idx="15">
                  <c:v>39903</c:v>
                </c:pt>
                <c:pt idx="16">
                  <c:v>39933</c:v>
                </c:pt>
                <c:pt idx="17">
                  <c:v>39964</c:v>
                </c:pt>
                <c:pt idx="18">
                  <c:v>39994</c:v>
                </c:pt>
                <c:pt idx="19">
                  <c:v>40025</c:v>
                </c:pt>
                <c:pt idx="20">
                  <c:v>40056</c:v>
                </c:pt>
                <c:pt idx="21">
                  <c:v>40086</c:v>
                </c:pt>
                <c:pt idx="22">
                  <c:v>40117</c:v>
                </c:pt>
                <c:pt idx="23">
                  <c:v>40147</c:v>
                </c:pt>
                <c:pt idx="24">
                  <c:v>40178</c:v>
                </c:pt>
                <c:pt idx="25">
                  <c:v>40209</c:v>
                </c:pt>
                <c:pt idx="26">
                  <c:v>40237</c:v>
                </c:pt>
                <c:pt idx="27">
                  <c:v>40268</c:v>
                </c:pt>
                <c:pt idx="28">
                  <c:v>40298</c:v>
                </c:pt>
                <c:pt idx="29">
                  <c:v>40329</c:v>
                </c:pt>
                <c:pt idx="30">
                  <c:v>40359</c:v>
                </c:pt>
                <c:pt idx="31">
                  <c:v>40390</c:v>
                </c:pt>
                <c:pt idx="32">
                  <c:v>40421</c:v>
                </c:pt>
                <c:pt idx="33">
                  <c:v>40451</c:v>
                </c:pt>
                <c:pt idx="34">
                  <c:v>40482</c:v>
                </c:pt>
                <c:pt idx="35">
                  <c:v>40512</c:v>
                </c:pt>
                <c:pt idx="36">
                  <c:v>40543</c:v>
                </c:pt>
                <c:pt idx="37">
                  <c:v>40574</c:v>
                </c:pt>
                <c:pt idx="38">
                  <c:v>40602</c:v>
                </c:pt>
                <c:pt idx="39">
                  <c:v>40633</c:v>
                </c:pt>
                <c:pt idx="40">
                  <c:v>40663</c:v>
                </c:pt>
                <c:pt idx="41">
                  <c:v>40694</c:v>
                </c:pt>
                <c:pt idx="42">
                  <c:v>40724</c:v>
                </c:pt>
                <c:pt idx="43">
                  <c:v>40755</c:v>
                </c:pt>
                <c:pt idx="44">
                  <c:v>40786</c:v>
                </c:pt>
                <c:pt idx="45">
                  <c:v>40816</c:v>
                </c:pt>
                <c:pt idx="46">
                  <c:v>40847</c:v>
                </c:pt>
                <c:pt idx="47">
                  <c:v>40877</c:v>
                </c:pt>
                <c:pt idx="48">
                  <c:v>40908</c:v>
                </c:pt>
                <c:pt idx="49">
                  <c:v>40939</c:v>
                </c:pt>
                <c:pt idx="50">
                  <c:v>40968</c:v>
                </c:pt>
              </c:numCache>
            </c:numRef>
          </c:cat>
          <c:val>
            <c:numRef>
              <c:f>Sheet1!$B$2:$B$239</c:f>
              <c:numCache>
                <c:formatCode>#,##0_);\(#,##0\)</c:formatCode>
                <c:ptCount val="238"/>
                <c:pt idx="0">
                  <c:v>10000</c:v>
                </c:pt>
                <c:pt idx="1">
                  <c:v>9400.1835630326932</c:v>
                </c:pt>
                <c:pt idx="2">
                  <c:v>9094.8109809936086</c:v>
                </c:pt>
                <c:pt idx="3">
                  <c:v>9055.5405897870769</c:v>
                </c:pt>
                <c:pt idx="4">
                  <c:v>9496.5741771213852</c:v>
                </c:pt>
                <c:pt idx="5">
                  <c:v>9619.5795192941623</c:v>
                </c:pt>
                <c:pt idx="6">
                  <c:v>8808.6136764733874</c:v>
                </c:pt>
                <c:pt idx="7">
                  <c:v>8734.5678668852015</c:v>
                </c:pt>
                <c:pt idx="8">
                  <c:v>8860.9106712704361</c:v>
                </c:pt>
                <c:pt idx="9">
                  <c:v>8071.3385343756336</c:v>
                </c:pt>
                <c:pt idx="10">
                  <c:v>6715.7739684152593</c:v>
                </c:pt>
                <c:pt idx="11">
                  <c:v>6233.8865369998402</c:v>
                </c:pt>
                <c:pt idx="12">
                  <c:v>6300.2168028881424</c:v>
                </c:pt>
                <c:pt idx="13">
                  <c:v>5769.1940179158701</c:v>
                </c:pt>
                <c:pt idx="14">
                  <c:v>5154.9031158670186</c:v>
                </c:pt>
                <c:pt idx="15">
                  <c:v>5606.4478153902273</c:v>
                </c:pt>
                <c:pt idx="16">
                  <c:v>6143.0376312201106</c:v>
                </c:pt>
                <c:pt idx="17">
                  <c:v>6486.635800837993</c:v>
                </c:pt>
                <c:pt idx="18">
                  <c:v>6499.5028880032405</c:v>
                </c:pt>
                <c:pt idx="19">
                  <c:v>6991.1078574819294</c:v>
                </c:pt>
                <c:pt idx="20">
                  <c:v>7243.5165256553992</c:v>
                </c:pt>
                <c:pt idx="21">
                  <c:v>7513.8092857758893</c:v>
                </c:pt>
                <c:pt idx="22">
                  <c:v>7374.2247218494949</c:v>
                </c:pt>
                <c:pt idx="23">
                  <c:v>7816.556490537906</c:v>
                </c:pt>
                <c:pt idx="24">
                  <c:v>7967.5371140457955</c:v>
                </c:pt>
                <c:pt idx="25">
                  <c:v>7680.9151684932131</c:v>
                </c:pt>
                <c:pt idx="26">
                  <c:v>7918.8480287367966</c:v>
                </c:pt>
                <c:pt idx="27">
                  <c:v>8396.7102743962205</c:v>
                </c:pt>
                <c:pt idx="28">
                  <c:v>8529.2750369075657</c:v>
                </c:pt>
                <c:pt idx="29">
                  <c:v>7848.2057840448006</c:v>
                </c:pt>
                <c:pt idx="30">
                  <c:v>7437.3660963862731</c:v>
                </c:pt>
                <c:pt idx="31">
                  <c:v>7958.4505676456038</c:v>
                </c:pt>
                <c:pt idx="32">
                  <c:v>7599.1726122167529</c:v>
                </c:pt>
                <c:pt idx="33">
                  <c:v>8277.3586010194831</c:v>
                </c:pt>
                <c:pt idx="34">
                  <c:v>8592.3051085201369</c:v>
                </c:pt>
                <c:pt idx="35">
                  <c:v>8593.4068807764615</c:v>
                </c:pt>
                <c:pt idx="36">
                  <c:v>9167.716271578025</c:v>
                </c:pt>
                <c:pt idx="37">
                  <c:v>9385.0057298654865</c:v>
                </c:pt>
                <c:pt idx="38">
                  <c:v>9706.5274838286568</c:v>
                </c:pt>
                <c:pt idx="39">
                  <c:v>9710.3884704899774</c:v>
                </c:pt>
                <c:pt idx="40">
                  <c:v>9997.9645555995176</c:v>
                </c:pt>
                <c:pt idx="41">
                  <c:v>9884.7920805690555</c:v>
                </c:pt>
                <c:pt idx="42">
                  <c:v>9720.0211487158522</c:v>
                </c:pt>
                <c:pt idx="43">
                  <c:v>9522.3680177167753</c:v>
                </c:pt>
                <c:pt idx="44">
                  <c:v>9005.0945499789632</c:v>
                </c:pt>
                <c:pt idx="45">
                  <c:v>8372.0469897804178</c:v>
                </c:pt>
                <c:pt idx="46">
                  <c:v>9287.0541000071426</c:v>
                </c:pt>
                <c:pt idx="47">
                  <c:v>9266.5300349015615</c:v>
                </c:pt>
                <c:pt idx="48">
                  <c:v>9361.3182342215314</c:v>
                </c:pt>
                <c:pt idx="49">
                  <c:v>9780.849612524331</c:v>
                </c:pt>
                <c:pt idx="50">
                  <c:v>10203.792932381493</c:v>
                </c:pt>
              </c:numCache>
            </c:numRef>
          </c:val>
          <c:smooth val="0"/>
          <c:extLst>
            <c:ext xmlns:c16="http://schemas.microsoft.com/office/drawing/2014/chart" uri="{C3380CC4-5D6E-409C-BE32-E72D297353CC}">
              <c16:uniqueId val="{00000000-4804-4891-8E20-FF646C57105F}"/>
            </c:ext>
          </c:extLst>
        </c:ser>
        <c:dLbls>
          <c:showLegendKey val="0"/>
          <c:showVal val="0"/>
          <c:showCatName val="0"/>
          <c:showSerName val="0"/>
          <c:showPercent val="0"/>
          <c:showBubbleSize val="0"/>
        </c:dLbls>
        <c:smooth val="0"/>
        <c:axId val="273971456"/>
        <c:axId val="273985536"/>
      </c:lineChart>
      <c:dateAx>
        <c:axId val="273971456"/>
        <c:scaling>
          <c:orientation val="minMax"/>
        </c:scaling>
        <c:delete val="0"/>
        <c:axPos val="b"/>
        <c:numFmt formatCode="yyyy" sourceLinked="0"/>
        <c:majorTickMark val="none"/>
        <c:minorTickMark val="none"/>
        <c:tickLblPos val="nextTo"/>
        <c:spPr>
          <a:ln w="12700">
            <a:solidFill>
              <a:schemeClr val="tx1"/>
            </a:solidFill>
          </a:ln>
        </c:spPr>
        <c:txPr>
          <a:bodyPr rot="0" vert="horz"/>
          <a:lstStyle/>
          <a:p>
            <a:pPr>
              <a:defRPr sz="1000" b="1"/>
            </a:pPr>
            <a:endParaRPr lang="en-US"/>
          </a:p>
        </c:txPr>
        <c:crossAx val="273985536"/>
        <c:crosses val="autoZero"/>
        <c:auto val="1"/>
        <c:lblOffset val="0"/>
        <c:baseTimeUnit val="months"/>
        <c:majorUnit val="12"/>
        <c:majorTimeUnit val="months"/>
      </c:dateAx>
      <c:valAx>
        <c:axId val="273985536"/>
        <c:scaling>
          <c:orientation val="minMax"/>
          <c:max val="11000"/>
          <c:min val="5000"/>
        </c:scaling>
        <c:delete val="0"/>
        <c:axPos val="l"/>
        <c:majorGridlines>
          <c:spPr>
            <a:ln w="3175">
              <a:solidFill>
                <a:schemeClr val="bg1">
                  <a:lumMod val="75000"/>
                </a:schemeClr>
              </a:solidFill>
            </a:ln>
          </c:spPr>
        </c:majorGridlines>
        <c:numFmt formatCode="#,##0" sourceLinked="0"/>
        <c:majorTickMark val="none"/>
        <c:minorTickMark val="none"/>
        <c:tickLblPos val="nextTo"/>
        <c:spPr>
          <a:ln>
            <a:noFill/>
          </a:ln>
        </c:spPr>
        <c:txPr>
          <a:bodyPr rot="0" vert="horz"/>
          <a:lstStyle/>
          <a:p>
            <a:pPr>
              <a:defRPr sz="800"/>
            </a:pPr>
            <a:endParaRPr lang="en-US"/>
          </a:p>
        </c:txPr>
        <c:crossAx val="273971456"/>
        <c:crosses val="autoZero"/>
        <c:crossBetween val="midCat"/>
        <c:majorUnit val="1000"/>
      </c:valAx>
      <c:spPr>
        <a:noFill/>
      </c:spPr>
    </c:plotArea>
    <c:plotVisOnly val="1"/>
    <c:dispBlanksAs val="gap"/>
    <c:showDLblsOverMax val="0"/>
  </c:chart>
  <c:txPr>
    <a:bodyPr/>
    <a:lstStyle/>
    <a:p>
      <a:pPr>
        <a:defRPr sz="14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316734508807797E-2"/>
          <c:y val="4.3099232821315267E-2"/>
          <c:w val="0.90820454086505797"/>
          <c:h val="0.90596531020803961"/>
        </c:manualLayout>
      </c:layout>
      <c:lineChart>
        <c:grouping val="standard"/>
        <c:varyColors val="0"/>
        <c:ser>
          <c:idx val="0"/>
          <c:order val="0"/>
          <c:tx>
            <c:strRef>
              <c:f>Sheet1!$B$1</c:f>
              <c:strCache>
                <c:ptCount val="1"/>
                <c:pt idx="0">
                  <c:v>Growth of $100K</c:v>
                </c:pt>
              </c:strCache>
            </c:strRef>
          </c:tx>
          <c:spPr>
            <a:ln w="28575" cap="rnd">
              <a:solidFill>
                <a:schemeClr val="accent2"/>
              </a:solidFill>
              <a:round/>
            </a:ln>
            <a:effectLst/>
          </c:spPr>
          <c:marker>
            <c:symbol val="none"/>
          </c:marker>
          <c:cat>
            <c:strRef>
              <c:f>Sheet1!$A$2:$A$197</c:f>
              <c:strCache>
                <c:ptCount val="196"/>
                <c:pt idx="0">
                  <c:v>Inception
Initial
Investment</c:v>
                </c:pt>
                <c:pt idx="18">
                  <c:v>03/31/2009</c:v>
                </c:pt>
                <c:pt idx="19">
                  <c:v>04/30/2009</c:v>
                </c:pt>
                <c:pt idx="20">
                  <c:v>05/31/2009</c:v>
                </c:pt>
                <c:pt idx="21">
                  <c:v>06/30/2009</c:v>
                </c:pt>
                <c:pt idx="22">
                  <c:v>07/31/2009</c:v>
                </c:pt>
                <c:pt idx="23">
                  <c:v>08/31/2009</c:v>
                </c:pt>
                <c:pt idx="24">
                  <c:v>09/30/2009</c:v>
                </c:pt>
                <c:pt idx="25">
                  <c:v>10/31/2009</c:v>
                </c:pt>
                <c:pt idx="26">
                  <c:v>11/30/2009</c:v>
                </c:pt>
                <c:pt idx="27">
                  <c:v>12/31/2009</c:v>
                </c:pt>
                <c:pt idx="28">
                  <c:v>01/31/2010</c:v>
                </c:pt>
                <c:pt idx="29">
                  <c:v>02/28/2010</c:v>
                </c:pt>
                <c:pt idx="30">
                  <c:v>03/31/2010</c:v>
                </c:pt>
                <c:pt idx="31">
                  <c:v>04/30/2010</c:v>
                </c:pt>
                <c:pt idx="32">
                  <c:v>05/31/2010</c:v>
                </c:pt>
                <c:pt idx="33">
                  <c:v>06/30/2010</c:v>
                </c:pt>
                <c:pt idx="34">
                  <c:v>07/31/2010</c:v>
                </c:pt>
                <c:pt idx="35">
                  <c:v>08/31/2010</c:v>
                </c:pt>
                <c:pt idx="36">
                  <c:v>09/30/2010</c:v>
                </c:pt>
                <c:pt idx="37">
                  <c:v>10/31/2010</c:v>
                </c:pt>
                <c:pt idx="38">
                  <c:v>11/30/2010</c:v>
                </c:pt>
                <c:pt idx="39">
                  <c:v>12/31/2010</c:v>
                </c:pt>
                <c:pt idx="40">
                  <c:v>01/31/2011</c:v>
                </c:pt>
                <c:pt idx="41">
                  <c:v>02/28/2011</c:v>
                </c:pt>
                <c:pt idx="42">
                  <c:v>03/31/2011</c:v>
                </c:pt>
                <c:pt idx="43">
                  <c:v>04/30/2011</c:v>
                </c:pt>
                <c:pt idx="44">
                  <c:v>05/31/2011</c:v>
                </c:pt>
                <c:pt idx="45">
                  <c:v>06/30/2011</c:v>
                </c:pt>
                <c:pt idx="46">
                  <c:v>07/31/2011</c:v>
                </c:pt>
                <c:pt idx="47">
                  <c:v>08/31/2011</c:v>
                </c:pt>
                <c:pt idx="48">
                  <c:v>09/30/2011</c:v>
                </c:pt>
                <c:pt idx="49">
                  <c:v>10/31/2011</c:v>
                </c:pt>
                <c:pt idx="50">
                  <c:v>11/30/2011</c:v>
                </c:pt>
                <c:pt idx="51">
                  <c:v>12/31/2011</c:v>
                </c:pt>
                <c:pt idx="52">
                  <c:v>01/31/2012</c:v>
                </c:pt>
                <c:pt idx="53">
                  <c:v>02/29/2012</c:v>
                </c:pt>
                <c:pt idx="54">
                  <c:v>03/31/2012</c:v>
                </c:pt>
                <c:pt idx="55">
                  <c:v>04/30/2012</c:v>
                </c:pt>
                <c:pt idx="56">
                  <c:v>05/31/2012</c:v>
                </c:pt>
                <c:pt idx="57">
                  <c:v>06/30/2012</c:v>
                </c:pt>
                <c:pt idx="58">
                  <c:v>07/31/2012</c:v>
                </c:pt>
                <c:pt idx="59">
                  <c:v>08/31/2012</c:v>
                </c:pt>
                <c:pt idx="60">
                  <c:v>09/30/2012</c:v>
                </c:pt>
                <c:pt idx="61">
                  <c:v>10/31/2012</c:v>
                </c:pt>
                <c:pt idx="62">
                  <c:v>11/30/2012</c:v>
                </c:pt>
                <c:pt idx="63">
                  <c:v>12/31/2012</c:v>
                </c:pt>
                <c:pt idx="64">
                  <c:v>01/31/2013</c:v>
                </c:pt>
                <c:pt idx="65">
                  <c:v>02/28/2013</c:v>
                </c:pt>
                <c:pt idx="66">
                  <c:v>03/31/2013</c:v>
                </c:pt>
                <c:pt idx="67">
                  <c:v>04/30/2013</c:v>
                </c:pt>
                <c:pt idx="68">
                  <c:v>05/31/2013</c:v>
                </c:pt>
                <c:pt idx="69">
                  <c:v>06/30/2013</c:v>
                </c:pt>
                <c:pt idx="70">
                  <c:v>07/31/2013</c:v>
                </c:pt>
                <c:pt idx="71">
                  <c:v>08/31/2013</c:v>
                </c:pt>
                <c:pt idx="72">
                  <c:v>09/30/2013</c:v>
                </c:pt>
                <c:pt idx="73">
                  <c:v>10/31/2013</c:v>
                </c:pt>
                <c:pt idx="74">
                  <c:v>11/30/2013</c:v>
                </c:pt>
                <c:pt idx="75">
                  <c:v>12/31/2013</c:v>
                </c:pt>
                <c:pt idx="76">
                  <c:v>01/31/2014</c:v>
                </c:pt>
                <c:pt idx="77">
                  <c:v>02/28/2014</c:v>
                </c:pt>
                <c:pt idx="78">
                  <c:v>03/31/2014</c:v>
                </c:pt>
                <c:pt idx="79">
                  <c:v>04/30/2014</c:v>
                </c:pt>
                <c:pt idx="80">
                  <c:v>05/31/2014</c:v>
                </c:pt>
                <c:pt idx="81">
                  <c:v>06/30/2014</c:v>
                </c:pt>
                <c:pt idx="82">
                  <c:v>07/31/2014</c:v>
                </c:pt>
                <c:pt idx="83">
                  <c:v>08/31/2014</c:v>
                </c:pt>
                <c:pt idx="84">
                  <c:v>09/30/2014</c:v>
                </c:pt>
                <c:pt idx="85">
                  <c:v>10/31/2014</c:v>
                </c:pt>
                <c:pt idx="86">
                  <c:v>11/30/2014</c:v>
                </c:pt>
                <c:pt idx="87">
                  <c:v>12/31/2014</c:v>
                </c:pt>
                <c:pt idx="88">
                  <c:v>01/31/2015</c:v>
                </c:pt>
                <c:pt idx="89">
                  <c:v>02/28/2015</c:v>
                </c:pt>
                <c:pt idx="90">
                  <c:v>03/31/2015</c:v>
                </c:pt>
                <c:pt idx="91">
                  <c:v>04/30/2015</c:v>
                </c:pt>
                <c:pt idx="92">
                  <c:v>05/31/2015</c:v>
                </c:pt>
                <c:pt idx="93">
                  <c:v>06/30/2015</c:v>
                </c:pt>
                <c:pt idx="94">
                  <c:v>07/31/2015</c:v>
                </c:pt>
                <c:pt idx="95">
                  <c:v>08/31/2015</c:v>
                </c:pt>
                <c:pt idx="96">
                  <c:v>09/30/2015</c:v>
                </c:pt>
                <c:pt idx="97">
                  <c:v>10/31/2015</c:v>
                </c:pt>
                <c:pt idx="98">
                  <c:v>11/30/2015</c:v>
                </c:pt>
                <c:pt idx="99">
                  <c:v>12/31/2015</c:v>
                </c:pt>
                <c:pt idx="100">
                  <c:v>01/31/2016</c:v>
                </c:pt>
                <c:pt idx="101">
                  <c:v>02/28/2016</c:v>
                </c:pt>
                <c:pt idx="102">
                  <c:v>03/31/2016</c:v>
                </c:pt>
                <c:pt idx="103">
                  <c:v>04/30/2016</c:v>
                </c:pt>
                <c:pt idx="104">
                  <c:v>05/31/2016</c:v>
                </c:pt>
                <c:pt idx="105">
                  <c:v>06/30/2016</c:v>
                </c:pt>
                <c:pt idx="106">
                  <c:v>07/31/2016</c:v>
                </c:pt>
                <c:pt idx="107">
                  <c:v>08/31/2016</c:v>
                </c:pt>
                <c:pt idx="108">
                  <c:v>09/30/2016</c:v>
                </c:pt>
                <c:pt idx="109">
                  <c:v>10/31/2016</c:v>
                </c:pt>
                <c:pt idx="110">
                  <c:v>11/30/2016</c:v>
                </c:pt>
                <c:pt idx="111">
                  <c:v>12/31/2016</c:v>
                </c:pt>
                <c:pt idx="112">
                  <c:v>01/31/2017</c:v>
                </c:pt>
                <c:pt idx="113">
                  <c:v>02/28/2017</c:v>
                </c:pt>
                <c:pt idx="114">
                  <c:v>03/31/2017</c:v>
                </c:pt>
                <c:pt idx="115">
                  <c:v>04/30/2017</c:v>
                </c:pt>
                <c:pt idx="116">
                  <c:v>05/31/2017</c:v>
                </c:pt>
                <c:pt idx="117">
                  <c:v>06/30/2017</c:v>
                </c:pt>
                <c:pt idx="118">
                  <c:v>07/31/2017</c:v>
                </c:pt>
                <c:pt idx="119">
                  <c:v>08/31/2017</c:v>
                </c:pt>
                <c:pt idx="120">
                  <c:v>09/30/2017</c:v>
                </c:pt>
                <c:pt idx="121">
                  <c:v>10/31/2017</c:v>
                </c:pt>
                <c:pt idx="122">
                  <c:v>11/30/2017</c:v>
                </c:pt>
                <c:pt idx="123">
                  <c:v>12/31/2017</c:v>
                </c:pt>
                <c:pt idx="124">
                  <c:v>01/31/2018</c:v>
                </c:pt>
                <c:pt idx="125">
                  <c:v>02/28/2018</c:v>
                </c:pt>
                <c:pt idx="126">
                  <c:v>03/31/2018</c:v>
                </c:pt>
                <c:pt idx="127">
                  <c:v>04/30/2018</c:v>
                </c:pt>
                <c:pt idx="128">
                  <c:v>05/31/2018</c:v>
                </c:pt>
                <c:pt idx="129">
                  <c:v>06/30/2018</c:v>
                </c:pt>
                <c:pt idx="130">
                  <c:v>07/31/2018</c:v>
                </c:pt>
                <c:pt idx="131">
                  <c:v>08/31/2018</c:v>
                </c:pt>
                <c:pt idx="132">
                  <c:v>09/30/2018</c:v>
                </c:pt>
                <c:pt idx="133">
                  <c:v>10/31/2018</c:v>
                </c:pt>
                <c:pt idx="134">
                  <c:v>11/30/2018</c:v>
                </c:pt>
                <c:pt idx="135">
                  <c:v>12/31/2018</c:v>
                </c:pt>
                <c:pt idx="136">
                  <c:v>01/31/2019</c:v>
                </c:pt>
                <c:pt idx="137">
                  <c:v>02/28/2019</c:v>
                </c:pt>
                <c:pt idx="138">
                  <c:v>03/31/2019</c:v>
                </c:pt>
                <c:pt idx="139">
                  <c:v>04/30/2019</c:v>
                </c:pt>
                <c:pt idx="140">
                  <c:v>05/31/2019</c:v>
                </c:pt>
                <c:pt idx="141">
                  <c:v>06/30/2019</c:v>
                </c:pt>
                <c:pt idx="142">
                  <c:v>07/31/2019</c:v>
                </c:pt>
                <c:pt idx="143">
                  <c:v>08/31/2019</c:v>
                </c:pt>
                <c:pt idx="144">
                  <c:v>09/30/2019</c:v>
                </c:pt>
                <c:pt idx="145">
                  <c:v>10/31/2019</c:v>
                </c:pt>
                <c:pt idx="146">
                  <c:v>11/30/2019</c:v>
                </c:pt>
                <c:pt idx="147">
                  <c:v>12/31/2019</c:v>
                </c:pt>
                <c:pt idx="148">
                  <c:v>01/31/2020</c:v>
                </c:pt>
                <c:pt idx="149">
                  <c:v>02/28/2020</c:v>
                </c:pt>
                <c:pt idx="150">
                  <c:v>03/31/2020</c:v>
                </c:pt>
                <c:pt idx="151">
                  <c:v>04/30/2020</c:v>
                </c:pt>
                <c:pt idx="152">
                  <c:v>05/31/2020</c:v>
                </c:pt>
                <c:pt idx="153">
                  <c:v>06/30/2020</c:v>
                </c:pt>
                <c:pt idx="154">
                  <c:v>07/31/2020</c:v>
                </c:pt>
                <c:pt idx="155">
                  <c:v>08/31/2020</c:v>
                </c:pt>
                <c:pt idx="156">
                  <c:v>09/30/2020</c:v>
                </c:pt>
                <c:pt idx="157">
                  <c:v>10/31/2020</c:v>
                </c:pt>
                <c:pt idx="158">
                  <c:v>11/30/2020</c:v>
                </c:pt>
                <c:pt idx="159">
                  <c:v>12/30/2020</c:v>
                </c:pt>
                <c:pt idx="160">
                  <c:v>01/31/2021</c:v>
                </c:pt>
                <c:pt idx="161">
                  <c:v>02/28/2021</c:v>
                </c:pt>
                <c:pt idx="162">
                  <c:v>03/31/2021</c:v>
                </c:pt>
                <c:pt idx="163">
                  <c:v>04/30/2021</c:v>
                </c:pt>
                <c:pt idx="164">
                  <c:v>05/31/2021</c:v>
                </c:pt>
                <c:pt idx="165">
                  <c:v>06/30/2021</c:v>
                </c:pt>
                <c:pt idx="166">
                  <c:v>07/01/2021</c:v>
                </c:pt>
                <c:pt idx="167">
                  <c:v>08/31/2021</c:v>
                </c:pt>
                <c:pt idx="168">
                  <c:v>09/30/2021</c:v>
                </c:pt>
                <c:pt idx="169">
                  <c:v>10/31/2021</c:v>
                </c:pt>
                <c:pt idx="170">
                  <c:v>11/30/2021</c:v>
                </c:pt>
                <c:pt idx="171">
                  <c:v>12/31/2021</c:v>
                </c:pt>
                <c:pt idx="172">
                  <c:v>1/31/2022</c:v>
                </c:pt>
                <c:pt idx="173">
                  <c:v>2/28/2022</c:v>
                </c:pt>
                <c:pt idx="174">
                  <c:v>3/31/2022</c:v>
                </c:pt>
                <c:pt idx="175">
                  <c:v>4/30/2022</c:v>
                </c:pt>
                <c:pt idx="176">
                  <c:v>5/31/2022</c:v>
                </c:pt>
                <c:pt idx="177">
                  <c:v>6/30/2022</c:v>
                </c:pt>
                <c:pt idx="178">
                  <c:v>7/31/2022</c:v>
                </c:pt>
                <c:pt idx="179">
                  <c:v>8/31/2022</c:v>
                </c:pt>
                <c:pt idx="180">
                  <c:v>9/30/2022</c:v>
                </c:pt>
                <c:pt idx="181">
                  <c:v>10/31/2022</c:v>
                </c:pt>
                <c:pt idx="182">
                  <c:v>11/30/2022</c:v>
                </c:pt>
                <c:pt idx="183">
                  <c:v>12/31/2022</c:v>
                </c:pt>
                <c:pt idx="184">
                  <c:v>1/31/2023</c:v>
                </c:pt>
                <c:pt idx="185">
                  <c:v>2/28/2023</c:v>
                </c:pt>
                <c:pt idx="186">
                  <c:v>3/31/2023</c:v>
                </c:pt>
                <c:pt idx="187">
                  <c:v>4/30/2023</c:v>
                </c:pt>
                <c:pt idx="188">
                  <c:v>5/31/2023</c:v>
                </c:pt>
                <c:pt idx="189">
                  <c:v>6/30/2023</c:v>
                </c:pt>
                <c:pt idx="190">
                  <c:v>7/31/2023</c:v>
                </c:pt>
                <c:pt idx="191">
                  <c:v>8/31/2023</c:v>
                </c:pt>
                <c:pt idx="192">
                  <c:v>9/30/2023</c:v>
                </c:pt>
                <c:pt idx="193">
                  <c:v>10/31/2023</c:v>
                </c:pt>
                <c:pt idx="194">
                  <c:v>11/30/2023</c:v>
                </c:pt>
                <c:pt idx="195">
                  <c:v>12/31/2023</c:v>
                </c:pt>
              </c:strCache>
            </c:strRef>
          </c:cat>
          <c:val>
            <c:numRef>
              <c:f>Sheet1!$B$2:$B$197</c:f>
              <c:numCache>
                <c:formatCode>"$"#,##0</c:formatCode>
                <c:ptCount val="196"/>
                <c:pt idx="0" formatCode="_(&quot;$&quot;* #,##0_);_(&quot;$&quot;* \(#,##0\);_(&quot;$&quot;* &quot;-&quot;??_);_(@_)">
                  <c:v>100000</c:v>
                </c:pt>
                <c:pt idx="1">
                  <c:v>101591</c:v>
                </c:pt>
                <c:pt idx="2">
                  <c:v>97344</c:v>
                </c:pt>
                <c:pt idx="3">
                  <c:v>96668</c:v>
                </c:pt>
                <c:pt idx="4">
                  <c:v>90870</c:v>
                </c:pt>
                <c:pt idx="5">
                  <c:v>87918</c:v>
                </c:pt>
                <c:pt idx="6">
                  <c:v>87538</c:v>
                </c:pt>
                <c:pt idx="7">
                  <c:v>91802</c:v>
                </c:pt>
                <c:pt idx="8">
                  <c:v>92991</c:v>
                </c:pt>
                <c:pt idx="9">
                  <c:v>85151</c:v>
                </c:pt>
                <c:pt idx="10">
                  <c:v>84435</c:v>
                </c:pt>
                <c:pt idx="11">
                  <c:v>85657</c:v>
                </c:pt>
                <c:pt idx="12">
                  <c:v>78024</c:v>
                </c:pt>
                <c:pt idx="13">
                  <c:v>64920</c:v>
                </c:pt>
                <c:pt idx="14">
                  <c:v>60262</c:v>
                </c:pt>
                <c:pt idx="15">
                  <c:v>60903</c:v>
                </c:pt>
                <c:pt idx="16">
                  <c:v>55770</c:v>
                </c:pt>
                <c:pt idx="17" formatCode="_(&quot;$&quot;* #,##0_);_(&quot;$&quot;* \(#,##0\);_(&quot;$&quot;* &quot;-&quot;??_);_(@_)">
                  <c:v>49832</c:v>
                </c:pt>
                <c:pt idx="18" formatCode="_(&quot;$&quot;* #,##0_);_(&quot;$&quot;* \(#,##0\);_(&quot;$&quot;* &quot;-&quot;??_);_(@_)">
                  <c:v>54197.043330762186</c:v>
                </c:pt>
                <c:pt idx="19" formatCode="_(&quot;$&quot;* #,##0_);_(&quot;$&quot;* \(#,##0\);_(&quot;$&quot;* &quot;-&quot;??_);_(@_)">
                  <c:v>59384.210402851248</c:v>
                </c:pt>
                <c:pt idx="20" formatCode="_(&quot;$&quot;* #,##0_);_(&quot;$&quot;* \(#,##0\);_(&quot;$&quot;* &quot;-&quot;??_);_(@_)">
                  <c:v>62705.744019204867</c:v>
                </c:pt>
                <c:pt idx="21" formatCode="_(&quot;$&quot;* #,##0_);_(&quot;$&quot;* \(#,##0\);_(&quot;$&quot;* &quot;-&quot;??_);_(@_)">
                  <c:v>62830.129031533215</c:v>
                </c:pt>
                <c:pt idx="22" formatCode="_(&quot;$&quot;* #,##0_);_(&quot;$&quot;* \(#,##0\);_(&quot;$&quot;* &quot;-&quot;??_);_(@_)">
                  <c:v>67582.431507142726</c:v>
                </c:pt>
                <c:pt idx="23" formatCode="_(&quot;$&quot;* #,##0_);_(&quot;$&quot;* \(#,##0\);_(&quot;$&quot;* &quot;-&quot;??_);_(@_)">
                  <c:v>70022.44414553832</c:v>
                </c:pt>
                <c:pt idx="24" formatCode="_(&quot;$&quot;* #,##0_);_(&quot;$&quot;* \(#,##0\);_(&quot;$&quot;* &quot;-&quot;??_);_(@_)">
                  <c:v>72635.340745062247</c:v>
                </c:pt>
                <c:pt idx="25" formatCode="_(&quot;$&quot;* #,##0_);_(&quot;$&quot;* \(#,##0\);_(&quot;$&quot;* &quot;-&quot;??_);_(@_)">
                  <c:v>71285.988907940438</c:v>
                </c:pt>
                <c:pt idx="26" formatCode="_(&quot;$&quot;* #,##0_);_(&quot;$&quot;* \(#,##0\);_(&quot;$&quot;* &quot;-&quot;??_);_(@_)">
                  <c:v>75561.971637748444</c:v>
                </c:pt>
                <c:pt idx="27" formatCode="_(&quot;$&quot;* #,##0_);_(&quot;$&quot;* \(#,##0\);_(&quot;$&quot;* &quot;-&quot;??_);_(@_)">
                  <c:v>77021.488191510041</c:v>
                </c:pt>
                <c:pt idx="28" formatCode="_(&quot;$&quot;* #,##0_);_(&quot;$&quot;* \(#,##0\);_(&quot;$&quot;* &quot;-&quot;??_);_(@_)">
                  <c:v>74250.738776877464</c:v>
                </c:pt>
                <c:pt idx="29" formatCode="_(&quot;$&quot;* #,##0_);_(&quot;$&quot;* \(#,##0\);_(&quot;$&quot;* &quot;-&quot;??_);_(@_)">
                  <c:v>76550.815039254318</c:v>
                </c:pt>
                <c:pt idx="30" formatCode="_(&quot;$&quot;* #,##0_);_(&quot;$&quot;* \(#,##0\);_(&quot;$&quot;* &quot;-&quot;??_);_(@_)">
                  <c:v>81170.267799172041</c:v>
                </c:pt>
                <c:pt idx="31" formatCode="_(&quot;$&quot;* #,##0_);_(&quot;$&quot;* \(#,##0\);_(&quot;$&quot;* &quot;-&quot;??_);_(@_)">
                  <c:v>82451.759826661742</c:v>
                </c:pt>
                <c:pt idx="32" formatCode="_(&quot;$&quot;* #,##0_);_(&quot;$&quot;* \(#,##0\);_(&quot;$&quot;* &quot;-&quot;??_);_(@_)">
                  <c:v>75867.922604931722</c:v>
                </c:pt>
                <c:pt idx="33" formatCode="_(&quot;$&quot;* #,##0_);_(&quot;$&quot;* \(#,##0\);_(&quot;$&quot;* &quot;-&quot;??_);_(@_)">
                  <c:v>71896.371082967496</c:v>
                </c:pt>
                <c:pt idx="34" formatCode="_(&quot;$&quot;* #,##0_);_(&quot;$&quot;* \(#,##0\);_(&quot;$&quot;* &quot;-&quot;??_);_(@_)">
                  <c:v>76933.649337891125</c:v>
                </c:pt>
                <c:pt idx="35" formatCode="_(&quot;$&quot;* #,##0_);_(&quot;$&quot;* \(#,##0\);_(&quot;$&quot;* &quot;-&quot;??_);_(@_)">
                  <c:v>73460.540596075472</c:v>
                </c:pt>
                <c:pt idx="36" formatCode="_(&quot;$&quot;* #,##0_);_(&quot;$&quot;* \(#,##0\);_(&quot;$&quot;* &quot;-&quot;??_);_(@_)">
                  <c:v>80016.505554950068</c:v>
                </c:pt>
                <c:pt idx="37" formatCode="_(&quot;$&quot;* #,##0_);_(&quot;$&quot;* \(#,##0\);_(&quot;$&quot;* &quot;-&quot;??_);_(@_)">
                  <c:v>83061.066046002656</c:v>
                </c:pt>
                <c:pt idx="38" formatCode="_(&quot;$&quot;* #,##0_);_(&quot;$&quot;* \(#,##0\);_(&quot;$&quot;* &quot;-&quot;??_);_(@_)">
                  <c:v>83071.716782562202</c:v>
                </c:pt>
                <c:pt idx="39" formatCode="_(&quot;$&quot;* #,##0_);_(&quot;$&quot;* \(#,##0\);_(&quot;$&quot;* &quot;-&quot;??_);_(@_)">
                  <c:v>88623.515704705482</c:v>
                </c:pt>
                <c:pt idx="40" formatCode="_(&quot;$&quot;* #,##0_);_(&quot;$&quot;* \(#,##0\);_(&quot;$&quot;* &quot;-&quot;??_);_(@_)">
                  <c:v>90724.033996126294</c:v>
                </c:pt>
                <c:pt idx="41" formatCode="_(&quot;$&quot;* #,##0_);_(&quot;$&quot;* \(#,##0\);_(&quot;$&quot;* &quot;-&quot;??_);_(@_)">
                  <c:v>93832.156822756369</c:v>
                </c:pt>
                <c:pt idx="42" formatCode="_(&quot;$&quot;* #,##0_);_(&quot;$&quot;* \(#,##0\);_(&quot;$&quot;* &quot;-&quot;??_);_(@_)">
                  <c:v>93869.480644947063</c:v>
                </c:pt>
                <c:pt idx="43" formatCode="_(&quot;$&quot;* #,##0_);_(&quot;$&quot;* \(#,##0\);_(&quot;$&quot;* &quot;-&quot;??_);_(@_)">
                  <c:v>96649.453643676898</c:v>
                </c:pt>
                <c:pt idx="44" formatCode="_(&quot;$&quot;* #,##0_);_(&quot;$&quot;* \(#,##0\);_(&quot;$&quot;* &quot;-&quot;??_);_(@_)">
                  <c:v>95555.425172344636</c:v>
                </c:pt>
                <c:pt idx="45" formatCode="_(&quot;$&quot;* #,##0_);_(&quot;$&quot;* \(#,##0\);_(&quot;$&quot;* &quot;-&quot;??_);_(@_)">
                  <c:v>93962.598907417283</c:v>
                </c:pt>
                <c:pt idx="46" formatCode="_(&quot;$&quot;* #,##0_);_(&quot;$&quot;* \(#,##0\);_(&quot;$&quot;* &quot;-&quot;??_);_(@_)">
                  <c:v>92051.903283744177</c:v>
                </c:pt>
                <c:pt idx="47" formatCode="_(&quot;$&quot;* #,##0_);_(&quot;$&quot;* \(#,##0\);_(&quot;$&quot;* &quot;-&quot;??_);_(@_)">
                  <c:v>87051.465668346777</c:v>
                </c:pt>
                <c:pt idx="48" formatCode="_(&quot;$&quot;* #,##0_);_(&quot;$&quot;* \(#,##0\);_(&quot;$&quot;* &quot;-&quot;??_);_(@_)">
                  <c:v>80931.849972231386</c:v>
                </c:pt>
                <c:pt idx="49" formatCode="_(&quot;$&quot;* #,##0_);_(&quot;$&quot;* \(#,##0\);_(&quot;$&quot;* &quot;-&quot;??_);_(@_)">
                  <c:v>89777.144111023183</c:v>
                </c:pt>
                <c:pt idx="50" formatCode="_(&quot;$&quot;* #,##0_);_(&quot;$&quot;* \(#,##0\);_(&quot;$&quot;* &quot;-&quot;??_);_(@_)">
                  <c:v>89578.739759020304</c:v>
                </c:pt>
                <c:pt idx="51" formatCode="_(&quot;$&quot;* #,##0_);_(&quot;$&quot;* \(#,##0\);_(&quot;$&quot;* &quot;-&quot;??_);_(@_)">
                  <c:v>90495.049036293349</c:v>
                </c:pt>
                <c:pt idx="52" formatCode="_(&quot;$&quot;* #,##0_);_(&quot;$&quot;* \(#,##0\);_(&quot;$&quot;* &quot;-&quot;??_);_(@_)">
                  <c:v>94550.622375632229</c:v>
                </c:pt>
                <c:pt idx="53" formatCode="_(&quot;$&quot;* #,##0_);_(&quot;$&quot;* \(#,##0\);_(&quot;$&quot;* &quot;-&quot;??_);_(@_)">
                  <c:v>98639.178657174925</c:v>
                </c:pt>
                <c:pt idx="54" formatCode="_(&quot;$&quot;* #,##0_);_(&quot;$&quot;* \(#,##0\);_(&quot;$&quot;* &quot;-&quot;??_);_(@_)">
                  <c:v>101885.31793081813</c:v>
                </c:pt>
                <c:pt idx="55" formatCode="_(&quot;$&quot;* #,##0_);_(&quot;$&quot;* \(#,##0\);_(&quot;$&quot;* &quot;-&quot;??_);_(@_)">
                  <c:v>101245.79758231758</c:v>
                </c:pt>
                <c:pt idx="56" formatCode="_(&quot;$&quot;* #,##0_);_(&quot;$&quot;* \(#,##0\);_(&quot;$&quot;* &quot;-&quot;??_);_(@_)">
                  <c:v>95160.850406019279</c:v>
                </c:pt>
                <c:pt idx="57" formatCode="_(&quot;$&quot;* #,##0_);_(&quot;$&quot;* \(#,##0\);_(&quot;$&quot;* &quot;-&quot;??_);_(@_)">
                  <c:v>99081.688719785263</c:v>
                </c:pt>
                <c:pt idx="58" formatCode="_(&quot;$&quot;* #,##0_);_(&quot;$&quot;* \(#,##0\);_(&quot;$&quot;* &quot;-&quot;??_);_(@_)">
                  <c:v>100457.83476789115</c:v>
                </c:pt>
                <c:pt idx="59" formatCode="_(&quot;$&quot;* #,##0_);_(&quot;$&quot;* \(#,##0\);_(&quot;$&quot;* &quot;-&quot;??_);_(@_)">
                  <c:v>102720.42880724774</c:v>
                </c:pt>
                <c:pt idx="60" formatCode="_(&quot;$&quot;* #,##0_);_(&quot;$&quot;* \(#,##0\);_(&quot;$&quot;* &quot;-&quot;??_);_(@_)">
                  <c:v>105374.89835405897</c:v>
                </c:pt>
                <c:pt idx="61" formatCode="_(&quot;$&quot;* #,##0_);_(&quot;$&quot;* \(#,##0\);_(&quot;$&quot;* &quot;-&quot;??_);_(@_)">
                  <c:v>103429.21751617153</c:v>
                </c:pt>
                <c:pt idx="62" formatCode="_(&quot;$&quot;* #,##0_);_(&quot;$&quot;* \(#,##0\);_(&quot;$&quot;* &quot;-&quot;??_);_(@_)">
                  <c:v>104029.22192057219</c:v>
                </c:pt>
                <c:pt idx="63" formatCode="_(&quot;$&quot;* #,##0_);_(&quot;$&quot;* \(#,##0\);_(&quot;$&quot;* &quot;-&quot;??_);_(@_)">
                  <c:v>104977.41508928806</c:v>
                </c:pt>
                <c:pt idx="64" formatCode="_(&quot;$&quot;* #,##0_);_(&quot;$&quot;* \(#,##0\);_(&quot;$&quot;* &quot;-&quot;??_);_(@_)">
                  <c:v>110414.72132223847</c:v>
                </c:pt>
                <c:pt idx="65" formatCode="_(&quot;$&quot;* #,##0_);_(&quot;$&quot;* \(#,##0\);_(&quot;$&quot;* &quot;-&quot;??_);_(@_)">
                  <c:v>111913.58954871043</c:v>
                </c:pt>
                <c:pt idx="66" formatCode="_(&quot;$&quot;* #,##0_);_(&quot;$&quot;* \(#,##0\);_(&quot;$&quot;* &quot;-&quot;??_);_(@_)">
                  <c:v>116110.71505702107</c:v>
                </c:pt>
                <c:pt idx="67" formatCode="_(&quot;$&quot;* #,##0_);_(&quot;$&quot;* \(#,##0\);_(&quot;$&quot;* &quot;-&quot;??_);_(@_)">
                  <c:v>118347.77874895836</c:v>
                </c:pt>
                <c:pt idx="68" formatCode="_(&quot;$&quot;* #,##0_);_(&quot;$&quot;* \(#,##0\);_(&quot;$&quot;* &quot;-&quot;??_);_(@_)">
                  <c:v>121116.15378421734</c:v>
                </c:pt>
                <c:pt idx="69" formatCode="_(&quot;$&quot;* #,##0_);_(&quot;$&quot;* \(#,##0\);_(&quot;$&quot;* &quot;-&quot;??_);_(@_)">
                  <c:v>119489.70671741129</c:v>
                </c:pt>
                <c:pt idx="70" formatCode="_(&quot;$&quot;* #,##0_);_(&quot;$&quot;* \(#,##0\);_(&quot;$&quot;* &quot;-&quot;??_);_(@_)">
                  <c:v>125569.84484001451</c:v>
                </c:pt>
                <c:pt idx="71" formatCode="_(&quot;$&quot;* #,##0_);_(&quot;$&quot;* \(#,##0\);_(&quot;$&quot;* &quot;-&quot;??_);_(@_)">
                  <c:v>121933.14007994147</c:v>
                </c:pt>
                <c:pt idx="72" formatCode="_(&quot;$&quot;* #,##0_);_(&quot;$&quot;* \(#,##0\);_(&quot;$&quot;* &quot;-&quot;??_);_(@_)">
                  <c:v>125756.89894993919</c:v>
                </c:pt>
                <c:pt idx="73" formatCode="_(&quot;$&quot;* #,##0_);_(&quot;$&quot;* \(#,##0\);_(&quot;$&quot;* &quot;-&quot;??_);_(@_)">
                  <c:v>131537.66149985086</c:v>
                </c:pt>
                <c:pt idx="74" formatCode="_(&quot;$&quot;* #,##0_);_(&quot;$&quot;* \(#,##0\);_(&quot;$&quot;* &quot;-&quot;??_);_(@_)">
                  <c:v>135546.13665405748</c:v>
                </c:pt>
                <c:pt idx="75" formatCode="_(&quot;$&quot;* #,##0_);_(&quot;$&quot;* \(#,##0\);_(&quot;$&quot;* &quot;-&quot;??_);_(@_)">
                  <c:v>138977.63835458705</c:v>
                </c:pt>
                <c:pt idx="76" formatCode="_(&quot;$&quot;* #,##0_);_(&quot;$&quot;* \(#,##0\);_(&quot;$&quot;* &quot;-&quot;??_);_(@_)">
                  <c:v>134172.61493551859</c:v>
                </c:pt>
                <c:pt idx="77" formatCode="_(&quot;$&quot;* #,##0_);_(&quot;$&quot;* \(#,##0\);_(&quot;$&quot;* &quot;-&quot;??_);_(@_)">
                  <c:v>140310.1873898278</c:v>
                </c:pt>
                <c:pt idx="78" formatCode="_(&quot;$&quot;* #,##0_);_(&quot;$&quot;* \(#,##0\);_(&quot;$&quot;* &quot;-&quot;??_);_(@_)">
                  <c:v>141489.59507831241</c:v>
                </c:pt>
                <c:pt idx="79" formatCode="_(&quot;$&quot;* #,##0_);_(&quot;$&quot;* \(#,##0\);_(&quot;$&quot;* &quot;-&quot;??_);_(@_)">
                  <c:v>142535.49090586035</c:v>
                </c:pt>
                <c:pt idx="80" formatCode="_(&quot;$&quot;* #,##0_);_(&quot;$&quot;* \(#,##0\);_(&quot;$&quot;* &quot;-&quot;??_);_(@_)">
                  <c:v>145881.3812903876</c:v>
                </c:pt>
                <c:pt idx="81" formatCode="_(&quot;$&quot;* #,##0_);_(&quot;$&quot;* \(#,##0\);_(&quot;$&quot;* &quot;-&quot;??_);_(@_)">
                  <c:v>148894.92712151294</c:v>
                </c:pt>
                <c:pt idx="82" formatCode="_(&quot;$&quot;* #,##0_);_(&quot;$&quot;* \(#,##0\);_(&quot;$&quot;* &quot;-&quot;??_);_(@_)">
                  <c:v>146841.52762038569</c:v>
                </c:pt>
                <c:pt idx="83" formatCode="_(&quot;$&quot;* #,##0_);_(&quot;$&quot;* \(#,##0\);_(&quot;$&quot;* &quot;-&quot;??_);_(@_)">
                  <c:v>152715.92934765382</c:v>
                </c:pt>
                <c:pt idx="84" formatCode="_(&quot;$&quot;* #,##0_);_(&quot;$&quot;* \(#,##0\);_(&quot;$&quot;* &quot;-&quot;??_);_(@_)">
                  <c:v>150574.29749800637</c:v>
                </c:pt>
                <c:pt idx="85" formatCode="_(&quot;$&quot;* #,##0_);_(&quot;$&quot;* \(#,##0\);_(&quot;$&quot;* &quot;-&quot;??_);_(@_)">
                  <c:v>154252.09571605199</c:v>
                </c:pt>
                <c:pt idx="86" formatCode="_(&quot;$&quot;* #,##0_);_(&quot;$&quot;* \(#,##0\);_(&quot;$&quot;* &quot;-&quot;??_);_(@_)">
                  <c:v>158400.6646790228</c:v>
                </c:pt>
                <c:pt idx="87" formatCode="_(&quot;$&quot;* #,##0_);_(&quot;$&quot;* \(#,##0\);_(&quot;$&quot;* &quot;-&quot;??_);_(@_)">
                  <c:v>158001.63658206112</c:v>
                </c:pt>
                <c:pt idx="88" formatCode="_(&quot;$&quot;* #,##0_);_(&quot;$&quot;* \(#,##0\);_(&quot;$&quot;* &quot;-&quot;??_);_(@_)">
                  <c:v>153258.54884700899</c:v>
                </c:pt>
                <c:pt idx="89" formatCode="_(&quot;$&quot;* #,##0_);_(&quot;$&quot;* \(#,##0\);_(&quot;$&quot;* &quot;-&quot;??_);_(@_)">
                  <c:v>162066.54885486292</c:v>
                </c:pt>
                <c:pt idx="90" formatCode="_(&quot;$&quot;* #,##0_);_(&quot;$&quot;* \(#,##0\);_(&quot;$&quot;* &quot;-&quot;??_);_(@_)">
                  <c:v>159503.55053024445</c:v>
                </c:pt>
                <c:pt idx="91" formatCode="_(&quot;$&quot;* #,##0_);_(&quot;$&quot;* \(#,##0\);_(&quot;$&quot;* &quot;-&quot;??_);_(@_)">
                  <c:v>161033.70171494689</c:v>
                </c:pt>
                <c:pt idx="92" formatCode="_(&quot;$&quot;* #,##0_);_(&quot;$&quot;* \(#,##0\);_(&quot;$&quot;* &quot;-&quot;??_);_(@_)">
                  <c:v>163104.47601189642</c:v>
                </c:pt>
                <c:pt idx="93" formatCode="_(&quot;$&quot;* #,##0_);_(&quot;$&quot;* \(#,##0\);_(&quot;$&quot;* &quot;-&quot;??_);_(@_)">
                  <c:v>159947.09109340809</c:v>
                </c:pt>
                <c:pt idx="94" formatCode="_(&quot;$&quot;* #,##0_);_(&quot;$&quot;* \(#,##0\);_(&quot;$&quot;* &quot;-&quot;??_);_(@_)">
                  <c:v>163298.17879664613</c:v>
                </c:pt>
                <c:pt idx="95" formatCode="_(&quot;$&quot;* #,##0_);_(&quot;$&quot;* \(#,##0\);_(&quot;$&quot;* &quot;-&quot;??_);_(@_)">
                  <c:v>153445.77337887103</c:v>
                </c:pt>
                <c:pt idx="96" formatCode="_(&quot;$&quot;* #,##0_);_(&quot;$&quot;* \(#,##0\);_(&quot;$&quot;* &quot;-&quot;??_);_(@_)">
                  <c:v>149648.98947865679</c:v>
                </c:pt>
                <c:pt idx="97" formatCode="_(&quot;$&quot;* #,##0_);_(&quot;$&quot;* \(#,##0\);_(&quot;$&quot;* &quot;-&quot;??_);_(@_)">
                  <c:v>162272.490977084</c:v>
                </c:pt>
                <c:pt idx="98" formatCode="_(&quot;$&quot;* #,##0_);_(&quot;$&quot;* \(#,##0\);_(&quot;$&quot;* &quot;-&quot;??_);_(@_)">
                  <c:v>162755.06499078727</c:v>
                </c:pt>
                <c:pt idx="99" formatCode="_(&quot;$&quot;* #,##0_);_(&quot;$&quot;* \(#,##0\);_(&quot;$&quot;* &quot;-&quot;??_);_(@_)">
                  <c:v>160188.11527218082</c:v>
                </c:pt>
                <c:pt idx="100" formatCode="_(&quot;$&quot;* #,##0_);_(&quot;$&quot;* \(#,##0\);_(&quot;$&quot;* &quot;-&quot;??_);_(@_)">
                  <c:v>152238.90820229106</c:v>
                </c:pt>
                <c:pt idx="101" formatCode="_(&quot;$&quot;* #,##0_);_(&quot;$&quot;* \(#,##0\);_(&quot;$&quot;* &quot;-&quot;??_);_(@_)">
                  <c:v>152033.50746734452</c:v>
                </c:pt>
                <c:pt idx="102" formatCode="_(&quot;$&quot;* #,##0_);_(&quot;$&quot;* \(#,##0\);_(&quot;$&quot;* &quot;-&quot;??_);_(@_)">
                  <c:v>162347.18695361575</c:v>
                </c:pt>
                <c:pt idx="103" formatCode="_(&quot;$&quot;* #,##0_);_(&quot;$&quot;* \(#,##0\);_(&quot;$&quot;* &quot;-&quot;??_);_(@_)">
                  <c:v>162976.55829327879</c:v>
                </c:pt>
                <c:pt idx="104" formatCode="_(&quot;$&quot;* #,##0_);_(&quot;$&quot;* \(#,##0\);_(&quot;$&quot;* &quot;-&quot;??_);_(@_)">
                  <c:v>165903.32392242117</c:v>
                </c:pt>
                <c:pt idx="105" formatCode="_(&quot;$&quot;* #,##0_);_(&quot;$&quot;* \(#,##0\);_(&quot;$&quot;* &quot;-&quot;??_);_(@_)">
                  <c:v>166333.19602503657</c:v>
                </c:pt>
                <c:pt idx="106" formatCode="_(&quot;$&quot;* #,##0_);_(&quot;$&quot;* \(#,##0\);_(&quot;$&quot;* &quot;-&quot;??_);_(@_)">
                  <c:v>172465.68472932489</c:v>
                </c:pt>
                <c:pt idx="107" formatCode="_(&quot;$&quot;* #,##0_);_(&quot;$&quot;* \(#,##0\);_(&quot;$&quot;* &quot;-&quot;??_);_(@_)">
                  <c:v>172707.82655068484</c:v>
                </c:pt>
                <c:pt idx="108" formatCode="_(&quot;$&quot;* #,##0_);_(&quot;$&quot;* \(#,##0\);_(&quot;$&quot;* &quot;-&quot;??_);_(@_)">
                  <c:v>172740.48560068558</c:v>
                </c:pt>
                <c:pt idx="109" formatCode="_(&quot;$&quot;* #,##0_);_(&quot;$&quot;* \(#,##0\);_(&quot;$&quot;* &quot;-&quot;??_);_(@_)">
                  <c:v>169589.49185474636</c:v>
                </c:pt>
                <c:pt idx="110" formatCode="_(&quot;$&quot;* #,##0_);_(&quot;$&quot;* \(#,##0\);_(&quot;$&quot;* &quot;-&quot;??_);_(@_)">
                  <c:v>175870.22172663774</c:v>
                </c:pt>
                <c:pt idx="111" formatCode="_(&quot;$&quot;* #,##0_);_(&quot;$&quot;* \(#,##0\);_(&quot;$&quot;* &quot;-&quot;??_);_(@_)">
                  <c:v>179346.49011630862</c:v>
                </c:pt>
                <c:pt idx="112" formatCode="_(&quot;$&quot;* #,##0_);_(&quot;$&quot;* \(#,##0\);_(&quot;$&quot;* &quot;-&quot;??_);_(@_)">
                  <c:v>182748.04738645058</c:v>
                </c:pt>
                <c:pt idx="113" formatCode="_(&quot;$&quot;* #,##0_);_(&quot;$&quot;* \(#,##0\);_(&quot;$&quot;* &quot;-&quot;??_);_(@_)">
                  <c:v>190004.22308117227</c:v>
                </c:pt>
                <c:pt idx="114" formatCode="_(&quot;$&quot;* #,##0_);_(&quot;$&quot;* \(#,##0\);_(&quot;$&quot;* &quot;-&quot;??_);_(@_)">
                  <c:v>190225.86300739646</c:v>
                </c:pt>
                <c:pt idx="115" formatCode="_(&quot;$&quot;* #,##0_);_(&quot;$&quot;* \(#,##0\);_(&quot;$&quot;* &quot;-&quot;??_);_(@_)">
                  <c:v>192179.4635978961</c:v>
                </c:pt>
                <c:pt idx="116" formatCode="_(&quot;$&quot;* #,##0_);_(&quot;$&quot;* \(#,##0\);_(&quot;$&quot;* &quot;-&quot;??_);_(@_)">
                  <c:v>194883.96675321661</c:v>
                </c:pt>
                <c:pt idx="117" formatCode="_(&quot;$&quot;* #,##0_);_(&quot;$&quot;* \(#,##0\);_(&quot;$&quot;* &quot;-&quot;??_);_(@_)">
                  <c:v>196100.33503170681</c:v>
                </c:pt>
                <c:pt idx="118" formatCode="_(&quot;$&quot;* #,##0_);_(&quot;$&quot;* \(#,##0\);_(&quot;$&quot;* &quot;-&quot;??_);_(@_)">
                  <c:v>200132.68739086326</c:v>
                </c:pt>
                <c:pt idx="119" formatCode="_(&quot;$&quot;* #,##0_);_(&quot;$&quot;* \(#,##0\);_(&quot;$&quot;* &quot;-&quot;??_);_(@_)">
                  <c:v>200745.33357350418</c:v>
                </c:pt>
                <c:pt idx="120" formatCode="_(&quot;$&quot;* #,##0_);_(&quot;$&quot;* \(#,##0\);_(&quot;$&quot;* &quot;-&quot;??_);_(@_)">
                  <c:v>204886.34846352512</c:v>
                </c:pt>
                <c:pt idx="121" formatCode="_(&quot;$&quot;* #,##0_);_(&quot;$&quot;* \(#,##0\);_(&quot;$&quot;* &quot;-&quot;??_);_(@_)">
                  <c:v>209667.45335946084</c:v>
                </c:pt>
                <c:pt idx="122" formatCode="_(&quot;$&quot;* #,##0_);_(&quot;$&quot;* \(#,##0\);_(&quot;$&quot;* &quot;-&quot;??_);_(@_)">
                  <c:v>216097.91222050483</c:v>
                </c:pt>
                <c:pt idx="123" formatCode="_(&quot;$&quot;* #,##0_);_(&quot;$&quot;* \(#,##0\);_(&quot;$&quot;* &quot;-&quot;??_);_(@_)">
                  <c:v>218500.64007711093</c:v>
                </c:pt>
                <c:pt idx="124" formatCode="_(&quot;$&quot;* #,##0_);_(&quot;$&quot;* \(#,##0\);_(&quot;$&quot;* &quot;-&quot;??_);_(@_)">
                  <c:v>231020.72675352936</c:v>
                </c:pt>
                <c:pt idx="125" formatCode="_(&quot;$&quot;* #,##0_);_(&quot;$&quot;* \(#,##0\);_(&quot;$&quot;* &quot;-&quot;??_);_(@_)">
                  <c:v>222496.06193632414</c:v>
                </c:pt>
                <c:pt idx="126" formatCode="_(&quot;$&quot;* #,##0_);_(&quot;$&quot;* \(#,##0\);_(&quot;$&quot;* &quot;-&quot;??_);_(@_)">
                  <c:v>216844.66196314149</c:v>
                </c:pt>
                <c:pt idx="127" formatCode="_(&quot;$&quot;* #,##0_);_(&quot;$&quot;* \(#,##0\);_(&quot;$&quot;* &quot;-&quot;??_);_(@_)">
                  <c:v>217668.67167860144</c:v>
                </c:pt>
                <c:pt idx="128" formatCode="_(&quot;$&quot;* #,##0_);_(&quot;$&quot;* \(#,##0\);_(&quot;$&quot;* &quot;-&quot;??_);_(@_)">
                  <c:v>222914.48666605575</c:v>
                </c:pt>
                <c:pt idx="129" formatCode="_(&quot;$&quot;* #,##0_);_(&quot;$&quot;* \(#,##0\);_(&quot;$&quot;* &quot;-&quot;??_);_(@_)">
                  <c:v>224296.5564833853</c:v>
                </c:pt>
                <c:pt idx="130" formatCode="_(&quot;$&quot;* #,##0_);_(&quot;$&quot;* \(#,##0\);_(&quot;$&quot;* &quot;-&quot;??_);_(@_)">
                  <c:v>232640.38838456717</c:v>
                </c:pt>
                <c:pt idx="131" formatCode="_(&quot;$&quot;* #,##0_);_(&quot;$&quot;* \(#,##0\);_(&quot;$&quot;* &quot;-&quot;??_);_(@_)">
                  <c:v>240224.46504590404</c:v>
                </c:pt>
                <c:pt idx="132" formatCode="_(&quot;$&quot;* #,##0_);_(&quot;$&quot;* \(#,##0\);_(&quot;$&quot;* &quot;-&quot;??_);_(@_)">
                  <c:v>241593.74449666572</c:v>
                </c:pt>
                <c:pt idx="133" formatCode="_(&quot;$&quot;* #,##0_);_(&quot;$&quot;* \(#,##0\);_(&quot;$&quot;* &quot;-&quot;??_);_(@_)">
                  <c:v>225068.73237309378</c:v>
                </c:pt>
                <c:pt idx="134" formatCode="_(&quot;$&quot;* #,##0_);_(&quot;$&quot;* \(#,##0\);_(&quot;$&quot;* &quot;-&quot;??_);_(@_)">
                  <c:v>229660.13451350489</c:v>
                </c:pt>
                <c:pt idx="135" formatCode="_(&quot;$&quot;* #,##0_);_(&quot;$&quot;* \(#,##0\);_(&quot;$&quot;* &quot;-&quot;??_);_(@_)">
                  <c:v>208921.82436693538</c:v>
                </c:pt>
                <c:pt idx="136" formatCode="_(&quot;$&quot;* #,##0_);_(&quot;$&quot;* \(#,##0\);_(&quot;$&quot;* &quot;-&quot;??_);_(@_)">
                  <c:v>225663.98368440411</c:v>
                </c:pt>
                <c:pt idx="137" formatCode="_(&quot;$&quot;* #,##0_);_(&quot;$&quot;* \(#,##0\);_(&quot;$&quot;* &quot;-&quot;??_);_(@_)">
                  <c:v>232908.46089086228</c:v>
                </c:pt>
                <c:pt idx="138" formatCode="_(&quot;$&quot;* #,##0_);_(&quot;$&quot;* \(#,##0\);_(&quot;$&quot;* &quot;-&quot;??_);_(@_)">
                  <c:v>237434.3381028935</c:v>
                </c:pt>
                <c:pt idx="139" formatCode="_(&quot;$&quot;* #,##0_);_(&quot;$&quot;* \(#,##0\);_(&quot;$&quot;* &quot;-&quot;??_);_(@_)">
                  <c:v>247048.05445267964</c:v>
                </c:pt>
                <c:pt idx="140" formatCode="_(&quot;$&quot;* #,##0_);_(&quot;$&quot;* \(#,##0\);_(&quot;$&quot;* &quot;-&quot;??_);_(@_)">
                  <c:v>231348.64468832078</c:v>
                </c:pt>
                <c:pt idx="141" formatCode="_(&quot;$&quot;* #,##0_);_(&quot;$&quot;* \(#,##0\);_(&quot;$&quot;* &quot;-&quot;??_);_(@_)">
                  <c:v>247653.17177137488</c:v>
                </c:pt>
                <c:pt idx="142" formatCode="_(&quot;$&quot;* #,##0_);_(&quot;$&quot;* \(#,##0\);_(&quot;$&quot;* &quot;-&quot;??_);_(@_)">
                  <c:v>251212.4431560731</c:v>
                </c:pt>
                <c:pt idx="143" formatCode="_(&quot;$&quot;* #,##0_);_(&quot;$&quot;* \(#,##0\);_(&quot;$&quot;* &quot;-&quot;??_);_(@_)">
                  <c:v>247233.23805648091</c:v>
                </c:pt>
                <c:pt idx="144" formatCode="_(&quot;$&quot;* #,##0_);_(&quot;$&quot;* \(#,##0\);_(&quot;$&quot;* &quot;-&quot;??_);_(@_)">
                  <c:v>251858.97194051766</c:v>
                </c:pt>
                <c:pt idx="145" formatCode="_(&quot;$&quot;* #,##0_);_(&quot;$&quot;* \(#,##0\);_(&quot;$&quot;* &quot;-&quot;??_);_(@_)">
                  <c:v>257314.23727274928</c:v>
                </c:pt>
                <c:pt idx="146" formatCode="_(&quot;$&quot;* #,##0_);_(&quot;$&quot;* \(#,##0\);_(&quot;$&quot;* &quot;-&quot;??_);_(@_)">
                  <c:v>266654.48677151283</c:v>
                </c:pt>
                <c:pt idx="147" formatCode="_(&quot;$&quot;* #,##0_);_(&quot;$&quot;* \(#,##0\);_(&quot;$&quot;* &quot;-&quot;??_);_(@_)">
                  <c:v>274702.6524912506</c:v>
                </c:pt>
                <c:pt idx="148" formatCode="_(&quot;$&quot;* #,##0_);_(&quot;$&quot;* \(#,##0\);_(&quot;$&quot;* &quot;-&quot;??_);_(@_)">
                  <c:v>274594.96905147407</c:v>
                </c:pt>
                <c:pt idx="149" formatCode="_(&quot;$&quot;* #,##0_);_(&quot;$&quot;* \(#,##0\);_(&quot;$&quot;* &quot;-&quot;??_);_(@_)">
                  <c:v>251990.58579412577</c:v>
                </c:pt>
                <c:pt idx="150" formatCode="_(&quot;$&quot;* #,##0_);_(&quot;$&quot;* \(#,##0\);_(&quot;$&quot;* &quot;-&quot;??_);_(@_)">
                  <c:v>220866.4725709359</c:v>
                </c:pt>
                <c:pt idx="151" formatCode="_(&quot;$&quot;* #,##0_);_(&quot;$&quot;* \(#,##0\);_(&quot;$&quot;* &quot;-&quot;??_);_(@_)">
                  <c:v>249180.22915569445</c:v>
                </c:pt>
                <c:pt idx="152" formatCode="_(&quot;$&quot;* #,##0_);_(&quot;$&quot;* \(#,##0\);_(&quot;$&quot;* &quot;-&quot;??_);_(@_)">
                  <c:v>261048.18510992188</c:v>
                </c:pt>
                <c:pt idx="153" formatCode="_(&quot;$&quot;* #,##0_);_(&quot;$&quot;* \(#,##0\);_(&quot;$&quot;* &quot;-&quot;??_);_(@_)">
                  <c:v>266239.65036720288</c:v>
                </c:pt>
                <c:pt idx="154" formatCode="_(&quot;$&quot;* #,##0_);_(&quot;$&quot;* \(#,##0\);_(&quot;$&quot;* &quot;-&quot;??_);_(@_)">
                  <c:v>281251.5730531576</c:v>
                </c:pt>
                <c:pt idx="155" formatCode="_(&quot;$&quot;* #,##0_);_(&quot;$&quot;* \(#,##0\);_(&quot;$&quot;* &quot;-&quot;??_);_(@_)">
                  <c:v>301468.21737579163</c:v>
                </c:pt>
                <c:pt idx="156" formatCode="_(&quot;$&quot;* #,##0_);_(&quot;$&quot;* \(#,##0\);_(&quot;$&quot;* &quot;-&quot;??_);_(@_)">
                  <c:v>290013.32952016365</c:v>
                </c:pt>
                <c:pt idx="157" formatCode="_(&quot;$&quot;* #,##0_);_(&quot;$&quot;* \(#,##0\);_(&quot;$&quot;* &quot;-&quot;??_);_(@_)">
                  <c:v>282300.71503490442</c:v>
                </c:pt>
                <c:pt idx="158" formatCode="_(&quot;$&quot;* #,##0_);_(&quot;$&quot;* \(#,##0\);_(&quot;$&quot;* &quot;-&quot;??_);_(@_)">
                  <c:v>313202.4805054852</c:v>
                </c:pt>
                <c:pt idx="159" formatCode="_(&quot;$&quot;* #,##0_);_(&quot;$&quot;* \(#,##0\);_(&quot;$&quot;* &quot;-&quot;??_);_(@_)">
                  <c:v>325244.48947596009</c:v>
                </c:pt>
                <c:pt idx="160" formatCode="_(&quot;$&quot;* #,##0_);_(&quot;$&quot;* \(#,##0\);_(&quot;$&quot;* &quot;-&quot;??_);_(@_)">
                  <c:v>321960.88934266515</c:v>
                </c:pt>
                <c:pt idx="161" formatCode="_(&quot;$&quot;* #,##0_);_(&quot;$&quot;* \(#,##0\);_(&quot;$&quot;* &quot;-&quot;??_);_(@_)">
                  <c:v>330838.9344317104</c:v>
                </c:pt>
                <c:pt idx="162" formatCode="_(&quot;$&quot;* #,##0_);_(&quot;$&quot;* \(#,##0\);_(&quot;$&quot;* &quot;-&quot;??_);_(@_)">
                  <c:v>345328.24629473872</c:v>
                </c:pt>
                <c:pt idx="163" formatCode="_(&quot;$&quot;* #,##0_);_(&quot;$&quot;* \(#,##0\);_(&quot;$&quot;* &quot;-&quot;??_);_(@_)">
                  <c:v>363768.77464687772</c:v>
                </c:pt>
                <c:pt idx="164" formatCode="_(&quot;$&quot;* #,##0_);_(&quot;$&quot;* \(#,##0\);_(&quot;$&quot;* &quot;-&quot;??_);_(@_)">
                  <c:v>366315.15606940584</c:v>
                </c:pt>
                <c:pt idx="165" formatCode="_(&quot;$&quot;* #,##0_);_(&quot;$&quot;* \(#,##0\);_(&quot;$&quot;* &quot;-&quot;??_);_(@_)">
                  <c:v>374850.29920582304</c:v>
                </c:pt>
                <c:pt idx="166" formatCode="_(&quot;$&quot;* #,##0_);_(&quot;$&quot;* \(#,##0\);_(&quot;$&quot;* &quot;-&quot;??_);_(@_)">
                  <c:v>383754.83267646685</c:v>
                </c:pt>
                <c:pt idx="167" formatCode="_(&quot;$&quot;* #,##0_);_(&quot;$&quot;* \(#,##0\);_(&quot;$&quot;* &quot;-&quot;??_);_(@_)">
                  <c:v>395423.15039136686</c:v>
                </c:pt>
                <c:pt idx="168" formatCode="_(&quot;$&quot;* #,##0_);_(&quot;$&quot;* \(#,##0\);_(&quot;$&quot;* &quot;-&quot;??_);_(@_)">
                  <c:v>377032.10699775134</c:v>
                </c:pt>
                <c:pt idx="169" formatCode="_(&quot;$&quot;* #,##0_);_(&quot;$&quot;* \(#,##0\);_(&quot;$&quot;* &quot;-&quot;??_);_(@_)">
                  <c:v>403447.65047308378</c:v>
                </c:pt>
                <c:pt idx="170" formatCode="_(&quot;$&quot;* #,##0_);_(&quot;$&quot;* \(#,##0\);_(&quot;$&quot;* &quot;-&quot;??_);_(@_)">
                  <c:v>400652.18037922052</c:v>
                </c:pt>
                <c:pt idx="171" formatCode="_(&quot;$&quot;* #,##0_);_(&quot;$&quot;* \(#,##0\);_(&quot;$&quot;* &quot;-&quot;??_);_(@_)">
                  <c:v>418607.86121278419</c:v>
                </c:pt>
                <c:pt idx="172" formatCode="_(&quot;$&quot;* #,##0_);_(&quot;$&quot;* \(#,##0\);_(&quot;$&quot;* &quot;-&quot;??_);_(@_)">
                  <c:v>396946.14278783958</c:v>
                </c:pt>
                <c:pt idx="173" formatCode="_(&quot;$&quot;* #,##0_);_(&quot;$&quot;* \(#,##0\);_(&quot;$&quot;* &quot;-&quot;??_);_(@_)">
                  <c:v>385060.99973670859</c:v>
                </c:pt>
                <c:pt idx="174" formatCode="_(&quot;$&quot;* #,##0_);_(&quot;$&quot;* \(#,##0\);_(&quot;$&quot;* &quot;-&quot;??_);_(@_)">
                  <c:v>399358.13351092243</c:v>
                </c:pt>
                <c:pt idx="175" formatCode="_(&quot;$&quot;* #,##0_);_(&quot;$&quot;* \(#,##0\);_(&quot;$&quot;* &quot;-&quot;??_);_(@_)">
                  <c:v>364533.37235240749</c:v>
                </c:pt>
                <c:pt idx="176" formatCode="_(&quot;$&quot;* #,##0_);_(&quot;$&quot;* \(#,##0\);_(&quot;$&quot;* &quot;-&quot;??_);_(@_)">
                  <c:v>365202.15137445217</c:v>
                </c:pt>
                <c:pt idx="177" formatCode="_(&quot;$&quot;* #,##0_);_(&quot;$&quot;* \(#,##0\);_(&quot;$&quot;* &quot;-&quot;??_);_(@_)">
                  <c:v>335056.99145670666</c:v>
                </c:pt>
                <c:pt idx="178" formatCode="_(&quot;$&quot;* #,##0_);_(&quot;$&quot;* \(#,##0\);_(&quot;$&quot;* &quot;-&quot;??_);_(@_)">
                  <c:v>365950.73900526977</c:v>
                </c:pt>
                <c:pt idx="179" formatCode="_(&quot;$&quot;* #,##0_);_(&quot;$&quot;* \(#,##0\);_(&quot;$&quot;* &quot;-&quot;??_);_(@_)">
                  <c:v>351026.58023810538</c:v>
                </c:pt>
                <c:pt idx="180" formatCode="_(&quot;$&quot;* #,##0_);_(&quot;$&quot;* \(#,##0\);_(&quot;$&quot;* &quot;-&quot;??_);_(@_)">
                  <c:v>318697.51262550417</c:v>
                </c:pt>
                <c:pt idx="181" formatCode="_(&quot;$&quot;* #,##0_);_(&quot;$&quot;* \(#,##0\);_(&quot;$&quot;* &quot;-&quot;??_);_(@_)">
                  <c:v>344499.69609341421</c:v>
                </c:pt>
                <c:pt idx="182" formatCode="_(&quot;$&quot;* #,##0_);_(&quot;$&quot;* \(#,##0\);_(&quot;$&quot;* &quot;-&quot;??_);_(@_)">
                  <c:v>363751.72493821016</c:v>
                </c:pt>
                <c:pt idx="183" formatCode="_(&quot;$&quot;* #,##0_);_(&quot;$&quot;* \(#,##0\);_(&quot;$&quot;* &quot;-&quot;??_);_(@_)">
                  <c:v>342794.35588361631</c:v>
                </c:pt>
                <c:pt idx="184" formatCode="_(&quot;$&quot;* #,##0_);_(&quot;$&quot;* \(#,##0\);_(&quot;$&quot;* &quot;-&quot;??_);_(@_)">
                  <c:v>364333.46843688813</c:v>
                </c:pt>
                <c:pt idx="185" formatCode="_(&quot;$&quot;* #,##0_);_(&quot;$&quot;* \(#,##0\);_(&quot;$&quot;* &quot;-&quot;??_);_(@_)">
                  <c:v>355444.11247488478</c:v>
                </c:pt>
                <c:pt idx="186" formatCode="_(&quot;$&quot;* #,##0_);_(&quot;$&quot;* \(#,##0\);_(&quot;$&quot;* &quot;-&quot;??_);_(@_)">
                  <c:v>368493.96920990606</c:v>
                </c:pt>
                <c:pt idx="187" formatCode="_(&quot;$&quot;* #,##0_);_(&quot;$&quot;* \(#,##0\);_(&quot;$&quot;* &quot;-&quot;??_);_(@_)">
                  <c:v>374242.47512958059</c:v>
                </c:pt>
                <c:pt idx="188" formatCode="_(&quot;$&quot;* #,##0_);_(&quot;$&quot;* \(#,##0\);_(&quot;$&quot;* &quot;-&quot;??_);_(@_)">
                  <c:v>375851.71777263778</c:v>
                </c:pt>
                <c:pt idx="189" formatCode="_(&quot;$&quot;* #,##0_);_(&quot;$&quot;* \(#,##0\);_(&quot;$&quot;* &quot;-&quot;??_);_(@_)">
                  <c:v>400695.51631740917</c:v>
                </c:pt>
                <c:pt idx="190" formatCode="_(&quot;$&quot;* #,##0_);_(&quot;$&quot;* \(#,##0\);_(&quot;$&quot;* &quot;-&quot;??_);_(@_)">
                  <c:v>413567.8421236485</c:v>
                </c:pt>
                <c:pt idx="191" formatCode="_(&quot;$&quot;* #,##0_);_(&quot;$&quot;* \(#,##0\);_(&quot;$&quot;* &quot;-&quot;??_);_(@_)">
                  <c:v>406983.20958488173</c:v>
                </c:pt>
                <c:pt idx="192" formatCode="_(&quot;$&quot;* #,##0_);_(&quot;$&quot;* \(#,##0\);_(&quot;$&quot;* &quot;-&quot;??_);_(@_)">
                  <c:v>387579.10042539908</c:v>
                </c:pt>
                <c:pt idx="193" formatCode="_(&quot;$&quot;* #,##0_);_(&quot;$&quot;* \(#,##0\);_(&quot;$&quot;* &quot;-&quot;??_);_(@_)">
                  <c:v>379439.93931646569</c:v>
                </c:pt>
                <c:pt idx="194" formatCode="_(&quot;$&quot;* #,##0_);_(&quot;$&quot;* \(#,##0\);_(&quot;$&quot;* &quot;-&quot;??_);_(@_)">
                  <c:v>414082.80577605899</c:v>
                </c:pt>
                <c:pt idx="195" formatCode="_(&quot;$&quot;* #,##0_);_(&quot;$&quot;* \(#,##0\);_(&quot;$&quot;* &quot;-&quot;??_);_(@_)">
                  <c:v>432882.1651582921</c:v>
                </c:pt>
              </c:numCache>
            </c:numRef>
          </c:val>
          <c:smooth val="0"/>
          <c:extLst>
            <c:ext xmlns:c16="http://schemas.microsoft.com/office/drawing/2014/chart" uri="{C3380CC4-5D6E-409C-BE32-E72D297353CC}">
              <c16:uniqueId val="{00000000-1A82-46A4-B8CC-639A444289A8}"/>
            </c:ext>
          </c:extLst>
        </c:ser>
        <c:ser>
          <c:idx val="1"/>
          <c:order val="1"/>
          <c:tx>
            <c:strRef>
              <c:f>Sheet1!$C$1</c:f>
              <c:strCache>
                <c:ptCount val="1"/>
                <c:pt idx="0">
                  <c:v>Growth of $100K4</c:v>
                </c:pt>
              </c:strCache>
            </c:strRef>
          </c:tx>
          <c:spPr>
            <a:ln w="28575" cap="rnd">
              <a:solidFill>
                <a:schemeClr val="accent1"/>
              </a:solidFill>
              <a:round/>
            </a:ln>
            <a:effectLst/>
          </c:spPr>
          <c:marker>
            <c:symbol val="none"/>
          </c:marker>
          <c:cat>
            <c:strRef>
              <c:f>Sheet1!$A$2:$A$197</c:f>
              <c:strCache>
                <c:ptCount val="196"/>
                <c:pt idx="0">
                  <c:v>Inception
Initial
Investment</c:v>
                </c:pt>
                <c:pt idx="18">
                  <c:v>03/31/2009</c:v>
                </c:pt>
                <c:pt idx="19">
                  <c:v>04/30/2009</c:v>
                </c:pt>
                <c:pt idx="20">
                  <c:v>05/31/2009</c:v>
                </c:pt>
                <c:pt idx="21">
                  <c:v>06/30/2009</c:v>
                </c:pt>
                <c:pt idx="22">
                  <c:v>07/31/2009</c:v>
                </c:pt>
                <c:pt idx="23">
                  <c:v>08/31/2009</c:v>
                </c:pt>
                <c:pt idx="24">
                  <c:v>09/30/2009</c:v>
                </c:pt>
                <c:pt idx="25">
                  <c:v>10/31/2009</c:v>
                </c:pt>
                <c:pt idx="26">
                  <c:v>11/30/2009</c:v>
                </c:pt>
                <c:pt idx="27">
                  <c:v>12/31/2009</c:v>
                </c:pt>
                <c:pt idx="28">
                  <c:v>01/31/2010</c:v>
                </c:pt>
                <c:pt idx="29">
                  <c:v>02/28/2010</c:v>
                </c:pt>
                <c:pt idx="30">
                  <c:v>03/31/2010</c:v>
                </c:pt>
                <c:pt idx="31">
                  <c:v>04/30/2010</c:v>
                </c:pt>
                <c:pt idx="32">
                  <c:v>05/31/2010</c:v>
                </c:pt>
                <c:pt idx="33">
                  <c:v>06/30/2010</c:v>
                </c:pt>
                <c:pt idx="34">
                  <c:v>07/31/2010</c:v>
                </c:pt>
                <c:pt idx="35">
                  <c:v>08/31/2010</c:v>
                </c:pt>
                <c:pt idx="36">
                  <c:v>09/30/2010</c:v>
                </c:pt>
                <c:pt idx="37">
                  <c:v>10/31/2010</c:v>
                </c:pt>
                <c:pt idx="38">
                  <c:v>11/30/2010</c:v>
                </c:pt>
                <c:pt idx="39">
                  <c:v>12/31/2010</c:v>
                </c:pt>
                <c:pt idx="40">
                  <c:v>01/31/2011</c:v>
                </c:pt>
                <c:pt idx="41">
                  <c:v>02/28/2011</c:v>
                </c:pt>
                <c:pt idx="42">
                  <c:v>03/31/2011</c:v>
                </c:pt>
                <c:pt idx="43">
                  <c:v>04/30/2011</c:v>
                </c:pt>
                <c:pt idx="44">
                  <c:v>05/31/2011</c:v>
                </c:pt>
                <c:pt idx="45">
                  <c:v>06/30/2011</c:v>
                </c:pt>
                <c:pt idx="46">
                  <c:v>07/31/2011</c:v>
                </c:pt>
                <c:pt idx="47">
                  <c:v>08/31/2011</c:v>
                </c:pt>
                <c:pt idx="48">
                  <c:v>09/30/2011</c:v>
                </c:pt>
                <c:pt idx="49">
                  <c:v>10/31/2011</c:v>
                </c:pt>
                <c:pt idx="50">
                  <c:v>11/30/2011</c:v>
                </c:pt>
                <c:pt idx="51">
                  <c:v>12/31/2011</c:v>
                </c:pt>
                <c:pt idx="52">
                  <c:v>01/31/2012</c:v>
                </c:pt>
                <c:pt idx="53">
                  <c:v>02/29/2012</c:v>
                </c:pt>
                <c:pt idx="54">
                  <c:v>03/31/2012</c:v>
                </c:pt>
                <c:pt idx="55">
                  <c:v>04/30/2012</c:v>
                </c:pt>
                <c:pt idx="56">
                  <c:v>05/31/2012</c:v>
                </c:pt>
                <c:pt idx="57">
                  <c:v>06/30/2012</c:v>
                </c:pt>
                <c:pt idx="58">
                  <c:v>07/31/2012</c:v>
                </c:pt>
                <c:pt idx="59">
                  <c:v>08/31/2012</c:v>
                </c:pt>
                <c:pt idx="60">
                  <c:v>09/30/2012</c:v>
                </c:pt>
                <c:pt idx="61">
                  <c:v>10/31/2012</c:v>
                </c:pt>
                <c:pt idx="62">
                  <c:v>11/30/2012</c:v>
                </c:pt>
                <c:pt idx="63">
                  <c:v>12/31/2012</c:v>
                </c:pt>
                <c:pt idx="64">
                  <c:v>01/31/2013</c:v>
                </c:pt>
                <c:pt idx="65">
                  <c:v>02/28/2013</c:v>
                </c:pt>
                <c:pt idx="66">
                  <c:v>03/31/2013</c:v>
                </c:pt>
                <c:pt idx="67">
                  <c:v>04/30/2013</c:v>
                </c:pt>
                <c:pt idx="68">
                  <c:v>05/31/2013</c:v>
                </c:pt>
                <c:pt idx="69">
                  <c:v>06/30/2013</c:v>
                </c:pt>
                <c:pt idx="70">
                  <c:v>07/31/2013</c:v>
                </c:pt>
                <c:pt idx="71">
                  <c:v>08/31/2013</c:v>
                </c:pt>
                <c:pt idx="72">
                  <c:v>09/30/2013</c:v>
                </c:pt>
                <c:pt idx="73">
                  <c:v>10/31/2013</c:v>
                </c:pt>
                <c:pt idx="74">
                  <c:v>11/30/2013</c:v>
                </c:pt>
                <c:pt idx="75">
                  <c:v>12/31/2013</c:v>
                </c:pt>
                <c:pt idx="76">
                  <c:v>01/31/2014</c:v>
                </c:pt>
                <c:pt idx="77">
                  <c:v>02/28/2014</c:v>
                </c:pt>
                <c:pt idx="78">
                  <c:v>03/31/2014</c:v>
                </c:pt>
                <c:pt idx="79">
                  <c:v>04/30/2014</c:v>
                </c:pt>
                <c:pt idx="80">
                  <c:v>05/31/2014</c:v>
                </c:pt>
                <c:pt idx="81">
                  <c:v>06/30/2014</c:v>
                </c:pt>
                <c:pt idx="82">
                  <c:v>07/31/2014</c:v>
                </c:pt>
                <c:pt idx="83">
                  <c:v>08/31/2014</c:v>
                </c:pt>
                <c:pt idx="84">
                  <c:v>09/30/2014</c:v>
                </c:pt>
                <c:pt idx="85">
                  <c:v>10/31/2014</c:v>
                </c:pt>
                <c:pt idx="86">
                  <c:v>11/30/2014</c:v>
                </c:pt>
                <c:pt idx="87">
                  <c:v>12/31/2014</c:v>
                </c:pt>
                <c:pt idx="88">
                  <c:v>01/31/2015</c:v>
                </c:pt>
                <c:pt idx="89">
                  <c:v>02/28/2015</c:v>
                </c:pt>
                <c:pt idx="90">
                  <c:v>03/31/2015</c:v>
                </c:pt>
                <c:pt idx="91">
                  <c:v>04/30/2015</c:v>
                </c:pt>
                <c:pt idx="92">
                  <c:v>05/31/2015</c:v>
                </c:pt>
                <c:pt idx="93">
                  <c:v>06/30/2015</c:v>
                </c:pt>
                <c:pt idx="94">
                  <c:v>07/31/2015</c:v>
                </c:pt>
                <c:pt idx="95">
                  <c:v>08/31/2015</c:v>
                </c:pt>
                <c:pt idx="96">
                  <c:v>09/30/2015</c:v>
                </c:pt>
                <c:pt idx="97">
                  <c:v>10/31/2015</c:v>
                </c:pt>
                <c:pt idx="98">
                  <c:v>11/30/2015</c:v>
                </c:pt>
                <c:pt idx="99">
                  <c:v>12/31/2015</c:v>
                </c:pt>
                <c:pt idx="100">
                  <c:v>01/31/2016</c:v>
                </c:pt>
                <c:pt idx="101">
                  <c:v>02/28/2016</c:v>
                </c:pt>
                <c:pt idx="102">
                  <c:v>03/31/2016</c:v>
                </c:pt>
                <c:pt idx="103">
                  <c:v>04/30/2016</c:v>
                </c:pt>
                <c:pt idx="104">
                  <c:v>05/31/2016</c:v>
                </c:pt>
                <c:pt idx="105">
                  <c:v>06/30/2016</c:v>
                </c:pt>
                <c:pt idx="106">
                  <c:v>07/31/2016</c:v>
                </c:pt>
                <c:pt idx="107">
                  <c:v>08/31/2016</c:v>
                </c:pt>
                <c:pt idx="108">
                  <c:v>09/30/2016</c:v>
                </c:pt>
                <c:pt idx="109">
                  <c:v>10/31/2016</c:v>
                </c:pt>
                <c:pt idx="110">
                  <c:v>11/30/2016</c:v>
                </c:pt>
                <c:pt idx="111">
                  <c:v>12/31/2016</c:v>
                </c:pt>
                <c:pt idx="112">
                  <c:v>01/31/2017</c:v>
                </c:pt>
                <c:pt idx="113">
                  <c:v>02/28/2017</c:v>
                </c:pt>
                <c:pt idx="114">
                  <c:v>03/31/2017</c:v>
                </c:pt>
                <c:pt idx="115">
                  <c:v>04/30/2017</c:v>
                </c:pt>
                <c:pt idx="116">
                  <c:v>05/31/2017</c:v>
                </c:pt>
                <c:pt idx="117">
                  <c:v>06/30/2017</c:v>
                </c:pt>
                <c:pt idx="118">
                  <c:v>07/31/2017</c:v>
                </c:pt>
                <c:pt idx="119">
                  <c:v>08/31/2017</c:v>
                </c:pt>
                <c:pt idx="120">
                  <c:v>09/30/2017</c:v>
                </c:pt>
                <c:pt idx="121">
                  <c:v>10/31/2017</c:v>
                </c:pt>
                <c:pt idx="122">
                  <c:v>11/30/2017</c:v>
                </c:pt>
                <c:pt idx="123">
                  <c:v>12/31/2017</c:v>
                </c:pt>
                <c:pt idx="124">
                  <c:v>01/31/2018</c:v>
                </c:pt>
                <c:pt idx="125">
                  <c:v>02/28/2018</c:v>
                </c:pt>
                <c:pt idx="126">
                  <c:v>03/31/2018</c:v>
                </c:pt>
                <c:pt idx="127">
                  <c:v>04/30/2018</c:v>
                </c:pt>
                <c:pt idx="128">
                  <c:v>05/31/2018</c:v>
                </c:pt>
                <c:pt idx="129">
                  <c:v>06/30/2018</c:v>
                </c:pt>
                <c:pt idx="130">
                  <c:v>07/31/2018</c:v>
                </c:pt>
                <c:pt idx="131">
                  <c:v>08/31/2018</c:v>
                </c:pt>
                <c:pt idx="132">
                  <c:v>09/30/2018</c:v>
                </c:pt>
                <c:pt idx="133">
                  <c:v>10/31/2018</c:v>
                </c:pt>
                <c:pt idx="134">
                  <c:v>11/30/2018</c:v>
                </c:pt>
                <c:pt idx="135">
                  <c:v>12/31/2018</c:v>
                </c:pt>
                <c:pt idx="136">
                  <c:v>01/31/2019</c:v>
                </c:pt>
                <c:pt idx="137">
                  <c:v>02/28/2019</c:v>
                </c:pt>
                <c:pt idx="138">
                  <c:v>03/31/2019</c:v>
                </c:pt>
                <c:pt idx="139">
                  <c:v>04/30/2019</c:v>
                </c:pt>
                <c:pt idx="140">
                  <c:v>05/31/2019</c:v>
                </c:pt>
                <c:pt idx="141">
                  <c:v>06/30/2019</c:v>
                </c:pt>
                <c:pt idx="142">
                  <c:v>07/31/2019</c:v>
                </c:pt>
                <c:pt idx="143">
                  <c:v>08/31/2019</c:v>
                </c:pt>
                <c:pt idx="144">
                  <c:v>09/30/2019</c:v>
                </c:pt>
                <c:pt idx="145">
                  <c:v>10/31/2019</c:v>
                </c:pt>
                <c:pt idx="146">
                  <c:v>11/30/2019</c:v>
                </c:pt>
                <c:pt idx="147">
                  <c:v>12/31/2019</c:v>
                </c:pt>
                <c:pt idx="148">
                  <c:v>01/31/2020</c:v>
                </c:pt>
                <c:pt idx="149">
                  <c:v>02/28/2020</c:v>
                </c:pt>
                <c:pt idx="150">
                  <c:v>03/31/2020</c:v>
                </c:pt>
                <c:pt idx="151">
                  <c:v>04/30/2020</c:v>
                </c:pt>
                <c:pt idx="152">
                  <c:v>05/31/2020</c:v>
                </c:pt>
                <c:pt idx="153">
                  <c:v>06/30/2020</c:v>
                </c:pt>
                <c:pt idx="154">
                  <c:v>07/31/2020</c:v>
                </c:pt>
                <c:pt idx="155">
                  <c:v>08/31/2020</c:v>
                </c:pt>
                <c:pt idx="156">
                  <c:v>09/30/2020</c:v>
                </c:pt>
                <c:pt idx="157">
                  <c:v>10/31/2020</c:v>
                </c:pt>
                <c:pt idx="158">
                  <c:v>11/30/2020</c:v>
                </c:pt>
                <c:pt idx="159">
                  <c:v>12/30/2020</c:v>
                </c:pt>
                <c:pt idx="160">
                  <c:v>01/31/2021</c:v>
                </c:pt>
                <c:pt idx="161">
                  <c:v>02/28/2021</c:v>
                </c:pt>
                <c:pt idx="162">
                  <c:v>03/31/2021</c:v>
                </c:pt>
                <c:pt idx="163">
                  <c:v>04/30/2021</c:v>
                </c:pt>
                <c:pt idx="164">
                  <c:v>05/31/2021</c:v>
                </c:pt>
                <c:pt idx="165">
                  <c:v>06/30/2021</c:v>
                </c:pt>
                <c:pt idx="166">
                  <c:v>07/01/2021</c:v>
                </c:pt>
                <c:pt idx="167">
                  <c:v>08/31/2021</c:v>
                </c:pt>
                <c:pt idx="168">
                  <c:v>09/30/2021</c:v>
                </c:pt>
                <c:pt idx="169">
                  <c:v>10/31/2021</c:v>
                </c:pt>
                <c:pt idx="170">
                  <c:v>11/30/2021</c:v>
                </c:pt>
                <c:pt idx="171">
                  <c:v>12/31/2021</c:v>
                </c:pt>
                <c:pt idx="172">
                  <c:v>1/31/2022</c:v>
                </c:pt>
                <c:pt idx="173">
                  <c:v>2/28/2022</c:v>
                </c:pt>
                <c:pt idx="174">
                  <c:v>3/31/2022</c:v>
                </c:pt>
                <c:pt idx="175">
                  <c:v>4/30/2022</c:v>
                </c:pt>
                <c:pt idx="176">
                  <c:v>5/31/2022</c:v>
                </c:pt>
                <c:pt idx="177">
                  <c:v>6/30/2022</c:v>
                </c:pt>
                <c:pt idx="178">
                  <c:v>7/31/2022</c:v>
                </c:pt>
                <c:pt idx="179">
                  <c:v>8/31/2022</c:v>
                </c:pt>
                <c:pt idx="180">
                  <c:v>9/30/2022</c:v>
                </c:pt>
                <c:pt idx="181">
                  <c:v>10/31/2022</c:v>
                </c:pt>
                <c:pt idx="182">
                  <c:v>11/30/2022</c:v>
                </c:pt>
                <c:pt idx="183">
                  <c:v>12/31/2022</c:v>
                </c:pt>
                <c:pt idx="184">
                  <c:v>1/31/2023</c:v>
                </c:pt>
                <c:pt idx="185">
                  <c:v>2/28/2023</c:v>
                </c:pt>
                <c:pt idx="186">
                  <c:v>3/31/2023</c:v>
                </c:pt>
                <c:pt idx="187">
                  <c:v>4/30/2023</c:v>
                </c:pt>
                <c:pt idx="188">
                  <c:v>5/31/2023</c:v>
                </c:pt>
                <c:pt idx="189">
                  <c:v>6/30/2023</c:v>
                </c:pt>
                <c:pt idx="190">
                  <c:v>7/31/2023</c:v>
                </c:pt>
                <c:pt idx="191">
                  <c:v>8/31/2023</c:v>
                </c:pt>
                <c:pt idx="192">
                  <c:v>9/30/2023</c:v>
                </c:pt>
                <c:pt idx="193">
                  <c:v>10/31/2023</c:v>
                </c:pt>
                <c:pt idx="194">
                  <c:v>11/30/2023</c:v>
                </c:pt>
                <c:pt idx="195">
                  <c:v>12/31/2023</c:v>
                </c:pt>
              </c:strCache>
            </c:strRef>
          </c:cat>
          <c:val>
            <c:numRef>
              <c:f>Sheet1!$C$2:$C$197</c:f>
              <c:numCache>
                <c:formatCode>General</c:formatCode>
                <c:ptCount val="196"/>
                <c:pt idx="17" formatCode="_(&quot;$&quot;* #,##0_);_(&quot;$&quot;* \(#,##0\);_(&quot;$&quot;* &quot;-&quot;??_);_(@_)">
                  <c:v>49832</c:v>
                </c:pt>
                <c:pt idx="18" formatCode="_(&quot;$&quot;* #,##0_);_(&quot;$&quot;* \(#,##0\);_(&quot;$&quot;* &quot;-&quot;??_);_(@_)">
                  <c:v>50524.714631999996</c:v>
                </c:pt>
                <c:pt idx="19" formatCode="_(&quot;$&quot;* #,##0_);_(&quot;$&quot;* \(#,##0\);_(&quot;$&quot;* &quot;-&quot;??_);_(@_)">
                  <c:v>50766.273292655584</c:v>
                </c:pt>
                <c:pt idx="20" formatCode="_(&quot;$&quot;* #,##0_);_(&quot;$&quot;* \(#,##0\);_(&quot;$&quot;* &quot;-&quot;??_);_(@_)">
                  <c:v>51134.481072847215</c:v>
                </c:pt>
                <c:pt idx="21" formatCode="_(&quot;$&quot;* #,##0_);_(&quot;$&quot;* \(#,##0\);_(&quot;$&quot;* &quot;-&quot;??_);_(@_)">
                  <c:v>51425.334001189556</c:v>
                </c:pt>
                <c:pt idx="22" formatCode="_(&quot;$&quot;* #,##0_);_(&quot;$&quot;* \(#,##0\);_(&quot;$&quot;* &quot;-&quot;??_);_(@_)">
                  <c:v>52254.824638628743</c:v>
                </c:pt>
                <c:pt idx="23" formatCode="_(&quot;$&quot;* #,##0_);_(&quot;$&quot;* \(#,##0\);_(&quot;$&quot;* &quot;-&quot;??_);_(@_)">
                  <c:v>52795.871092937101</c:v>
                </c:pt>
                <c:pt idx="24" formatCode="_(&quot;$&quot;* #,##0_);_(&quot;$&quot;* \(#,##0\);_(&quot;$&quot;* &quot;-&quot;??_);_(@_)">
                  <c:v>53350.491718768404</c:v>
                </c:pt>
                <c:pt idx="25" formatCode="_(&quot;$&quot;* #,##0_);_(&quot;$&quot;* \(#,##0\);_(&quot;$&quot;* &quot;-&quot;??_);_(@_)">
                  <c:v>53613.936446875683</c:v>
                </c:pt>
                <c:pt idx="26" formatCode="_(&quot;$&quot;* #,##0_);_(&quot;$&quot;* \(#,##0\);_(&quot;$&quot;* &quot;-&quot;??_);_(@_)">
                  <c:v>54308.076082053383</c:v>
                </c:pt>
                <c:pt idx="27" formatCode="_(&quot;$&quot;* #,##0_);_(&quot;$&quot;* \(#,##0\);_(&quot;$&quot;* &quot;-&quot;??_);_(@_)">
                  <c:v>53459.186544814816</c:v>
                </c:pt>
                <c:pt idx="28" formatCode="_(&quot;$&quot;* #,##0_);_(&quot;$&quot;* \(#,##0\);_(&quot;$&quot;* &quot;-&quot;??_);_(@_)">
                  <c:v>54275.829078473405</c:v>
                </c:pt>
                <c:pt idx="29" formatCode="_(&quot;$&quot;* #,##0_);_(&quot;$&quot;* \(#,##0\);_(&quot;$&quot;* &quot;-&quot;??_);_(@_)">
                  <c:v>54478.495024252421</c:v>
                </c:pt>
                <c:pt idx="30" formatCode="_(&quot;$&quot;* #,##0_);_(&quot;$&quot;* \(#,##0\);_(&quot;$&quot;* &quot;-&quot;??_);_(@_)">
                  <c:v>54411.486475372592</c:v>
                </c:pt>
                <c:pt idx="31" formatCode="_(&quot;$&quot;* #,##0_);_(&quot;$&quot;* \(#,##0\);_(&quot;$&quot;* &quot;-&quot;??_);_(@_)">
                  <c:v>54977.910049581224</c:v>
                </c:pt>
                <c:pt idx="32" formatCode="_(&quot;$&quot;* #,##0_);_(&quot;$&quot;* \(#,##0\);_(&quot;$&quot;* &quot;-&quot;??_);_(@_)">
                  <c:v>55440.549162648444</c:v>
                </c:pt>
                <c:pt idx="33" formatCode="_(&quot;$&quot;* #,##0_);_(&quot;$&quot;* \(#,##0\);_(&quot;$&quot;* &quot;-&quot;??_);_(@_)">
                  <c:v>56309.912414067934</c:v>
                </c:pt>
                <c:pt idx="34" formatCode="_(&quot;$&quot;* #,##0_);_(&quot;$&quot;* \(#,##0\);_(&quot;$&quot;* &quot;-&quot;??_);_(@_)">
                  <c:v>56910.682869613622</c:v>
                </c:pt>
                <c:pt idx="35" formatCode="_(&quot;$&quot;* #,##0_);_(&quot;$&quot;* \(#,##0\);_(&quot;$&quot;* &quot;-&quot;??_);_(@_)">
                  <c:v>57643.00953677982</c:v>
                </c:pt>
                <c:pt idx="36" formatCode="_(&quot;$&quot;* #,##0_);_(&quot;$&quot;* \(#,##0\);_(&quot;$&quot;* &quot;-&quot;??_);_(@_)">
                  <c:v>57704.456984946039</c:v>
                </c:pt>
                <c:pt idx="37" formatCode="_(&quot;$&quot;* #,##0_);_(&quot;$&quot;* \(#,##0\);_(&quot;$&quot;* &quot;-&quot;??_);_(@_)">
                  <c:v>57909.94255626943</c:v>
                </c:pt>
                <c:pt idx="38" formatCode="_(&quot;$&quot;* #,##0_);_(&quot;$&quot;* \(#,##0\);_(&quot;$&quot;* &quot;-&quot;??_);_(@_)">
                  <c:v>57577.134116398556</c:v>
                </c:pt>
                <c:pt idx="39" formatCode="_(&quot;$&quot;* #,##0_);_(&quot;$&quot;* \(#,##0\);_(&quot;$&quot;* &quot;-&quot;??_);_(@_)">
                  <c:v>56956.222302087313</c:v>
                </c:pt>
                <c:pt idx="40" formatCode="_(&quot;$&quot;* #,##0_);_(&quot;$&quot;* \(#,##0\);_(&quot;$&quot;* &quot;-&quot;??_);_(@_)">
                  <c:v>57022.519344846944</c:v>
                </c:pt>
                <c:pt idx="41" formatCode="_(&quot;$&quot;* #,##0_);_(&quot;$&quot;* \(#,##0\);_(&quot;$&quot;* &quot;-&quot;??_);_(@_)">
                  <c:v>57165.189688247752</c:v>
                </c:pt>
                <c:pt idx="42" formatCode="_(&quot;$&quot;* #,##0_);_(&quot;$&quot;* \(#,##0\);_(&quot;$&quot;* &quot;-&quot;??_);_(@_)">
                  <c:v>57196.744872955671</c:v>
                </c:pt>
                <c:pt idx="43" formatCode="_(&quot;$&quot;* #,##0_);_(&quot;$&quot;* \(#,##0\);_(&quot;$&quot;* &quot;-&quot;??_);_(@_)">
                  <c:v>57922.800352372964</c:v>
                </c:pt>
                <c:pt idx="44" formatCode="_(&quot;$&quot;* #,##0_);_(&quot;$&quot;* \(#,##0\);_(&quot;$&quot;* &quot;-&quot;??_);_(@_)">
                  <c:v>58678.692896971428</c:v>
                </c:pt>
                <c:pt idx="45" formatCode="_(&quot;$&quot;* #,##0_);_(&quot;$&quot;* \(#,##0\);_(&quot;$&quot;* &quot;-&quot;??_);_(@_)">
                  <c:v>58506.881684169093</c:v>
                </c:pt>
                <c:pt idx="46" formatCode="_(&quot;$&quot;* #,##0_);_(&quot;$&quot;* \(#,##0\);_(&quot;$&quot;* &quot;-&quot;??_);_(@_)">
                  <c:v>59435.268882733486</c:v>
                </c:pt>
                <c:pt idx="47" formatCode="_(&quot;$&quot;* #,##0_);_(&quot;$&quot;* \(#,##0\);_(&quot;$&quot;* &quot;-&quot;??_);_(@_)">
                  <c:v>60303.618161110222</c:v>
                </c:pt>
                <c:pt idx="48" formatCode="_(&quot;$&quot;* #,##0_);_(&quot;$&quot;* \(#,##0\);_(&quot;$&quot;* &quot;-&quot;??_);_(@_)">
                  <c:v>60742.326983232291</c:v>
                </c:pt>
                <c:pt idx="49" formatCode="_(&quot;$&quot;* #,##0_);_(&quot;$&quot;* \(#,##0\);_(&quot;$&quot;* &quot;-&quot;??_);_(@_)">
                  <c:v>60807.564242412285</c:v>
                </c:pt>
                <c:pt idx="50" formatCode="_(&quot;$&quot;* #,##0_);_(&quot;$&quot;* \(#,##0\);_(&quot;$&quot;* &quot;-&quot;??_);_(@_)">
                  <c:v>60754.783276649876</c:v>
                </c:pt>
                <c:pt idx="51" formatCode="_(&quot;$&quot;* #,##0_);_(&quot;$&quot;* \(#,##0\);_(&quot;$&quot;* &quot;-&quot;??_);_(@_)">
                  <c:v>61422.539099643531</c:v>
                </c:pt>
                <c:pt idx="52" formatCode="_(&quot;$&quot;* #,##0_);_(&quot;$&quot;* \(#,##0\);_(&quot;$&quot;* &quot;-&quot;??_);_(@_)">
                  <c:v>61961.890415477494</c:v>
                </c:pt>
                <c:pt idx="53" formatCode="_(&quot;$&quot;* #,##0_);_(&quot;$&quot;* \(#,##0\);_(&quot;$&quot;* &quot;-&quot;??_);_(@_)">
                  <c:v>61947.639180681937</c:v>
                </c:pt>
                <c:pt idx="54" formatCode="_(&quot;$&quot;* #,##0_);_(&quot;$&quot;* \(#,##0\);_(&quot;$&quot;* &quot;-&quot;??_);_(@_)">
                  <c:v>61608.22806561098</c:v>
                </c:pt>
                <c:pt idx="55" formatCode="_(&quot;$&quot;* #,##0_);_(&quot;$&quot;* \(#,##0\);_(&quot;$&quot;* &quot;-&quot;??_);_(@_)">
                  <c:v>62291.216881946333</c:v>
                </c:pt>
                <c:pt idx="56" formatCode="_(&quot;$&quot;* #,##0_);_(&quot;$&quot;* \(#,##0\);_(&quot;$&quot;* &quot;-&quot;??_);_(@_)">
                  <c:v>62854.827812294177</c:v>
                </c:pt>
                <c:pt idx="57" formatCode="_(&quot;$&quot;* #,##0_);_(&quot;$&quot;* \(#,##0\);_(&quot;$&quot;* &quot;-&quot;??_);_(@_)">
                  <c:v>62879.466904796602</c:v>
                </c:pt>
                <c:pt idx="58" formatCode="_(&quot;$&quot;* #,##0_);_(&quot;$&quot;* \(#,##0\);_(&quot;$&quot;* &quot;-&quot;??_);_(@_)">
                  <c:v>63746.763391814457</c:v>
                </c:pt>
                <c:pt idx="59" formatCode="_(&quot;$&quot;* #,##0_);_(&quot;$&quot;* \(#,##0\);_(&quot;$&quot;* &quot;-&quot;??_);_(@_)">
                  <c:v>63788.39002830931</c:v>
                </c:pt>
                <c:pt idx="60" formatCode="_(&quot;$&quot;* #,##0_);_(&quot;$&quot;* \(#,##0\);_(&quot;$&quot;* &quot;-&quot;??_);_(@_)">
                  <c:v>63876.226641378293</c:v>
                </c:pt>
                <c:pt idx="61" formatCode="_(&quot;$&quot;* #,##0_);_(&quot;$&quot;* \(#,##0\);_(&quot;$&quot;* &quot;-&quot;??_);_(@_)">
                  <c:v>64001.871179181886</c:v>
                </c:pt>
                <c:pt idx="62" formatCode="_(&quot;$&quot;* #,##0_);_(&quot;$&quot;* \(#,##0\);_(&quot;$&quot;* &quot;-&quot;??_);_(@_)">
                  <c:v>64102.866131902643</c:v>
                </c:pt>
                <c:pt idx="63" formatCode="_(&quot;$&quot;* #,##0_);_(&quot;$&quot;* \(#,##0\);_(&quot;$&quot;* &quot;-&quot;??_);_(@_)">
                  <c:v>64011.263136200156</c:v>
                </c:pt>
                <c:pt idx="64" formatCode="_(&quot;$&quot;* #,##0_);_(&quot;$&quot;* \(#,##0\);_(&quot;$&quot;* &quot;-&quot;??_);_(@_)">
                  <c:v>63563.888418141243</c:v>
                </c:pt>
                <c:pt idx="65" formatCode="_(&quot;$&quot;* #,##0_);_(&quot;$&quot;* \(#,##0\);_(&quot;$&quot;* &quot;-&quot;??_);_(@_)">
                  <c:v>63882.470626892973</c:v>
                </c:pt>
                <c:pt idx="66" formatCode="_(&quot;$&quot;* #,##0_);_(&quot;$&quot;* \(#,##0\);_(&quot;$&quot;* &quot;-&quot;??_);_(@_)">
                  <c:v>63933.512720923864</c:v>
                </c:pt>
                <c:pt idx="67" formatCode="_(&quot;$&quot;* #,##0_);_(&quot;$&quot;* \(#,##0\);_(&quot;$&quot;* &quot;-&quot;??_);_(@_)">
                  <c:v>64580.455936146893</c:v>
                </c:pt>
                <c:pt idx="68" formatCode="_(&quot;$&quot;* #,##0_);_(&quot;$&quot;* \(#,##0\);_(&quot;$&quot;* &quot;-&quot;??_);_(@_)">
                  <c:v>63428.211441334155</c:v>
                </c:pt>
                <c:pt idx="69" formatCode="_(&quot;$&quot;* #,##0_);_(&quot;$&quot;* \(#,##0\);_(&quot;$&quot;* &quot;-&quot;??_);_(@_)">
                  <c:v>62447.040438548167</c:v>
                </c:pt>
                <c:pt idx="70" formatCode="_(&quot;$&quot;* #,##0_);_(&quot;$&quot;* \(#,##0\);_(&quot;$&quot;* &quot;-&quot;??_);_(@_)">
                  <c:v>62532.405542827655</c:v>
                </c:pt>
                <c:pt idx="71" formatCode="_(&quot;$&quot;* #,##0_);_(&quot;$&quot;* \(#,##0\);_(&quot;$&quot;* &quot;-&quot;??_);_(@_)">
                  <c:v>62212.739885692725</c:v>
                </c:pt>
                <c:pt idx="72" formatCode="_(&quot;$&quot;* #,##0_);_(&quot;$&quot;* \(#,##0\);_(&quot;$&quot;* &quot;-&quot;??_);_(@_)">
                  <c:v>62801.707894190571</c:v>
                </c:pt>
                <c:pt idx="73" formatCode="_(&quot;$&quot;* #,##0_);_(&quot;$&quot;* \(#,##0\);_(&quot;$&quot;* &quot;-&quot;??_);_(@_)">
                  <c:v>63309.459702515087</c:v>
                </c:pt>
                <c:pt idx="74" formatCode="_(&quot;$&quot;* #,##0_);_(&quot;$&quot;* \(#,##0\);_(&quot;$&quot;* &quot;-&quot;??_);_(@_)">
                  <c:v>63072.429085388867</c:v>
                </c:pt>
                <c:pt idx="75" formatCode="_(&quot;$&quot;* #,##0_);_(&quot;$&quot;* \(#,##0\);_(&quot;$&quot;* &quot;-&quot;??_);_(@_)">
                  <c:v>62716.006788627332</c:v>
                </c:pt>
                <c:pt idx="76" formatCode="_(&quot;$&quot;* #,##0_);_(&quot;$&quot;* \(#,##0\);_(&quot;$&quot;* &quot;-&quot;??_);_(@_)">
                  <c:v>63642.635788929299</c:v>
                </c:pt>
                <c:pt idx="77" formatCode="_(&quot;$&quot;* #,##0_);_(&quot;$&quot;* \(#,##0\);_(&quot;$&quot;* &quot;-&quot;??_);_(@_)">
                  <c:v>63981.023683419044</c:v>
                </c:pt>
                <c:pt idx="78" formatCode="_(&quot;$&quot;* #,##0_);_(&quot;$&quot;* \(#,##0\);_(&quot;$&quot;* &quot;-&quot;??_);_(@_)">
                  <c:v>63872.064000086175</c:v>
                </c:pt>
                <c:pt idx="79" formatCode="_(&quot;$&quot;* #,##0_);_(&quot;$&quot;* \(#,##0\);_(&quot;$&quot;* &quot;-&quot;??_);_(@_)">
                  <c:v>64411.080348182906</c:v>
                </c:pt>
                <c:pt idx="80" formatCode="_(&quot;$&quot;* #,##0_);_(&quot;$&quot;* \(#,##0\);_(&quot;$&quot;* &quot;-&quot;??_);_(@_)">
                  <c:v>65144.400497946976</c:v>
                </c:pt>
                <c:pt idx="81" formatCode="_(&quot;$&quot;* #,##0_);_(&quot;$&quot;* \(#,##0\);_(&quot;$&quot;* &quot;-&quot;??_);_(@_)">
                  <c:v>65178.080153004419</c:v>
                </c:pt>
                <c:pt idx="82" formatCode="_(&quot;$&quot;* #,##0_);_(&quot;$&quot;* \(#,##0\);_(&quot;$&quot;* &quot;-&quot;??_);_(@_)">
                  <c:v>65014.613527980691</c:v>
                </c:pt>
                <c:pt idx="83" formatCode="_(&quot;$&quot;* #,##0_);_(&quot;$&quot;* \(#,##0\);_(&quot;$&quot;* &quot;-&quot;??_);_(@_)">
                  <c:v>65732.309846716074</c:v>
                </c:pt>
                <c:pt idx="84" formatCode="_(&quot;$&quot;* #,##0_);_(&quot;$&quot;* \(#,##0\);_(&quot;$&quot;* &quot;-&quot;??_);_(@_)">
                  <c:v>65285.987462856872</c:v>
                </c:pt>
                <c:pt idx="85" formatCode="_(&quot;$&quot;* #,##0_);_(&quot;$&quot;* \(#,##0\);_(&quot;$&quot;* &quot;-&quot;??_);_(@_)">
                  <c:v>65927.683433629296</c:v>
                </c:pt>
                <c:pt idx="86" formatCode="_(&quot;$&quot;* #,##0_);_(&quot;$&quot;* \(#,##0\);_(&quot;$&quot;* &quot;-&quot;??_);_(@_)">
                  <c:v>66395.374419907457</c:v>
                </c:pt>
                <c:pt idx="87" formatCode="_(&quot;$&quot;* #,##0_);_(&quot;$&quot;* \(#,##0\);_(&quot;$&quot;* &quot;-&quot;??_);_(@_)">
                  <c:v>66457.653281113337</c:v>
                </c:pt>
                <c:pt idx="88" formatCode="_(&quot;$&quot;* #,##0_);_(&quot;$&quot;* \(#,##0\);_(&quot;$&quot;* &quot;-&quot;??_);_(@_)">
                  <c:v>67851.070897458441</c:v>
                </c:pt>
                <c:pt idx="89" formatCode="_(&quot;$&quot;* #,##0_);_(&quot;$&quot;* \(#,##0\);_(&quot;$&quot;* &quot;-&quot;??_);_(@_)">
                  <c:v>67213.202979951428</c:v>
                </c:pt>
                <c:pt idx="90" formatCode="_(&quot;$&quot;* #,##0_);_(&quot;$&quot;* \(#,##0\);_(&quot;$&quot;* &quot;-&quot;??_);_(@_)">
                  <c:v>67525.206668184372</c:v>
                </c:pt>
                <c:pt idx="91" formatCode="_(&quot;$&quot;* #,##0_);_(&quot;$&quot;* \(#,##0\);_(&quot;$&quot;* &quot;-&quot;??_);_(@_)">
                  <c:v>67282.926226658921</c:v>
                </c:pt>
                <c:pt idx="92" formatCode="_(&quot;$&quot;* #,##0_);_(&quot;$&quot;* \(#,##0\);_(&quot;$&quot;* &quot;-&quot;??_);_(@_)">
                  <c:v>67120.8416573789</c:v>
                </c:pt>
                <c:pt idx="93" formatCode="_(&quot;$&quot;* #,##0_);_(&quot;$&quot;* \(#,##0\);_(&quot;$&quot;* &quot;-&quot;??_);_(@_)">
                  <c:v>66388.888879105187</c:v>
                </c:pt>
                <c:pt idx="94" formatCode="_(&quot;$&quot;* #,##0_);_(&quot;$&quot;* \(#,##0\);_(&quot;$&quot;* &quot;-&quot;??_);_(@_)">
                  <c:v>66850.49082348161</c:v>
                </c:pt>
                <c:pt idx="95" formatCode="_(&quot;$&quot;* #,##0_);_(&quot;$&quot;* \(#,##0\);_(&quot;$&quot;* &quot;-&quot;??_);_(@_)">
                  <c:v>66754.359817677439</c:v>
                </c:pt>
                <c:pt idx="96" formatCode="_(&quot;$&quot;* #,##0_);_(&quot;$&quot;* \(#,##0\);_(&quot;$&quot;* &quot;-&quot;??_);_(@_)">
                  <c:v>67205.886307484208</c:v>
                </c:pt>
                <c:pt idx="97" formatCode="_(&quot;$&quot;* #,##0_);_(&quot;$&quot;* \(#,##0\);_(&quot;$&quot;* &quot;-&quot;??_);_(@_)">
                  <c:v>67217.311308156481</c:v>
                </c:pt>
                <c:pt idx="98" formatCode="_(&quot;$&quot;* #,##0_);_(&quot;$&quot;* \(#,##0\);_(&quot;$&quot;* &quot;-&quot;??_);_(@_)">
                  <c:v>67039.588737057726</c:v>
                </c:pt>
                <c:pt idx="99" formatCode="_(&quot;$&quot;* #,##0_);_(&quot;$&quot;* \(#,##0\);_(&quot;$&quot;* &quot;-&quot;??_);_(@_)">
                  <c:v>66823.050865437021</c:v>
                </c:pt>
                <c:pt idx="100" formatCode="_(&quot;$&quot;* #,##0_);_(&quot;$&quot;* \(#,##0\);_(&quot;$&quot;* &quot;-&quot;??_);_(@_)">
                  <c:v>67742.4023992437</c:v>
                </c:pt>
                <c:pt idx="101" formatCode="_(&quot;$&quot;* #,##0_);_(&quot;$&quot;* \(#,##0\);_(&quot;$&quot;* &quot;-&quot;??_);_(@_)">
                  <c:v>68223.102486668737</c:v>
                </c:pt>
                <c:pt idx="102" formatCode="_(&quot;$&quot;* #,##0_);_(&quot;$&quot;* \(#,##0\);_(&quot;$&quot;* &quot;-&quot;??_);_(@_)">
                  <c:v>68848.84478267646</c:v>
                </c:pt>
                <c:pt idx="103" formatCode="_(&quot;$&quot;* #,##0_);_(&quot;$&quot;* \(#,##0\);_(&quot;$&quot;* &quot;-&quot;??_);_(@_)">
                  <c:v>69113.293195486724</c:v>
                </c:pt>
                <c:pt idx="104" formatCode="_(&quot;$&quot;* #,##0_);_(&quot;$&quot;* \(#,##0\);_(&quot;$&quot;* &quot;-&quot;??_);_(@_)">
                  <c:v>69130.986198544764</c:v>
                </c:pt>
                <c:pt idx="105" formatCode="_(&quot;$&quot;* #,##0_);_(&quot;$&quot;* \(#,##0\);_(&quot;$&quot;* &quot;-&quot;??_);_(@_)">
                  <c:v>70373.131758560223</c:v>
                </c:pt>
                <c:pt idx="106" formatCode="_(&quot;$&quot;* #,##0_);_(&quot;$&quot;* \(#,##0\);_(&quot;$&quot;* &quot;-&quot;??_);_(@_)">
                  <c:v>70818.030697537833</c:v>
                </c:pt>
                <c:pt idx="107" formatCode="_(&quot;$&quot;* #,##0_);_(&quot;$&quot;* \(#,##0\);_(&quot;$&quot;* &quot;-&quot;??_);_(@_)">
                  <c:v>70737.156506481246</c:v>
                </c:pt>
                <c:pt idx="108" formatCode="_(&quot;$&quot;* #,##0_);_(&quot;$&quot;* \(#,##0\);_(&quot;$&quot;* &quot;-&quot;??_);_(@_)">
                  <c:v>70695.492321298938</c:v>
                </c:pt>
                <c:pt idx="109" formatCode="_(&quot;$&quot;* #,##0_);_(&quot;$&quot;* \(#,##0\);_(&quot;$&quot;* &quot;-&quot;??_);_(@_)">
                  <c:v>70154.742500533321</c:v>
                </c:pt>
                <c:pt idx="110" formatCode="_(&quot;$&quot;* #,##0_);_(&quot;$&quot;* \(#,##0\);_(&quot;$&quot;* &quot;-&quot;??_);_(@_)">
                  <c:v>68495.442530910703</c:v>
                </c:pt>
                <c:pt idx="111" formatCode="_(&quot;$&quot;* #,##0_);_(&quot;$&quot;* \(#,##0\);_(&quot;$&quot;* &quot;-&quot;??_);_(@_)">
                  <c:v>68591.952609436761</c:v>
                </c:pt>
                <c:pt idx="112" formatCode="_(&quot;$&quot;* #,##0_);_(&quot;$&quot;* \(#,##0\);_(&quot;$&quot;* &quot;-&quot;??_);_(@_)">
                  <c:v>68726.543738846987</c:v>
                </c:pt>
                <c:pt idx="113" formatCode="_(&quot;$&quot;* #,##0_);_(&quot;$&quot;* \(#,##0\);_(&quot;$&quot;* &quot;-&quot;??_);_(@_)">
                  <c:v>69188.45483931576</c:v>
                </c:pt>
                <c:pt idx="114" formatCode="_(&quot;$&quot;* #,##0_);_(&quot;$&quot;* \(#,##0\);_(&quot;$&quot;* &quot;-&quot;??_);_(@_)">
                  <c:v>69152.172413598033</c:v>
                </c:pt>
                <c:pt idx="115" formatCode="_(&quot;$&quot;* #,##0_);_(&quot;$&quot;* \(#,##0\);_(&quot;$&quot;* &quot;-&quot;??_);_(@_)">
                  <c:v>69685.819728113769</c:v>
                </c:pt>
                <c:pt idx="116" formatCode="_(&quot;$&quot;* #,##0_);_(&quot;$&quot;* \(#,##0\);_(&quot;$&quot;* &quot;-&quot;??_);_(@_)">
                  <c:v>70222.19845114302</c:v>
                </c:pt>
                <c:pt idx="117" formatCode="_(&quot;$&quot;* #,##0_);_(&quot;$&quot;* \(#,##0\);_(&quot;$&quot;* &quot;-&quot;??_);_(@_)">
                  <c:v>70151.519808401936</c:v>
                </c:pt>
                <c:pt idx="118" formatCode="_(&quot;$&quot;* #,##0_);_(&quot;$&quot;* \(#,##0\);_(&quot;$&quot;* &quot;-&quot;??_);_(@_)">
                  <c:v>70453.395828441455</c:v>
                </c:pt>
                <c:pt idx="119" formatCode="_(&quot;$&quot;* #,##0_);_(&quot;$&quot;* \(#,##0\);_(&quot;$&quot;* &quot;-&quot;??_);_(@_)">
                  <c:v>71085.348698343412</c:v>
                </c:pt>
                <c:pt idx="120" formatCode="_(&quot;$&quot;* #,##0_);_(&quot;$&quot;* \(#,##0\);_(&quot;$&quot;* &quot;-&quot;??_);_(@_)">
                  <c:v>70746.776291028073</c:v>
                </c:pt>
                <c:pt idx="121" formatCode="_(&quot;$&quot;* #,##0_);_(&quot;$&quot;* \(#,##0\);_(&quot;$&quot;* &quot;-&quot;??_);_(@_)">
                  <c:v>70787.759898533477</c:v>
                </c:pt>
                <c:pt idx="122" formatCode="_(&quot;$&quot;* #,##0_);_(&quot;$&quot;* \(#,##0\);_(&quot;$&quot;* &quot;-&quot;??_);_(@_)">
                  <c:v>70696.896729927714</c:v>
                </c:pt>
                <c:pt idx="123" formatCode="_(&quot;$&quot;* #,##0_);_(&quot;$&quot;* \(#,##0\);_(&quot;$&quot;* &quot;-&quot;??_);_(@_)">
                  <c:v>71021.360137469717</c:v>
                </c:pt>
                <c:pt idx="124" formatCode="_(&quot;$&quot;* #,##0_);_(&quot;$&quot;* \(#,##0\);_(&quot;$&quot;* &quot;-&quot;??_);_(@_)">
                  <c:v>70204.614495888818</c:v>
                </c:pt>
                <c:pt idx="125" formatCode="_(&quot;$&quot;* #,##0_);_(&quot;$&quot;* \(#,##0\);_(&quot;$&quot;* &quot;-&quot;??_);_(@_)">
                  <c:v>69537.670658177871</c:v>
                </c:pt>
                <c:pt idx="126" formatCode="_(&quot;$&quot;* #,##0_);_(&quot;$&quot;* \(#,##0\);_(&quot;$&quot;* &quot;-&quot;??_);_(@_)">
                  <c:v>69982.711750390212</c:v>
                </c:pt>
                <c:pt idx="127" formatCode="_(&quot;$&quot;* #,##0_);_(&quot;$&quot;* \(#,##0\);_(&quot;$&quot;* &quot;-&quot;??_);_(@_)">
                  <c:v>69464.839683437342</c:v>
                </c:pt>
                <c:pt idx="128" formatCode="_(&quot;$&quot;* #,##0_);_(&quot;$&quot;* \(#,##0\);_(&quot;$&quot;* &quot;-&quot;??_);_(@_)">
                  <c:v>69958.040045189759</c:v>
                </c:pt>
                <c:pt idx="129" formatCode="_(&quot;$&quot;* #,##0_);_(&quot;$&quot;* \(#,##0\);_(&quot;$&quot;* &quot;-&quot;??_);_(@_)">
                  <c:v>69874.090397135529</c:v>
                </c:pt>
                <c:pt idx="130" formatCode="_(&quot;$&quot;* #,##0_);_(&quot;$&quot;* \(#,##0\);_(&quot;$&quot;* &quot;-&quot;??_);_(@_)">
                  <c:v>69888.065215214956</c:v>
                </c:pt>
                <c:pt idx="131" formatCode="_(&quot;$&quot;* #,##0_);_(&quot;$&quot;* \(#,##0\);_(&quot;$&quot;* &quot;-&quot;??_);_(@_)">
                  <c:v>70335.348832592324</c:v>
                </c:pt>
                <c:pt idx="132" formatCode="_(&quot;$&quot;* #,##0_);_(&quot;$&quot;* \(#,##0\);_(&quot;$&quot;* &quot;-&quot;??_);_(@_)">
                  <c:v>69885.202600063727</c:v>
                </c:pt>
                <c:pt idx="133" formatCode="_(&quot;$&quot;* #,##0_);_(&quot;$&quot;* \(#,##0\);_(&quot;$&quot;* &quot;-&quot;??_);_(@_)">
                  <c:v>69333.109499523227</c:v>
                </c:pt>
                <c:pt idx="134" formatCode="_(&quot;$&quot;* #,##0_);_(&quot;$&quot;* \(#,##0\);_(&quot;$&quot;* &quot;-&quot;??_);_(@_)">
                  <c:v>69749.108156520364</c:v>
                </c:pt>
                <c:pt idx="135" formatCode="_(&quot;$&quot;* #,##0_);_(&quot;$&quot;* \(#,##0\);_(&quot;$&quot;* &quot;-&quot;??_);_(@_)">
                  <c:v>71032.491746600339</c:v>
                </c:pt>
                <c:pt idx="136" formatCode="_(&quot;$&quot;* #,##0_);_(&quot;$&quot;* \(#,##0\);_(&quot;$&quot;* &quot;-&quot;??_);_(@_)">
                  <c:v>71786.998873932724</c:v>
                </c:pt>
                <c:pt idx="137" formatCode="_(&quot;$&quot;* #,##0_);_(&quot;$&quot;* \(#,##0\);_(&quot;$&quot;* &quot;-&quot;??_);_(@_)">
                  <c:v>71742.572951540584</c:v>
                </c:pt>
                <c:pt idx="138" formatCode="_(&quot;$&quot;* #,##0_);_(&quot;$&quot;* \(#,##0\);_(&quot;$&quot;* &quot;-&quot;??_);_(@_)">
                  <c:v>73120.030352210175</c:v>
                </c:pt>
                <c:pt idx="139" formatCode="_(&quot;$&quot;* #,##0_);_(&quot;$&quot;* \(#,##0\);_(&quot;$&quot;* &quot;-&quot;??_);_(@_)">
                  <c:v>73138.749079980349</c:v>
                </c:pt>
                <c:pt idx="140" formatCode="_(&quot;$&quot;* #,##0_);_(&quot;$&quot;* \(#,##0\);_(&quot;$&quot;* &quot;-&quot;??_);_(@_)">
                  <c:v>74437.108153648165</c:v>
                </c:pt>
                <c:pt idx="141" formatCode="_(&quot;$&quot;* #,##0_);_(&quot;$&quot;* \(#,##0\);_(&quot;$&quot;* &quot;-&quot;??_);_(@_)">
                  <c:v>75371.74048362537</c:v>
                </c:pt>
                <c:pt idx="142" formatCode="_(&quot;$&quot;* #,##0_);_(&quot;$&quot;* \(#,##0\);_(&quot;$&quot;* &quot;-&quot;??_);_(@_)">
                  <c:v>75537.63368442982</c:v>
                </c:pt>
                <c:pt idx="143" formatCode="_(&quot;$&quot;* #,##0_);_(&quot;$&quot;* \(#,##0\);_(&quot;$&quot;* &quot;-&quot;??_);_(@_)">
                  <c:v>77495.04038609445</c:v>
                </c:pt>
                <c:pt idx="144" formatCode="_(&quot;$&quot;* #,##0_);_(&quot;$&quot;* \(#,##0\);_(&quot;$&quot;* &quot;-&quot;??_);_(@_)">
                  <c:v>77082.379296038489</c:v>
                </c:pt>
                <c:pt idx="145" formatCode="_(&quot;$&quot;* #,##0_);_(&quot;$&quot;* \(#,##0\);_(&quot;$&quot;* &quot;-&quot;??_);_(@_)">
                  <c:v>77314.551422478151</c:v>
                </c:pt>
                <c:pt idx="146" formatCode="_(&quot;$&quot;* #,##0_);_(&quot;$&quot;* \(#,##0\);_(&quot;$&quot;* &quot;-&quot;??_);_(@_)">
                  <c:v>77274.966372149851</c:v>
                </c:pt>
                <c:pt idx="147" formatCode="_(&quot;$&quot;* #,##0_);_(&quot;$&quot;* \(#,##0\);_(&quot;$&quot;* &quot;-&quot;??_);_(@_)">
                  <c:v>77221.182995554831</c:v>
                </c:pt>
                <c:pt idx="148" formatCode="_(&quot;$&quot;* #,##0_);_(&quot;$&quot;* \(#,##0\);_(&quot;$&quot;* &quot;-&quot;??_);_(@_)">
                  <c:v>78707.304662304276</c:v>
                </c:pt>
                <c:pt idx="149" formatCode="_(&quot;$&quot;* #,##0_);_(&quot;$&quot;* \(#,##0\);_(&quot;$&quot;* &quot;-&quot;??_);_(@_)">
                  <c:v>80124.036146225757</c:v>
                </c:pt>
                <c:pt idx="150" formatCode="_(&quot;$&quot;* #,##0_);_(&quot;$&quot;* \(#,##0\);_(&quot;$&quot;* &quot;-&quot;??_);_(@_)">
                  <c:v>79652.345945432928</c:v>
                </c:pt>
                <c:pt idx="151" formatCode="_(&quot;$&quot;* #,##0_);_(&quot;$&quot;* \(#,##0\);_(&quot;$&quot;* &quot;-&quot;??_);_(@_)">
                  <c:v>81068.325699304885</c:v>
                </c:pt>
                <c:pt idx="152" formatCode="_(&quot;$&quot;* #,##0_);_(&quot;$&quot;* \(#,##0\);_(&quot;$&quot;* &quot;-&quot;??_);_(@_)">
                  <c:v>81445.61768710945</c:v>
                </c:pt>
                <c:pt idx="153" formatCode="_(&quot;$&quot;* #,##0_);_(&quot;$&quot;* \(#,##0\);_(&quot;$&quot;* &quot;-&quot;??_);_(@_)">
                  <c:v>81958.887969773612</c:v>
                </c:pt>
                <c:pt idx="154" formatCode="_(&quot;$&quot;* #,##0_);_(&quot;$&quot;* \(#,##0\);_(&quot;$&quot;* &quot;-&quot;??_);_(@_)">
                  <c:v>83182.94396160217</c:v>
                </c:pt>
                <c:pt idx="155" formatCode="_(&quot;$&quot;* #,##0_);_(&quot;$&quot;* \(#,##0\);_(&quot;$&quot;* &quot;-&quot;??_);_(@_)">
                  <c:v>82511.408055000153</c:v>
                </c:pt>
                <c:pt idx="156" formatCode="_(&quot;$&quot;* #,##0_);_(&quot;$&quot;* \(#,##0\);_(&quot;$&quot;* &quot;-&quot;??_);_(@_)">
                  <c:v>82466.274314794064</c:v>
                </c:pt>
                <c:pt idx="157" formatCode="_(&quot;$&quot;* #,##0_);_(&quot;$&quot;* \(#,##0\);_(&quot;$&quot;* &quot;-&quot;??_);_(@_)">
                  <c:v>82098.062399978502</c:v>
                </c:pt>
                <c:pt idx="158" formatCode="_(&quot;$&quot;* #,##0_);_(&quot;$&quot;* \(#,##0\);_(&quot;$&quot;* &quot;-&quot;??_);_(@_)">
                  <c:v>82903.60858824708</c:v>
                </c:pt>
                <c:pt idx="159" formatCode="_(&quot;$&quot;* #,##0_);_(&quot;$&quot;* \(#,##0\);_(&quot;$&quot;* &quot;-&quot;??_);_(@_)">
                  <c:v>83017.766857273091</c:v>
                </c:pt>
                <c:pt idx="160" formatCode="_(&quot;$&quot;* #,##0_);_(&quot;$&quot;* \(#,##0\);_(&quot;$&quot;* &quot;-&quot;??_);_(@_)">
                  <c:v>82422.539143266345</c:v>
                </c:pt>
                <c:pt idx="161" formatCode="_(&quot;$&quot;* #,##0_);_(&quot;$&quot;* \(#,##0\);_(&quot;$&quot;* &quot;-&quot;??_);_(@_)">
                  <c:v>81232.316454379717</c:v>
                </c:pt>
                <c:pt idx="162" formatCode="_(&quot;$&quot;* #,##0_);_(&quot;$&quot;* \(#,##0\);_(&quot;$&quot;* &quot;-&quot;??_);_(@_)">
                  <c:v>80217.996998043978</c:v>
                </c:pt>
                <c:pt idx="163" formatCode="_(&quot;$&quot;* #,##0_);_(&quot;$&quot;* \(#,##0\);_(&quot;$&quot;* &quot;-&quot;??_);_(@_)">
                  <c:v>80851.719174328522</c:v>
                </c:pt>
                <c:pt idx="164" formatCode="_(&quot;$&quot;* #,##0_);_(&quot;$&quot;* \(#,##0\);_(&quot;$&quot;* &quot;-&quot;??_);_(@_)">
                  <c:v>81118.529847603815</c:v>
                </c:pt>
                <c:pt idx="165" formatCode="_(&quot;$&quot;* #,##0_);_(&quot;$&quot;* \(#,##0\);_(&quot;$&quot;* &quot;-&quot;??_);_(@_)">
                  <c:v>81686.359556537034</c:v>
                </c:pt>
                <c:pt idx="166" formatCode="_(&quot;$&quot;* #,##0_);_(&quot;$&quot;* \(#,##0\);_(&quot;$&quot;* &quot;-&quot;??_);_(@_)">
                  <c:v>82599.701948706075</c:v>
                </c:pt>
                <c:pt idx="167" formatCode="_(&quot;$&quot;* #,##0_);_(&quot;$&quot;* \(#,##0\);_(&quot;$&quot;* &quot;-&quot;??_);_(@_)">
                  <c:v>82442.43471330234</c:v>
                </c:pt>
                <c:pt idx="168" formatCode="_(&quot;$&quot;* #,##0_);_(&quot;$&quot;* \(#,##0\);_(&quot;$&quot;* &quot;-&quot;??_);_(@_)">
                  <c:v>81728.658230702014</c:v>
                </c:pt>
                <c:pt idx="169" formatCode="_(&quot;$&quot;* #,##0_);_(&quot;$&quot;* \(#,##0\);_(&quot;$&quot;* &quot;-&quot;??_);_(@_)">
                  <c:v>81706.119511737241</c:v>
                </c:pt>
                <c:pt idx="170" formatCode="_(&quot;$&quot;* #,##0_);_(&quot;$&quot;* \(#,##0\);_(&quot;$&quot;* &quot;-&quot;??_);_(@_)">
                  <c:v>81947.852940181212</c:v>
                </c:pt>
                <c:pt idx="171" formatCode="_(&quot;$&quot;* #,##0_);_(&quot;$&quot;* \(#,##0\);_(&quot;$&quot;* &quot;-&quot;??_);_(@_)">
                  <c:v>81738.167006555464</c:v>
                </c:pt>
                <c:pt idx="172" formatCode="_(&quot;$&quot;* #,##0_);_(&quot;$&quot;* \(#,##0\);_(&quot;$&quot;* &quot;-&quot;??_);_(@_)">
                  <c:v>79977.189425844495</c:v>
                </c:pt>
                <c:pt idx="173" formatCode="_(&quot;$&quot;* #,##0_);_(&quot;$&quot;* \(#,##0\);_(&quot;$&quot;* &quot;-&quot;??_);_(@_)">
                  <c:v>79084.943217985725</c:v>
                </c:pt>
                <c:pt idx="174" formatCode="_(&quot;$&quot;* #,##0_);_(&quot;$&quot;* \(#,##0\);_(&quot;$&quot;* &quot;-&quot;??_);_(@_)">
                  <c:v>76887.818873121112</c:v>
                </c:pt>
                <c:pt idx="175" formatCode="_(&quot;$&quot;* #,##0_);_(&quot;$&quot;* \(#,##0\);_(&quot;$&quot;* &quot;-&quot;??_);_(@_)">
                  <c:v>73970.076869134238</c:v>
                </c:pt>
                <c:pt idx="176" formatCode="_(&quot;$&quot;* #,##0_);_(&quot;$&quot;* \(#,##0\);_(&quot;$&quot;* &quot;-&quot;??_);_(@_)">
                  <c:v>74447.011158348061</c:v>
                </c:pt>
                <c:pt idx="177" formatCode="_(&quot;$&quot;* #,##0_);_(&quot;$&quot;* \(#,##0\);_(&quot;$&quot;* &quot;-&quot;??_);_(@_)">
                  <c:v>73279.081390515174</c:v>
                </c:pt>
                <c:pt idx="178" formatCode="_(&quot;$&quot;* #,##0_);_(&quot;$&quot;* \(#,##0\);_(&quot;$&quot;* &quot;-&quot;??_);_(@_)">
                  <c:v>75069.629578095948</c:v>
                </c:pt>
                <c:pt idx="179" formatCode="_(&quot;$&quot;* #,##0_);_(&quot;$&quot;* \(#,##0\);_(&quot;$&quot;* &quot;-&quot;??_);_(@_)">
                  <c:v>72948.417387349356</c:v>
                </c:pt>
                <c:pt idx="180" formatCode="_(&quot;$&quot;* #,##0_);_(&quot;$&quot;* \(#,##0\);_(&quot;$&quot;* &quot;-&quot;??_);_(@_)">
                  <c:v>69796.577212686083</c:v>
                </c:pt>
                <c:pt idx="181" formatCode="_(&quot;$&quot;* #,##0_);_(&quot;$&quot;* \(#,##0\);_(&quot;$&quot;* &quot;-&quot;??_);_(@_)">
                  <c:v>68892.547297265337</c:v>
                </c:pt>
                <c:pt idx="182" formatCode="_(&quot;$&quot;* #,##0_);_(&quot;$&quot;* \(#,##0\);_(&quot;$&quot;* &quot;-&quot;??_);_(@_)">
                  <c:v>71426.118312905484</c:v>
                </c:pt>
                <c:pt idx="183" formatCode="_(&quot;$&quot;* #,##0_);_(&quot;$&quot;* \(#,##0\);_(&quot;$&quot;* &quot;-&quot;??_);_(@_)">
                  <c:v>71103.928871124619</c:v>
                </c:pt>
                <c:pt idx="184" formatCode="_(&quot;$&quot;* #,##0_);_(&quot;$&quot;* \(#,##0\);_(&quot;$&quot;* &quot;-&quot;??_);_(@_)">
                  <c:v>73291.374413736223</c:v>
                </c:pt>
                <c:pt idx="185" formatCode="_(&quot;$&quot;* #,##0_);_(&quot;$&quot;* \(#,##0\);_(&quot;$&quot;* &quot;-&quot;??_);_(@_)">
                  <c:v>71396.396872246623</c:v>
                </c:pt>
                <c:pt idx="186" formatCode="_(&quot;$&quot;* #,##0_);_(&quot;$&quot;* \(#,##0\);_(&quot;$&quot;* &quot;-&quot;??_);_(@_)">
                  <c:v>73210.04307159259</c:v>
                </c:pt>
                <c:pt idx="187" formatCode="_(&quot;$&quot;* #,##0_);_(&quot;$&quot;* \(#,##0\);_(&quot;$&quot;* &quot;-&quot;??_);_(@_)">
                  <c:v>73656.624334329303</c:v>
                </c:pt>
                <c:pt idx="188" formatCode="_(&quot;$&quot;* #,##0_);_(&quot;$&quot;* \(#,##0\);_(&quot;$&quot;* &quot;-&quot;??_);_(@_)">
                  <c:v>72853.767129085114</c:v>
                </c:pt>
                <c:pt idx="189" formatCode="_(&quot;$&quot;* #,##0_);_(&quot;$&quot;* \(#,##0\);_(&quot;$&quot;* &quot;-&quot;??_);_(@_)">
                  <c:v>72591.493567420403</c:v>
                </c:pt>
                <c:pt idx="190" formatCode="_(&quot;$&quot;* #,##0_);_(&quot;$&quot;* \(#,##0\);_(&quot;$&quot;* &quot;-&quot;??_);_(@_)">
                  <c:v>72540.893016149406</c:v>
                </c:pt>
                <c:pt idx="191" formatCode="_(&quot;$&quot;* #,##0_);_(&quot;$&quot;* \(#,##0\);_(&quot;$&quot;* &quot;-&quot;??_);_(@_)">
                  <c:v>72077.550933140097</c:v>
                </c:pt>
                <c:pt idx="192" formatCode="_(&quot;$&quot;* #,##0_);_(&quot;$&quot;* \(#,##0\);_(&quot;$&quot;* &quot;-&quot;??_);_(@_)">
                  <c:v>70245.935197359853</c:v>
                </c:pt>
                <c:pt idx="193" formatCode="_(&quot;$&quot;* #,##0_);_(&quot;$&quot;* \(#,##0\);_(&quot;$&quot;* &quot;-&quot;??_);_(@_)">
                  <c:v>69136.049421241565</c:v>
                </c:pt>
                <c:pt idx="194" formatCode="_(&quot;$&quot;* #,##0_);_(&quot;$&quot;* \(#,##0\);_(&quot;$&quot;* &quot;-&quot;??_);_(@_)">
                  <c:v>72267.912460023799</c:v>
                </c:pt>
                <c:pt idx="195" formatCode="_(&quot;$&quot;* #,##0_);_(&quot;$&quot;* \(#,##0\);_(&quot;$&quot;* &quot;-&quot;??_);_(@_)">
                  <c:v>75035.773507242717</c:v>
                </c:pt>
              </c:numCache>
            </c:numRef>
          </c:val>
          <c:smooth val="0"/>
          <c:extLst>
            <c:ext xmlns:c16="http://schemas.microsoft.com/office/drawing/2014/chart" uri="{C3380CC4-5D6E-409C-BE32-E72D297353CC}">
              <c16:uniqueId val="{00000001-1A82-46A4-B8CC-639A444289A8}"/>
            </c:ext>
          </c:extLst>
        </c:ser>
        <c:ser>
          <c:idx val="2"/>
          <c:order val="2"/>
          <c:tx>
            <c:strRef>
              <c:f>Sheet1!$D$1</c:f>
              <c:strCache>
                <c:ptCount val="1"/>
                <c:pt idx="0">
                  <c:v>Growth of $100K7</c:v>
                </c:pt>
              </c:strCache>
            </c:strRef>
          </c:tx>
          <c:spPr>
            <a:ln w="28575" cap="rnd">
              <a:solidFill>
                <a:schemeClr val="accent3"/>
              </a:solidFill>
              <a:round/>
            </a:ln>
            <a:effectLst/>
          </c:spPr>
          <c:marker>
            <c:symbol val="none"/>
          </c:marker>
          <c:cat>
            <c:strRef>
              <c:f>Sheet1!$A$2:$A$197</c:f>
              <c:strCache>
                <c:ptCount val="196"/>
                <c:pt idx="0">
                  <c:v>Inception
Initial
Investment</c:v>
                </c:pt>
                <c:pt idx="18">
                  <c:v>03/31/2009</c:v>
                </c:pt>
                <c:pt idx="19">
                  <c:v>04/30/2009</c:v>
                </c:pt>
                <c:pt idx="20">
                  <c:v>05/31/2009</c:v>
                </c:pt>
                <c:pt idx="21">
                  <c:v>06/30/2009</c:v>
                </c:pt>
                <c:pt idx="22">
                  <c:v>07/31/2009</c:v>
                </c:pt>
                <c:pt idx="23">
                  <c:v>08/31/2009</c:v>
                </c:pt>
                <c:pt idx="24">
                  <c:v>09/30/2009</c:v>
                </c:pt>
                <c:pt idx="25">
                  <c:v>10/31/2009</c:v>
                </c:pt>
                <c:pt idx="26">
                  <c:v>11/30/2009</c:v>
                </c:pt>
                <c:pt idx="27">
                  <c:v>12/31/2009</c:v>
                </c:pt>
                <c:pt idx="28">
                  <c:v>01/31/2010</c:v>
                </c:pt>
                <c:pt idx="29">
                  <c:v>02/28/2010</c:v>
                </c:pt>
                <c:pt idx="30">
                  <c:v>03/31/2010</c:v>
                </c:pt>
                <c:pt idx="31">
                  <c:v>04/30/2010</c:v>
                </c:pt>
                <c:pt idx="32">
                  <c:v>05/31/2010</c:v>
                </c:pt>
                <c:pt idx="33">
                  <c:v>06/30/2010</c:v>
                </c:pt>
                <c:pt idx="34">
                  <c:v>07/31/2010</c:v>
                </c:pt>
                <c:pt idx="35">
                  <c:v>08/31/2010</c:v>
                </c:pt>
                <c:pt idx="36">
                  <c:v>09/30/2010</c:v>
                </c:pt>
                <c:pt idx="37">
                  <c:v>10/31/2010</c:v>
                </c:pt>
                <c:pt idx="38">
                  <c:v>11/30/2010</c:v>
                </c:pt>
                <c:pt idx="39">
                  <c:v>12/31/2010</c:v>
                </c:pt>
                <c:pt idx="40">
                  <c:v>01/31/2011</c:v>
                </c:pt>
                <c:pt idx="41">
                  <c:v>02/28/2011</c:v>
                </c:pt>
                <c:pt idx="42">
                  <c:v>03/31/2011</c:v>
                </c:pt>
                <c:pt idx="43">
                  <c:v>04/30/2011</c:v>
                </c:pt>
                <c:pt idx="44">
                  <c:v>05/31/2011</c:v>
                </c:pt>
                <c:pt idx="45">
                  <c:v>06/30/2011</c:v>
                </c:pt>
                <c:pt idx="46">
                  <c:v>07/31/2011</c:v>
                </c:pt>
                <c:pt idx="47">
                  <c:v>08/31/2011</c:v>
                </c:pt>
                <c:pt idx="48">
                  <c:v>09/30/2011</c:v>
                </c:pt>
                <c:pt idx="49">
                  <c:v>10/31/2011</c:v>
                </c:pt>
                <c:pt idx="50">
                  <c:v>11/30/2011</c:v>
                </c:pt>
                <c:pt idx="51">
                  <c:v>12/31/2011</c:v>
                </c:pt>
                <c:pt idx="52">
                  <c:v>01/31/2012</c:v>
                </c:pt>
                <c:pt idx="53">
                  <c:v>02/29/2012</c:v>
                </c:pt>
                <c:pt idx="54">
                  <c:v>03/31/2012</c:v>
                </c:pt>
                <c:pt idx="55">
                  <c:v>04/30/2012</c:v>
                </c:pt>
                <c:pt idx="56">
                  <c:v>05/31/2012</c:v>
                </c:pt>
                <c:pt idx="57">
                  <c:v>06/30/2012</c:v>
                </c:pt>
                <c:pt idx="58">
                  <c:v>07/31/2012</c:v>
                </c:pt>
                <c:pt idx="59">
                  <c:v>08/31/2012</c:v>
                </c:pt>
                <c:pt idx="60">
                  <c:v>09/30/2012</c:v>
                </c:pt>
                <c:pt idx="61">
                  <c:v>10/31/2012</c:v>
                </c:pt>
                <c:pt idx="62">
                  <c:v>11/30/2012</c:v>
                </c:pt>
                <c:pt idx="63">
                  <c:v>12/31/2012</c:v>
                </c:pt>
                <c:pt idx="64">
                  <c:v>01/31/2013</c:v>
                </c:pt>
                <c:pt idx="65">
                  <c:v>02/28/2013</c:v>
                </c:pt>
                <c:pt idx="66">
                  <c:v>03/31/2013</c:v>
                </c:pt>
                <c:pt idx="67">
                  <c:v>04/30/2013</c:v>
                </c:pt>
                <c:pt idx="68">
                  <c:v>05/31/2013</c:v>
                </c:pt>
                <c:pt idx="69">
                  <c:v>06/30/2013</c:v>
                </c:pt>
                <c:pt idx="70">
                  <c:v>07/31/2013</c:v>
                </c:pt>
                <c:pt idx="71">
                  <c:v>08/31/2013</c:v>
                </c:pt>
                <c:pt idx="72">
                  <c:v>09/30/2013</c:v>
                </c:pt>
                <c:pt idx="73">
                  <c:v>10/31/2013</c:v>
                </c:pt>
                <c:pt idx="74">
                  <c:v>11/30/2013</c:v>
                </c:pt>
                <c:pt idx="75">
                  <c:v>12/31/2013</c:v>
                </c:pt>
                <c:pt idx="76">
                  <c:v>01/31/2014</c:v>
                </c:pt>
                <c:pt idx="77">
                  <c:v>02/28/2014</c:v>
                </c:pt>
                <c:pt idx="78">
                  <c:v>03/31/2014</c:v>
                </c:pt>
                <c:pt idx="79">
                  <c:v>04/30/2014</c:v>
                </c:pt>
                <c:pt idx="80">
                  <c:v>05/31/2014</c:v>
                </c:pt>
                <c:pt idx="81">
                  <c:v>06/30/2014</c:v>
                </c:pt>
                <c:pt idx="82">
                  <c:v>07/31/2014</c:v>
                </c:pt>
                <c:pt idx="83">
                  <c:v>08/31/2014</c:v>
                </c:pt>
                <c:pt idx="84">
                  <c:v>09/30/2014</c:v>
                </c:pt>
                <c:pt idx="85">
                  <c:v>10/31/2014</c:v>
                </c:pt>
                <c:pt idx="86">
                  <c:v>11/30/2014</c:v>
                </c:pt>
                <c:pt idx="87">
                  <c:v>12/31/2014</c:v>
                </c:pt>
                <c:pt idx="88">
                  <c:v>01/31/2015</c:v>
                </c:pt>
                <c:pt idx="89">
                  <c:v>02/28/2015</c:v>
                </c:pt>
                <c:pt idx="90">
                  <c:v>03/31/2015</c:v>
                </c:pt>
                <c:pt idx="91">
                  <c:v>04/30/2015</c:v>
                </c:pt>
                <c:pt idx="92">
                  <c:v>05/31/2015</c:v>
                </c:pt>
                <c:pt idx="93">
                  <c:v>06/30/2015</c:v>
                </c:pt>
                <c:pt idx="94">
                  <c:v>07/31/2015</c:v>
                </c:pt>
                <c:pt idx="95">
                  <c:v>08/31/2015</c:v>
                </c:pt>
                <c:pt idx="96">
                  <c:v>09/30/2015</c:v>
                </c:pt>
                <c:pt idx="97">
                  <c:v>10/31/2015</c:v>
                </c:pt>
                <c:pt idx="98">
                  <c:v>11/30/2015</c:v>
                </c:pt>
                <c:pt idx="99">
                  <c:v>12/31/2015</c:v>
                </c:pt>
                <c:pt idx="100">
                  <c:v>01/31/2016</c:v>
                </c:pt>
                <c:pt idx="101">
                  <c:v>02/28/2016</c:v>
                </c:pt>
                <c:pt idx="102">
                  <c:v>03/31/2016</c:v>
                </c:pt>
                <c:pt idx="103">
                  <c:v>04/30/2016</c:v>
                </c:pt>
                <c:pt idx="104">
                  <c:v>05/31/2016</c:v>
                </c:pt>
                <c:pt idx="105">
                  <c:v>06/30/2016</c:v>
                </c:pt>
                <c:pt idx="106">
                  <c:v>07/31/2016</c:v>
                </c:pt>
                <c:pt idx="107">
                  <c:v>08/31/2016</c:v>
                </c:pt>
                <c:pt idx="108">
                  <c:v>09/30/2016</c:v>
                </c:pt>
                <c:pt idx="109">
                  <c:v>10/31/2016</c:v>
                </c:pt>
                <c:pt idx="110">
                  <c:v>11/30/2016</c:v>
                </c:pt>
                <c:pt idx="111">
                  <c:v>12/31/2016</c:v>
                </c:pt>
                <c:pt idx="112">
                  <c:v>01/31/2017</c:v>
                </c:pt>
                <c:pt idx="113">
                  <c:v>02/28/2017</c:v>
                </c:pt>
                <c:pt idx="114">
                  <c:v>03/31/2017</c:v>
                </c:pt>
                <c:pt idx="115">
                  <c:v>04/30/2017</c:v>
                </c:pt>
                <c:pt idx="116">
                  <c:v>05/31/2017</c:v>
                </c:pt>
                <c:pt idx="117">
                  <c:v>06/30/2017</c:v>
                </c:pt>
                <c:pt idx="118">
                  <c:v>07/31/2017</c:v>
                </c:pt>
                <c:pt idx="119">
                  <c:v>08/31/2017</c:v>
                </c:pt>
                <c:pt idx="120">
                  <c:v>09/30/2017</c:v>
                </c:pt>
                <c:pt idx="121">
                  <c:v>10/31/2017</c:v>
                </c:pt>
                <c:pt idx="122">
                  <c:v>11/30/2017</c:v>
                </c:pt>
                <c:pt idx="123">
                  <c:v>12/31/2017</c:v>
                </c:pt>
                <c:pt idx="124">
                  <c:v>01/31/2018</c:v>
                </c:pt>
                <c:pt idx="125">
                  <c:v>02/28/2018</c:v>
                </c:pt>
                <c:pt idx="126">
                  <c:v>03/31/2018</c:v>
                </c:pt>
                <c:pt idx="127">
                  <c:v>04/30/2018</c:v>
                </c:pt>
                <c:pt idx="128">
                  <c:v>05/31/2018</c:v>
                </c:pt>
                <c:pt idx="129">
                  <c:v>06/30/2018</c:v>
                </c:pt>
                <c:pt idx="130">
                  <c:v>07/31/2018</c:v>
                </c:pt>
                <c:pt idx="131">
                  <c:v>08/31/2018</c:v>
                </c:pt>
                <c:pt idx="132">
                  <c:v>09/30/2018</c:v>
                </c:pt>
                <c:pt idx="133">
                  <c:v>10/31/2018</c:v>
                </c:pt>
                <c:pt idx="134">
                  <c:v>11/30/2018</c:v>
                </c:pt>
                <c:pt idx="135">
                  <c:v>12/31/2018</c:v>
                </c:pt>
                <c:pt idx="136">
                  <c:v>01/31/2019</c:v>
                </c:pt>
                <c:pt idx="137">
                  <c:v>02/28/2019</c:v>
                </c:pt>
                <c:pt idx="138">
                  <c:v>03/31/2019</c:v>
                </c:pt>
                <c:pt idx="139">
                  <c:v>04/30/2019</c:v>
                </c:pt>
                <c:pt idx="140">
                  <c:v>05/31/2019</c:v>
                </c:pt>
                <c:pt idx="141">
                  <c:v>06/30/2019</c:v>
                </c:pt>
                <c:pt idx="142">
                  <c:v>07/31/2019</c:v>
                </c:pt>
                <c:pt idx="143">
                  <c:v>08/31/2019</c:v>
                </c:pt>
                <c:pt idx="144">
                  <c:v>09/30/2019</c:v>
                </c:pt>
                <c:pt idx="145">
                  <c:v>10/31/2019</c:v>
                </c:pt>
                <c:pt idx="146">
                  <c:v>11/30/2019</c:v>
                </c:pt>
                <c:pt idx="147">
                  <c:v>12/31/2019</c:v>
                </c:pt>
                <c:pt idx="148">
                  <c:v>01/31/2020</c:v>
                </c:pt>
                <c:pt idx="149">
                  <c:v>02/28/2020</c:v>
                </c:pt>
                <c:pt idx="150">
                  <c:v>03/31/2020</c:v>
                </c:pt>
                <c:pt idx="151">
                  <c:v>04/30/2020</c:v>
                </c:pt>
                <c:pt idx="152">
                  <c:v>05/31/2020</c:v>
                </c:pt>
                <c:pt idx="153">
                  <c:v>06/30/2020</c:v>
                </c:pt>
                <c:pt idx="154">
                  <c:v>07/31/2020</c:v>
                </c:pt>
                <c:pt idx="155">
                  <c:v>08/31/2020</c:v>
                </c:pt>
                <c:pt idx="156">
                  <c:v>09/30/2020</c:v>
                </c:pt>
                <c:pt idx="157">
                  <c:v>10/31/2020</c:v>
                </c:pt>
                <c:pt idx="158">
                  <c:v>11/30/2020</c:v>
                </c:pt>
                <c:pt idx="159">
                  <c:v>12/30/2020</c:v>
                </c:pt>
                <c:pt idx="160">
                  <c:v>01/31/2021</c:v>
                </c:pt>
                <c:pt idx="161">
                  <c:v>02/28/2021</c:v>
                </c:pt>
                <c:pt idx="162">
                  <c:v>03/31/2021</c:v>
                </c:pt>
                <c:pt idx="163">
                  <c:v>04/30/2021</c:v>
                </c:pt>
                <c:pt idx="164">
                  <c:v>05/31/2021</c:v>
                </c:pt>
                <c:pt idx="165">
                  <c:v>06/30/2021</c:v>
                </c:pt>
                <c:pt idx="166">
                  <c:v>07/01/2021</c:v>
                </c:pt>
                <c:pt idx="167">
                  <c:v>08/31/2021</c:v>
                </c:pt>
                <c:pt idx="168">
                  <c:v>09/30/2021</c:v>
                </c:pt>
                <c:pt idx="169">
                  <c:v>10/31/2021</c:v>
                </c:pt>
                <c:pt idx="170">
                  <c:v>11/30/2021</c:v>
                </c:pt>
                <c:pt idx="171">
                  <c:v>12/31/2021</c:v>
                </c:pt>
                <c:pt idx="172">
                  <c:v>1/31/2022</c:v>
                </c:pt>
                <c:pt idx="173">
                  <c:v>2/28/2022</c:v>
                </c:pt>
                <c:pt idx="174">
                  <c:v>3/31/2022</c:v>
                </c:pt>
                <c:pt idx="175">
                  <c:v>4/30/2022</c:v>
                </c:pt>
                <c:pt idx="176">
                  <c:v>5/31/2022</c:v>
                </c:pt>
                <c:pt idx="177">
                  <c:v>6/30/2022</c:v>
                </c:pt>
                <c:pt idx="178">
                  <c:v>7/31/2022</c:v>
                </c:pt>
                <c:pt idx="179">
                  <c:v>8/31/2022</c:v>
                </c:pt>
                <c:pt idx="180">
                  <c:v>9/30/2022</c:v>
                </c:pt>
                <c:pt idx="181">
                  <c:v>10/31/2022</c:v>
                </c:pt>
                <c:pt idx="182">
                  <c:v>11/30/2022</c:v>
                </c:pt>
                <c:pt idx="183">
                  <c:v>12/31/2022</c:v>
                </c:pt>
                <c:pt idx="184">
                  <c:v>1/31/2023</c:v>
                </c:pt>
                <c:pt idx="185">
                  <c:v>2/28/2023</c:v>
                </c:pt>
                <c:pt idx="186">
                  <c:v>3/31/2023</c:v>
                </c:pt>
                <c:pt idx="187">
                  <c:v>4/30/2023</c:v>
                </c:pt>
                <c:pt idx="188">
                  <c:v>5/31/2023</c:v>
                </c:pt>
                <c:pt idx="189">
                  <c:v>6/30/2023</c:v>
                </c:pt>
                <c:pt idx="190">
                  <c:v>7/31/2023</c:v>
                </c:pt>
                <c:pt idx="191">
                  <c:v>8/31/2023</c:v>
                </c:pt>
                <c:pt idx="192">
                  <c:v>9/30/2023</c:v>
                </c:pt>
                <c:pt idx="193">
                  <c:v>10/31/2023</c:v>
                </c:pt>
                <c:pt idx="194">
                  <c:v>11/30/2023</c:v>
                </c:pt>
                <c:pt idx="195">
                  <c:v>12/31/2023</c:v>
                </c:pt>
              </c:strCache>
            </c:strRef>
          </c:cat>
          <c:val>
            <c:numRef>
              <c:f>Sheet1!$D$2:$D$197</c:f>
              <c:numCache>
                <c:formatCode>General</c:formatCode>
                <c:ptCount val="196"/>
                <c:pt idx="17" formatCode="_(&quot;$&quot;* #,##0_);_(&quot;$&quot;* \(#,##0\);_(&quot;$&quot;* &quot;-&quot;??_);_(@_)">
                  <c:v>49832</c:v>
                </c:pt>
                <c:pt idx="18" formatCode="_(&quot;$&quot;* #,##0_);_(&quot;$&quot;* \(#,##0\);_(&quot;$&quot;* &quot;-&quot;??_);_(@_)">
                  <c:v>49849.839856000006</c:v>
                </c:pt>
                <c:pt idx="19" formatCode="_(&quot;$&quot;* #,##0_);_(&quot;$&quot;* \(#,##0\);_(&quot;$&quot;* &quot;-&quot;??_);_(@_)">
                  <c:v>49863.349162600978</c:v>
                </c:pt>
                <c:pt idx="20" formatCode="_(&quot;$&quot;* #,##0_);_(&quot;$&quot;* \(#,##0\);_(&quot;$&quot;* &quot;-&quot;??_);_(@_)">
                  <c:v>49869.831397992108</c:v>
                </c:pt>
                <c:pt idx="21" formatCode="_(&quot;$&quot;* #,##0_);_(&quot;$&quot;* \(#,##0\);_(&quot;$&quot;* &quot;-&quot;??_);_(@_)">
                  <c:v>49875.815777759868</c:v>
                </c:pt>
                <c:pt idx="22" formatCode="_(&quot;$&quot;* #,##0_);_(&quot;$&quot;* \(#,##0\);_(&quot;$&quot;* &quot;-&quot;??_);_(@_)">
                  <c:v>49884.344542257859</c:v>
                </c:pt>
                <c:pt idx="23" formatCode="_(&quot;$&quot;* #,##0_);_(&quot;$&quot;* \(#,##0\);_(&quot;$&quot;* &quot;-&quot;??_);_(@_)">
                  <c:v>49896.765744048877</c:v>
                </c:pt>
                <c:pt idx="24" formatCode="_(&quot;$&quot;* #,##0_);_(&quot;$&quot;* \(#,##0\);_(&quot;$&quot;* &quot;-&quot;??_);_(@_)">
                  <c:v>49908.740967827449</c:v>
                </c:pt>
                <c:pt idx="25" formatCode="_(&quot;$&quot;* #,##0_);_(&quot;$&quot;* \(#,##0\);_(&quot;$&quot;* &quot;-&quot;??_);_(@_)">
                  <c:v>49919.720890840377</c:v>
                </c:pt>
                <c:pt idx="26" formatCode="_(&quot;$&quot;* #,##0_);_(&quot;$&quot;* \(#,##0\);_(&quot;$&quot;* &quot;-&quot;??_);_(@_)">
                  <c:v>49925.162140417473</c:v>
                </c:pt>
                <c:pt idx="27" formatCode="_(&quot;$&quot;* #,##0_);_(&quot;$&quot;* \(#,##0\);_(&quot;$&quot;* &quot;-&quot;??_);_(@_)">
                  <c:v>49929.156153388714</c:v>
                </c:pt>
                <c:pt idx="28" formatCode="_(&quot;$&quot;* #,##0_);_(&quot;$&quot;* \(#,##0\);_(&quot;$&quot;* &quot;-&quot;??_);_(@_)">
                  <c:v>49932.15190275792</c:v>
                </c:pt>
                <c:pt idx="29" formatCode="_(&quot;$&quot;* #,##0_);_(&quot;$&quot;* \(#,##0\);_(&quot;$&quot;* &quot;-&quot;??_);_(@_)">
                  <c:v>49933.450138707391</c:v>
                </c:pt>
                <c:pt idx="30" formatCode="_(&quot;$&quot;* #,##0_);_(&quot;$&quot;* \(#,##0\);_(&quot;$&quot;* &quot;-&quot;??_);_(@_)">
                  <c:v>49935.946811214322</c:v>
                </c:pt>
                <c:pt idx="31" formatCode="_(&quot;$&quot;* #,##0_);_(&quot;$&quot;* \(#,##0\);_(&quot;$&quot;* &quot;-&quot;??_);_(@_)">
                  <c:v>49940.391110480523</c:v>
                </c:pt>
                <c:pt idx="32" formatCode="_(&quot;$&quot;* #,##0_);_(&quot;$&quot;* \(#,##0\);_(&quot;$&quot;* &quot;-&quot;??_);_(@_)">
                  <c:v>49947.432705627107</c:v>
                </c:pt>
                <c:pt idx="33" formatCode="_(&quot;$&quot;* #,##0_);_(&quot;$&quot;* \(#,##0\);_(&quot;$&quot;* &quot;-&quot;??_);_(@_)">
                  <c:v>49953.825977013425</c:v>
                </c:pt>
                <c:pt idx="34" formatCode="_(&quot;$&quot;* #,##0_);_(&quot;$&quot;* \(#,##0\);_(&quot;$&quot;* &quot;-&quot;??_);_(@_)">
                  <c:v>49962.867619515258</c:v>
                </c:pt>
                <c:pt idx="35" formatCode="_(&quot;$&quot;* #,##0_);_(&quot;$&quot;* \(#,##0\);_(&quot;$&quot;* &quot;-&quot;??_);_(@_)">
                  <c:v>49968.913126497224</c:v>
                </c:pt>
                <c:pt idx="36" formatCode="_(&quot;$&quot;* #,##0_);_(&quot;$&quot;* \(#,##0\);_(&quot;$&quot;* &quot;-&quot;??_);_(@_)">
                  <c:v>49971.361603240424</c:v>
                </c:pt>
                <c:pt idx="37" formatCode="_(&quot;$&quot;* #,##0_);_(&quot;$&quot;* \(#,##0\);_(&quot;$&quot;* &quot;-&quot;??_);_(@_)">
                  <c:v>49979.357021096934</c:v>
                </c:pt>
                <c:pt idx="38" formatCode="_(&quot;$&quot;* #,##0_);_(&quot;$&quot;* \(#,##0\);_(&quot;$&quot;* &quot;-&quot;??_);_(@_)">
                  <c:v>49982.405761875227</c:v>
                </c:pt>
                <c:pt idx="39" formatCode="_(&quot;$&quot;* #,##0_);_(&quot;$&quot;* \(#,##0\);_(&quot;$&quot;* &quot;-&quot;??_);_(@_)">
                  <c:v>49991.852436564215</c:v>
                </c:pt>
                <c:pt idx="40" formatCode="_(&quot;$&quot;* #,##0_);_(&quot;$&quot;* \(#,##0\);_(&quot;$&quot;* &quot;-&quot;??_);_(@_)">
                  <c:v>49995.351866234771</c:v>
                </c:pt>
                <c:pt idx="41" formatCode="_(&quot;$&quot;* #,##0_);_(&quot;$&quot;* \(#,##0\);_(&quot;$&quot;* &quot;-&quot;??_);_(@_)">
                  <c:v>50003.351122533364</c:v>
                </c:pt>
                <c:pt idx="42" formatCode="_(&quot;$&quot;* #,##0_);_(&quot;$&quot;* \(#,##0\);_(&quot;$&quot;* &quot;-&quot;??_);_(@_)">
                  <c:v>50016.351993825221</c:v>
                </c:pt>
                <c:pt idx="43" formatCode="_(&quot;$&quot;* #,##0_);_(&quot;$&quot;* \(#,##0\);_(&quot;$&quot;* &quot;-&quot;??_);_(@_)">
                  <c:v>50026.405280575971</c:v>
                </c:pt>
                <c:pt idx="44" formatCode="_(&quot;$&quot;* #,##0_);_(&quot;$&quot;* \(#,##0\);_(&quot;$&quot;* &quot;-&quot;??_);_(@_)">
                  <c:v>50029.907128945611</c:v>
                </c:pt>
                <c:pt idx="45" formatCode="_(&quot;$&quot;* #,##0_);_(&quot;$&quot;* \(#,##0\);_(&quot;$&quot;* &quot;-&quot;??_);_(@_)">
                  <c:v>50034.359790680086</c:v>
                </c:pt>
                <c:pt idx="46" formatCode="_(&quot;$&quot;* #,##0_);_(&quot;$&quot;* \(#,##0\);_(&quot;$&quot;* &quot;-&quot;??_);_(@_)">
                  <c:v>50030.857385494746</c:v>
                </c:pt>
                <c:pt idx="47" formatCode="_(&quot;$&quot;* #,##0_);_(&quot;$&quot;* \(#,##0\);_(&quot;$&quot;* &quot;-&quot;??_);_(@_)">
                  <c:v>50042.364482693411</c:v>
                </c:pt>
                <c:pt idx="48" formatCode="_(&quot;$&quot;* #,##0_);_(&quot;$&quot;* \(#,##0\);_(&quot;$&quot;* &quot;-&quot;??_);_(@_)">
                  <c:v>50043.315287618578</c:v>
                </c:pt>
                <c:pt idx="49" formatCode="_(&quot;$&quot;* #,##0_);_(&quot;$&quot;* \(#,##0\);_(&quot;$&quot;* &quot;-&quot;??_);_(@_)">
                  <c:v>50044.31615392433</c:v>
                </c:pt>
                <c:pt idx="50" formatCode="_(&quot;$&quot;* #,##0_);_(&quot;$&quot;* \(#,##0\);_(&quot;$&quot;* &quot;-&quot;??_);_(@_)">
                  <c:v>50043.815710762792</c:v>
                </c:pt>
                <c:pt idx="51" formatCode="_(&quot;$&quot;* #,##0_);_(&quot;$&quot;* \(#,##0\);_(&quot;$&quot;* &quot;-&quot;??_);_(@_)">
                  <c:v>50043.315272605687</c:v>
                </c:pt>
                <c:pt idx="52" formatCode="_(&quot;$&quot;* #,##0_);_(&quot;$&quot;* \(#,##0\);_(&quot;$&quot;* &quot;-&quot;??_);_(@_)">
                  <c:v>50042.314406300233</c:v>
                </c:pt>
                <c:pt idx="53" formatCode="_(&quot;$&quot;* #,##0_);_(&quot;$&quot;* \(#,##0\);_(&quot;$&quot;* &quot;-&quot;??_);_(@_)">
                  <c:v>50043.315252588349</c:v>
                </c:pt>
                <c:pt idx="54" formatCode="_(&quot;$&quot;* #,##0_);_(&quot;$&quot;* \(#,##0\);_(&quot;$&quot;* &quot;-&quot;??_);_(@_)">
                  <c:v>50048.820017266131</c:v>
                </c:pt>
                <c:pt idx="55" formatCode="_(&quot;$&quot;* #,##0_);_(&quot;$&quot;* \(#,##0\);_(&quot;$&quot;* &quot;-&quot;??_);_(@_)">
                  <c:v>50050.771921246807</c:v>
                </c:pt>
                <c:pt idx="56" formatCode="_(&quot;$&quot;* #,##0_);_(&quot;$&quot;* \(#,##0\);_(&quot;$&quot;* &quot;-&quot;??_);_(@_)">
                  <c:v>50057.328572368497</c:v>
                </c:pt>
                <c:pt idx="57" formatCode="_(&quot;$&quot;* #,##0_);_(&quot;$&quot;* \(#,##0\);_(&quot;$&quot;* &quot;-&quot;??_);_(@_)">
                  <c:v>50061.833731940002</c:v>
                </c:pt>
                <c:pt idx="58" formatCode="_(&quot;$&quot;* #,##0_);_(&quot;$&quot;* \(#,##0\);_(&quot;$&quot;* &quot;-&quot;??_);_(@_)">
                  <c:v>50066.289235142147</c:v>
                </c:pt>
                <c:pt idx="59" formatCode="_(&quot;$&quot;* #,##0_);_(&quot;$&quot;* \(#,##0\);_(&quot;$&quot;* &quot;-&quot;??_);_(@_)">
                  <c:v>50072.847919031949</c:v>
                </c:pt>
                <c:pt idx="60" formatCode="_(&quot;$&quot;* #,##0_);_(&quot;$&quot;* \(#,##0\);_(&quot;$&quot;* &quot;-&quot;??_);_(@_)">
                  <c:v>50078.806587934319</c:v>
                </c:pt>
                <c:pt idx="61" formatCode="_(&quot;$&quot;* #,##0_);_(&quot;$&quot;* \(#,##0\);_(&quot;$&quot;* &quot;-&quot;??_);_(@_)">
                  <c:v>50083.263601720639</c:v>
                </c:pt>
                <c:pt idx="62" formatCode="_(&quot;$&quot;* #,##0_);_(&quot;$&quot;* \(#,##0\);_(&quot;$&quot;* &quot;-&quot;??_);_(@_)">
                  <c:v>50091.276923896912</c:v>
                </c:pt>
                <c:pt idx="63" formatCode="_(&quot;$&quot;* #,##0_);_(&quot;$&quot;* \(#,##0\);_(&quot;$&quot;* &quot;-&quot;??_);_(@_)">
                  <c:v>50098.890797989334</c:v>
                </c:pt>
                <c:pt idx="64" formatCode="_(&quot;$&quot;* #,##0_);_(&quot;$&quot;* \(#,##0\);_(&quot;$&quot;* &quot;-&quot;??_);_(@_)">
                  <c:v>50099.041094661734</c:v>
                </c:pt>
                <c:pt idx="65" formatCode="_(&quot;$&quot;* #,##0_);_(&quot;$&quot;* \(#,##0\);_(&quot;$&quot;* &quot;-&quot;??_);_(@_)">
                  <c:v>50099.041094661734</c:v>
                </c:pt>
                <c:pt idx="66" formatCode="_(&quot;$&quot;* #,##0_);_(&quot;$&quot;* \(#,##0\);_(&quot;$&quot;* &quot;-&quot;??_);_(@_)">
                  <c:v>50106.906644113595</c:v>
                </c:pt>
                <c:pt idx="67" formatCode="_(&quot;$&quot;* #,##0_);_(&quot;$&quot;* \(#,##0\);_(&quot;$&quot;* &quot;-&quot;??_);_(@_)">
                  <c:v>50112.368296937799</c:v>
                </c:pt>
                <c:pt idx="68" formatCode="_(&quot;$&quot;* #,##0_);_(&quot;$&quot;* \(#,##0\);_(&quot;$&quot;* &quot;-&quot;??_);_(@_)">
                  <c:v>50116.026499823478</c:v>
                </c:pt>
                <c:pt idx="69" formatCode="_(&quot;$&quot;* #,##0_);_(&quot;$&quot;* \(#,##0\);_(&quot;$&quot;* &quot;-&quot;??_);_(@_)">
                  <c:v>50118.782881280968</c:v>
                </c:pt>
                <c:pt idx="70" formatCode="_(&quot;$&quot;* #,##0_);_(&quot;$&quot;* \(#,##0\);_(&quot;$&quot;* &quot;-&quot;??_);_(@_)">
                  <c:v>50123.093096608754</c:v>
                </c:pt>
                <c:pt idx="71" formatCode="_(&quot;$&quot;* #,##0_);_(&quot;$&quot;* \(#,##0\);_(&quot;$&quot;* &quot;-&quot;??_);_(@_)">
                  <c:v>50125.499005077399</c:v>
                </c:pt>
                <c:pt idx="72" formatCode="_(&quot;$&quot;* #,##0_);_(&quot;$&quot;* \(#,##0\);_(&quot;$&quot;* &quot;-&quot;??_);_(@_)">
                  <c:v>50127.905029029644</c:v>
                </c:pt>
                <c:pt idx="73" formatCode="_(&quot;$&quot;* #,##0_);_(&quot;$&quot;* \(#,##0\);_(&quot;$&quot;* &quot;-&quot;??_);_(@_)">
                  <c:v>50126.000168638544</c:v>
                </c:pt>
                <c:pt idx="74" formatCode="_(&quot;$&quot;* #,##0_);_(&quot;$&quot;* \(#,##0\);_(&quot;$&quot;* &quot;-&quot;??_);_(@_)">
                  <c:v>50128.957602648494</c:v>
                </c:pt>
                <c:pt idx="75" formatCode="_(&quot;$&quot;* #,##0_);_(&quot;$&quot;* \(#,##0\);_(&quot;$&quot;* &quot;-&quot;??_);_(@_)">
                  <c:v>50135.52449609444</c:v>
                </c:pt>
                <c:pt idx="76" formatCode="_(&quot;$&quot;* #,##0_);_(&quot;$&quot;* \(#,##0\);_(&quot;$&quot;* &quot;-&quot;??_);_(@_)">
                  <c:v>50138.883576235676</c:v>
                </c:pt>
                <c:pt idx="77" formatCode="_(&quot;$&quot;* #,##0_);_(&quot;$&quot;* \(#,##0\);_(&quot;$&quot;* &quot;-&quot;??_);_(@_)">
                  <c:v>50139.184409537134</c:v>
                </c:pt>
                <c:pt idx="78" formatCode="_(&quot;$&quot;* #,##0_);_(&quot;$&quot;* \(#,##0\);_(&quot;$&quot;* &quot;-&quot;??_);_(@_)">
                  <c:v>50141.290255282343</c:v>
                </c:pt>
                <c:pt idx="79" formatCode="_(&quot;$&quot;* #,##0_);_(&quot;$&quot;* \(#,##0\);_(&quot;$&quot;* &quot;-&quot;??_);_(@_)">
                  <c:v>50143.396189473067</c:v>
                </c:pt>
                <c:pt idx="80" formatCode="_(&quot;$&quot;* #,##0_);_(&quot;$&quot;* \(#,##0\);_(&quot;$&quot;* &quot;-&quot;??_);_(@_)">
                  <c:v>50143.596763057823</c:v>
                </c:pt>
                <c:pt idx="81" formatCode="_(&quot;$&quot;* #,##0_);_(&quot;$&quot;* \(#,##0\);_(&quot;$&quot;* &quot;-&quot;??_);_(@_)">
                  <c:v>50146.304517283032</c:v>
                </c:pt>
                <c:pt idx="82" formatCode="_(&quot;$&quot;* #,##0_);_(&quot;$&quot;* \(#,##0\);_(&quot;$&quot;* &quot;-&quot;??_);_(@_)">
                  <c:v>50147.75876011404</c:v>
                </c:pt>
                <c:pt idx="83" formatCode="_(&quot;$&quot;* #,##0_);_(&quot;$&quot;* \(#,##0\);_(&quot;$&quot;* &quot;-&quot;??_);_(@_)">
                  <c:v>50149.263192876846</c:v>
                </c:pt>
                <c:pt idx="84" formatCode="_(&quot;$&quot;* #,##0_);_(&quot;$&quot;* \(#,##0\);_(&quot;$&quot;* &quot;-&quot;??_);_(@_)">
                  <c:v>50151.219014141367</c:v>
                </c:pt>
                <c:pt idx="85" formatCode="_(&quot;$&quot;* #,##0_);_(&quot;$&quot;* \(#,##0\);_(&quot;$&quot;* &quot;-&quot;??_);_(@_)">
                  <c:v>50151.971282426581</c:v>
                </c:pt>
                <c:pt idx="86" formatCode="_(&quot;$&quot;* #,##0_);_(&quot;$&quot;* \(#,##0\);_(&quot;$&quot;* &quot;-&quot;??_);_(@_)">
                  <c:v>50152.773713967093</c:v>
                </c:pt>
                <c:pt idx="87" formatCode="_(&quot;$&quot;* #,##0_);_(&quot;$&quot;* \(#,##0\);_(&quot;$&quot;* &quot;-&quot;??_);_(@_)">
                  <c:v>50152.97432506195</c:v>
                </c:pt>
                <c:pt idx="88" formatCode="_(&quot;$&quot;* #,##0_);_(&quot;$&quot;* \(#,##0\);_(&quot;$&quot;* &quot;-&quot;??_);_(@_)">
                  <c:v>50154.579220240354</c:v>
                </c:pt>
                <c:pt idx="89" formatCode="_(&quot;$&quot;* #,##0_);_(&quot;$&quot;* \(#,##0\);_(&quot;$&quot;* &quot;-&quot;??_);_(@_)">
                  <c:v>50154.579220240354</c:v>
                </c:pt>
                <c:pt idx="90" formatCode="_(&quot;$&quot;* #,##0_);_(&quot;$&quot;* \(#,##0\);_(&quot;$&quot;* &quot;-&quot;??_);_(@_)">
                  <c:v>50154.629374819568</c:v>
                </c:pt>
                <c:pt idx="91" formatCode="_(&quot;$&quot;* #,##0_);_(&quot;$&quot;* \(#,##0\);_(&quot;$&quot;* &quot;-&quot;??_);_(@_)">
                  <c:v>50155.732776665813</c:v>
                </c:pt>
                <c:pt idx="92" formatCode="_(&quot;$&quot;* #,##0_);_(&quot;$&quot;* \(#,##0\);_(&quot;$&quot;* &quot;-&quot;??_);_(@_)">
                  <c:v>50156.083866795256</c:v>
                </c:pt>
                <c:pt idx="93" formatCode="_(&quot;$&quot;* #,##0_);_(&quot;$&quot;* \(#,##0\);_(&quot;$&quot;* &quot;-&quot;??_);_(@_)">
                  <c:v>50157.337768891921</c:v>
                </c:pt>
                <c:pt idx="94" formatCode="_(&quot;$&quot;* #,##0_);_(&quot;$&quot;* \(#,##0\);_(&quot;$&quot;* &quot;-&quot;??_);_(@_)">
                  <c:v>50155.030531354554</c:v>
                </c:pt>
                <c:pt idx="95" formatCode="_(&quot;$&quot;* #,##0_);_(&quot;$&quot;* \(#,##0\);_(&quot;$&quot;* &quot;-&quot;??_);_(@_)">
                  <c:v>50162.503630903724</c:v>
                </c:pt>
                <c:pt idx="96" formatCode="_(&quot;$&quot;* #,##0_);_(&quot;$&quot;* \(#,##0\);_(&quot;$&quot;* &quot;-&quot;??_);_(@_)">
                  <c:v>50163.757693494488</c:v>
                </c:pt>
                <c:pt idx="97" formatCode="_(&quot;$&quot;* #,##0_);_(&quot;$&quot;* \(#,##0\);_(&quot;$&quot;* &quot;-&quot;??_);_(@_)">
                  <c:v>50160.045575425174</c:v>
                </c:pt>
                <c:pt idx="98" formatCode="_(&quot;$&quot;* #,##0_);_(&quot;$&quot;* \(#,##0\);_(&quot;$&quot;* &quot;-&quot;??_);_(@_)">
                  <c:v>50163.105338205285</c:v>
                </c:pt>
                <c:pt idx="99" formatCode="_(&quot;$&quot;* #,##0_);_(&quot;$&quot;* \(#,##0\);_(&quot;$&quot;* &quot;-&quot;??_);_(@_)">
                  <c:v>50179.60899986155</c:v>
                </c:pt>
                <c:pt idx="100" formatCode="_(&quot;$&quot;* #,##0_);_(&quot;$&quot;* \(#,##0\);_(&quot;$&quot;* &quot;-&quot;??_);_(@_)">
                  <c:v>50180.462053214542</c:v>
                </c:pt>
                <c:pt idx="101" formatCode="_(&quot;$&quot;* #,##0_);_(&quot;$&quot;* \(#,##0\);_(&quot;$&quot;* &quot;-&quot;??_);_(@_)">
                  <c:v>50193.358431962217</c:v>
                </c:pt>
                <c:pt idx="102" formatCode="_(&quot;$&quot;* #,##0_);_(&quot;$&quot;* \(#,##0\);_(&quot;$&quot;* &quot;-&quot;??_);_(@_)">
                  <c:v>50216.346990124053</c:v>
                </c:pt>
                <c:pt idx="103" formatCode="_(&quot;$&quot;* #,##0_);_(&quot;$&quot;* \(#,##0\);_(&quot;$&quot;* &quot;-&quot;??_);_(@_)">
                  <c:v>50229.60410572945</c:v>
                </c:pt>
                <c:pt idx="104" formatCode="_(&quot;$&quot;* #,##0_);_(&quot;$&quot;* \(#,##0\);_(&quot;$&quot;* &quot;-&quot;??_);_(@_)">
                  <c:v>50233.823392474325</c:v>
                </c:pt>
                <c:pt idx="105" formatCode="_(&quot;$&quot;* #,##0_);_(&quot;$&quot;* \(#,##0\);_(&quot;$&quot;* &quot;-&quot;??_);_(@_)">
                  <c:v>50252.711310069899</c:v>
                </c:pt>
                <c:pt idx="106" formatCode="_(&quot;$&quot;* #,##0_);_(&quot;$&quot;* \(#,##0\);_(&quot;$&quot;* &quot;-&quot;??_);_(@_)">
                  <c:v>50266.681563814098</c:v>
                </c:pt>
                <c:pt idx="107" formatCode="_(&quot;$&quot;* #,##0_);_(&quot;$&quot;* \(#,##0\);_(&quot;$&quot;* &quot;-&quot;??_);_(@_)">
                  <c:v>50276.232233311217</c:v>
                </c:pt>
                <c:pt idx="108" formatCode="_(&quot;$&quot;* #,##0_);_(&quot;$&quot;* \(#,##0\);_(&quot;$&quot;* &quot;-&quot;??_);_(@_)">
                  <c:v>50301.018415802246</c:v>
                </c:pt>
                <c:pt idx="109" formatCode="_(&quot;$&quot;* #,##0_);_(&quot;$&quot;* \(#,##0\);_(&quot;$&quot;* &quot;-&quot;??_);_(@_)">
                  <c:v>50313.593670406197</c:v>
                </c:pt>
                <c:pt idx="110" formatCode="_(&quot;$&quot;* #,##0_);_(&quot;$&quot;* \(#,##0\);_(&quot;$&quot;* &quot;-&quot;??_);_(@_)">
                  <c:v>50322.398549298523</c:v>
                </c:pt>
                <c:pt idx="111" formatCode="_(&quot;$&quot;* #,##0_);_(&quot;$&quot;* \(#,##0\);_(&quot;$&quot;* &quot;-&quot;??_);_(@_)">
                  <c:v>50343.181699899389</c:v>
                </c:pt>
                <c:pt idx="112" formatCode="_(&quot;$&quot;* #,##0_);_(&quot;$&quot;* \(#,##0\);_(&quot;$&quot;* &quot;-&quot;??_);_(@_)">
                  <c:v>50365.433386210745</c:v>
                </c:pt>
                <c:pt idx="113" formatCode="_(&quot;$&quot;* #,##0_);_(&quot;$&quot;* \(#,##0\);_(&quot;$&quot;* &quot;-&quot;??_);_(@_)">
                  <c:v>50386.284675632633</c:v>
                </c:pt>
                <c:pt idx="114" formatCode="_(&quot;$&quot;* #,##0_);_(&quot;$&quot;* \(#,##0\);_(&quot;$&quot;* &quot;-&quot;??_);_(@_)">
                  <c:v>50395.001502881511</c:v>
                </c:pt>
                <c:pt idx="115" formatCode="_(&quot;$&quot;* #,##0_);_(&quot;$&quot;* \(#,##0\);_(&quot;$&quot;* &quot;-&quot;??_);_(@_)">
                  <c:v>50428.816548889954</c:v>
                </c:pt>
                <c:pt idx="116" formatCode="_(&quot;$&quot;* #,##0_);_(&quot;$&quot;* \(#,##0\);_(&quot;$&quot;* &quot;-&quot;??_);_(@_)">
                  <c:v>50454.283101247143</c:v>
                </c:pt>
                <c:pt idx="117" formatCode="_(&quot;$&quot;* #,##0_);_(&quot;$&quot;* \(#,##0\);_(&quot;$&quot;* &quot;-&quot;??_);_(@_)">
                  <c:v>50496.765607618399</c:v>
                </c:pt>
                <c:pt idx="118" formatCode="_(&quot;$&quot;* #,##0_);_(&quot;$&quot;* \(#,##0\);_(&quot;$&quot;* &quot;-&quot;??_);_(@_)">
                  <c:v>50539.738355150483</c:v>
                </c:pt>
                <c:pt idx="119" formatCode="_(&quot;$&quot;* #,##0_);_(&quot;$&quot;* \(#,##0\);_(&quot;$&quot;* &quot;-&quot;??_);_(@_)">
                  <c:v>50587.094089989259</c:v>
                </c:pt>
                <c:pt idx="120" formatCode="_(&quot;$&quot;* #,##0_);_(&quot;$&quot;* \(#,##0\);_(&quot;$&quot;* &quot;-&quot;??_);_(@_)">
                  <c:v>50630.447229624384</c:v>
                </c:pt>
                <c:pt idx="121" formatCode="_(&quot;$&quot;* #,##0_);_(&quot;$&quot;* \(#,##0\);_(&quot;$&quot;* &quot;-&quot;??_);_(@_)">
                  <c:v>50675.660219000441</c:v>
                </c:pt>
                <c:pt idx="122" formatCode="_(&quot;$&quot;* #,##0_);_(&quot;$&quot;* \(#,##0\);_(&quot;$&quot;* &quot;-&quot;??_);_(@_)">
                  <c:v>50717.771692642433</c:v>
                </c:pt>
                <c:pt idx="123" formatCode="_(&quot;$&quot;* #,##0_);_(&quot;$&quot;* \(#,##0\);_(&quot;$&quot;* &quot;-&quot;??_);_(@_)">
                  <c:v>50774.119136992966</c:v>
                </c:pt>
                <c:pt idx="124" formatCode="_(&quot;$&quot;* #,##0_);_(&quot;$&quot;* \(#,##0\);_(&quot;$&quot;* &quot;-&quot;??_);_(@_)">
                  <c:v>50835.048079957363</c:v>
                </c:pt>
                <c:pt idx="125" formatCode="_(&quot;$&quot;* #,##0_);_(&quot;$&quot;* \(#,##0\);_(&quot;$&quot;* &quot;-&quot;??_);_(@_)">
                  <c:v>50880.799623229315</c:v>
                </c:pt>
                <c:pt idx="126" formatCode="_(&quot;$&quot;* #,##0_);_(&quot;$&quot;* \(#,##0\);_(&quot;$&quot;* &quot;-&quot;??_);_(@_)">
                  <c:v>50952.032742701835</c:v>
                </c:pt>
                <c:pt idx="127" formatCode="_(&quot;$&quot;* #,##0_);_(&quot;$&quot;* \(#,##0\);_(&quot;$&quot;* &quot;-&quot;??_);_(@_)">
                  <c:v>51018.270385267351</c:v>
                </c:pt>
                <c:pt idx="128" formatCode="_(&quot;$&quot;* #,##0_);_(&quot;$&quot;* \(#,##0\);_(&quot;$&quot;* &quot;-&quot;??_);_(@_)">
                  <c:v>51094.797790845252</c:v>
                </c:pt>
                <c:pt idx="129" formatCode="_(&quot;$&quot;* #,##0_);_(&quot;$&quot;* \(#,##0\);_(&quot;$&quot;* &quot;-&quot;??_);_(@_)">
                  <c:v>51181.658947089694</c:v>
                </c:pt>
                <c:pt idx="130" formatCode="_(&quot;$&quot;* #,##0_);_(&quot;$&quot;* \(#,##0\);_(&quot;$&quot;* &quot;-&quot;??_);_(@_)">
                  <c:v>51263.549601405037</c:v>
                </c:pt>
                <c:pt idx="131" formatCode="_(&quot;$&quot;* #,##0_);_(&quot;$&quot;* \(#,##0\);_(&quot;$&quot;* &quot;-&quot;??_);_(@_)">
                  <c:v>51355.823990687575</c:v>
                </c:pt>
                <c:pt idx="132" formatCode="_(&quot;$&quot;* #,##0_);_(&quot;$&quot;* \(#,##0\);_(&quot;$&quot;* &quot;-&quot;??_);_(@_)">
                  <c:v>51432.857726673603</c:v>
                </c:pt>
                <c:pt idx="133" formatCode="_(&quot;$&quot;* #,##0_);_(&quot;$&quot;* \(#,##0\);_(&quot;$&quot;* &quot;-&quot;??_);_(@_)">
                  <c:v>51520.293584808947</c:v>
                </c:pt>
                <c:pt idx="134" formatCode="_(&quot;$&quot;* #,##0_);_(&quot;$&quot;* \(#,##0\);_(&quot;$&quot;* &quot;-&quot;??_);_(@_)">
                  <c:v>51628.486201337044</c:v>
                </c:pt>
                <c:pt idx="135" formatCode="_(&quot;$&quot;* #,##0_);_(&quot;$&quot;* \(#,##0\);_(&quot;$&quot;* &quot;-&quot;??_);_(@_)">
                  <c:v>51721.417476499453</c:v>
                </c:pt>
                <c:pt idx="136" formatCode="_(&quot;$&quot;* #,##0_);_(&quot;$&quot;* \(#,##0\);_(&quot;$&quot;* &quot;-&quot;??_);_(@_)">
                  <c:v>51823.360390345631</c:v>
                </c:pt>
                <c:pt idx="137" formatCode="_(&quot;$&quot;* #,##0_);_(&quot;$&quot;* \(#,##0\);_(&quot;$&quot;* &quot;-&quot;??_);_(@_)">
                  <c:v>51985.541786809059</c:v>
                </c:pt>
                <c:pt idx="138" formatCode="_(&quot;$&quot;* #,##0_);_(&quot;$&quot;* \(#,##0\);_(&quot;$&quot;* &quot;-&quot;??_);_(@_)">
                  <c:v>52097.466658276062</c:v>
                </c:pt>
                <c:pt idx="139" formatCode="_(&quot;$&quot;* #,##0_);_(&quot;$&quot;* \(#,##0\);_(&quot;$&quot;* &quot;-&quot;??_);_(@_)">
                  <c:v>52199.629790392944</c:v>
                </c:pt>
                <c:pt idx="140" formatCode="_(&quot;$&quot;* #,##0_);_(&quot;$&quot;* \(#,##0\);_(&quot;$&quot;* &quot;-&quot;??_);_(@_)">
                  <c:v>52318.749345574615</c:v>
                </c:pt>
                <c:pt idx="141" formatCode="_(&quot;$&quot;* #,##0_);_(&quot;$&quot;* \(#,##0\);_(&quot;$&quot;* &quot;-&quot;??_);_(@_)">
                  <c:v>52434.530737876375</c:v>
                </c:pt>
                <c:pt idx="142" formatCode="_(&quot;$&quot;* #,##0_);_(&quot;$&quot;* \(#,##0\);_(&quot;$&quot;* &quot;-&quot;??_);_(@_)">
                  <c:v>52529.646976634882</c:v>
                </c:pt>
                <c:pt idx="143" formatCode="_(&quot;$&quot;* #,##0_);_(&quot;$&quot;* \(#,##0\);_(&quot;$&quot;* &quot;-&quot;??_);_(@_)">
                  <c:v>52637.385282583964</c:v>
                </c:pt>
                <c:pt idx="144" formatCode="_(&quot;$&quot;* #,##0_);_(&quot;$&quot;* \(#,##0\);_(&quot;$&quot;* &quot;-&quot;??_);_(@_)">
                  <c:v>52729.342794672637</c:v>
                </c:pt>
                <c:pt idx="145" formatCode="_(&quot;$&quot;* #,##0_);_(&quot;$&quot;* \(#,##0\);_(&quot;$&quot;* &quot;-&quot;??_);_(@_)">
                  <c:v>52830.794050209588</c:v>
                </c:pt>
                <c:pt idx="146" formatCode="_(&quot;$&quot;* #,##0_);_(&quot;$&quot;* \(#,##0\);_(&quot;$&quot;* &quot;-&quot;??_);_(@_)">
                  <c:v>52895.723096097288</c:v>
                </c:pt>
                <c:pt idx="147" formatCode="_(&quot;$&quot;* #,##0_);_(&quot;$&quot;* \(#,##0\);_(&quot;$&quot;* &quot;-&quot;??_);_(@_)">
                  <c:v>52972.157415971145</c:v>
                </c:pt>
                <c:pt idx="148" formatCode="_(&quot;$&quot;* #,##0_);_(&quot;$&quot;* \(#,##0\);_(&quot;$&quot;* &quot;-&quot;??_);_(@_)">
                  <c:v>53042.928218278881</c:v>
                </c:pt>
                <c:pt idx="149" formatCode="_(&quot;$&quot;* #,##0_);_(&quot;$&quot;* \(#,##0\);_(&quot;$&quot;* &quot;-&quot;??_);_(@_)">
                  <c:v>53120.530022262225</c:v>
                </c:pt>
                <c:pt idx="150" formatCode="_(&quot;$&quot;* #,##0_);_(&quot;$&quot;* \(#,##0\);_(&quot;$&quot;* &quot;-&quot;??_);_(@_)">
                  <c:v>53276.491898407592</c:v>
                </c:pt>
                <c:pt idx="151" formatCode="_(&quot;$&quot;* #,##0_);_(&quot;$&quot;* \(#,##0\);_(&quot;$&quot;* &quot;-&quot;??_);_(@_)">
                  <c:v>53278.356575624035</c:v>
                </c:pt>
                <c:pt idx="152" formatCode="_(&quot;$&quot;* #,##0_);_(&quot;$&quot;* \(#,##0\);_(&quot;$&quot;* &quot;-&quot;??_);_(@_)">
                  <c:v>53280.807380026512</c:v>
                </c:pt>
                <c:pt idx="153" formatCode="_(&quot;$&quot;* #,##0_);_(&quot;$&quot;* \(#,##0\);_(&quot;$&quot;* &quot;-&quot;??_);_(@_)">
                  <c:v>53287.254357719496</c:v>
                </c:pt>
                <c:pt idx="154" formatCode="_(&quot;$&quot;* #,##0_);_(&quot;$&quot;* \(#,##0\);_(&quot;$&quot;* &quot;-&quot;??_);_(@_)">
                  <c:v>53297.80523408232</c:v>
                </c:pt>
                <c:pt idx="155" formatCode="_(&quot;$&quot;* #,##0_);_(&quot;$&quot;* \(#,##0\);_(&quot;$&quot;* &quot;-&quot;??_);_(@_)">
                  <c:v>53301.909165085352</c:v>
                </c:pt>
                <c:pt idx="156" formatCode="_(&quot;$&quot;* #,##0_);_(&quot;$&quot;* \(#,##0\);_(&quot;$&quot;* &quot;-&quot;??_);_(@_)">
                  <c:v>53308.252092275994</c:v>
                </c:pt>
                <c:pt idx="157" formatCode="_(&quot;$&quot;* #,##0_);_(&quot;$&quot;* \(#,##0\);_(&quot;$&quot;* &quot;-&quot;??_);_(@_)">
                  <c:v>53313.956075249873</c:v>
                </c:pt>
                <c:pt idx="158" formatCode="_(&quot;$&quot;* #,##0_);_(&quot;$&quot;* \(#,##0\);_(&quot;$&quot;* &quot;-&quot;??_);_(@_)">
                  <c:v>53318.541075472349</c:v>
                </c:pt>
                <c:pt idx="159" formatCode="_(&quot;$&quot;* #,##0_);_(&quot;$&quot;* \(#,##0\);_(&quot;$&quot;* &quot;-&quot;??_);_(@_)">
                  <c:v>53324.459433531723</c:v>
                </c:pt>
                <c:pt idx="160" formatCode="_(&quot;$&quot;* #,##0_);_(&quot;$&quot;* \(#,##0\);_(&quot;$&quot;* &quot;-&quot;??_);_(@_)">
                  <c:v>53329.483338876671</c:v>
                </c:pt>
                <c:pt idx="161" formatCode="_(&quot;$&quot;* #,##0_);_(&quot;$&quot;* \(#,##0\);_(&quot;$&quot;* &quot;-&quot;??_);_(@_)">
                  <c:v>53333.997572664899</c:v>
                </c:pt>
                <c:pt idx="162" formatCode="_(&quot;$&quot;* #,##0_);_(&quot;$&quot;* \(#,##0\);_(&quot;$&quot;* &quot;-&quot;??_);_(@_)">
                  <c:v>53337.856514451589</c:v>
                </c:pt>
                <c:pt idx="163" formatCode="_(&quot;$&quot;* #,##0_);_(&quot;$&quot;* \(#,##0\);_(&quot;$&quot;* &quot;-&quot;??_);_(@_)">
                  <c:v>53338.656582299314</c:v>
                </c:pt>
                <c:pt idx="164" formatCode="_(&quot;$&quot;* #,##0_);_(&quot;$&quot;* \(#,##0\);_(&quot;$&quot;* &quot;-&quot;??_);_(@_)">
                  <c:v>53339.723355430957</c:v>
                </c:pt>
                <c:pt idx="165" formatCode="_(&quot;$&quot;* #,##0_);_(&quot;$&quot;* \(#,##0\);_(&quot;$&quot;* &quot;-&quot;??_);_(@_)">
                  <c:v>53341.696925195109</c:v>
                </c:pt>
                <c:pt idx="166" formatCode="_(&quot;$&quot;* #,##0_);_(&quot;$&quot;* \(#,##0\);_(&quot;$&quot;* &quot;-&quot;??_);_(@_)">
                  <c:v>53344.391101072026</c:v>
                </c:pt>
                <c:pt idx="167" formatCode="_(&quot;$&quot;* #,##0_);_(&quot;$&quot;* \(#,##0\);_(&quot;$&quot;* &quot;-&quot;??_);_(@_)">
                  <c:v>53346.502752435015</c:v>
                </c:pt>
                <c:pt idx="168" formatCode="_(&quot;$&quot;* #,##0_);_(&quot;$&quot;* \(#,##0\);_(&quot;$&quot;* &quot;-&quot;??_);_(@_)">
                  <c:v>53349.415375004683</c:v>
                </c:pt>
                <c:pt idx="169" formatCode="_(&quot;$&quot;* #,##0_);_(&quot;$&quot;* \(#,##0\);_(&quot;$&quot;* &quot;-&quot;??_);_(@_)">
                  <c:v>53347.230908077414</c:v>
                </c:pt>
                <c:pt idx="170" formatCode="_(&quot;$&quot;* #,##0_);_(&quot;$&quot;* \(#,##0\);_(&quot;$&quot;* &quot;-&quot;??_);_(@_)">
                  <c:v>53350.798870725215</c:v>
                </c:pt>
                <c:pt idx="171" formatCode="_(&quot;$&quot;* #,##0_);_(&quot;$&quot;* \(#,##0\);_(&quot;$&quot;* &quot;-&quot;??_);_(@_)">
                  <c:v>53354.585280065774</c:v>
                </c:pt>
                <c:pt idx="172" formatCode="_(&quot;$&quot;* #,##0_);_(&quot;$&quot;* \(#,##0\);_(&quot;$&quot;* &quot;-&quot;??_);_(@_)">
                  <c:v>53356.203172446425</c:v>
                </c:pt>
                <c:pt idx="173" formatCode="_(&quot;$&quot;* #,##0_);_(&quot;$&quot;* \(#,##0\);_(&quot;$&quot;* &quot;-&quot;??_);_(@_)">
                  <c:v>53360.247903398034</c:v>
                </c:pt>
                <c:pt idx="174" formatCode="_(&quot;$&quot;* #,##0_);_(&quot;$&quot;* \(#,##0\);_(&quot;$&quot;* &quot;-&quot;??_);_(@_)">
                  <c:v>53371.303501332433</c:v>
                </c:pt>
                <c:pt idx="175" formatCode="_(&quot;$&quot;* #,##0_);_(&quot;$&quot;* \(#,##0\);_(&quot;$&quot;* &quot;-&quot;??_);_(@_)">
                  <c:v>53383.976991647425</c:v>
                </c:pt>
                <c:pt idx="176" formatCode="_(&quot;$&quot;* #,##0_);_(&quot;$&quot;* \(#,##0\);_(&quot;$&quot;* &quot;-&quot;??_);_(@_)">
                  <c:v>53409.863269737696</c:v>
                </c:pt>
                <c:pt idx="177" formatCode="_(&quot;$&quot;* #,##0_);_(&quot;$&quot;* \(#,##0\);_(&quot;$&quot;* &quot;-&quot;??_);_(@_)">
                  <c:v>53438.715683859125</c:v>
                </c:pt>
                <c:pt idx="178" formatCode="_(&quot;$&quot;* #,##0_);_(&quot;$&quot;* \(#,##0\);_(&quot;$&quot;* &quot;-&quot;??_);_(@_)">
                  <c:v>53481.589831946112</c:v>
                </c:pt>
                <c:pt idx="179" formatCode="_(&quot;$&quot;* #,##0_);_(&quot;$&quot;* \(#,##0\);_(&quot;$&quot;* &quot;-&quot;??_);_(@_)">
                  <c:v>53579.202672244792</c:v>
                </c:pt>
                <c:pt idx="180" formatCode="_(&quot;$&quot;* #,##0_);_(&quot;$&quot;* \(#,##0\);_(&quot;$&quot;* &quot;-&quot;??_);_(@_)">
                  <c:v>53696.230221111153</c:v>
                </c:pt>
                <c:pt idx="181" formatCode="_(&quot;$&quot;* #,##0_);_(&quot;$&quot;* \(#,##0\);_(&quot;$&quot;* &quot;-&quot;??_);_(@_)">
                  <c:v>53780.505933711072</c:v>
                </c:pt>
                <c:pt idx="182" formatCode="_(&quot;$&quot;* #,##0_);_(&quot;$&quot;* \(#,##0\);_(&quot;$&quot;* &quot;-&quot;??_);_(@_)">
                  <c:v>53953.937629217005</c:v>
                </c:pt>
                <c:pt idx="183" formatCode="_(&quot;$&quot;* #,##0_);_(&quot;$&quot;* \(#,##0\);_(&quot;$&quot;* &quot;-&quot;??_);_(@_)">
                  <c:v>54149.221281317572</c:v>
                </c:pt>
                <c:pt idx="184" formatCode="_(&quot;$&quot;* #,##0_);_(&quot;$&quot;* \(#,##0\);_(&quot;$&quot;* &quot;-&quot;??_);_(@_)">
                  <c:v>54318.792464491824</c:v>
                </c:pt>
                <c:pt idx="185" formatCode="_(&quot;$&quot;* #,##0_);_(&quot;$&quot;* \(#,##0\);_(&quot;$&quot;* &quot;-&quot;??_);_(@_)">
                  <c:v>54496.084672329474</c:v>
                </c:pt>
                <c:pt idx="186" formatCode="_(&quot;$&quot;* #,##0_);_(&quot;$&quot;* \(#,##0\);_(&quot;$&quot;* &quot;-&quot;??_);_(@_)">
                  <c:v>54730.483326734415</c:v>
                </c:pt>
                <c:pt idx="187" formatCode="_(&quot;$&quot;* #,##0_);_(&quot;$&quot;* \(#,##0\);_(&quot;$&quot;* &quot;-&quot;??_);_(@_)">
                  <c:v>54927.513066710664</c:v>
                </c:pt>
                <c:pt idx="188" formatCode="_(&quot;$&quot;* #,##0_);_(&quot;$&quot;* \(#,##0\);_(&quot;$&quot;* &quot;-&quot;??_);_(@_)">
                  <c:v>55147.223118977505</c:v>
                </c:pt>
                <c:pt idx="189" formatCode="_(&quot;$&quot;* #,##0_);_(&quot;$&quot;* \(#,##0\);_(&quot;$&quot;* &quot;-&quot;??_);_(@_)">
                  <c:v>55395.385623012902</c:v>
                </c:pt>
                <c:pt idx="190" formatCode="_(&quot;$&quot;* #,##0_);_(&quot;$&quot;* \(#,##0\);_(&quot;$&quot;* &quot;-&quot;??_);_(@_)">
                  <c:v>55615.97288318655</c:v>
                </c:pt>
                <c:pt idx="191" formatCode="_(&quot;$&quot;* #,##0_);_(&quot;$&quot;* \(#,##0\);_(&quot;$&quot;* &quot;-&quot;??_);_(@_)">
                  <c:v>55867.094025756225</c:v>
                </c:pt>
                <c:pt idx="192" formatCode="_(&quot;$&quot;* #,##0_);_(&quot;$&quot;* \(#,##0\);_(&quot;$&quot;* &quot;-&quot;??_);_(@_)">
                  <c:v>56123.097674580145</c:v>
                </c:pt>
                <c:pt idx="193" formatCode="_(&quot;$&quot;* #,##0_);_(&quot;$&quot;* \(#,##0\);_(&quot;$&quot;* &quot;-&quot;??_);_(@_)">
                  <c:v>56375.651614115755</c:v>
                </c:pt>
                <c:pt idx="194" formatCode="_(&quot;$&quot;* #,##0_);_(&quot;$&quot;* \(#,##0\);_(&quot;$&quot;* &quot;-&quot;??_);_(@_)">
                  <c:v>56629.342046379272</c:v>
                </c:pt>
                <c:pt idx="195" formatCode="_(&quot;$&quot;* #,##0_);_(&quot;$&quot;* \(#,##0\);_(&quot;$&quot;* &quot;-&quot;??_);_(@_)">
                  <c:v>56895.499953997249</c:v>
                </c:pt>
              </c:numCache>
            </c:numRef>
          </c:val>
          <c:smooth val="0"/>
          <c:extLst>
            <c:ext xmlns:c16="http://schemas.microsoft.com/office/drawing/2014/chart" uri="{C3380CC4-5D6E-409C-BE32-E72D297353CC}">
              <c16:uniqueId val="{00000002-1A82-46A4-B8CC-639A444289A8}"/>
            </c:ext>
          </c:extLst>
        </c:ser>
        <c:dLbls>
          <c:showLegendKey val="0"/>
          <c:showVal val="0"/>
          <c:showCatName val="0"/>
          <c:showSerName val="0"/>
          <c:showPercent val="0"/>
          <c:showBubbleSize val="0"/>
        </c:dLbls>
        <c:smooth val="0"/>
        <c:axId val="933308960"/>
        <c:axId val="1428812944"/>
      </c:lineChart>
      <c:catAx>
        <c:axId val="933308960"/>
        <c:scaling>
          <c:orientation val="minMax"/>
        </c:scaling>
        <c:delete val="0"/>
        <c:axPos val="b"/>
        <c:numFmt formatCode="&quot;$&quot;#,##0" sourceLinked="0"/>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mn-lt"/>
                <a:ea typeface="+mn-ea"/>
                <a:cs typeface="+mn-cs"/>
              </a:defRPr>
            </a:pPr>
            <a:endParaRPr lang="en-US"/>
          </a:p>
        </c:txPr>
        <c:crossAx val="1428812944"/>
        <c:crosses val="autoZero"/>
        <c:auto val="1"/>
        <c:lblAlgn val="ctr"/>
        <c:lblOffset val="100"/>
        <c:tickLblSkip val="3"/>
        <c:tickMarkSkip val="3"/>
        <c:noMultiLvlLbl val="0"/>
      </c:catAx>
      <c:valAx>
        <c:axId val="1428812944"/>
        <c:scaling>
          <c:orientation val="minMax"/>
          <c:max val="420000"/>
          <c:min val="4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33308960"/>
        <c:crosses val="autoZero"/>
        <c:crossBetween val="between"/>
        <c:majorUnit val="76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Duration of US recessions</a:t>
            </a:r>
            <a:r>
              <a:rPr lang="en-US" baseline="0"/>
              <a:t> in </a:t>
            </a:r>
            <a:r>
              <a:rPr lang="en-US"/>
              <a:t>months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Months</c:v>
                </c:pt>
              </c:strCache>
            </c:strRef>
          </c:tx>
          <c:spPr>
            <a:solidFill>
              <a:schemeClr val="accent1"/>
            </a:solidFill>
            <a:ln>
              <a:noFill/>
            </a:ln>
            <a:effectLst/>
          </c:spPr>
          <c:invertIfNegative val="0"/>
          <c:dLbls>
            <c:dLbl>
              <c:idx val="0"/>
              <c:layout>
                <c:manualLayout>
                  <c:x val="0"/>
                  <c:y val="9.623271086228726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93D-4ECF-95A7-2A7ABD34CACD}"/>
                </c:ext>
              </c:extLst>
            </c:dLbl>
            <c:dLbl>
              <c:idx val="1"/>
              <c:layout>
                <c:manualLayout>
                  <c:x val="0"/>
                  <c:y val="9.588573070721154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93D-4ECF-95A7-2A7ABD34CACD}"/>
                </c:ext>
              </c:extLst>
            </c:dLbl>
            <c:dLbl>
              <c:idx val="2"/>
              <c:layout>
                <c:manualLayout>
                  <c:x val="-2.955297284389359E-17"/>
                  <c:y val="1.333255280537707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93D-4ECF-95A7-2A7ABD34CACD}"/>
                </c:ext>
              </c:extLst>
            </c:dLbl>
            <c:dLbl>
              <c:idx val="3"/>
              <c:layout>
                <c:manualLayout>
                  <c:x val="0"/>
                  <c:y val="9.588573070721154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93D-4ECF-95A7-2A7ABD34CACD}"/>
                </c:ext>
              </c:extLst>
            </c:dLbl>
            <c:dLbl>
              <c:idx val="4"/>
              <c:layout>
                <c:manualLayout>
                  <c:x val="0"/>
                  <c:y val="6.711617981235299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93D-4ECF-95A7-2A7ABD34CACD}"/>
                </c:ext>
              </c:extLst>
            </c:dLbl>
            <c:dLbl>
              <c:idx val="5"/>
              <c:layout>
                <c:manualLayout>
                  <c:x val="0"/>
                  <c:y val="9.519177039705811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93D-4ECF-95A7-2A7ABD34CACD}"/>
                </c:ext>
              </c:extLst>
            </c:dLbl>
            <c:dLbl>
              <c:idx val="6"/>
              <c:layout>
                <c:manualLayout>
                  <c:x val="0"/>
                  <c:y val="6.781014012250741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93D-4ECF-95A7-2A7ABD34CACD}"/>
                </c:ext>
              </c:extLst>
            </c:dLbl>
            <c:dLbl>
              <c:idx val="7"/>
              <c:layout>
                <c:manualLayout>
                  <c:x val="0"/>
                  <c:y val="6.711617981235299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93D-4ECF-95A7-2A7ABD34CACD}"/>
                </c:ext>
              </c:extLst>
            </c:dLbl>
            <c:dLbl>
              <c:idx val="8"/>
              <c:layout>
                <c:manualLayout>
                  <c:x val="-1.1821189137557436E-16"/>
                  <c:y val="6.781014012250741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93D-4ECF-95A7-2A7ABD34CACD}"/>
                </c:ext>
              </c:extLst>
            </c:dLbl>
            <c:dLbl>
              <c:idx val="9"/>
              <c:layout>
                <c:manualLayout>
                  <c:x val="0"/>
                  <c:y val="9.519177039705811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93D-4ECF-95A7-2A7ABD34CACD}"/>
                </c:ext>
              </c:extLst>
            </c:dLbl>
            <c:dLbl>
              <c:idx val="10"/>
              <c:layout>
                <c:manualLayout>
                  <c:x val="0"/>
                  <c:y val="9.692667117244167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93D-4ECF-95A7-2A7ABD34CACD}"/>
                </c:ext>
              </c:extLst>
            </c:dLbl>
            <c:dLbl>
              <c:idx val="11"/>
              <c:layout>
                <c:manualLayout>
                  <c:x val="0"/>
                  <c:y val="9.345686962167455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93D-4ECF-95A7-2A7ABD34CACD}"/>
                </c:ext>
              </c:extLst>
            </c:dLbl>
            <c:dLbl>
              <c:idx val="12"/>
              <c:layout>
                <c:manualLayout>
                  <c:x val="0"/>
                  <c:y val="9.692667117244167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93D-4ECF-95A7-2A7ABD34CACD}"/>
                </c:ext>
              </c:extLst>
            </c:dLbl>
            <c:dLbl>
              <c:idx val="13"/>
              <c:layout>
                <c:manualLayout>
                  <c:x val="-1.1821189137557436E-16"/>
                  <c:y val="6.711617981235299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93D-4ECF-95A7-2A7ABD34CACD}"/>
                </c:ext>
              </c:extLst>
            </c:dLbl>
            <c:dLbl>
              <c:idx val="14"/>
              <c:layout>
                <c:manualLayout>
                  <c:x val="-1.1821189137557436E-16"/>
                  <c:y val="6.711617981235299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93D-4ECF-95A7-2A7ABD34CACD}"/>
                </c:ext>
              </c:extLst>
            </c:dLbl>
            <c:dLbl>
              <c:idx val="15"/>
              <c:layout>
                <c:manualLayout>
                  <c:x val="0"/>
                  <c:y val="7.05838526505127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93D-4ECF-95A7-2A7ABD34CACD}"/>
                </c:ext>
              </c:extLst>
            </c:dLbl>
            <c:dLbl>
              <c:idx val="16"/>
              <c:layout>
                <c:manualLayout>
                  <c:x val="-2.3642378275114872E-16"/>
                  <c:y val="8.249187097872784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93D-4ECF-95A7-2A7ABD34CAC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6/1/1923-8/1/1924</c:v>
                </c:pt>
                <c:pt idx="1">
                  <c:v>11/1/1926-12/1/1927</c:v>
                </c:pt>
                <c:pt idx="2">
                  <c:v>9/3/1926-4/3/1933</c:v>
                </c:pt>
                <c:pt idx="3">
                  <c:v>6/1/1937-7/1/1938</c:v>
                </c:pt>
                <c:pt idx="4">
                  <c:v>3/1/1945-11/1/1945</c:v>
                </c:pt>
                <c:pt idx="5">
                  <c:v>12/1/1948-11/1/1949</c:v>
                </c:pt>
                <c:pt idx="6">
                  <c:v>8/3/1953-6/1/1954</c:v>
                </c:pt>
                <c:pt idx="7">
                  <c:v>9/3/1957-5/1/1958</c:v>
                </c:pt>
                <c:pt idx="8">
                  <c:v>5/2/1960-3/1/1961</c:v>
                </c:pt>
                <c:pt idx="9">
                  <c:v>1/2/1970-12/1/1970</c:v>
                </c:pt>
                <c:pt idx="10">
                  <c:v>12/3/1973-4/1/1975</c:v>
                </c:pt>
                <c:pt idx="11">
                  <c:v>2/1/1980-8/1/1980</c:v>
                </c:pt>
                <c:pt idx="12">
                  <c:v>8/3/1981-12/1/1982</c:v>
                </c:pt>
                <c:pt idx="13">
                  <c:v>8/1/1990-4/1/1991</c:v>
                </c:pt>
                <c:pt idx="14">
                  <c:v>4/2/2001-12/3/2001</c:v>
                </c:pt>
                <c:pt idx="15">
                  <c:v>1/2/2008-7/1/2009</c:v>
                </c:pt>
                <c:pt idx="16">
                  <c:v>3/2/2020-5/1/2020</c:v>
                </c:pt>
              </c:strCache>
            </c:strRef>
          </c:cat>
          <c:val>
            <c:numRef>
              <c:f>Sheet1!$B$2:$B$18</c:f>
              <c:numCache>
                <c:formatCode>General</c:formatCode>
                <c:ptCount val="17"/>
                <c:pt idx="0">
                  <c:v>14</c:v>
                </c:pt>
                <c:pt idx="1">
                  <c:v>13</c:v>
                </c:pt>
                <c:pt idx="2">
                  <c:v>43</c:v>
                </c:pt>
                <c:pt idx="3">
                  <c:v>13</c:v>
                </c:pt>
                <c:pt idx="4">
                  <c:v>8</c:v>
                </c:pt>
                <c:pt idx="5">
                  <c:v>11</c:v>
                </c:pt>
                <c:pt idx="6">
                  <c:v>10</c:v>
                </c:pt>
                <c:pt idx="7">
                  <c:v>8</c:v>
                </c:pt>
                <c:pt idx="8">
                  <c:v>10</c:v>
                </c:pt>
                <c:pt idx="9">
                  <c:v>11</c:v>
                </c:pt>
                <c:pt idx="10">
                  <c:v>16</c:v>
                </c:pt>
                <c:pt idx="11">
                  <c:v>6</c:v>
                </c:pt>
                <c:pt idx="12">
                  <c:v>16</c:v>
                </c:pt>
                <c:pt idx="13">
                  <c:v>8</c:v>
                </c:pt>
                <c:pt idx="14">
                  <c:v>8</c:v>
                </c:pt>
                <c:pt idx="15">
                  <c:v>18</c:v>
                </c:pt>
                <c:pt idx="16">
                  <c:v>2</c:v>
                </c:pt>
              </c:numCache>
            </c:numRef>
          </c:val>
          <c:extLst>
            <c:ext xmlns:c16="http://schemas.microsoft.com/office/drawing/2014/chart" uri="{C3380CC4-5D6E-409C-BE32-E72D297353CC}">
              <c16:uniqueId val="{00000000-793D-4ECF-95A7-2A7ABD34CACD}"/>
            </c:ext>
          </c:extLst>
        </c:ser>
        <c:dLbls>
          <c:dLblPos val="ctr"/>
          <c:showLegendKey val="0"/>
          <c:showVal val="1"/>
          <c:showCatName val="0"/>
          <c:showSerName val="0"/>
          <c:showPercent val="0"/>
          <c:showBubbleSize val="0"/>
        </c:dLbls>
        <c:gapWidth val="219"/>
        <c:axId val="1685703664"/>
        <c:axId val="1685703992"/>
      </c:barChart>
      <c:catAx>
        <c:axId val="168570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85703992"/>
        <c:crosses val="autoZero"/>
        <c:auto val="1"/>
        <c:lblAlgn val="ctr"/>
        <c:lblOffset val="100"/>
        <c:noMultiLvlLbl val="0"/>
      </c:catAx>
      <c:valAx>
        <c:axId val="1685703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8570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31518322902793E-2"/>
          <c:y val="3.4828001968503934E-2"/>
          <c:w val="0.85343825119502836"/>
          <c:h val="0.88189074803149603"/>
        </c:manualLayout>
      </c:layout>
      <c:scatterChart>
        <c:scatterStyle val="lineMarker"/>
        <c:varyColors val="0"/>
        <c:ser>
          <c:idx val="0"/>
          <c:order val="0"/>
          <c:tx>
            <c:strRef>
              <c:f>Sheet1!$B$1</c:f>
              <c:strCache>
                <c:ptCount val="1"/>
                <c:pt idx="0">
                  <c:v>S&amp;P 500 Index Monthly Return2</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Sheet1!$A$2:$A$835</c:f>
              <c:numCache>
                <c:formatCode>General</c:formatCode>
                <c:ptCount val="834"/>
                <c:pt idx="0">
                  <c:v>0.8</c:v>
                </c:pt>
                <c:pt idx="1">
                  <c:v>1.22</c:v>
                </c:pt>
                <c:pt idx="2">
                  <c:v>1.07</c:v>
                </c:pt>
                <c:pt idx="3">
                  <c:v>0.85</c:v>
                </c:pt>
                <c:pt idx="4">
                  <c:v>0.83</c:v>
                </c:pt>
                <c:pt idx="5">
                  <c:v>1.28</c:v>
                </c:pt>
                <c:pt idx="6">
                  <c:v>1.39</c:v>
                </c:pt>
                <c:pt idx="7">
                  <c:v>1.29</c:v>
                </c:pt>
                <c:pt idx="8">
                  <c:v>1.35</c:v>
                </c:pt>
                <c:pt idx="9">
                  <c:v>1.43</c:v>
                </c:pt>
                <c:pt idx="10">
                  <c:v>1.43</c:v>
                </c:pt>
                <c:pt idx="11">
                  <c:v>1.64</c:v>
                </c:pt>
                <c:pt idx="12">
                  <c:v>1.68</c:v>
                </c:pt>
                <c:pt idx="13">
                  <c:v>1.96</c:v>
                </c:pt>
                <c:pt idx="14">
                  <c:v>2.1800000000000002</c:v>
                </c:pt>
                <c:pt idx="15">
                  <c:v>2.2400000000000002</c:v>
                </c:pt>
                <c:pt idx="16">
                  <c:v>2.35</c:v>
                </c:pt>
                <c:pt idx="17">
                  <c:v>2.48</c:v>
                </c:pt>
                <c:pt idx="18">
                  <c:v>2.4500000000000002</c:v>
                </c:pt>
                <c:pt idx="19">
                  <c:v>2.5</c:v>
                </c:pt>
                <c:pt idx="20">
                  <c:v>2.5</c:v>
                </c:pt>
                <c:pt idx="21">
                  <c:v>2.62</c:v>
                </c:pt>
                <c:pt idx="22">
                  <c:v>2.75</c:v>
                </c:pt>
                <c:pt idx="23">
                  <c:v>2.71</c:v>
                </c:pt>
                <c:pt idx="24">
                  <c:v>2.75</c:v>
                </c:pt>
                <c:pt idx="25">
                  <c:v>2.73</c:v>
                </c:pt>
                <c:pt idx="26">
                  <c:v>2.95</c:v>
                </c:pt>
                <c:pt idx="27">
                  <c:v>2.96</c:v>
                </c:pt>
                <c:pt idx="28">
                  <c:v>2.88</c:v>
                </c:pt>
                <c:pt idx="29">
                  <c:v>2.94</c:v>
                </c:pt>
                <c:pt idx="30">
                  <c:v>2.84</c:v>
                </c:pt>
                <c:pt idx="31">
                  <c:v>3</c:v>
                </c:pt>
                <c:pt idx="32">
                  <c:v>2.96</c:v>
                </c:pt>
                <c:pt idx="33">
                  <c:v>3</c:v>
                </c:pt>
                <c:pt idx="34">
                  <c:v>3</c:v>
                </c:pt>
                <c:pt idx="35">
                  <c:v>3</c:v>
                </c:pt>
                <c:pt idx="36">
                  <c:v>2.99</c:v>
                </c:pt>
                <c:pt idx="37">
                  <c:v>3.24</c:v>
                </c:pt>
                <c:pt idx="38">
                  <c:v>3.47</c:v>
                </c:pt>
                <c:pt idx="39">
                  <c:v>3.5</c:v>
                </c:pt>
                <c:pt idx="40">
                  <c:v>3.28</c:v>
                </c:pt>
                <c:pt idx="41">
                  <c:v>2.98</c:v>
                </c:pt>
                <c:pt idx="42">
                  <c:v>2.72</c:v>
                </c:pt>
                <c:pt idx="43">
                  <c:v>1.67</c:v>
                </c:pt>
                <c:pt idx="44">
                  <c:v>1.2</c:v>
                </c:pt>
                <c:pt idx="45">
                  <c:v>1.26</c:v>
                </c:pt>
                <c:pt idx="46">
                  <c:v>0.63</c:v>
                </c:pt>
                <c:pt idx="47">
                  <c:v>0.93</c:v>
                </c:pt>
                <c:pt idx="48">
                  <c:v>0.68</c:v>
                </c:pt>
                <c:pt idx="49">
                  <c:v>1.53</c:v>
                </c:pt>
                <c:pt idx="50">
                  <c:v>1.76</c:v>
                </c:pt>
                <c:pt idx="51">
                  <c:v>1.8</c:v>
                </c:pt>
                <c:pt idx="52">
                  <c:v>2.27</c:v>
                </c:pt>
                <c:pt idx="53">
                  <c:v>2.42</c:v>
                </c:pt>
                <c:pt idx="54">
                  <c:v>2.48</c:v>
                </c:pt>
                <c:pt idx="55">
                  <c:v>2.4300000000000002</c:v>
                </c:pt>
                <c:pt idx="56">
                  <c:v>2.8</c:v>
                </c:pt>
                <c:pt idx="57">
                  <c:v>2.96</c:v>
                </c:pt>
                <c:pt idx="58">
                  <c:v>2.9</c:v>
                </c:pt>
                <c:pt idx="59">
                  <c:v>3.39</c:v>
                </c:pt>
                <c:pt idx="60">
                  <c:v>3.47</c:v>
                </c:pt>
                <c:pt idx="61">
                  <c:v>3.5</c:v>
                </c:pt>
                <c:pt idx="62">
                  <c:v>3.76</c:v>
                </c:pt>
                <c:pt idx="63">
                  <c:v>3.98</c:v>
                </c:pt>
                <c:pt idx="64">
                  <c:v>4</c:v>
                </c:pt>
                <c:pt idx="65">
                  <c:v>3.99</c:v>
                </c:pt>
                <c:pt idx="66">
                  <c:v>3.99</c:v>
                </c:pt>
                <c:pt idx="67">
                  <c:v>3.97</c:v>
                </c:pt>
                <c:pt idx="68">
                  <c:v>3.84</c:v>
                </c:pt>
                <c:pt idx="69">
                  <c:v>3.92</c:v>
                </c:pt>
                <c:pt idx="70">
                  <c:v>3.85</c:v>
                </c:pt>
                <c:pt idx="71">
                  <c:v>3.32</c:v>
                </c:pt>
                <c:pt idx="72">
                  <c:v>3.23</c:v>
                </c:pt>
                <c:pt idx="73">
                  <c:v>2.98</c:v>
                </c:pt>
                <c:pt idx="74">
                  <c:v>2.6</c:v>
                </c:pt>
                <c:pt idx="75">
                  <c:v>2.4700000000000002</c:v>
                </c:pt>
                <c:pt idx="76">
                  <c:v>2.44</c:v>
                </c:pt>
                <c:pt idx="77">
                  <c:v>1.98</c:v>
                </c:pt>
                <c:pt idx="78">
                  <c:v>1.45</c:v>
                </c:pt>
                <c:pt idx="79">
                  <c:v>2.54</c:v>
                </c:pt>
                <c:pt idx="80">
                  <c:v>2.02</c:v>
                </c:pt>
                <c:pt idx="81">
                  <c:v>1.49</c:v>
                </c:pt>
                <c:pt idx="82">
                  <c:v>1.98</c:v>
                </c:pt>
                <c:pt idx="83">
                  <c:v>1.73</c:v>
                </c:pt>
                <c:pt idx="84">
                  <c:v>1.17</c:v>
                </c:pt>
                <c:pt idx="85">
                  <c:v>2</c:v>
                </c:pt>
                <c:pt idx="86">
                  <c:v>1.88</c:v>
                </c:pt>
                <c:pt idx="87">
                  <c:v>2.2599999999999998</c:v>
                </c:pt>
                <c:pt idx="88">
                  <c:v>2.61</c:v>
                </c:pt>
                <c:pt idx="89">
                  <c:v>2.33</c:v>
                </c:pt>
                <c:pt idx="90">
                  <c:v>2.15</c:v>
                </c:pt>
                <c:pt idx="91">
                  <c:v>2.37</c:v>
                </c:pt>
                <c:pt idx="92">
                  <c:v>2.85</c:v>
                </c:pt>
                <c:pt idx="93">
                  <c:v>2.78</c:v>
                </c:pt>
                <c:pt idx="94">
                  <c:v>2.36</c:v>
                </c:pt>
                <c:pt idx="95">
                  <c:v>2.68</c:v>
                </c:pt>
                <c:pt idx="96">
                  <c:v>2.71</c:v>
                </c:pt>
                <c:pt idx="97">
                  <c:v>2.93</c:v>
                </c:pt>
                <c:pt idx="98">
                  <c:v>2.9</c:v>
                </c:pt>
                <c:pt idx="99">
                  <c:v>2.9</c:v>
                </c:pt>
                <c:pt idx="100">
                  <c:v>2.94</c:v>
                </c:pt>
                <c:pt idx="101">
                  <c:v>2.93</c:v>
                </c:pt>
                <c:pt idx="102">
                  <c:v>2.92</c:v>
                </c:pt>
                <c:pt idx="103">
                  <c:v>3</c:v>
                </c:pt>
                <c:pt idx="104">
                  <c:v>2.98</c:v>
                </c:pt>
                <c:pt idx="105">
                  <c:v>2.9</c:v>
                </c:pt>
                <c:pt idx="106">
                  <c:v>3</c:v>
                </c:pt>
                <c:pt idx="107">
                  <c:v>2.99</c:v>
                </c:pt>
                <c:pt idx="108">
                  <c:v>3.02</c:v>
                </c:pt>
                <c:pt idx="109">
                  <c:v>3.49</c:v>
                </c:pt>
                <c:pt idx="110">
                  <c:v>3.48</c:v>
                </c:pt>
                <c:pt idx="111">
                  <c:v>3.5</c:v>
                </c:pt>
                <c:pt idx="112">
                  <c:v>3.48</c:v>
                </c:pt>
                <c:pt idx="113">
                  <c:v>3.38</c:v>
                </c:pt>
                <c:pt idx="114">
                  <c:v>3.48</c:v>
                </c:pt>
                <c:pt idx="115">
                  <c:v>3.48</c:v>
                </c:pt>
                <c:pt idx="116">
                  <c:v>3.43</c:v>
                </c:pt>
                <c:pt idx="117">
                  <c:v>3.47</c:v>
                </c:pt>
                <c:pt idx="118">
                  <c:v>3.5</c:v>
                </c:pt>
                <c:pt idx="119">
                  <c:v>3.5</c:v>
                </c:pt>
                <c:pt idx="120">
                  <c:v>3.42</c:v>
                </c:pt>
                <c:pt idx="121">
                  <c:v>3.5</c:v>
                </c:pt>
                <c:pt idx="122">
                  <c:v>3.45</c:v>
                </c:pt>
                <c:pt idx="123">
                  <c:v>3.36</c:v>
                </c:pt>
                <c:pt idx="124">
                  <c:v>3.52</c:v>
                </c:pt>
                <c:pt idx="125">
                  <c:v>3.85</c:v>
                </c:pt>
                <c:pt idx="126">
                  <c:v>3.9</c:v>
                </c:pt>
                <c:pt idx="127">
                  <c:v>3.98</c:v>
                </c:pt>
                <c:pt idx="128">
                  <c:v>4.05</c:v>
                </c:pt>
                <c:pt idx="129">
                  <c:v>4.09</c:v>
                </c:pt>
                <c:pt idx="130">
                  <c:v>4.0999999999999996</c:v>
                </c:pt>
                <c:pt idx="131">
                  <c:v>4.05</c:v>
                </c:pt>
                <c:pt idx="132">
                  <c:v>4.09</c:v>
                </c:pt>
                <c:pt idx="133">
                  <c:v>4.12</c:v>
                </c:pt>
                <c:pt idx="134">
                  <c:v>4.0199999999999996</c:v>
                </c:pt>
                <c:pt idx="135">
                  <c:v>4.08</c:v>
                </c:pt>
                <c:pt idx="136">
                  <c:v>4.0999999999999996</c:v>
                </c:pt>
                <c:pt idx="137">
                  <c:v>4.32</c:v>
                </c:pt>
                <c:pt idx="138">
                  <c:v>4.42</c:v>
                </c:pt>
                <c:pt idx="139">
                  <c:v>4.5999999999999996</c:v>
                </c:pt>
                <c:pt idx="140">
                  <c:v>4.66</c:v>
                </c:pt>
                <c:pt idx="141">
                  <c:v>4.67</c:v>
                </c:pt>
                <c:pt idx="142">
                  <c:v>4.9000000000000004</c:v>
                </c:pt>
                <c:pt idx="143">
                  <c:v>5.17</c:v>
                </c:pt>
                <c:pt idx="144">
                  <c:v>5.3</c:v>
                </c:pt>
                <c:pt idx="145">
                  <c:v>5.53</c:v>
                </c:pt>
                <c:pt idx="146">
                  <c:v>5.4</c:v>
                </c:pt>
                <c:pt idx="147">
                  <c:v>5.53</c:v>
                </c:pt>
                <c:pt idx="148">
                  <c:v>5.76</c:v>
                </c:pt>
                <c:pt idx="149">
                  <c:v>5.4</c:v>
                </c:pt>
                <c:pt idx="150">
                  <c:v>4.9400000000000004</c:v>
                </c:pt>
                <c:pt idx="151">
                  <c:v>5</c:v>
                </c:pt>
                <c:pt idx="152">
                  <c:v>4.53</c:v>
                </c:pt>
                <c:pt idx="153">
                  <c:v>4.05</c:v>
                </c:pt>
                <c:pt idx="154">
                  <c:v>3.94</c:v>
                </c:pt>
                <c:pt idx="155">
                  <c:v>3.98</c:v>
                </c:pt>
                <c:pt idx="156">
                  <c:v>3.79</c:v>
                </c:pt>
                <c:pt idx="157">
                  <c:v>3.9</c:v>
                </c:pt>
                <c:pt idx="158">
                  <c:v>3.99</c:v>
                </c:pt>
                <c:pt idx="159">
                  <c:v>3.88</c:v>
                </c:pt>
                <c:pt idx="160">
                  <c:v>4.13</c:v>
                </c:pt>
                <c:pt idx="161">
                  <c:v>4.51</c:v>
                </c:pt>
                <c:pt idx="162">
                  <c:v>4.6100000000000003</c:v>
                </c:pt>
                <c:pt idx="163">
                  <c:v>4.71</c:v>
                </c:pt>
                <c:pt idx="164">
                  <c:v>5.05</c:v>
                </c:pt>
                <c:pt idx="165">
                  <c:v>5.76</c:v>
                </c:pt>
                <c:pt idx="166">
                  <c:v>6.12</c:v>
                </c:pt>
                <c:pt idx="167">
                  <c:v>6.07</c:v>
                </c:pt>
                <c:pt idx="168">
                  <c:v>6.03</c:v>
                </c:pt>
                <c:pt idx="169">
                  <c:v>6.03</c:v>
                </c:pt>
                <c:pt idx="170">
                  <c:v>5.78</c:v>
                </c:pt>
                <c:pt idx="171">
                  <c:v>5.91</c:v>
                </c:pt>
                <c:pt idx="172">
                  <c:v>5.82</c:v>
                </c:pt>
                <c:pt idx="173">
                  <c:v>6.02</c:v>
                </c:pt>
                <c:pt idx="174">
                  <c:v>6.3</c:v>
                </c:pt>
                <c:pt idx="175">
                  <c:v>6.61</c:v>
                </c:pt>
                <c:pt idx="176">
                  <c:v>6.79</c:v>
                </c:pt>
                <c:pt idx="177">
                  <c:v>7.41</c:v>
                </c:pt>
                <c:pt idx="178">
                  <c:v>8.67</c:v>
                </c:pt>
                <c:pt idx="179">
                  <c:v>8.9</c:v>
                </c:pt>
                <c:pt idx="180">
                  <c:v>8.61</c:v>
                </c:pt>
                <c:pt idx="181">
                  <c:v>9.19</c:v>
                </c:pt>
                <c:pt idx="182">
                  <c:v>9.15</c:v>
                </c:pt>
                <c:pt idx="183">
                  <c:v>9</c:v>
                </c:pt>
                <c:pt idx="184">
                  <c:v>8.85</c:v>
                </c:pt>
                <c:pt idx="185">
                  <c:v>8.9700000000000006</c:v>
                </c:pt>
                <c:pt idx="186">
                  <c:v>8.98</c:v>
                </c:pt>
                <c:pt idx="187">
                  <c:v>8.98</c:v>
                </c:pt>
                <c:pt idx="188">
                  <c:v>7.76</c:v>
                </c:pt>
                <c:pt idx="189">
                  <c:v>8.1</c:v>
                </c:pt>
                <c:pt idx="190">
                  <c:v>7.95</c:v>
                </c:pt>
                <c:pt idx="191">
                  <c:v>7.61</c:v>
                </c:pt>
                <c:pt idx="192">
                  <c:v>7.21</c:v>
                </c:pt>
                <c:pt idx="193">
                  <c:v>6.62</c:v>
                </c:pt>
                <c:pt idx="194">
                  <c:v>6.29</c:v>
                </c:pt>
                <c:pt idx="195">
                  <c:v>6.2</c:v>
                </c:pt>
                <c:pt idx="196">
                  <c:v>5.6</c:v>
                </c:pt>
                <c:pt idx="197">
                  <c:v>4.9000000000000004</c:v>
                </c:pt>
                <c:pt idx="198">
                  <c:v>4.1399999999999997</c:v>
                </c:pt>
                <c:pt idx="199">
                  <c:v>3.72</c:v>
                </c:pt>
                <c:pt idx="200">
                  <c:v>3.71</c:v>
                </c:pt>
                <c:pt idx="201">
                  <c:v>4.16</c:v>
                </c:pt>
                <c:pt idx="202">
                  <c:v>4.63</c:v>
                </c:pt>
                <c:pt idx="203">
                  <c:v>4.91</c:v>
                </c:pt>
                <c:pt idx="204">
                  <c:v>5.31</c:v>
                </c:pt>
                <c:pt idx="205">
                  <c:v>5.57</c:v>
                </c:pt>
                <c:pt idx="206">
                  <c:v>5.55</c:v>
                </c:pt>
                <c:pt idx="207">
                  <c:v>5.2</c:v>
                </c:pt>
                <c:pt idx="208">
                  <c:v>4.91</c:v>
                </c:pt>
                <c:pt idx="209">
                  <c:v>4.1399999999999997</c:v>
                </c:pt>
                <c:pt idx="210">
                  <c:v>3.51</c:v>
                </c:pt>
                <c:pt idx="211">
                  <c:v>3.3</c:v>
                </c:pt>
                <c:pt idx="212">
                  <c:v>3.83</c:v>
                </c:pt>
                <c:pt idx="213">
                  <c:v>4.17</c:v>
                </c:pt>
                <c:pt idx="214">
                  <c:v>4.2699999999999996</c:v>
                </c:pt>
                <c:pt idx="215">
                  <c:v>4.46</c:v>
                </c:pt>
                <c:pt idx="216">
                  <c:v>4.55</c:v>
                </c:pt>
                <c:pt idx="217">
                  <c:v>4.8099999999999996</c:v>
                </c:pt>
                <c:pt idx="218">
                  <c:v>4.87</c:v>
                </c:pt>
                <c:pt idx="219">
                  <c:v>5.05</c:v>
                </c:pt>
                <c:pt idx="220">
                  <c:v>5.0599999999999996</c:v>
                </c:pt>
                <c:pt idx="221">
                  <c:v>5.33</c:v>
                </c:pt>
                <c:pt idx="222">
                  <c:v>5.94</c:v>
                </c:pt>
                <c:pt idx="223">
                  <c:v>6.58</c:v>
                </c:pt>
                <c:pt idx="224">
                  <c:v>7.09</c:v>
                </c:pt>
                <c:pt idx="225">
                  <c:v>7.12</c:v>
                </c:pt>
                <c:pt idx="226">
                  <c:v>7.84</c:v>
                </c:pt>
                <c:pt idx="227">
                  <c:v>8.49</c:v>
                </c:pt>
                <c:pt idx="228">
                  <c:v>10.4</c:v>
                </c:pt>
                <c:pt idx="229">
                  <c:v>10.5</c:v>
                </c:pt>
                <c:pt idx="230">
                  <c:v>10.78</c:v>
                </c:pt>
                <c:pt idx="231">
                  <c:v>10.01</c:v>
                </c:pt>
                <c:pt idx="232">
                  <c:v>10.029999999999999</c:v>
                </c:pt>
                <c:pt idx="233">
                  <c:v>9.9499999999999993</c:v>
                </c:pt>
                <c:pt idx="234">
                  <c:v>9.65</c:v>
                </c:pt>
                <c:pt idx="235">
                  <c:v>8.9700000000000006</c:v>
                </c:pt>
                <c:pt idx="236">
                  <c:v>9.35</c:v>
                </c:pt>
                <c:pt idx="237">
                  <c:v>10.51</c:v>
                </c:pt>
                <c:pt idx="238">
                  <c:v>11.31</c:v>
                </c:pt>
                <c:pt idx="239">
                  <c:v>11.93</c:v>
                </c:pt>
                <c:pt idx="240">
                  <c:v>12.92</c:v>
                </c:pt>
                <c:pt idx="241">
                  <c:v>12.01</c:v>
                </c:pt>
                <c:pt idx="242">
                  <c:v>11.34</c:v>
                </c:pt>
                <c:pt idx="243">
                  <c:v>10.06</c:v>
                </c:pt>
                <c:pt idx="244">
                  <c:v>9.4499999999999993</c:v>
                </c:pt>
                <c:pt idx="245">
                  <c:v>8.5299999999999994</c:v>
                </c:pt>
                <c:pt idx="246">
                  <c:v>7.13</c:v>
                </c:pt>
                <c:pt idx="247">
                  <c:v>6.24</c:v>
                </c:pt>
                <c:pt idx="248">
                  <c:v>5.54</c:v>
                </c:pt>
                <c:pt idx="249">
                  <c:v>5.49</c:v>
                </c:pt>
                <c:pt idx="250">
                  <c:v>5.22</c:v>
                </c:pt>
                <c:pt idx="251">
                  <c:v>5.55</c:v>
                </c:pt>
                <c:pt idx="252">
                  <c:v>6.1</c:v>
                </c:pt>
                <c:pt idx="253">
                  <c:v>6.14</c:v>
                </c:pt>
                <c:pt idx="254">
                  <c:v>6.24</c:v>
                </c:pt>
                <c:pt idx="255">
                  <c:v>5.82</c:v>
                </c:pt>
                <c:pt idx="256">
                  <c:v>5.22</c:v>
                </c:pt>
                <c:pt idx="257">
                  <c:v>5.2</c:v>
                </c:pt>
                <c:pt idx="258">
                  <c:v>4.87</c:v>
                </c:pt>
                <c:pt idx="259">
                  <c:v>4.7699999999999996</c:v>
                </c:pt>
                <c:pt idx="260">
                  <c:v>4.84</c:v>
                </c:pt>
                <c:pt idx="261">
                  <c:v>4.82</c:v>
                </c:pt>
                <c:pt idx="262">
                  <c:v>5.29</c:v>
                </c:pt>
                <c:pt idx="263">
                  <c:v>5.48</c:v>
                </c:pt>
                <c:pt idx="264">
                  <c:v>5.31</c:v>
                </c:pt>
                <c:pt idx="265">
                  <c:v>5.29</c:v>
                </c:pt>
                <c:pt idx="266">
                  <c:v>5.25</c:v>
                </c:pt>
                <c:pt idx="267">
                  <c:v>5.0199999999999996</c:v>
                </c:pt>
                <c:pt idx="268">
                  <c:v>4.95</c:v>
                </c:pt>
                <c:pt idx="269">
                  <c:v>4.6500000000000004</c:v>
                </c:pt>
                <c:pt idx="270">
                  <c:v>4.6100000000000003</c:v>
                </c:pt>
                <c:pt idx="271">
                  <c:v>4.68</c:v>
                </c:pt>
                <c:pt idx="272">
                  <c:v>4.6900000000000004</c:v>
                </c:pt>
                <c:pt idx="273">
                  <c:v>4.7300000000000004</c:v>
                </c:pt>
                <c:pt idx="274">
                  <c:v>5.35</c:v>
                </c:pt>
                <c:pt idx="275">
                  <c:v>5.39</c:v>
                </c:pt>
                <c:pt idx="276">
                  <c:v>5.42</c:v>
                </c:pt>
                <c:pt idx="277">
                  <c:v>5.9</c:v>
                </c:pt>
                <c:pt idx="278">
                  <c:v>6.14</c:v>
                </c:pt>
                <c:pt idx="279">
                  <c:v>6.47</c:v>
                </c:pt>
                <c:pt idx="280">
                  <c:v>6.51</c:v>
                </c:pt>
                <c:pt idx="281">
                  <c:v>6.56</c:v>
                </c:pt>
                <c:pt idx="282">
                  <c:v>6.7</c:v>
                </c:pt>
                <c:pt idx="283">
                  <c:v>6.78</c:v>
                </c:pt>
                <c:pt idx="284">
                  <c:v>6.79</c:v>
                </c:pt>
                <c:pt idx="285">
                  <c:v>6.89</c:v>
                </c:pt>
                <c:pt idx="286">
                  <c:v>7.36</c:v>
                </c:pt>
                <c:pt idx="287">
                  <c:v>7.6</c:v>
                </c:pt>
                <c:pt idx="288">
                  <c:v>7.81</c:v>
                </c:pt>
                <c:pt idx="289">
                  <c:v>8.0399999999999991</c:v>
                </c:pt>
                <c:pt idx="290">
                  <c:v>8.4499999999999993</c:v>
                </c:pt>
                <c:pt idx="291">
                  <c:v>8.9600000000000009</c:v>
                </c:pt>
                <c:pt idx="292">
                  <c:v>9.76</c:v>
                </c:pt>
                <c:pt idx="293">
                  <c:v>10.029999999999999</c:v>
                </c:pt>
                <c:pt idx="294">
                  <c:v>10.07</c:v>
                </c:pt>
                <c:pt idx="295">
                  <c:v>10.06</c:v>
                </c:pt>
                <c:pt idx="296">
                  <c:v>10.09</c:v>
                </c:pt>
                <c:pt idx="297">
                  <c:v>10.01</c:v>
                </c:pt>
                <c:pt idx="298">
                  <c:v>10.24</c:v>
                </c:pt>
                <c:pt idx="299">
                  <c:v>10.29</c:v>
                </c:pt>
                <c:pt idx="300">
                  <c:v>10.47</c:v>
                </c:pt>
                <c:pt idx="301">
                  <c:v>10.94</c:v>
                </c:pt>
                <c:pt idx="302">
                  <c:v>11.43</c:v>
                </c:pt>
                <c:pt idx="303">
                  <c:v>13.77</c:v>
                </c:pt>
                <c:pt idx="304">
                  <c:v>13.18</c:v>
                </c:pt>
                <c:pt idx="305">
                  <c:v>13.78</c:v>
                </c:pt>
                <c:pt idx="306">
                  <c:v>13.82</c:v>
                </c:pt>
                <c:pt idx="307">
                  <c:v>14.13</c:v>
                </c:pt>
                <c:pt idx="308">
                  <c:v>17.190000000000001</c:v>
                </c:pt>
                <c:pt idx="309">
                  <c:v>17.61</c:v>
                </c:pt>
                <c:pt idx="310">
                  <c:v>10.98</c:v>
                </c:pt>
                <c:pt idx="311">
                  <c:v>9.4700000000000006</c:v>
                </c:pt>
                <c:pt idx="312">
                  <c:v>9.0299999999999994</c:v>
                </c:pt>
                <c:pt idx="313">
                  <c:v>9.61</c:v>
                </c:pt>
                <c:pt idx="314">
                  <c:v>10.87</c:v>
                </c:pt>
                <c:pt idx="315">
                  <c:v>12.81</c:v>
                </c:pt>
                <c:pt idx="316">
                  <c:v>15.85</c:v>
                </c:pt>
                <c:pt idx="317">
                  <c:v>18.899999999999999</c:v>
                </c:pt>
                <c:pt idx="318">
                  <c:v>19.079999999999998</c:v>
                </c:pt>
                <c:pt idx="319">
                  <c:v>15.93</c:v>
                </c:pt>
                <c:pt idx="320">
                  <c:v>14.7</c:v>
                </c:pt>
                <c:pt idx="321">
                  <c:v>15.72</c:v>
                </c:pt>
                <c:pt idx="322">
                  <c:v>18.52</c:v>
                </c:pt>
                <c:pt idx="323">
                  <c:v>19.100000000000001</c:v>
                </c:pt>
                <c:pt idx="324">
                  <c:v>19.04</c:v>
                </c:pt>
                <c:pt idx="325">
                  <c:v>17.82</c:v>
                </c:pt>
                <c:pt idx="326">
                  <c:v>15.87</c:v>
                </c:pt>
                <c:pt idx="327">
                  <c:v>15.08</c:v>
                </c:pt>
                <c:pt idx="328">
                  <c:v>13.31</c:v>
                </c:pt>
                <c:pt idx="329">
                  <c:v>12.37</c:v>
                </c:pt>
                <c:pt idx="330">
                  <c:v>13.22</c:v>
                </c:pt>
                <c:pt idx="331">
                  <c:v>14.78</c:v>
                </c:pt>
                <c:pt idx="332">
                  <c:v>14.68</c:v>
                </c:pt>
                <c:pt idx="333">
                  <c:v>14.94</c:v>
                </c:pt>
                <c:pt idx="334">
                  <c:v>14.45</c:v>
                </c:pt>
                <c:pt idx="335">
                  <c:v>14.15</c:v>
                </c:pt>
                <c:pt idx="336">
                  <c:v>12.59</c:v>
                </c:pt>
                <c:pt idx="337">
                  <c:v>10.119999999999999</c:v>
                </c:pt>
                <c:pt idx="338">
                  <c:v>10.31</c:v>
                </c:pt>
                <c:pt idx="339">
                  <c:v>9.7100000000000009</c:v>
                </c:pt>
                <c:pt idx="340">
                  <c:v>9.1999999999999993</c:v>
                </c:pt>
                <c:pt idx="341">
                  <c:v>8.9499999999999993</c:v>
                </c:pt>
                <c:pt idx="342">
                  <c:v>8.68</c:v>
                </c:pt>
                <c:pt idx="343">
                  <c:v>8.51</c:v>
                </c:pt>
                <c:pt idx="344">
                  <c:v>8.77</c:v>
                </c:pt>
                <c:pt idx="345">
                  <c:v>8.8000000000000007</c:v>
                </c:pt>
                <c:pt idx="346">
                  <c:v>8.6300000000000008</c:v>
                </c:pt>
                <c:pt idx="347">
                  <c:v>8.98</c:v>
                </c:pt>
                <c:pt idx="348">
                  <c:v>9.3699999999999992</c:v>
                </c:pt>
                <c:pt idx="349">
                  <c:v>9.56</c:v>
                </c:pt>
                <c:pt idx="350">
                  <c:v>9.4499999999999993</c:v>
                </c:pt>
                <c:pt idx="351">
                  <c:v>9.48</c:v>
                </c:pt>
                <c:pt idx="352">
                  <c:v>9.34</c:v>
                </c:pt>
                <c:pt idx="353">
                  <c:v>9.4700000000000006</c:v>
                </c:pt>
                <c:pt idx="354">
                  <c:v>9.56</c:v>
                </c:pt>
                <c:pt idx="355">
                  <c:v>9.59</c:v>
                </c:pt>
                <c:pt idx="356">
                  <c:v>9.91</c:v>
                </c:pt>
                <c:pt idx="357">
                  <c:v>10.29</c:v>
                </c:pt>
                <c:pt idx="358">
                  <c:v>10.32</c:v>
                </c:pt>
                <c:pt idx="359">
                  <c:v>11.06</c:v>
                </c:pt>
                <c:pt idx="360">
                  <c:v>11.23</c:v>
                </c:pt>
                <c:pt idx="361">
                  <c:v>11.64</c:v>
                </c:pt>
                <c:pt idx="362">
                  <c:v>11.3</c:v>
                </c:pt>
                <c:pt idx="363">
                  <c:v>9.99</c:v>
                </c:pt>
                <c:pt idx="364">
                  <c:v>9.43</c:v>
                </c:pt>
                <c:pt idx="365">
                  <c:v>8.3800000000000008</c:v>
                </c:pt>
                <c:pt idx="366">
                  <c:v>8.35</c:v>
                </c:pt>
                <c:pt idx="367">
                  <c:v>8.5</c:v>
                </c:pt>
                <c:pt idx="368">
                  <c:v>8.58</c:v>
                </c:pt>
                <c:pt idx="369">
                  <c:v>8.27</c:v>
                </c:pt>
                <c:pt idx="370">
                  <c:v>7.97</c:v>
                </c:pt>
                <c:pt idx="371">
                  <c:v>7.53</c:v>
                </c:pt>
                <c:pt idx="372">
                  <c:v>7.88</c:v>
                </c:pt>
                <c:pt idx="373">
                  <c:v>7.9</c:v>
                </c:pt>
                <c:pt idx="374">
                  <c:v>7.92</c:v>
                </c:pt>
                <c:pt idx="375">
                  <c:v>7.99</c:v>
                </c:pt>
                <c:pt idx="376">
                  <c:v>8.0500000000000007</c:v>
                </c:pt>
                <c:pt idx="377">
                  <c:v>8.27</c:v>
                </c:pt>
                <c:pt idx="378">
                  <c:v>8.14</c:v>
                </c:pt>
                <c:pt idx="379">
                  <c:v>7.86</c:v>
                </c:pt>
                <c:pt idx="380">
                  <c:v>7.48</c:v>
                </c:pt>
                <c:pt idx="381">
                  <c:v>6.99</c:v>
                </c:pt>
                <c:pt idx="382">
                  <c:v>6.85</c:v>
                </c:pt>
                <c:pt idx="383">
                  <c:v>6.92</c:v>
                </c:pt>
                <c:pt idx="384">
                  <c:v>6.56</c:v>
                </c:pt>
                <c:pt idx="385">
                  <c:v>6.17</c:v>
                </c:pt>
                <c:pt idx="386">
                  <c:v>5.89</c:v>
                </c:pt>
                <c:pt idx="387">
                  <c:v>5.85</c:v>
                </c:pt>
                <c:pt idx="388">
                  <c:v>6.04</c:v>
                </c:pt>
                <c:pt idx="389">
                  <c:v>6.91</c:v>
                </c:pt>
                <c:pt idx="390">
                  <c:v>6.43</c:v>
                </c:pt>
                <c:pt idx="391">
                  <c:v>6.1</c:v>
                </c:pt>
                <c:pt idx="392">
                  <c:v>6.13</c:v>
                </c:pt>
                <c:pt idx="393">
                  <c:v>6.37</c:v>
                </c:pt>
                <c:pt idx="394">
                  <c:v>6.85</c:v>
                </c:pt>
                <c:pt idx="395">
                  <c:v>6.73</c:v>
                </c:pt>
                <c:pt idx="396">
                  <c:v>6.58</c:v>
                </c:pt>
                <c:pt idx="397">
                  <c:v>6.73</c:v>
                </c:pt>
                <c:pt idx="398">
                  <c:v>7.22</c:v>
                </c:pt>
                <c:pt idx="399">
                  <c:v>7.29</c:v>
                </c:pt>
                <c:pt idx="400">
                  <c:v>6.69</c:v>
                </c:pt>
                <c:pt idx="401">
                  <c:v>6.77</c:v>
                </c:pt>
                <c:pt idx="402">
                  <c:v>6.83</c:v>
                </c:pt>
                <c:pt idx="403">
                  <c:v>6.58</c:v>
                </c:pt>
                <c:pt idx="404">
                  <c:v>6.58</c:v>
                </c:pt>
                <c:pt idx="405">
                  <c:v>6.87</c:v>
                </c:pt>
                <c:pt idx="406">
                  <c:v>7.09</c:v>
                </c:pt>
                <c:pt idx="407">
                  <c:v>7.51</c:v>
                </c:pt>
                <c:pt idx="408">
                  <c:v>7.75</c:v>
                </c:pt>
                <c:pt idx="409">
                  <c:v>8.01</c:v>
                </c:pt>
                <c:pt idx="410">
                  <c:v>8.19</c:v>
                </c:pt>
                <c:pt idx="411">
                  <c:v>8.3000000000000007</c:v>
                </c:pt>
                <c:pt idx="412">
                  <c:v>8.35</c:v>
                </c:pt>
                <c:pt idx="413">
                  <c:v>8.76</c:v>
                </c:pt>
                <c:pt idx="414">
                  <c:v>9.1199999999999992</c:v>
                </c:pt>
                <c:pt idx="415">
                  <c:v>9.36</c:v>
                </c:pt>
                <c:pt idx="416">
                  <c:v>9.85</c:v>
                </c:pt>
                <c:pt idx="417">
                  <c:v>9.84</c:v>
                </c:pt>
                <c:pt idx="418">
                  <c:v>9.81</c:v>
                </c:pt>
                <c:pt idx="419">
                  <c:v>9.5299999999999994</c:v>
                </c:pt>
                <c:pt idx="420">
                  <c:v>9.24</c:v>
                </c:pt>
                <c:pt idx="421">
                  <c:v>8.99</c:v>
                </c:pt>
                <c:pt idx="422">
                  <c:v>9.02</c:v>
                </c:pt>
                <c:pt idx="423">
                  <c:v>8.84</c:v>
                </c:pt>
                <c:pt idx="424">
                  <c:v>8.5500000000000007</c:v>
                </c:pt>
                <c:pt idx="425">
                  <c:v>8.4499999999999993</c:v>
                </c:pt>
                <c:pt idx="426">
                  <c:v>8.23</c:v>
                </c:pt>
                <c:pt idx="427">
                  <c:v>8.24</c:v>
                </c:pt>
                <c:pt idx="428">
                  <c:v>8.2799999999999994</c:v>
                </c:pt>
                <c:pt idx="429">
                  <c:v>8.26</c:v>
                </c:pt>
                <c:pt idx="430">
                  <c:v>8.18</c:v>
                </c:pt>
                <c:pt idx="431">
                  <c:v>8.2899999999999991</c:v>
                </c:pt>
                <c:pt idx="432">
                  <c:v>8.15</c:v>
                </c:pt>
                <c:pt idx="433">
                  <c:v>8.1300000000000008</c:v>
                </c:pt>
                <c:pt idx="434">
                  <c:v>8.1999999999999993</c:v>
                </c:pt>
                <c:pt idx="435">
                  <c:v>8.11</c:v>
                </c:pt>
                <c:pt idx="436">
                  <c:v>7.81</c:v>
                </c:pt>
                <c:pt idx="437">
                  <c:v>7.31</c:v>
                </c:pt>
                <c:pt idx="438">
                  <c:v>6.91</c:v>
                </c:pt>
                <c:pt idx="439">
                  <c:v>6.25</c:v>
                </c:pt>
                <c:pt idx="440">
                  <c:v>6.12</c:v>
                </c:pt>
                <c:pt idx="441">
                  <c:v>5.91</c:v>
                </c:pt>
                <c:pt idx="442">
                  <c:v>5.78</c:v>
                </c:pt>
                <c:pt idx="443">
                  <c:v>5.9</c:v>
                </c:pt>
                <c:pt idx="444">
                  <c:v>5.82</c:v>
                </c:pt>
                <c:pt idx="445">
                  <c:v>5.66</c:v>
                </c:pt>
                <c:pt idx="446">
                  <c:v>5.45</c:v>
                </c:pt>
                <c:pt idx="447">
                  <c:v>5.21</c:v>
                </c:pt>
                <c:pt idx="448">
                  <c:v>4.8099999999999996</c:v>
                </c:pt>
                <c:pt idx="449">
                  <c:v>4.43</c:v>
                </c:pt>
                <c:pt idx="450">
                  <c:v>4.03</c:v>
                </c:pt>
                <c:pt idx="451">
                  <c:v>4.0599999999999996</c:v>
                </c:pt>
                <c:pt idx="452">
                  <c:v>3.98</c:v>
                </c:pt>
                <c:pt idx="453">
                  <c:v>3.73</c:v>
                </c:pt>
                <c:pt idx="454">
                  <c:v>3.82</c:v>
                </c:pt>
                <c:pt idx="455">
                  <c:v>3.76</c:v>
                </c:pt>
                <c:pt idx="456">
                  <c:v>3.25</c:v>
                </c:pt>
                <c:pt idx="457">
                  <c:v>3.3</c:v>
                </c:pt>
                <c:pt idx="458">
                  <c:v>3.22</c:v>
                </c:pt>
                <c:pt idx="459">
                  <c:v>3.1</c:v>
                </c:pt>
                <c:pt idx="460">
                  <c:v>3.09</c:v>
                </c:pt>
                <c:pt idx="461">
                  <c:v>2.92</c:v>
                </c:pt>
                <c:pt idx="462">
                  <c:v>3.02</c:v>
                </c:pt>
                <c:pt idx="463">
                  <c:v>3.03</c:v>
                </c:pt>
                <c:pt idx="464">
                  <c:v>3.07</c:v>
                </c:pt>
                <c:pt idx="465">
                  <c:v>2.96</c:v>
                </c:pt>
                <c:pt idx="466">
                  <c:v>3</c:v>
                </c:pt>
                <c:pt idx="467">
                  <c:v>3.04</c:v>
                </c:pt>
                <c:pt idx="468">
                  <c:v>3.06</c:v>
                </c:pt>
                <c:pt idx="469">
                  <c:v>3.03</c:v>
                </c:pt>
                <c:pt idx="470">
                  <c:v>3.09</c:v>
                </c:pt>
                <c:pt idx="471">
                  <c:v>2.99</c:v>
                </c:pt>
                <c:pt idx="472">
                  <c:v>3.02</c:v>
                </c:pt>
                <c:pt idx="473">
                  <c:v>2.96</c:v>
                </c:pt>
                <c:pt idx="474">
                  <c:v>3.05</c:v>
                </c:pt>
                <c:pt idx="475">
                  <c:v>3.25</c:v>
                </c:pt>
                <c:pt idx="476">
                  <c:v>3.34</c:v>
                </c:pt>
                <c:pt idx="477">
                  <c:v>3.56</c:v>
                </c:pt>
                <c:pt idx="478">
                  <c:v>4.01</c:v>
                </c:pt>
                <c:pt idx="479">
                  <c:v>4.25</c:v>
                </c:pt>
                <c:pt idx="480">
                  <c:v>4.26</c:v>
                </c:pt>
                <c:pt idx="481">
                  <c:v>4.47</c:v>
                </c:pt>
                <c:pt idx="482">
                  <c:v>4.7300000000000004</c:v>
                </c:pt>
                <c:pt idx="483">
                  <c:v>4.76</c:v>
                </c:pt>
                <c:pt idx="484">
                  <c:v>5.29</c:v>
                </c:pt>
                <c:pt idx="485">
                  <c:v>5.45</c:v>
                </c:pt>
                <c:pt idx="486">
                  <c:v>5.53</c:v>
                </c:pt>
                <c:pt idx="487">
                  <c:v>5.92</c:v>
                </c:pt>
                <c:pt idx="488">
                  <c:v>5.98</c:v>
                </c:pt>
                <c:pt idx="489">
                  <c:v>6.05</c:v>
                </c:pt>
                <c:pt idx="490">
                  <c:v>6.01</c:v>
                </c:pt>
                <c:pt idx="491">
                  <c:v>6</c:v>
                </c:pt>
                <c:pt idx="492">
                  <c:v>5.85</c:v>
                </c:pt>
                <c:pt idx="493">
                  <c:v>5.74</c:v>
                </c:pt>
                <c:pt idx="494">
                  <c:v>5.8</c:v>
                </c:pt>
                <c:pt idx="495">
                  <c:v>5.76</c:v>
                </c:pt>
                <c:pt idx="496">
                  <c:v>5.8</c:v>
                </c:pt>
                <c:pt idx="497">
                  <c:v>5.6</c:v>
                </c:pt>
                <c:pt idx="498">
                  <c:v>5.56</c:v>
                </c:pt>
                <c:pt idx="499">
                  <c:v>5.22</c:v>
                </c:pt>
                <c:pt idx="500">
                  <c:v>5.31</c:v>
                </c:pt>
                <c:pt idx="501">
                  <c:v>5.22</c:v>
                </c:pt>
                <c:pt idx="502">
                  <c:v>5.24</c:v>
                </c:pt>
                <c:pt idx="503">
                  <c:v>5.27</c:v>
                </c:pt>
                <c:pt idx="504">
                  <c:v>5.4</c:v>
                </c:pt>
                <c:pt idx="505">
                  <c:v>5.22</c:v>
                </c:pt>
                <c:pt idx="506">
                  <c:v>5.3</c:v>
                </c:pt>
                <c:pt idx="507">
                  <c:v>5.24</c:v>
                </c:pt>
                <c:pt idx="508">
                  <c:v>5.31</c:v>
                </c:pt>
                <c:pt idx="509">
                  <c:v>5.29</c:v>
                </c:pt>
                <c:pt idx="510">
                  <c:v>5.25</c:v>
                </c:pt>
                <c:pt idx="511">
                  <c:v>5.19</c:v>
                </c:pt>
                <c:pt idx="512">
                  <c:v>5.39</c:v>
                </c:pt>
                <c:pt idx="513">
                  <c:v>5.51</c:v>
                </c:pt>
                <c:pt idx="514">
                  <c:v>5.5</c:v>
                </c:pt>
                <c:pt idx="515">
                  <c:v>5.56</c:v>
                </c:pt>
                <c:pt idx="516">
                  <c:v>5.52</c:v>
                </c:pt>
                <c:pt idx="517">
                  <c:v>5.54</c:v>
                </c:pt>
                <c:pt idx="518">
                  <c:v>5.54</c:v>
                </c:pt>
                <c:pt idx="519">
                  <c:v>5.5</c:v>
                </c:pt>
                <c:pt idx="520">
                  <c:v>5.52</c:v>
                </c:pt>
                <c:pt idx="521">
                  <c:v>5.5</c:v>
                </c:pt>
                <c:pt idx="522">
                  <c:v>5.56</c:v>
                </c:pt>
                <c:pt idx="523">
                  <c:v>5.51</c:v>
                </c:pt>
                <c:pt idx="524">
                  <c:v>5.49</c:v>
                </c:pt>
                <c:pt idx="525">
                  <c:v>5.45</c:v>
                </c:pt>
                <c:pt idx="526">
                  <c:v>5.49</c:v>
                </c:pt>
                <c:pt idx="527">
                  <c:v>5.56</c:v>
                </c:pt>
                <c:pt idx="528">
                  <c:v>5.54</c:v>
                </c:pt>
                <c:pt idx="529">
                  <c:v>5.55</c:v>
                </c:pt>
                <c:pt idx="530">
                  <c:v>5.51</c:v>
                </c:pt>
                <c:pt idx="531">
                  <c:v>5.07</c:v>
                </c:pt>
                <c:pt idx="532">
                  <c:v>4.83</c:v>
                </c:pt>
                <c:pt idx="533">
                  <c:v>4.68</c:v>
                </c:pt>
                <c:pt idx="534">
                  <c:v>4.63</c:v>
                </c:pt>
                <c:pt idx="535">
                  <c:v>4.76</c:v>
                </c:pt>
                <c:pt idx="536">
                  <c:v>4.8099999999999996</c:v>
                </c:pt>
                <c:pt idx="537">
                  <c:v>4.74</c:v>
                </c:pt>
                <c:pt idx="538">
                  <c:v>4.74</c:v>
                </c:pt>
                <c:pt idx="539">
                  <c:v>4.76</c:v>
                </c:pt>
                <c:pt idx="540">
                  <c:v>4.99</c:v>
                </c:pt>
                <c:pt idx="541">
                  <c:v>5.07</c:v>
                </c:pt>
                <c:pt idx="542">
                  <c:v>5.22</c:v>
                </c:pt>
                <c:pt idx="543">
                  <c:v>5.2</c:v>
                </c:pt>
                <c:pt idx="544">
                  <c:v>5.42</c:v>
                </c:pt>
                <c:pt idx="545">
                  <c:v>5.3</c:v>
                </c:pt>
                <c:pt idx="546">
                  <c:v>5.45</c:v>
                </c:pt>
                <c:pt idx="547">
                  <c:v>5.73</c:v>
                </c:pt>
                <c:pt idx="548">
                  <c:v>5.85</c:v>
                </c:pt>
                <c:pt idx="549">
                  <c:v>6.02</c:v>
                </c:pt>
                <c:pt idx="550">
                  <c:v>6.27</c:v>
                </c:pt>
                <c:pt idx="551">
                  <c:v>6.53</c:v>
                </c:pt>
                <c:pt idx="552">
                  <c:v>6.54</c:v>
                </c:pt>
                <c:pt idx="553">
                  <c:v>6.5</c:v>
                </c:pt>
                <c:pt idx="554">
                  <c:v>6.52</c:v>
                </c:pt>
                <c:pt idx="555">
                  <c:v>6.51</c:v>
                </c:pt>
                <c:pt idx="556">
                  <c:v>6.51</c:v>
                </c:pt>
                <c:pt idx="557">
                  <c:v>6.4</c:v>
                </c:pt>
                <c:pt idx="558">
                  <c:v>5.98</c:v>
                </c:pt>
                <c:pt idx="559">
                  <c:v>5.49</c:v>
                </c:pt>
                <c:pt idx="560">
                  <c:v>5.31</c:v>
                </c:pt>
                <c:pt idx="561">
                  <c:v>4.8</c:v>
                </c:pt>
                <c:pt idx="562">
                  <c:v>4.21</c:v>
                </c:pt>
                <c:pt idx="563">
                  <c:v>3.97</c:v>
                </c:pt>
                <c:pt idx="564">
                  <c:v>3.77</c:v>
                </c:pt>
                <c:pt idx="565">
                  <c:v>3.65</c:v>
                </c:pt>
                <c:pt idx="566">
                  <c:v>3.07</c:v>
                </c:pt>
                <c:pt idx="567">
                  <c:v>2.4900000000000002</c:v>
                </c:pt>
                <c:pt idx="568">
                  <c:v>2.09</c:v>
                </c:pt>
                <c:pt idx="569">
                  <c:v>1.82</c:v>
                </c:pt>
                <c:pt idx="570">
                  <c:v>1.73</c:v>
                </c:pt>
                <c:pt idx="571">
                  <c:v>1.74</c:v>
                </c:pt>
                <c:pt idx="572">
                  <c:v>1.73</c:v>
                </c:pt>
                <c:pt idx="573">
                  <c:v>1.75</c:v>
                </c:pt>
                <c:pt idx="574">
                  <c:v>1.75</c:v>
                </c:pt>
                <c:pt idx="575">
                  <c:v>1.75</c:v>
                </c:pt>
                <c:pt idx="576">
                  <c:v>1.73</c:v>
                </c:pt>
                <c:pt idx="577">
                  <c:v>1.74</c:v>
                </c:pt>
                <c:pt idx="578">
                  <c:v>1.75</c:v>
                </c:pt>
                <c:pt idx="579">
                  <c:v>1.75</c:v>
                </c:pt>
                <c:pt idx="580">
                  <c:v>1.34</c:v>
                </c:pt>
                <c:pt idx="581">
                  <c:v>1.24</c:v>
                </c:pt>
                <c:pt idx="582">
                  <c:v>1.24</c:v>
                </c:pt>
                <c:pt idx="583">
                  <c:v>1.26</c:v>
                </c:pt>
                <c:pt idx="584">
                  <c:v>1.25</c:v>
                </c:pt>
                <c:pt idx="585">
                  <c:v>1.26</c:v>
                </c:pt>
                <c:pt idx="586">
                  <c:v>1.26</c:v>
                </c:pt>
                <c:pt idx="587">
                  <c:v>1.22</c:v>
                </c:pt>
                <c:pt idx="588">
                  <c:v>1.01</c:v>
                </c:pt>
                <c:pt idx="589">
                  <c:v>1.03</c:v>
                </c:pt>
                <c:pt idx="590">
                  <c:v>1.01</c:v>
                </c:pt>
                <c:pt idx="591">
                  <c:v>1.01</c:v>
                </c:pt>
                <c:pt idx="592">
                  <c:v>1</c:v>
                </c:pt>
                <c:pt idx="593">
                  <c:v>0.98</c:v>
                </c:pt>
                <c:pt idx="594">
                  <c:v>1</c:v>
                </c:pt>
                <c:pt idx="595">
                  <c:v>1.01</c:v>
                </c:pt>
                <c:pt idx="596">
                  <c:v>1</c:v>
                </c:pt>
                <c:pt idx="597">
                  <c:v>1</c:v>
                </c:pt>
                <c:pt idx="598">
                  <c:v>1</c:v>
                </c:pt>
                <c:pt idx="599">
                  <c:v>1.03</c:v>
                </c:pt>
                <c:pt idx="600">
                  <c:v>1.26</c:v>
                </c:pt>
                <c:pt idx="601">
                  <c:v>1.43</c:v>
                </c:pt>
                <c:pt idx="602">
                  <c:v>1.61</c:v>
                </c:pt>
                <c:pt idx="603">
                  <c:v>1.76</c:v>
                </c:pt>
                <c:pt idx="604">
                  <c:v>1.93</c:v>
                </c:pt>
                <c:pt idx="605">
                  <c:v>2.16</c:v>
                </c:pt>
                <c:pt idx="606">
                  <c:v>2.2799999999999998</c:v>
                </c:pt>
                <c:pt idx="607">
                  <c:v>2.5</c:v>
                </c:pt>
                <c:pt idx="608">
                  <c:v>2.63</c:v>
                </c:pt>
                <c:pt idx="609">
                  <c:v>2.79</c:v>
                </c:pt>
                <c:pt idx="610">
                  <c:v>3</c:v>
                </c:pt>
                <c:pt idx="611">
                  <c:v>3.04</c:v>
                </c:pt>
                <c:pt idx="612">
                  <c:v>3.26</c:v>
                </c:pt>
                <c:pt idx="613">
                  <c:v>3.5</c:v>
                </c:pt>
                <c:pt idx="614">
                  <c:v>3.62</c:v>
                </c:pt>
                <c:pt idx="615">
                  <c:v>3.78</c:v>
                </c:pt>
                <c:pt idx="616">
                  <c:v>4</c:v>
                </c:pt>
                <c:pt idx="617">
                  <c:v>4.16</c:v>
                </c:pt>
                <c:pt idx="618">
                  <c:v>4.29</c:v>
                </c:pt>
                <c:pt idx="619">
                  <c:v>4.49</c:v>
                </c:pt>
                <c:pt idx="620">
                  <c:v>4.59</c:v>
                </c:pt>
                <c:pt idx="621">
                  <c:v>4.79</c:v>
                </c:pt>
                <c:pt idx="622">
                  <c:v>4.9400000000000004</c:v>
                </c:pt>
                <c:pt idx="623">
                  <c:v>4.99</c:v>
                </c:pt>
                <c:pt idx="624">
                  <c:v>5.24</c:v>
                </c:pt>
                <c:pt idx="625">
                  <c:v>5.25</c:v>
                </c:pt>
                <c:pt idx="626">
                  <c:v>5.25</c:v>
                </c:pt>
                <c:pt idx="627">
                  <c:v>5.25</c:v>
                </c:pt>
                <c:pt idx="628">
                  <c:v>5.25</c:v>
                </c:pt>
                <c:pt idx="629">
                  <c:v>5.24</c:v>
                </c:pt>
                <c:pt idx="630">
                  <c:v>5.25</c:v>
                </c:pt>
                <c:pt idx="631">
                  <c:v>5.26</c:v>
                </c:pt>
                <c:pt idx="632">
                  <c:v>5.26</c:v>
                </c:pt>
                <c:pt idx="633">
                  <c:v>5.25</c:v>
                </c:pt>
                <c:pt idx="634">
                  <c:v>5.25</c:v>
                </c:pt>
                <c:pt idx="635">
                  <c:v>5.25</c:v>
                </c:pt>
                <c:pt idx="636">
                  <c:v>5.26</c:v>
                </c:pt>
                <c:pt idx="637">
                  <c:v>5.0199999999999996</c:v>
                </c:pt>
                <c:pt idx="638">
                  <c:v>4.9400000000000004</c:v>
                </c:pt>
                <c:pt idx="639">
                  <c:v>4.76</c:v>
                </c:pt>
                <c:pt idx="640">
                  <c:v>4.49</c:v>
                </c:pt>
                <c:pt idx="641">
                  <c:v>4.24</c:v>
                </c:pt>
                <c:pt idx="642">
                  <c:v>3.94</c:v>
                </c:pt>
                <c:pt idx="643">
                  <c:v>2.98</c:v>
                </c:pt>
                <c:pt idx="644">
                  <c:v>2.61</c:v>
                </c:pt>
                <c:pt idx="645">
                  <c:v>2.2799999999999998</c:v>
                </c:pt>
                <c:pt idx="646">
                  <c:v>1.98</c:v>
                </c:pt>
                <c:pt idx="647">
                  <c:v>2</c:v>
                </c:pt>
                <c:pt idx="648">
                  <c:v>2.0099999999999998</c:v>
                </c:pt>
                <c:pt idx="649">
                  <c:v>2</c:v>
                </c:pt>
                <c:pt idx="650">
                  <c:v>1.81</c:v>
                </c:pt>
                <c:pt idx="651">
                  <c:v>0.97</c:v>
                </c:pt>
                <c:pt idx="652">
                  <c:v>0.39</c:v>
                </c:pt>
                <c:pt idx="653">
                  <c:v>0.16</c:v>
                </c:pt>
                <c:pt idx="654">
                  <c:v>0.15</c:v>
                </c:pt>
                <c:pt idx="655">
                  <c:v>0.22</c:v>
                </c:pt>
                <c:pt idx="656">
                  <c:v>0.18</c:v>
                </c:pt>
                <c:pt idx="657">
                  <c:v>0.15</c:v>
                </c:pt>
                <c:pt idx="658">
                  <c:v>0.18</c:v>
                </c:pt>
                <c:pt idx="659">
                  <c:v>0.21</c:v>
                </c:pt>
                <c:pt idx="660">
                  <c:v>0.16</c:v>
                </c:pt>
                <c:pt idx="661">
                  <c:v>0.16</c:v>
                </c:pt>
                <c:pt idx="662">
                  <c:v>0.15</c:v>
                </c:pt>
                <c:pt idx="663">
                  <c:v>0.12</c:v>
                </c:pt>
                <c:pt idx="664">
                  <c:v>0.12</c:v>
                </c:pt>
                <c:pt idx="665">
                  <c:v>0.12</c:v>
                </c:pt>
                <c:pt idx="666">
                  <c:v>0.11</c:v>
                </c:pt>
                <c:pt idx="667">
                  <c:v>0.13</c:v>
                </c:pt>
                <c:pt idx="668">
                  <c:v>0.16</c:v>
                </c:pt>
                <c:pt idx="669">
                  <c:v>0.2</c:v>
                </c:pt>
                <c:pt idx="670">
                  <c:v>0.2</c:v>
                </c:pt>
                <c:pt idx="671">
                  <c:v>0.18</c:v>
                </c:pt>
                <c:pt idx="672">
                  <c:v>0.18</c:v>
                </c:pt>
                <c:pt idx="673">
                  <c:v>0.19</c:v>
                </c:pt>
                <c:pt idx="674">
                  <c:v>0.19</c:v>
                </c:pt>
                <c:pt idx="675">
                  <c:v>0.19</c:v>
                </c:pt>
                <c:pt idx="676">
                  <c:v>0.19</c:v>
                </c:pt>
                <c:pt idx="677">
                  <c:v>0.18</c:v>
                </c:pt>
                <c:pt idx="678">
                  <c:v>0.17</c:v>
                </c:pt>
                <c:pt idx="679">
                  <c:v>0.16</c:v>
                </c:pt>
                <c:pt idx="680">
                  <c:v>0.14000000000000001</c:v>
                </c:pt>
                <c:pt idx="681">
                  <c:v>0.1</c:v>
                </c:pt>
                <c:pt idx="682">
                  <c:v>0.09</c:v>
                </c:pt>
                <c:pt idx="683">
                  <c:v>0.09</c:v>
                </c:pt>
                <c:pt idx="684">
                  <c:v>7.0000000000000007E-2</c:v>
                </c:pt>
                <c:pt idx="685">
                  <c:v>0.1</c:v>
                </c:pt>
                <c:pt idx="686">
                  <c:v>0.08</c:v>
                </c:pt>
                <c:pt idx="687">
                  <c:v>7.0000000000000007E-2</c:v>
                </c:pt>
                <c:pt idx="688">
                  <c:v>0.08</c:v>
                </c:pt>
                <c:pt idx="689">
                  <c:v>7.0000000000000007E-2</c:v>
                </c:pt>
                <c:pt idx="690">
                  <c:v>0.08</c:v>
                </c:pt>
                <c:pt idx="691">
                  <c:v>0.1</c:v>
                </c:pt>
                <c:pt idx="692">
                  <c:v>0.13</c:v>
                </c:pt>
                <c:pt idx="693">
                  <c:v>0.14000000000000001</c:v>
                </c:pt>
                <c:pt idx="694">
                  <c:v>0.16</c:v>
                </c:pt>
                <c:pt idx="695">
                  <c:v>0.16</c:v>
                </c:pt>
                <c:pt idx="696">
                  <c:v>0.16</c:v>
                </c:pt>
                <c:pt idx="697">
                  <c:v>0.13</c:v>
                </c:pt>
                <c:pt idx="698">
                  <c:v>0.14000000000000001</c:v>
                </c:pt>
                <c:pt idx="699">
                  <c:v>0.16</c:v>
                </c:pt>
                <c:pt idx="700">
                  <c:v>0.16</c:v>
                </c:pt>
                <c:pt idx="701">
                  <c:v>0.16</c:v>
                </c:pt>
                <c:pt idx="702">
                  <c:v>0.14000000000000001</c:v>
                </c:pt>
                <c:pt idx="703">
                  <c:v>0.15</c:v>
                </c:pt>
                <c:pt idx="704">
                  <c:v>0.14000000000000001</c:v>
                </c:pt>
                <c:pt idx="705">
                  <c:v>0.15</c:v>
                </c:pt>
                <c:pt idx="706">
                  <c:v>0.11</c:v>
                </c:pt>
                <c:pt idx="707">
                  <c:v>0.09</c:v>
                </c:pt>
                <c:pt idx="708">
                  <c:v>0.09</c:v>
                </c:pt>
                <c:pt idx="709">
                  <c:v>0.08</c:v>
                </c:pt>
                <c:pt idx="710">
                  <c:v>0.08</c:v>
                </c:pt>
                <c:pt idx="711">
                  <c:v>0.09</c:v>
                </c:pt>
                <c:pt idx="712">
                  <c:v>0.08</c:v>
                </c:pt>
                <c:pt idx="713">
                  <c:v>0.09</c:v>
                </c:pt>
                <c:pt idx="714">
                  <c:v>7.0000000000000007E-2</c:v>
                </c:pt>
                <c:pt idx="715">
                  <c:v>7.0000000000000007E-2</c:v>
                </c:pt>
                <c:pt idx="716">
                  <c:v>0.08</c:v>
                </c:pt>
                <c:pt idx="717">
                  <c:v>0.09</c:v>
                </c:pt>
                <c:pt idx="718">
                  <c:v>0.09</c:v>
                </c:pt>
                <c:pt idx="719">
                  <c:v>0.1</c:v>
                </c:pt>
                <c:pt idx="720">
                  <c:v>0.09</c:v>
                </c:pt>
                <c:pt idx="721">
                  <c:v>0.09</c:v>
                </c:pt>
                <c:pt idx="722">
                  <c:v>0.09</c:v>
                </c:pt>
                <c:pt idx="723">
                  <c:v>0.09</c:v>
                </c:pt>
                <c:pt idx="724">
                  <c:v>0.09</c:v>
                </c:pt>
                <c:pt idx="725">
                  <c:v>0.12</c:v>
                </c:pt>
                <c:pt idx="726">
                  <c:v>0.11</c:v>
                </c:pt>
                <c:pt idx="727">
                  <c:v>0.11</c:v>
                </c:pt>
                <c:pt idx="728">
                  <c:v>0.11</c:v>
                </c:pt>
                <c:pt idx="729">
                  <c:v>0.12</c:v>
                </c:pt>
                <c:pt idx="730">
                  <c:v>0.12</c:v>
                </c:pt>
                <c:pt idx="731">
                  <c:v>0.13</c:v>
                </c:pt>
                <c:pt idx="732">
                  <c:v>0.13</c:v>
                </c:pt>
                <c:pt idx="733">
                  <c:v>0.14000000000000001</c:v>
                </c:pt>
                <c:pt idx="734">
                  <c:v>0.14000000000000001</c:v>
                </c:pt>
                <c:pt idx="735">
                  <c:v>0.12</c:v>
                </c:pt>
                <c:pt idx="736">
                  <c:v>0.12</c:v>
                </c:pt>
                <c:pt idx="737">
                  <c:v>0.24</c:v>
                </c:pt>
                <c:pt idx="738">
                  <c:v>0.34</c:v>
                </c:pt>
                <c:pt idx="739">
                  <c:v>0.38</c:v>
                </c:pt>
                <c:pt idx="740">
                  <c:v>0.36</c:v>
                </c:pt>
                <c:pt idx="741">
                  <c:v>0.37</c:v>
                </c:pt>
                <c:pt idx="742">
                  <c:v>0.37</c:v>
                </c:pt>
                <c:pt idx="743">
                  <c:v>0.38</c:v>
                </c:pt>
                <c:pt idx="744">
                  <c:v>0.39</c:v>
                </c:pt>
                <c:pt idx="745">
                  <c:v>0.4</c:v>
                </c:pt>
                <c:pt idx="746">
                  <c:v>0.4</c:v>
                </c:pt>
                <c:pt idx="747">
                  <c:v>0.4</c:v>
                </c:pt>
                <c:pt idx="748">
                  <c:v>0.41</c:v>
                </c:pt>
                <c:pt idx="749">
                  <c:v>0.54</c:v>
                </c:pt>
                <c:pt idx="750">
                  <c:v>0.65</c:v>
                </c:pt>
                <c:pt idx="751">
                  <c:v>0.66</c:v>
                </c:pt>
                <c:pt idx="752">
                  <c:v>0.79</c:v>
                </c:pt>
                <c:pt idx="753">
                  <c:v>0.9</c:v>
                </c:pt>
                <c:pt idx="754">
                  <c:v>0.91</c:v>
                </c:pt>
                <c:pt idx="755">
                  <c:v>1.04</c:v>
                </c:pt>
                <c:pt idx="756">
                  <c:v>1.1499999999999999</c:v>
                </c:pt>
                <c:pt idx="757">
                  <c:v>1.1599999999999999</c:v>
                </c:pt>
                <c:pt idx="758">
                  <c:v>1.1499999999999999</c:v>
                </c:pt>
                <c:pt idx="759">
                  <c:v>1.1499999999999999</c:v>
                </c:pt>
                <c:pt idx="760">
                  <c:v>1.1599999999999999</c:v>
                </c:pt>
                <c:pt idx="761">
                  <c:v>1.3</c:v>
                </c:pt>
                <c:pt idx="762">
                  <c:v>1.41</c:v>
                </c:pt>
                <c:pt idx="763">
                  <c:v>1.42</c:v>
                </c:pt>
                <c:pt idx="764">
                  <c:v>1.51</c:v>
                </c:pt>
                <c:pt idx="765">
                  <c:v>1.69</c:v>
                </c:pt>
                <c:pt idx="766">
                  <c:v>1.7</c:v>
                </c:pt>
                <c:pt idx="767">
                  <c:v>1.82</c:v>
                </c:pt>
                <c:pt idx="768">
                  <c:v>1.91</c:v>
                </c:pt>
                <c:pt idx="769">
                  <c:v>1.91</c:v>
                </c:pt>
                <c:pt idx="770">
                  <c:v>1.95</c:v>
                </c:pt>
                <c:pt idx="771">
                  <c:v>2.19</c:v>
                </c:pt>
                <c:pt idx="772">
                  <c:v>2.2000000000000002</c:v>
                </c:pt>
                <c:pt idx="773">
                  <c:v>2.27</c:v>
                </c:pt>
                <c:pt idx="774">
                  <c:v>2.4</c:v>
                </c:pt>
                <c:pt idx="775">
                  <c:v>2.4</c:v>
                </c:pt>
                <c:pt idx="776">
                  <c:v>2.41</c:v>
                </c:pt>
                <c:pt idx="777">
                  <c:v>2.42</c:v>
                </c:pt>
                <c:pt idx="778">
                  <c:v>2.39</c:v>
                </c:pt>
                <c:pt idx="779">
                  <c:v>2.38</c:v>
                </c:pt>
                <c:pt idx="780">
                  <c:v>2.4</c:v>
                </c:pt>
                <c:pt idx="781">
                  <c:v>2.13</c:v>
                </c:pt>
                <c:pt idx="782">
                  <c:v>2.04</c:v>
                </c:pt>
                <c:pt idx="783">
                  <c:v>1.83</c:v>
                </c:pt>
                <c:pt idx="784">
                  <c:v>1.55</c:v>
                </c:pt>
                <c:pt idx="785">
                  <c:v>1.55</c:v>
                </c:pt>
                <c:pt idx="786">
                  <c:v>1.55</c:v>
                </c:pt>
                <c:pt idx="787">
                  <c:v>1.58</c:v>
                </c:pt>
                <c:pt idx="788">
                  <c:v>0.65</c:v>
                </c:pt>
                <c:pt idx="789">
                  <c:v>0.05</c:v>
                </c:pt>
                <c:pt idx="790">
                  <c:v>0.05</c:v>
                </c:pt>
                <c:pt idx="791">
                  <c:v>0.08</c:v>
                </c:pt>
                <c:pt idx="792">
                  <c:v>0.09</c:v>
                </c:pt>
                <c:pt idx="793">
                  <c:v>0.1</c:v>
                </c:pt>
                <c:pt idx="794">
                  <c:v>0.09</c:v>
                </c:pt>
                <c:pt idx="795">
                  <c:v>0.09</c:v>
                </c:pt>
                <c:pt idx="796">
                  <c:v>0.09</c:v>
                </c:pt>
                <c:pt idx="797">
                  <c:v>0.09</c:v>
                </c:pt>
                <c:pt idx="798">
                  <c:v>0.09</c:v>
                </c:pt>
                <c:pt idx="799">
                  <c:v>0.08</c:v>
                </c:pt>
                <c:pt idx="800">
                  <c:v>7.0000000000000007E-2</c:v>
                </c:pt>
                <c:pt idx="801">
                  <c:v>7.0000000000000007E-2</c:v>
                </c:pt>
                <c:pt idx="802">
                  <c:v>0.06</c:v>
                </c:pt>
                <c:pt idx="803">
                  <c:v>0.08</c:v>
                </c:pt>
                <c:pt idx="804">
                  <c:v>0.1</c:v>
                </c:pt>
                <c:pt idx="805">
                  <c:v>0.09</c:v>
                </c:pt>
                <c:pt idx="806">
                  <c:v>0.08</c:v>
                </c:pt>
                <c:pt idx="807">
                  <c:v>0.08</c:v>
                </c:pt>
                <c:pt idx="808">
                  <c:v>0.08</c:v>
                </c:pt>
                <c:pt idx="809">
                  <c:v>0.08</c:v>
                </c:pt>
                <c:pt idx="810">
                  <c:v>0.08</c:v>
                </c:pt>
                <c:pt idx="811">
                  <c:v>0.08</c:v>
                </c:pt>
                <c:pt idx="812">
                  <c:v>0.2</c:v>
                </c:pt>
                <c:pt idx="813">
                  <c:v>0.33</c:v>
                </c:pt>
                <c:pt idx="814">
                  <c:v>0.77</c:v>
                </c:pt>
                <c:pt idx="815">
                  <c:v>1.21</c:v>
                </c:pt>
                <c:pt idx="816">
                  <c:v>1.68</c:v>
                </c:pt>
                <c:pt idx="817">
                  <c:v>2.33</c:v>
                </c:pt>
                <c:pt idx="818">
                  <c:v>2.56</c:v>
                </c:pt>
                <c:pt idx="819">
                  <c:v>3.08</c:v>
                </c:pt>
                <c:pt idx="820">
                  <c:v>3.78</c:v>
                </c:pt>
                <c:pt idx="821">
                  <c:v>4.0999999999999996</c:v>
                </c:pt>
                <c:pt idx="822">
                  <c:v>4.33</c:v>
                </c:pt>
                <c:pt idx="823">
                  <c:v>4.57</c:v>
                </c:pt>
                <c:pt idx="824">
                  <c:v>4.83</c:v>
                </c:pt>
                <c:pt idx="825">
                  <c:v>4.83</c:v>
                </c:pt>
                <c:pt idx="826">
                  <c:v>5.08</c:v>
                </c:pt>
                <c:pt idx="827">
                  <c:v>5.08</c:v>
                </c:pt>
                <c:pt idx="828">
                  <c:v>5.33</c:v>
                </c:pt>
                <c:pt idx="829">
                  <c:v>5.33</c:v>
                </c:pt>
                <c:pt idx="830">
                  <c:v>5.33</c:v>
                </c:pt>
                <c:pt idx="831">
                  <c:v>5.33</c:v>
                </c:pt>
                <c:pt idx="832">
                  <c:v>5.33</c:v>
                </c:pt>
                <c:pt idx="833">
                  <c:v>5.33</c:v>
                </c:pt>
              </c:numCache>
            </c:numRef>
          </c:xVal>
          <c:yVal>
            <c:numRef>
              <c:f>Sheet1!$B$2:$B$835</c:f>
              <c:numCache>
                <c:formatCode>General</c:formatCode>
                <c:ptCount val="834"/>
                <c:pt idx="0">
                  <c:v>5.7172200000000002</c:v>
                </c:pt>
                <c:pt idx="1">
                  <c:v>-3.4002599999999998</c:v>
                </c:pt>
                <c:pt idx="2">
                  <c:v>8.3137799999999995</c:v>
                </c:pt>
                <c:pt idx="3">
                  <c:v>-1.9498599999999999</c:v>
                </c:pt>
                <c:pt idx="4">
                  <c:v>8.0808099999999996</c:v>
                </c:pt>
                <c:pt idx="5">
                  <c:v>5.0817800000000002</c:v>
                </c:pt>
                <c:pt idx="6">
                  <c:v>1.8065599999999999</c:v>
                </c:pt>
                <c:pt idx="7">
                  <c:v>0.35489999999999999</c:v>
                </c:pt>
                <c:pt idx="8">
                  <c:v>-0.48965999999999998</c:v>
                </c:pt>
                <c:pt idx="9">
                  <c:v>3.7725499999999998</c:v>
                </c:pt>
                <c:pt idx="10">
                  <c:v>-0.13172</c:v>
                </c:pt>
                <c:pt idx="11">
                  <c:v>8.2300199999999997</c:v>
                </c:pt>
                <c:pt idx="12">
                  <c:v>6.0687300000000004</c:v>
                </c:pt>
                <c:pt idx="13">
                  <c:v>-0.78125</c:v>
                </c:pt>
                <c:pt idx="14">
                  <c:v>1.13479</c:v>
                </c:pt>
                <c:pt idx="15">
                  <c:v>-3.0455700000000001</c:v>
                </c:pt>
                <c:pt idx="16">
                  <c:v>7.4870099999999997</c:v>
                </c:pt>
                <c:pt idx="17">
                  <c:v>-6.5920000000000006E-2</c:v>
                </c:pt>
                <c:pt idx="18">
                  <c:v>-3.6499600000000001</c:v>
                </c:pt>
                <c:pt idx="19">
                  <c:v>3.4687399999999999</c:v>
                </c:pt>
                <c:pt idx="20">
                  <c:v>6.9254499999999997</c:v>
                </c:pt>
                <c:pt idx="21">
                  <c:v>-0.20627000000000001</c:v>
                </c:pt>
                <c:pt idx="22">
                  <c:v>-6.5729600000000001</c:v>
                </c:pt>
                <c:pt idx="23">
                  <c:v>3.9159299999999999</c:v>
                </c:pt>
                <c:pt idx="24">
                  <c:v>5.1522300000000003</c:v>
                </c:pt>
                <c:pt idx="25">
                  <c:v>-3.8064399999999998</c:v>
                </c:pt>
                <c:pt idx="26">
                  <c:v>-4.5464099999999998</c:v>
                </c:pt>
                <c:pt idx="27">
                  <c:v>0.50717000000000001</c:v>
                </c:pt>
                <c:pt idx="28">
                  <c:v>-1.09697</c:v>
                </c:pt>
                <c:pt idx="29">
                  <c:v>3.5270600000000001</c:v>
                </c:pt>
                <c:pt idx="30">
                  <c:v>-4.1782700000000004</c:v>
                </c:pt>
                <c:pt idx="31">
                  <c:v>-3.2647599999999999</c:v>
                </c:pt>
                <c:pt idx="32">
                  <c:v>1.9648600000000001</c:v>
                </c:pt>
                <c:pt idx="33">
                  <c:v>3.6953100000000001</c:v>
                </c:pt>
                <c:pt idx="34">
                  <c:v>3.6947999999999999</c:v>
                </c:pt>
                <c:pt idx="35">
                  <c:v>-0.1265</c:v>
                </c:pt>
                <c:pt idx="36">
                  <c:v>1.1399600000000001</c:v>
                </c:pt>
                <c:pt idx="37">
                  <c:v>-5.6146900000000004</c:v>
                </c:pt>
                <c:pt idx="38">
                  <c:v>-6.1919500000000003</c:v>
                </c:pt>
                <c:pt idx="39">
                  <c:v>-3.2060399999999998</c:v>
                </c:pt>
                <c:pt idx="40">
                  <c:v>1.6073999999999999</c:v>
                </c:pt>
                <c:pt idx="41">
                  <c:v>-4.1466900000000004</c:v>
                </c:pt>
                <c:pt idx="42">
                  <c:v>4.2760699999999998</c:v>
                </c:pt>
                <c:pt idx="43">
                  <c:v>-2.0623499999999999</c:v>
                </c:pt>
                <c:pt idx="44">
                  <c:v>3.08521</c:v>
                </c:pt>
                <c:pt idx="45">
                  <c:v>3.1829000000000001</c:v>
                </c:pt>
                <c:pt idx="46">
                  <c:v>1.4963200000000001</c:v>
                </c:pt>
                <c:pt idx="47">
                  <c:v>2.6082999999999998</c:v>
                </c:pt>
                <c:pt idx="48">
                  <c:v>4.3103499999999997</c:v>
                </c:pt>
                <c:pt idx="49">
                  <c:v>1.18669</c:v>
                </c:pt>
                <c:pt idx="50">
                  <c:v>4.8376999999999999</c:v>
                </c:pt>
                <c:pt idx="51">
                  <c:v>2.5369600000000001</c:v>
                </c:pt>
                <c:pt idx="52">
                  <c:v>2.2404099999999998</c:v>
                </c:pt>
                <c:pt idx="53">
                  <c:v>5.2019799999999998</c:v>
                </c:pt>
                <c:pt idx="54">
                  <c:v>0.38036999999999999</c:v>
                </c:pt>
                <c:pt idx="55">
                  <c:v>-1.804E-2</c:v>
                </c:pt>
                <c:pt idx="56">
                  <c:v>5.4140000000000001E-2</c:v>
                </c:pt>
                <c:pt idx="57">
                  <c:v>3.8780700000000001</c:v>
                </c:pt>
                <c:pt idx="58">
                  <c:v>1.89269</c:v>
                </c:pt>
                <c:pt idx="59">
                  <c:v>-0.35787000000000002</c:v>
                </c:pt>
                <c:pt idx="60">
                  <c:v>3.4889700000000001</c:v>
                </c:pt>
                <c:pt idx="61">
                  <c:v>-1.5038800000000001</c:v>
                </c:pt>
                <c:pt idx="62">
                  <c:v>-4.5637600000000003</c:v>
                </c:pt>
                <c:pt idx="63">
                  <c:v>1.1251800000000001</c:v>
                </c:pt>
                <c:pt idx="64">
                  <c:v>1.32128</c:v>
                </c:pt>
                <c:pt idx="65">
                  <c:v>2.7625299999999999</c:v>
                </c:pt>
                <c:pt idx="66">
                  <c:v>-7.1464400000000001</c:v>
                </c:pt>
                <c:pt idx="67">
                  <c:v>0.91710000000000003</c:v>
                </c:pt>
                <c:pt idx="68">
                  <c:v>-1.38988</c:v>
                </c:pt>
                <c:pt idx="69">
                  <c:v>-1.7527999999999999</c:v>
                </c:pt>
                <c:pt idx="70">
                  <c:v>2.6852999999999998</c:v>
                </c:pt>
                <c:pt idx="71">
                  <c:v>1.9523600000000001</c:v>
                </c:pt>
                <c:pt idx="72">
                  <c:v>-2.47716</c:v>
                </c:pt>
                <c:pt idx="73">
                  <c:v>2.6121400000000001</c:v>
                </c:pt>
                <c:pt idx="74">
                  <c:v>-6.0393299999999996</c:v>
                </c:pt>
                <c:pt idx="75">
                  <c:v>-0.2429</c:v>
                </c:pt>
                <c:pt idx="76">
                  <c:v>4.0269700000000004</c:v>
                </c:pt>
                <c:pt idx="77">
                  <c:v>4.6273</c:v>
                </c:pt>
                <c:pt idx="78">
                  <c:v>6.3156100000000004</c:v>
                </c:pt>
                <c:pt idx="79">
                  <c:v>2.6869499999999999</c:v>
                </c:pt>
                <c:pt idx="80">
                  <c:v>2.5535899999999998</c:v>
                </c:pt>
                <c:pt idx="81">
                  <c:v>0.38425999999999999</c:v>
                </c:pt>
                <c:pt idx="82">
                  <c:v>1.91395</c:v>
                </c:pt>
                <c:pt idx="83">
                  <c:v>-2.88462</c:v>
                </c:pt>
                <c:pt idx="84">
                  <c:v>3.2797000000000001</c:v>
                </c:pt>
                <c:pt idx="85">
                  <c:v>1.96225</c:v>
                </c:pt>
                <c:pt idx="86">
                  <c:v>-1.9685600000000001</c:v>
                </c:pt>
                <c:pt idx="87">
                  <c:v>2.8323100000000001</c:v>
                </c:pt>
                <c:pt idx="88">
                  <c:v>3.9347099999999999</c:v>
                </c:pt>
                <c:pt idx="89">
                  <c:v>0.32249</c:v>
                </c:pt>
                <c:pt idx="90">
                  <c:v>-3.78756</c:v>
                </c:pt>
                <c:pt idx="91">
                  <c:v>1.62696</c:v>
                </c:pt>
                <c:pt idx="92">
                  <c:v>-0.58604999999999996</c:v>
                </c:pt>
                <c:pt idx="93">
                  <c:v>-6.1969799999999999</c:v>
                </c:pt>
                <c:pt idx="94">
                  <c:v>-8.5990199999999994</c:v>
                </c:pt>
                <c:pt idx="95">
                  <c:v>-8.1837999999999997</c:v>
                </c:pt>
                <c:pt idx="96">
                  <c:v>6.35616</c:v>
                </c:pt>
                <c:pt idx="97">
                  <c:v>1.5284199999999999</c:v>
                </c:pt>
                <c:pt idx="98">
                  <c:v>-4.8207000000000004</c:v>
                </c:pt>
                <c:pt idx="99">
                  <c:v>0.44429000000000002</c:v>
                </c:pt>
                <c:pt idx="100">
                  <c:v>10.1557</c:v>
                </c:pt>
                <c:pt idx="101">
                  <c:v>1.34918</c:v>
                </c:pt>
                <c:pt idx="102">
                  <c:v>4.9128400000000001</c:v>
                </c:pt>
                <c:pt idx="103">
                  <c:v>-2.8852000000000002</c:v>
                </c:pt>
                <c:pt idx="104">
                  <c:v>3.54643</c:v>
                </c:pt>
                <c:pt idx="105">
                  <c:v>4.8520399999999997</c:v>
                </c:pt>
                <c:pt idx="106">
                  <c:v>1.4326700000000001</c:v>
                </c:pt>
                <c:pt idx="107">
                  <c:v>-2.0197699999999998</c:v>
                </c:pt>
                <c:pt idx="108">
                  <c:v>-0.34597</c:v>
                </c:pt>
                <c:pt idx="109">
                  <c:v>4.8748699999999996</c:v>
                </c:pt>
                <c:pt idx="110">
                  <c:v>-1.10345</c:v>
                </c:pt>
                <c:pt idx="111">
                  <c:v>3.2217600000000002</c:v>
                </c:pt>
                <c:pt idx="112">
                  <c:v>-1.0539099999999999</c:v>
                </c:pt>
                <c:pt idx="113">
                  <c:v>2.44435</c:v>
                </c:pt>
                <c:pt idx="114">
                  <c:v>2.6926199999999998</c:v>
                </c:pt>
                <c:pt idx="115">
                  <c:v>0.98650000000000004</c:v>
                </c:pt>
                <c:pt idx="116">
                  <c:v>1.51671</c:v>
                </c:pt>
                <c:pt idx="117">
                  <c:v>0.60775000000000001</c:v>
                </c:pt>
                <c:pt idx="118">
                  <c:v>1.14523</c:v>
                </c:pt>
                <c:pt idx="119">
                  <c:v>1.6424000000000001</c:v>
                </c:pt>
                <c:pt idx="120">
                  <c:v>1.8239700000000001</c:v>
                </c:pt>
                <c:pt idx="121">
                  <c:v>-1.6229899999999999</c:v>
                </c:pt>
                <c:pt idx="122">
                  <c:v>2.87181</c:v>
                </c:pt>
                <c:pt idx="123">
                  <c:v>0.80779000000000001</c:v>
                </c:pt>
                <c:pt idx="124">
                  <c:v>-0.51849999999999996</c:v>
                </c:pt>
                <c:pt idx="125">
                  <c:v>0.39090000000000003</c:v>
                </c:pt>
                <c:pt idx="126">
                  <c:v>3.3156300000000001</c:v>
                </c:pt>
                <c:pt idx="127">
                  <c:v>-0.14846999999999999</c:v>
                </c:pt>
                <c:pt idx="128">
                  <c:v>-1.45259</c:v>
                </c:pt>
                <c:pt idx="129">
                  <c:v>3.4238599999999999</c:v>
                </c:pt>
                <c:pt idx="130">
                  <c:v>-0.77432000000000001</c:v>
                </c:pt>
                <c:pt idx="131">
                  <c:v>-4.8631500000000001</c:v>
                </c:pt>
                <c:pt idx="132">
                  <c:v>1.3433200000000001</c:v>
                </c:pt>
                <c:pt idx="133">
                  <c:v>2.2522000000000002</c:v>
                </c:pt>
                <c:pt idx="134">
                  <c:v>3.2006399999999999</c:v>
                </c:pt>
                <c:pt idx="135">
                  <c:v>2.73455</c:v>
                </c:pt>
                <c:pt idx="136">
                  <c:v>-0.87643000000000004</c:v>
                </c:pt>
                <c:pt idx="137">
                  <c:v>0.89510000000000001</c:v>
                </c:pt>
                <c:pt idx="138">
                  <c:v>0.48685</c:v>
                </c:pt>
                <c:pt idx="139">
                  <c:v>-1.78725</c:v>
                </c:pt>
                <c:pt idx="140">
                  <c:v>-2.18154</c:v>
                </c:pt>
                <c:pt idx="141">
                  <c:v>2.0508799999999998</c:v>
                </c:pt>
                <c:pt idx="142">
                  <c:v>-5.4140100000000002</c:v>
                </c:pt>
                <c:pt idx="143">
                  <c:v>-1.6138399999999999</c:v>
                </c:pt>
                <c:pt idx="144">
                  <c:v>-1.3452900000000001</c:v>
                </c:pt>
                <c:pt idx="145">
                  <c:v>-7.7751200000000003</c:v>
                </c:pt>
                <c:pt idx="146">
                  <c:v>-0.70038999999999996</c:v>
                </c:pt>
                <c:pt idx="147">
                  <c:v>4.7544399999999998</c:v>
                </c:pt>
                <c:pt idx="148">
                  <c:v>0.31172</c:v>
                </c:pt>
                <c:pt idx="149">
                  <c:v>-0.14915999999999999</c:v>
                </c:pt>
                <c:pt idx="150">
                  <c:v>7.8177500000000002</c:v>
                </c:pt>
                <c:pt idx="151">
                  <c:v>0.19628000000000001</c:v>
                </c:pt>
                <c:pt idx="152">
                  <c:v>3.9409999999999998</c:v>
                </c:pt>
                <c:pt idx="153">
                  <c:v>4.2239500000000003</c:v>
                </c:pt>
                <c:pt idx="154">
                  <c:v>-5.2441199999999997</c:v>
                </c:pt>
                <c:pt idx="155">
                  <c:v>1.7512399999999999</c:v>
                </c:pt>
                <c:pt idx="156">
                  <c:v>4.5344199999999999</c:v>
                </c:pt>
                <c:pt idx="157">
                  <c:v>-1.1715</c:v>
                </c:pt>
                <c:pt idx="158">
                  <c:v>3.2785099999999998</c:v>
                </c:pt>
                <c:pt idx="159">
                  <c:v>-2.9055900000000001</c:v>
                </c:pt>
                <c:pt idx="160">
                  <c:v>0.1065</c:v>
                </c:pt>
                <c:pt idx="161">
                  <c:v>2.6276600000000001</c:v>
                </c:pt>
                <c:pt idx="162">
                  <c:v>-4.3847800000000001</c:v>
                </c:pt>
                <c:pt idx="163">
                  <c:v>-3.12229</c:v>
                </c:pt>
                <c:pt idx="164">
                  <c:v>0.94001999999999997</c:v>
                </c:pt>
                <c:pt idx="165">
                  <c:v>8.1928999999999998</c:v>
                </c:pt>
                <c:pt idx="166">
                  <c:v>1.1169199999999999</c:v>
                </c:pt>
                <c:pt idx="167">
                  <c:v>0.91203999999999996</c:v>
                </c:pt>
                <c:pt idx="168">
                  <c:v>-1.8477600000000001</c:v>
                </c:pt>
                <c:pt idx="169">
                  <c:v>1.1458999999999999</c:v>
                </c:pt>
                <c:pt idx="170">
                  <c:v>3.8539400000000001</c:v>
                </c:pt>
                <c:pt idx="171">
                  <c:v>0.72075999999999996</c:v>
                </c:pt>
                <c:pt idx="172">
                  <c:v>4.7964399999999996</c:v>
                </c:pt>
                <c:pt idx="173">
                  <c:v>-4.16167</c:v>
                </c:pt>
                <c:pt idx="174">
                  <c:v>-0.81840999999999997</c:v>
                </c:pt>
                <c:pt idx="175">
                  <c:v>-4.7374000000000001</c:v>
                </c:pt>
                <c:pt idx="176">
                  <c:v>3.44441</c:v>
                </c:pt>
                <c:pt idx="177">
                  <c:v>2.14757</c:v>
                </c:pt>
                <c:pt idx="178">
                  <c:v>-0.22181999999999999</c:v>
                </c:pt>
                <c:pt idx="179">
                  <c:v>-5.5576999999999996</c:v>
                </c:pt>
                <c:pt idx="180">
                  <c:v>-6.0178099999999999</c:v>
                </c:pt>
                <c:pt idx="181">
                  <c:v>4.0074100000000001</c:v>
                </c:pt>
                <c:pt idx="182">
                  <c:v>-2.5023599999999999</c:v>
                </c:pt>
                <c:pt idx="183">
                  <c:v>4.4244000000000003</c:v>
                </c:pt>
                <c:pt idx="184">
                  <c:v>-3.5273599999999998</c:v>
                </c:pt>
                <c:pt idx="185">
                  <c:v>-1.86547</c:v>
                </c:pt>
                <c:pt idx="186">
                  <c:v>-7.6471900000000002</c:v>
                </c:pt>
                <c:pt idx="187">
                  <c:v>5.2693500000000002</c:v>
                </c:pt>
                <c:pt idx="188">
                  <c:v>0.14524999999999999</c:v>
                </c:pt>
                <c:pt idx="189">
                  <c:v>-9.0483100000000007</c:v>
                </c:pt>
                <c:pt idx="190">
                  <c:v>-6.09666</c:v>
                </c:pt>
                <c:pt idx="191">
                  <c:v>-5.0032699999999997</c:v>
                </c:pt>
                <c:pt idx="192">
                  <c:v>7.3294800000000002</c:v>
                </c:pt>
                <c:pt idx="193">
                  <c:v>4.4458700000000002</c:v>
                </c:pt>
                <c:pt idx="194">
                  <c:v>3.2997999999999998</c:v>
                </c:pt>
                <c:pt idx="195">
                  <c:v>-1.14001</c:v>
                </c:pt>
                <c:pt idx="196">
                  <c:v>4.7447499999999998</c:v>
                </c:pt>
                <c:pt idx="197">
                  <c:v>5.6766100000000002</c:v>
                </c:pt>
                <c:pt idx="198">
                  <c:v>4.0477499999999997</c:v>
                </c:pt>
                <c:pt idx="199">
                  <c:v>0.90737999999999996</c:v>
                </c:pt>
                <c:pt idx="200">
                  <c:v>3.6795900000000001</c:v>
                </c:pt>
                <c:pt idx="201">
                  <c:v>3.6287500000000001</c:v>
                </c:pt>
                <c:pt idx="202">
                  <c:v>-4.1558400000000004</c:v>
                </c:pt>
                <c:pt idx="203">
                  <c:v>7.0260000000000003E-2</c:v>
                </c:pt>
                <c:pt idx="204">
                  <c:v>-4.1323999999999996</c:v>
                </c:pt>
                <c:pt idx="205">
                  <c:v>3.60954</c:v>
                </c:pt>
                <c:pt idx="206">
                  <c:v>-0.69676000000000005</c:v>
                </c:pt>
                <c:pt idx="207">
                  <c:v>-4.1793800000000001</c:v>
                </c:pt>
                <c:pt idx="208">
                  <c:v>-0.25469999999999998</c:v>
                </c:pt>
                <c:pt idx="209">
                  <c:v>8.6179400000000008</c:v>
                </c:pt>
                <c:pt idx="210">
                  <c:v>1.81213</c:v>
                </c:pt>
                <c:pt idx="211">
                  <c:v>2.5303100000000001</c:v>
                </c:pt>
                <c:pt idx="212">
                  <c:v>0.59116000000000002</c:v>
                </c:pt>
                <c:pt idx="213">
                  <c:v>0.43842999999999999</c:v>
                </c:pt>
                <c:pt idx="214">
                  <c:v>1.7275</c:v>
                </c:pt>
                <c:pt idx="215">
                  <c:v>-2.1820499999999998</c:v>
                </c:pt>
                <c:pt idx="216">
                  <c:v>0.23333999999999999</c:v>
                </c:pt>
                <c:pt idx="217">
                  <c:v>3.4453900000000002</c:v>
                </c:pt>
                <c:pt idx="218">
                  <c:v>-0.48609000000000002</c:v>
                </c:pt>
                <c:pt idx="219">
                  <c:v>0.93171000000000004</c:v>
                </c:pt>
                <c:pt idx="220">
                  <c:v>4.56175</c:v>
                </c:pt>
                <c:pt idx="221">
                  <c:v>1.18282</c:v>
                </c:pt>
                <c:pt idx="222">
                  <c:v>-1.7111400000000001</c:v>
                </c:pt>
                <c:pt idx="223">
                  <c:v>-3.7490299999999999</c:v>
                </c:pt>
                <c:pt idx="224">
                  <c:v>-0.14327000000000001</c:v>
                </c:pt>
                <c:pt idx="225">
                  <c:v>-4.0799899999999996</c:v>
                </c:pt>
                <c:pt idx="226">
                  <c:v>-1.8883799999999999</c:v>
                </c:pt>
                <c:pt idx="227">
                  <c:v>-0.65746000000000004</c:v>
                </c:pt>
                <c:pt idx="228">
                  <c:v>3.7982</c:v>
                </c:pt>
                <c:pt idx="229">
                  <c:v>-3.66845</c:v>
                </c:pt>
                <c:pt idx="230">
                  <c:v>4.0095900000000002</c:v>
                </c:pt>
                <c:pt idx="231">
                  <c:v>-0.12912000000000001</c:v>
                </c:pt>
                <c:pt idx="232">
                  <c:v>-11.386089999999999</c:v>
                </c:pt>
                <c:pt idx="233">
                  <c:v>1.6569400000000001</c:v>
                </c:pt>
                <c:pt idx="234">
                  <c:v>-1.00461</c:v>
                </c:pt>
                <c:pt idx="235">
                  <c:v>-0.36242999999999997</c:v>
                </c:pt>
                <c:pt idx="236">
                  <c:v>-2.3279999999999998</c:v>
                </c:pt>
                <c:pt idx="237">
                  <c:v>-3.90509</c:v>
                </c:pt>
                <c:pt idx="238">
                  <c:v>-3.3551099999999998</c:v>
                </c:pt>
                <c:pt idx="239">
                  <c:v>-1.46655</c:v>
                </c:pt>
                <c:pt idx="240">
                  <c:v>-7.7790699999999999</c:v>
                </c:pt>
                <c:pt idx="241">
                  <c:v>-9.0278700000000001</c:v>
                </c:pt>
                <c:pt idx="242">
                  <c:v>-11.93347</c:v>
                </c:pt>
                <c:pt idx="243">
                  <c:v>16.304690000000001</c:v>
                </c:pt>
                <c:pt idx="244">
                  <c:v>-5.3179999999999996</c:v>
                </c:pt>
                <c:pt idx="245">
                  <c:v>-2.0151500000000002</c:v>
                </c:pt>
                <c:pt idx="246">
                  <c:v>12.28121</c:v>
                </c:pt>
                <c:pt idx="247">
                  <c:v>5.9885700000000002</c:v>
                </c:pt>
                <c:pt idx="248">
                  <c:v>2.1693799999999999</c:v>
                </c:pt>
                <c:pt idx="249">
                  <c:v>4.7264900000000001</c:v>
                </c:pt>
                <c:pt idx="250">
                  <c:v>4.4100799999999998</c:v>
                </c:pt>
                <c:pt idx="251">
                  <c:v>4.4322499999999998</c:v>
                </c:pt>
                <c:pt idx="252">
                  <c:v>-6.7654199999999998</c:v>
                </c:pt>
                <c:pt idx="253">
                  <c:v>-2.10704</c:v>
                </c:pt>
                <c:pt idx="254">
                  <c:v>-3.46455</c:v>
                </c:pt>
                <c:pt idx="255">
                  <c:v>6.1642999999999999</c:v>
                </c:pt>
                <c:pt idx="256">
                  <c:v>2.4708000000000001</c:v>
                </c:pt>
                <c:pt idx="257">
                  <c:v>-1.1508100000000001</c:v>
                </c:pt>
                <c:pt idx="258">
                  <c:v>11.830579999999999</c:v>
                </c:pt>
                <c:pt idx="259">
                  <c:v>-1.14019</c:v>
                </c:pt>
                <c:pt idx="260">
                  <c:v>3.0689000000000002</c:v>
                </c:pt>
                <c:pt idx="261">
                  <c:v>-1.09954</c:v>
                </c:pt>
                <c:pt idx="262">
                  <c:v>-1.4364399999999999</c:v>
                </c:pt>
                <c:pt idx="263">
                  <c:v>4.0926299999999998</c:v>
                </c:pt>
                <c:pt idx="264">
                  <c:v>-0.80552000000000001</c:v>
                </c:pt>
                <c:pt idx="265">
                  <c:v>-0.51236999999999999</c:v>
                </c:pt>
                <c:pt idx="266">
                  <c:v>2.2641100000000001</c:v>
                </c:pt>
                <c:pt idx="267">
                  <c:v>-2.22349</c:v>
                </c:pt>
                <c:pt idx="268">
                  <c:v>-0.77744999999999997</c:v>
                </c:pt>
                <c:pt idx="269">
                  <c:v>5.2497600000000002</c:v>
                </c:pt>
                <c:pt idx="270">
                  <c:v>-5.0530400000000002</c:v>
                </c:pt>
                <c:pt idx="271">
                  <c:v>-2.1660300000000001</c:v>
                </c:pt>
                <c:pt idx="272">
                  <c:v>-1.4025300000000001</c:v>
                </c:pt>
                <c:pt idx="273">
                  <c:v>2.0320000000000001E-2</c:v>
                </c:pt>
                <c:pt idx="274">
                  <c:v>-2.35677</c:v>
                </c:pt>
                <c:pt idx="275">
                  <c:v>4.5359999999999996</c:v>
                </c:pt>
                <c:pt idx="276">
                  <c:v>-1.6222099999999999</c:v>
                </c:pt>
                <c:pt idx="277">
                  <c:v>-2.1042000000000001</c:v>
                </c:pt>
                <c:pt idx="278">
                  <c:v>-0.24801000000000001</c:v>
                </c:pt>
                <c:pt idx="279">
                  <c:v>-4.3406200000000004</c:v>
                </c:pt>
                <c:pt idx="280">
                  <c:v>2.6965599999999998</c:v>
                </c:pt>
                <c:pt idx="281">
                  <c:v>0.28471999999999997</c:v>
                </c:pt>
                <c:pt idx="282">
                  <c:v>-6.1514199999999999</c:v>
                </c:pt>
                <c:pt idx="283">
                  <c:v>-2.4761899999999999</c:v>
                </c:pt>
                <c:pt idx="284">
                  <c:v>2.4931100000000002</c:v>
                </c:pt>
                <c:pt idx="285">
                  <c:v>8.5416399999999992</c:v>
                </c:pt>
                <c:pt idx="286">
                  <c:v>0.47505999999999998</c:v>
                </c:pt>
                <c:pt idx="287">
                  <c:v>-1.8090299999999999</c:v>
                </c:pt>
                <c:pt idx="288">
                  <c:v>5.3909799999999999</c:v>
                </c:pt>
                <c:pt idx="289">
                  <c:v>2.5923699999999998</c:v>
                </c:pt>
                <c:pt idx="290">
                  <c:v>-0.72611000000000003</c:v>
                </c:pt>
                <c:pt idx="291">
                  <c:v>-9.1574000000000009</c:v>
                </c:pt>
                <c:pt idx="292">
                  <c:v>1.66398</c:v>
                </c:pt>
                <c:pt idx="293">
                  <c:v>1.48891</c:v>
                </c:pt>
                <c:pt idx="294">
                  <c:v>3.9746100000000002</c:v>
                </c:pt>
                <c:pt idx="295">
                  <c:v>-3.6525599999999998</c:v>
                </c:pt>
                <c:pt idx="296">
                  <c:v>5.5151599999999998</c:v>
                </c:pt>
                <c:pt idx="297">
                  <c:v>0.16733999999999999</c:v>
                </c:pt>
                <c:pt idx="298">
                  <c:v>-2.6336499999999998</c:v>
                </c:pt>
                <c:pt idx="299">
                  <c:v>3.8655599999999999</c:v>
                </c:pt>
                <c:pt idx="300">
                  <c:v>0.87455000000000005</c:v>
                </c:pt>
                <c:pt idx="301">
                  <c:v>5.3077699999999997</c:v>
                </c:pt>
                <c:pt idx="302">
                  <c:v>0</c:v>
                </c:pt>
                <c:pt idx="303">
                  <c:v>-6.8605900000000002</c:v>
                </c:pt>
                <c:pt idx="304">
                  <c:v>4.2624199999999997</c:v>
                </c:pt>
                <c:pt idx="305">
                  <c:v>1.6767099999999999</c:v>
                </c:pt>
                <c:pt idx="306">
                  <c:v>5.7624599999999999</c:v>
                </c:pt>
                <c:pt idx="307">
                  <c:v>-0.43797999999999998</c:v>
                </c:pt>
                <c:pt idx="308">
                  <c:v>-10.17948</c:v>
                </c:pt>
                <c:pt idx="309">
                  <c:v>4.11402</c:v>
                </c:pt>
                <c:pt idx="310">
                  <c:v>4.65707</c:v>
                </c:pt>
                <c:pt idx="311">
                  <c:v>2.6968700000000001</c:v>
                </c:pt>
                <c:pt idx="312">
                  <c:v>6.5038499999999999</c:v>
                </c:pt>
                <c:pt idx="313">
                  <c:v>0.58355000000000001</c:v>
                </c:pt>
                <c:pt idx="314">
                  <c:v>2.51675</c:v>
                </c:pt>
                <c:pt idx="315">
                  <c:v>1.6021000000000001</c:v>
                </c:pt>
                <c:pt idx="316">
                  <c:v>10.2377</c:v>
                </c:pt>
                <c:pt idx="317">
                  <c:v>-3.3874200000000001</c:v>
                </c:pt>
                <c:pt idx="318">
                  <c:v>-4.5742500000000001</c:v>
                </c:pt>
                <c:pt idx="319">
                  <c:v>1.3276699999999999</c:v>
                </c:pt>
                <c:pt idx="320">
                  <c:v>3.6032600000000001</c:v>
                </c:pt>
                <c:pt idx="321">
                  <c:v>-2.3455900000000001</c:v>
                </c:pt>
                <c:pt idx="322">
                  <c:v>-0.16564999999999999</c:v>
                </c:pt>
                <c:pt idx="323">
                  <c:v>-1.0407999999999999</c:v>
                </c:pt>
                <c:pt idx="324">
                  <c:v>-0.22101999999999999</c:v>
                </c:pt>
                <c:pt idx="325">
                  <c:v>-6.2099000000000002</c:v>
                </c:pt>
                <c:pt idx="326">
                  <c:v>-5.3831699999999998</c:v>
                </c:pt>
                <c:pt idx="327">
                  <c:v>4.91479</c:v>
                </c:pt>
                <c:pt idx="328">
                  <c:v>3.6590400000000001</c:v>
                </c:pt>
                <c:pt idx="329">
                  <c:v>-3.00752</c:v>
                </c:pt>
                <c:pt idx="330">
                  <c:v>-1.7543899999999999</c:v>
                </c:pt>
                <c:pt idx="331">
                  <c:v>-6.0548200000000003</c:v>
                </c:pt>
                <c:pt idx="332">
                  <c:v>-1.01671</c:v>
                </c:pt>
                <c:pt idx="333">
                  <c:v>4.00143</c:v>
                </c:pt>
                <c:pt idx="334">
                  <c:v>-3.9161800000000002</c:v>
                </c:pt>
                <c:pt idx="335">
                  <c:v>-2.0289600000000001</c:v>
                </c:pt>
                <c:pt idx="336">
                  <c:v>-2.2990599999999999</c:v>
                </c:pt>
                <c:pt idx="337">
                  <c:v>11.597720000000001</c:v>
                </c:pt>
                <c:pt idx="338">
                  <c:v>0.76144000000000001</c:v>
                </c:pt>
                <c:pt idx="339">
                  <c:v>11.03637</c:v>
                </c:pt>
                <c:pt idx="340">
                  <c:v>3.6122999999999998</c:v>
                </c:pt>
                <c:pt idx="341">
                  <c:v>1.5158100000000001</c:v>
                </c:pt>
                <c:pt idx="342">
                  <c:v>3.3134199999999998</c:v>
                </c:pt>
                <c:pt idx="343">
                  <c:v>1.8995200000000001</c:v>
                </c:pt>
                <c:pt idx="344">
                  <c:v>3.3094700000000001</c:v>
                </c:pt>
                <c:pt idx="345">
                  <c:v>7.4921600000000002</c:v>
                </c:pt>
                <c:pt idx="346">
                  <c:v>-1.23464</c:v>
                </c:pt>
                <c:pt idx="347">
                  <c:v>3.5223800000000001</c:v>
                </c:pt>
                <c:pt idx="348">
                  <c:v>-3.3014100000000002</c:v>
                </c:pt>
                <c:pt idx="349">
                  <c:v>1.1318900000000001</c:v>
                </c:pt>
                <c:pt idx="350">
                  <c:v>1.0158199999999999</c:v>
                </c:pt>
                <c:pt idx="351">
                  <c:v>-1.5174300000000001</c:v>
                </c:pt>
                <c:pt idx="352">
                  <c:v>1.7425900000000001</c:v>
                </c:pt>
                <c:pt idx="353">
                  <c:v>-0.88341000000000003</c:v>
                </c:pt>
                <c:pt idx="354">
                  <c:v>-0.92159999999999997</c:v>
                </c:pt>
                <c:pt idx="355">
                  <c:v>-3.8859300000000001</c:v>
                </c:pt>
                <c:pt idx="356">
                  <c:v>1.3498000000000001</c:v>
                </c:pt>
                <c:pt idx="357">
                  <c:v>0.54654999999999998</c:v>
                </c:pt>
                <c:pt idx="358">
                  <c:v>-5.9356499999999999</c:v>
                </c:pt>
                <c:pt idx="359">
                  <c:v>1.7469300000000001</c:v>
                </c:pt>
                <c:pt idx="360">
                  <c:v>-1.6451199999999999</c:v>
                </c:pt>
                <c:pt idx="361">
                  <c:v>10.63321</c:v>
                </c:pt>
                <c:pt idx="362">
                  <c:v>-0.34797</c:v>
                </c:pt>
                <c:pt idx="363">
                  <c:v>-6.0200000000000002E-3</c:v>
                </c:pt>
                <c:pt idx="364">
                  <c:v>-1.5112300000000001</c:v>
                </c:pt>
                <c:pt idx="365">
                  <c:v>2.2374399999999999</c:v>
                </c:pt>
                <c:pt idx="366">
                  <c:v>7.4085099999999997</c:v>
                </c:pt>
                <c:pt idx="367">
                  <c:v>0.86287999999999998</c:v>
                </c:pt>
                <c:pt idx="368">
                  <c:v>-0.28700999999999999</c:v>
                </c:pt>
                <c:pt idx="369">
                  <c:v>-0.45943000000000001</c:v>
                </c:pt>
                <c:pt idx="370">
                  <c:v>5.4051099999999996</c:v>
                </c:pt>
                <c:pt idx="371">
                  <c:v>1.2134</c:v>
                </c:pt>
                <c:pt idx="372">
                  <c:v>-0.48475000000000001</c:v>
                </c:pt>
                <c:pt idx="373">
                  <c:v>-1.19946</c:v>
                </c:pt>
                <c:pt idx="374">
                  <c:v>-3.47241</c:v>
                </c:pt>
                <c:pt idx="375">
                  <c:v>4.2508800000000004</c:v>
                </c:pt>
                <c:pt idx="376">
                  <c:v>6.5061600000000004</c:v>
                </c:pt>
                <c:pt idx="377">
                  <c:v>4.5061099999999996</c:v>
                </c:pt>
                <c:pt idx="378">
                  <c:v>0.23665</c:v>
                </c:pt>
                <c:pt idx="379">
                  <c:v>7.14893</c:v>
                </c:pt>
                <c:pt idx="380">
                  <c:v>5.2793900000000002</c:v>
                </c:pt>
                <c:pt idx="381">
                  <c:v>-1.41482</c:v>
                </c:pt>
                <c:pt idx="382">
                  <c:v>5.0229299999999997</c:v>
                </c:pt>
                <c:pt idx="383">
                  <c:v>1.41096</c:v>
                </c:pt>
                <c:pt idx="384">
                  <c:v>-5.8682800000000004</c:v>
                </c:pt>
                <c:pt idx="385">
                  <c:v>7.1192599999999997</c:v>
                </c:pt>
                <c:pt idx="386">
                  <c:v>-8.5438700000000001</c:v>
                </c:pt>
                <c:pt idx="387">
                  <c:v>5.4729400000000004</c:v>
                </c:pt>
                <c:pt idx="388">
                  <c:v>2.1477200000000001</c:v>
                </c:pt>
                <c:pt idx="389">
                  <c:v>-2.82883</c:v>
                </c:pt>
                <c:pt idx="390">
                  <c:v>13.176690000000001</c:v>
                </c:pt>
                <c:pt idx="391">
                  <c:v>3.6923499999999998</c:v>
                </c:pt>
                <c:pt idx="392">
                  <c:v>2.6389900000000002</c:v>
                </c:pt>
                <c:pt idx="393">
                  <c:v>-1.1450100000000001</c:v>
                </c:pt>
                <c:pt idx="394">
                  <c:v>0.60341</c:v>
                </c:pt>
                <c:pt idx="395">
                  <c:v>4.7914500000000002</c:v>
                </c:pt>
                <c:pt idx="396">
                  <c:v>4.8223700000000003</c:v>
                </c:pt>
                <c:pt idx="397">
                  <c:v>3.4958900000000002</c:v>
                </c:pt>
                <c:pt idx="398">
                  <c:v>-2.41662</c:v>
                </c:pt>
                <c:pt idx="399">
                  <c:v>-21.76304</c:v>
                </c:pt>
                <c:pt idx="400">
                  <c:v>-8.5348900000000008</c:v>
                </c:pt>
                <c:pt idx="401">
                  <c:v>7.2861500000000001</c:v>
                </c:pt>
                <c:pt idx="402">
                  <c:v>4.0432300000000003</c:v>
                </c:pt>
                <c:pt idx="403">
                  <c:v>4.1817399999999996</c:v>
                </c:pt>
                <c:pt idx="404">
                  <c:v>-3.33433</c:v>
                </c:pt>
                <c:pt idx="405">
                  <c:v>0.94249000000000005</c:v>
                </c:pt>
                <c:pt idx="406">
                  <c:v>0.31761</c:v>
                </c:pt>
                <c:pt idx="407">
                  <c:v>4.3255999999999997</c:v>
                </c:pt>
                <c:pt idx="408">
                  <c:v>-0.54113</c:v>
                </c:pt>
                <c:pt idx="409">
                  <c:v>-3.8600099999999999</c:v>
                </c:pt>
                <c:pt idx="410">
                  <c:v>3.9729299999999999</c:v>
                </c:pt>
                <c:pt idx="411">
                  <c:v>2.5964499999999999</c:v>
                </c:pt>
                <c:pt idx="412">
                  <c:v>-1.8890899999999999</c:v>
                </c:pt>
                <c:pt idx="413">
                  <c:v>1.4687600000000001</c:v>
                </c:pt>
                <c:pt idx="414">
                  <c:v>7.1114800000000002</c:v>
                </c:pt>
                <c:pt idx="415">
                  <c:v>-2.8944100000000001</c:v>
                </c:pt>
                <c:pt idx="416">
                  <c:v>2.0805899999999999</c:v>
                </c:pt>
                <c:pt idx="417">
                  <c:v>5.0089899999999998</c:v>
                </c:pt>
                <c:pt idx="418">
                  <c:v>3.51376</c:v>
                </c:pt>
                <c:pt idx="419">
                  <c:v>-0.79246000000000005</c:v>
                </c:pt>
                <c:pt idx="420">
                  <c:v>8.8370300000000004</c:v>
                </c:pt>
                <c:pt idx="421">
                  <c:v>1.55166</c:v>
                </c:pt>
                <c:pt idx="422">
                  <c:v>-0.65442999999999996</c:v>
                </c:pt>
                <c:pt idx="423">
                  <c:v>-2.5175399999999999</c:v>
                </c:pt>
                <c:pt idx="424">
                  <c:v>1.6541300000000001</c:v>
                </c:pt>
                <c:pt idx="425">
                  <c:v>2.14168</c:v>
                </c:pt>
                <c:pt idx="426">
                  <c:v>-6.8817199999999996</c:v>
                </c:pt>
                <c:pt idx="427">
                  <c:v>0.85389999999999999</c:v>
                </c:pt>
                <c:pt idx="428">
                  <c:v>2.4255</c:v>
                </c:pt>
                <c:pt idx="429">
                  <c:v>-2.6887099999999999</c:v>
                </c:pt>
                <c:pt idx="430">
                  <c:v>9.1989099999999997</c:v>
                </c:pt>
                <c:pt idx="431">
                  <c:v>-0.88863000000000003</c:v>
                </c:pt>
                <c:pt idx="432">
                  <c:v>-0.52232000000000001</c:v>
                </c:pt>
                <c:pt idx="433">
                  <c:v>-9.4314199999999992</c:v>
                </c:pt>
                <c:pt idx="434">
                  <c:v>-5.11843</c:v>
                </c:pt>
                <c:pt idx="435">
                  <c:v>-0.66983000000000004</c:v>
                </c:pt>
                <c:pt idx="436">
                  <c:v>5.9934200000000004</c:v>
                </c:pt>
                <c:pt idx="437">
                  <c:v>2.48278</c:v>
                </c:pt>
                <c:pt idx="438">
                  <c:v>4.1517799999999996</c:v>
                </c:pt>
                <c:pt idx="439">
                  <c:v>6.72811</c:v>
                </c:pt>
                <c:pt idx="440">
                  <c:v>2.2202899999999999</c:v>
                </c:pt>
                <c:pt idx="441">
                  <c:v>3.465E-2</c:v>
                </c:pt>
                <c:pt idx="442">
                  <c:v>3.8577300000000001</c:v>
                </c:pt>
                <c:pt idx="443">
                  <c:v>-4.7892700000000001</c:v>
                </c:pt>
                <c:pt idx="444">
                  <c:v>4.4859400000000003</c:v>
                </c:pt>
                <c:pt idx="445">
                  <c:v>1.96488</c:v>
                </c:pt>
                <c:pt idx="446">
                  <c:v>-1.9143699999999999</c:v>
                </c:pt>
                <c:pt idx="447">
                  <c:v>1.1859999999999999</c:v>
                </c:pt>
                <c:pt idx="448">
                  <c:v>-4.3928000000000003</c:v>
                </c:pt>
                <c:pt idx="449">
                  <c:v>11.15879</c:v>
                </c:pt>
                <c:pt idx="450">
                  <c:v>-1.9899800000000001</c:v>
                </c:pt>
                <c:pt idx="451">
                  <c:v>0.95648</c:v>
                </c:pt>
                <c:pt idx="452">
                  <c:v>-2.1831800000000001</c:v>
                </c:pt>
                <c:pt idx="453">
                  <c:v>2.7892700000000001</c:v>
                </c:pt>
                <c:pt idx="454">
                  <c:v>9.64E-2</c:v>
                </c:pt>
                <c:pt idx="455">
                  <c:v>-1.7358899999999999</c:v>
                </c:pt>
                <c:pt idx="456">
                  <c:v>3.93737</c:v>
                </c:pt>
                <c:pt idx="457">
                  <c:v>-2.3997600000000001</c:v>
                </c:pt>
                <c:pt idx="458">
                  <c:v>0.91056000000000004</c:v>
                </c:pt>
                <c:pt idx="459">
                  <c:v>0.21063000000000001</c:v>
                </c:pt>
                <c:pt idx="460">
                  <c:v>3.0261800000000001</c:v>
                </c:pt>
                <c:pt idx="461">
                  <c:v>1.01078</c:v>
                </c:pt>
                <c:pt idx="462">
                  <c:v>0.7046</c:v>
                </c:pt>
                <c:pt idx="463">
                  <c:v>1.04836</c:v>
                </c:pt>
                <c:pt idx="464">
                  <c:v>1.8697299999999999</c:v>
                </c:pt>
                <c:pt idx="465">
                  <c:v>-2.5416799999999999</c:v>
                </c:pt>
                <c:pt idx="466">
                  <c:v>2.2717499999999999</c:v>
                </c:pt>
                <c:pt idx="467">
                  <c:v>7.5520000000000004E-2</c:v>
                </c:pt>
                <c:pt idx="468">
                  <c:v>-0.53271000000000002</c:v>
                </c:pt>
                <c:pt idx="469">
                  <c:v>3.4432</c:v>
                </c:pt>
                <c:pt idx="470">
                  <c:v>-0.99878999999999996</c:v>
                </c:pt>
                <c:pt idx="471">
                  <c:v>1.93929</c:v>
                </c:pt>
                <c:pt idx="472">
                  <c:v>-1.2910699999999999</c:v>
                </c:pt>
                <c:pt idx="473">
                  <c:v>1.00912</c:v>
                </c:pt>
                <c:pt idx="474">
                  <c:v>3.2500800000000001</c:v>
                </c:pt>
                <c:pt idx="475">
                  <c:v>-3.0045099999999998</c:v>
                </c:pt>
                <c:pt idx="476">
                  <c:v>-4.5746500000000001</c:v>
                </c:pt>
                <c:pt idx="477">
                  <c:v>1.15306</c:v>
                </c:pt>
                <c:pt idx="478">
                  <c:v>1.2397199999999999</c:v>
                </c:pt>
                <c:pt idx="479">
                  <c:v>-2.6790799999999999</c:v>
                </c:pt>
                <c:pt idx="480">
                  <c:v>3.14899</c:v>
                </c:pt>
                <c:pt idx="481">
                  <c:v>3.7598699999999998</c:v>
                </c:pt>
                <c:pt idx="482">
                  <c:v>-2.6919599999999999</c:v>
                </c:pt>
                <c:pt idx="483">
                  <c:v>2.08779</c:v>
                </c:pt>
                <c:pt idx="484">
                  <c:v>-3.9504600000000001</c:v>
                </c:pt>
                <c:pt idx="485">
                  <c:v>1.2299199999999999</c:v>
                </c:pt>
                <c:pt idx="486">
                  <c:v>2.4277700000000002</c:v>
                </c:pt>
                <c:pt idx="487">
                  <c:v>3.6074199999999998</c:v>
                </c:pt>
                <c:pt idx="488">
                  <c:v>2.73292</c:v>
                </c:pt>
                <c:pt idx="489">
                  <c:v>2.79603</c:v>
                </c:pt>
                <c:pt idx="490">
                  <c:v>3.63117</c:v>
                </c:pt>
                <c:pt idx="491">
                  <c:v>2.1278600000000001</c:v>
                </c:pt>
                <c:pt idx="492">
                  <c:v>3.1776</c:v>
                </c:pt>
                <c:pt idx="493">
                  <c:v>-3.2030000000000003E-2</c:v>
                </c:pt>
                <c:pt idx="494">
                  <c:v>4.0097500000000004</c:v>
                </c:pt>
                <c:pt idx="495">
                  <c:v>-0.49793999999999999</c:v>
                </c:pt>
                <c:pt idx="496">
                  <c:v>4.1048999999999998</c:v>
                </c:pt>
                <c:pt idx="497">
                  <c:v>1.7443900000000001</c:v>
                </c:pt>
                <c:pt idx="498">
                  <c:v>3.26173</c:v>
                </c:pt>
                <c:pt idx="499">
                  <c:v>0.69337000000000004</c:v>
                </c:pt>
                <c:pt idx="500">
                  <c:v>0.79166000000000003</c:v>
                </c:pt>
                <c:pt idx="501">
                  <c:v>1.3431500000000001</c:v>
                </c:pt>
                <c:pt idx="502">
                  <c:v>2.2853400000000001</c:v>
                </c:pt>
                <c:pt idx="503">
                  <c:v>0.22567000000000001</c:v>
                </c:pt>
                <c:pt idx="504">
                  <c:v>-4.5747999999999998</c:v>
                </c:pt>
                <c:pt idx="505">
                  <c:v>1.8814</c:v>
                </c:pt>
                <c:pt idx="506">
                  <c:v>5.4172599999999997</c:v>
                </c:pt>
                <c:pt idx="507">
                  <c:v>2.6130900000000001</c:v>
                </c:pt>
                <c:pt idx="508">
                  <c:v>7.3376200000000003</c:v>
                </c:pt>
                <c:pt idx="509">
                  <c:v>-2.1505399999999999</c:v>
                </c:pt>
                <c:pt idx="510">
                  <c:v>6.13171</c:v>
                </c:pt>
                <c:pt idx="511">
                  <c:v>0.59275</c:v>
                </c:pt>
                <c:pt idx="512">
                  <c:v>-4.2614000000000001</c:v>
                </c:pt>
                <c:pt idx="513">
                  <c:v>5.8405500000000004</c:v>
                </c:pt>
                <c:pt idx="514">
                  <c:v>5.8576899999999998</c:v>
                </c:pt>
                <c:pt idx="515">
                  <c:v>4.3452599999999997</c:v>
                </c:pt>
                <c:pt idx="516">
                  <c:v>7.8123199999999997</c:v>
                </c:pt>
                <c:pt idx="517">
                  <c:v>-5.7445899999999996</c:v>
                </c:pt>
                <c:pt idx="518">
                  <c:v>5.3153499999999996</c:v>
                </c:pt>
                <c:pt idx="519">
                  <c:v>-3.4477699999999998</c:v>
                </c:pt>
                <c:pt idx="520">
                  <c:v>4.4586800000000002</c:v>
                </c:pt>
                <c:pt idx="521">
                  <c:v>1.5731599999999999</c:v>
                </c:pt>
                <c:pt idx="522">
                  <c:v>1.01501</c:v>
                </c:pt>
                <c:pt idx="523">
                  <c:v>7.0449299999999999</c:v>
                </c:pt>
                <c:pt idx="524">
                  <c:v>4.9945700000000004</c:v>
                </c:pt>
                <c:pt idx="525">
                  <c:v>0.90764999999999996</c:v>
                </c:pt>
                <c:pt idx="526">
                  <c:v>-1.88262</c:v>
                </c:pt>
                <c:pt idx="527">
                  <c:v>3.9438200000000001</c:v>
                </c:pt>
                <c:pt idx="528">
                  <c:v>-1.16154</c:v>
                </c:pt>
                <c:pt idx="529">
                  <c:v>-14.57967</c:v>
                </c:pt>
                <c:pt idx="530">
                  <c:v>6.2395500000000004</c:v>
                </c:pt>
                <c:pt idx="531">
                  <c:v>8.02942</c:v>
                </c:pt>
                <c:pt idx="532">
                  <c:v>5.9126000000000003</c:v>
                </c:pt>
                <c:pt idx="533">
                  <c:v>5.6375299999999999</c:v>
                </c:pt>
                <c:pt idx="534">
                  <c:v>4.1009399999999996</c:v>
                </c:pt>
                <c:pt idx="535">
                  <c:v>-3.2282500000000001</c:v>
                </c:pt>
                <c:pt idx="536">
                  <c:v>3.8794200000000001</c:v>
                </c:pt>
                <c:pt idx="537">
                  <c:v>3.7944</c:v>
                </c:pt>
                <c:pt idx="538">
                  <c:v>-2.4970400000000001</c:v>
                </c:pt>
                <c:pt idx="539">
                  <c:v>5.4438300000000002</c:v>
                </c:pt>
                <c:pt idx="540">
                  <c:v>-3.2046100000000002</c:v>
                </c:pt>
                <c:pt idx="541">
                  <c:v>-0.62541000000000002</c:v>
                </c:pt>
                <c:pt idx="542">
                  <c:v>-2.8551700000000002</c:v>
                </c:pt>
                <c:pt idx="543">
                  <c:v>6.2539499999999997</c:v>
                </c:pt>
                <c:pt idx="544">
                  <c:v>1.9061900000000001</c:v>
                </c:pt>
                <c:pt idx="545">
                  <c:v>5.7843900000000001</c:v>
                </c:pt>
                <c:pt idx="546">
                  <c:v>-5.0903499999999999</c:v>
                </c:pt>
                <c:pt idx="547">
                  <c:v>-2.0108100000000002</c:v>
                </c:pt>
                <c:pt idx="548">
                  <c:v>9.6719899999999992</c:v>
                </c:pt>
                <c:pt idx="549">
                  <c:v>-3.07958</c:v>
                </c:pt>
                <c:pt idx="550">
                  <c:v>-2.1915</c:v>
                </c:pt>
                <c:pt idx="551">
                  <c:v>2.3933599999999999</c:v>
                </c:pt>
                <c:pt idx="552">
                  <c:v>-1.6341300000000001</c:v>
                </c:pt>
                <c:pt idx="553">
                  <c:v>6.0698999999999996</c:v>
                </c:pt>
                <c:pt idx="554">
                  <c:v>-5.3483000000000001</c:v>
                </c:pt>
                <c:pt idx="555">
                  <c:v>-0.49495</c:v>
                </c:pt>
                <c:pt idx="556">
                  <c:v>-8.0068599999999996</c:v>
                </c:pt>
                <c:pt idx="557">
                  <c:v>0.40533999999999998</c:v>
                </c:pt>
                <c:pt idx="558">
                  <c:v>3.46366</c:v>
                </c:pt>
                <c:pt idx="559">
                  <c:v>-9.2290700000000001</c:v>
                </c:pt>
                <c:pt idx="560">
                  <c:v>-6.4204699999999999</c:v>
                </c:pt>
                <c:pt idx="561">
                  <c:v>7.6814400000000003</c:v>
                </c:pt>
                <c:pt idx="562">
                  <c:v>0.50902000000000003</c:v>
                </c:pt>
                <c:pt idx="563">
                  <c:v>-2.5003600000000001</c:v>
                </c:pt>
                <c:pt idx="564">
                  <c:v>-1.07725</c:v>
                </c:pt>
                <c:pt idx="565">
                  <c:v>-6.4108400000000003</c:v>
                </c:pt>
                <c:pt idx="566">
                  <c:v>-8.1723400000000002</c:v>
                </c:pt>
                <c:pt idx="567">
                  <c:v>1.8099000000000001</c:v>
                </c:pt>
                <c:pt idx="568">
                  <c:v>7.5175999999999998</c:v>
                </c:pt>
                <c:pt idx="569">
                  <c:v>0.75765000000000005</c:v>
                </c:pt>
                <c:pt idx="570">
                  <c:v>-1.55724</c:v>
                </c:pt>
                <c:pt idx="571">
                  <c:v>-2.0767199999999999</c:v>
                </c:pt>
                <c:pt idx="572">
                  <c:v>3.6735699999999998</c:v>
                </c:pt>
                <c:pt idx="573">
                  <c:v>-6.1414200000000001</c:v>
                </c:pt>
                <c:pt idx="574">
                  <c:v>-0.90869</c:v>
                </c:pt>
                <c:pt idx="575">
                  <c:v>-7.2458999999999998</c:v>
                </c:pt>
                <c:pt idx="576">
                  <c:v>-7.9</c:v>
                </c:pt>
                <c:pt idx="577">
                  <c:v>0.48859000000000002</c:v>
                </c:pt>
                <c:pt idx="578">
                  <c:v>-11.002219999999999</c:v>
                </c:pt>
                <c:pt idx="579">
                  <c:v>8.6445600000000002</c:v>
                </c:pt>
                <c:pt idx="580">
                  <c:v>5.7070800000000004</c:v>
                </c:pt>
                <c:pt idx="581">
                  <c:v>-6.0337199999999998</c:v>
                </c:pt>
                <c:pt idx="582">
                  <c:v>-2.7413799999999999</c:v>
                </c:pt>
                <c:pt idx="583">
                  <c:v>-1.7003299999999999</c:v>
                </c:pt>
                <c:pt idx="584">
                  <c:v>0.83565</c:v>
                </c:pt>
                <c:pt idx="585">
                  <c:v>8.1040299999999998</c:v>
                </c:pt>
                <c:pt idx="586">
                  <c:v>5.0899700000000001</c:v>
                </c:pt>
                <c:pt idx="587">
                  <c:v>1.13266</c:v>
                </c:pt>
                <c:pt idx="588">
                  <c:v>1.62216</c:v>
                </c:pt>
                <c:pt idx="589">
                  <c:v>1.7876399999999999</c:v>
                </c:pt>
                <c:pt idx="590">
                  <c:v>-1.1951000000000001</c:v>
                </c:pt>
                <c:pt idx="591">
                  <c:v>5.4970800000000004</c:v>
                </c:pt>
                <c:pt idx="592">
                  <c:v>0.71286000000000005</c:v>
                </c:pt>
                <c:pt idx="593">
                  <c:v>5.0756899999999998</c:v>
                </c:pt>
                <c:pt idx="594">
                  <c:v>1.7277800000000001</c:v>
                </c:pt>
                <c:pt idx="595">
                  <c:v>1.2213400000000001</c:v>
                </c:pt>
                <c:pt idx="596">
                  <c:v>-1.6359300000000001</c:v>
                </c:pt>
                <c:pt idx="597">
                  <c:v>-1.6788000000000001</c:v>
                </c:pt>
                <c:pt idx="598">
                  <c:v>1.2081900000000001</c:v>
                </c:pt>
                <c:pt idx="599">
                  <c:v>1.79823</c:v>
                </c:pt>
                <c:pt idx="600">
                  <c:v>-3.4287299999999998</c:v>
                </c:pt>
                <c:pt idx="601">
                  <c:v>0.22846</c:v>
                </c:pt>
                <c:pt idx="602">
                  <c:v>0.93700000000000006</c:v>
                </c:pt>
                <c:pt idx="603">
                  <c:v>1.40106</c:v>
                </c:pt>
                <c:pt idx="604">
                  <c:v>3.8599600000000001</c:v>
                </c:pt>
                <c:pt idx="605">
                  <c:v>3.24512</c:v>
                </c:pt>
                <c:pt idx="606">
                  <c:v>-2.5289000000000001</c:v>
                </c:pt>
                <c:pt idx="607">
                  <c:v>1.8905099999999999</c:v>
                </c:pt>
                <c:pt idx="608">
                  <c:v>-1.9117</c:v>
                </c:pt>
                <c:pt idx="609">
                  <c:v>-2.0111400000000001</c:v>
                </c:pt>
                <c:pt idx="610">
                  <c:v>2.9954000000000001</c:v>
                </c:pt>
                <c:pt idx="611">
                  <c:v>-1.4449999999999999E-2</c:v>
                </c:pt>
                <c:pt idx="612">
                  <c:v>3.5969799999999998</c:v>
                </c:pt>
                <c:pt idx="613">
                  <c:v>-1.12208</c:v>
                </c:pt>
                <c:pt idx="614">
                  <c:v>0.69493000000000005</c:v>
                </c:pt>
                <c:pt idx="615">
                  <c:v>-1.7745299999999999</c:v>
                </c:pt>
                <c:pt idx="616">
                  <c:v>3.5188999999999999</c:v>
                </c:pt>
                <c:pt idx="617">
                  <c:v>-9.493E-2</c:v>
                </c:pt>
                <c:pt idx="618">
                  <c:v>2.5468299999999999</c:v>
                </c:pt>
                <c:pt idx="619">
                  <c:v>4.5260000000000002E-2</c:v>
                </c:pt>
                <c:pt idx="620">
                  <c:v>1.10595</c:v>
                </c:pt>
                <c:pt idx="621">
                  <c:v>1.2190099999999999</c:v>
                </c:pt>
                <c:pt idx="622">
                  <c:v>-3.09185</c:v>
                </c:pt>
                <c:pt idx="623">
                  <c:v>9.0200000000000002E-3</c:v>
                </c:pt>
                <c:pt idx="624">
                  <c:v>0.50826000000000005</c:v>
                </c:pt>
                <c:pt idx="625">
                  <c:v>2.1272799999999998</c:v>
                </c:pt>
                <c:pt idx="626">
                  <c:v>2.4565199999999998</c:v>
                </c:pt>
                <c:pt idx="627">
                  <c:v>3.15123</c:v>
                </c:pt>
                <c:pt idx="628">
                  <c:v>1.64679</c:v>
                </c:pt>
                <c:pt idx="629">
                  <c:v>1.2613000000000001</c:v>
                </c:pt>
                <c:pt idx="630">
                  <c:v>1.40608</c:v>
                </c:pt>
                <c:pt idx="631">
                  <c:v>-2.1848800000000002</c:v>
                </c:pt>
                <c:pt idx="632">
                  <c:v>0.99833000000000005</c:v>
                </c:pt>
                <c:pt idx="633">
                  <c:v>4.3285999999999998</c:v>
                </c:pt>
                <c:pt idx="634">
                  <c:v>3.2551899999999998</c:v>
                </c:pt>
                <c:pt idx="635">
                  <c:v>-1.7818000000000001</c:v>
                </c:pt>
                <c:pt idx="636">
                  <c:v>-3.1977799999999998</c:v>
                </c:pt>
                <c:pt idx="637">
                  <c:v>1.2858799999999999</c:v>
                </c:pt>
                <c:pt idx="638">
                  <c:v>3.5793300000000001</c:v>
                </c:pt>
                <c:pt idx="639">
                  <c:v>1.48228</c:v>
                </c:pt>
                <c:pt idx="640">
                  <c:v>-4.4039700000000002</c:v>
                </c:pt>
                <c:pt idx="641">
                  <c:v>-0.86338999999999999</c:v>
                </c:pt>
                <c:pt idx="642">
                  <c:v>-6.1162200000000002</c:v>
                </c:pt>
                <c:pt idx="643">
                  <c:v>-3.4757099999999999</c:v>
                </c:pt>
                <c:pt idx="644">
                  <c:v>-0.59592000000000001</c:v>
                </c:pt>
                <c:pt idx="645">
                  <c:v>4.75413</c:v>
                </c:pt>
                <c:pt idx="646">
                  <c:v>1.0674300000000001</c:v>
                </c:pt>
                <c:pt idx="647">
                  <c:v>-8.5959299999999992</c:v>
                </c:pt>
                <c:pt idx="648">
                  <c:v>-0.98595999999999995</c:v>
                </c:pt>
                <c:pt idx="649">
                  <c:v>1.21882</c:v>
                </c:pt>
                <c:pt idx="650">
                  <c:v>-9.0788899999999995</c:v>
                </c:pt>
                <c:pt idx="651">
                  <c:v>-16.942229999999999</c:v>
                </c:pt>
                <c:pt idx="652">
                  <c:v>-7.4855600000000004</c:v>
                </c:pt>
                <c:pt idx="653">
                  <c:v>0.78303</c:v>
                </c:pt>
                <c:pt idx="654">
                  <c:v>-8.5660500000000006</c:v>
                </c:pt>
                <c:pt idx="655">
                  <c:v>-10.993040000000001</c:v>
                </c:pt>
                <c:pt idx="656">
                  <c:v>8.5396999999999998</c:v>
                </c:pt>
                <c:pt idx="657">
                  <c:v>9.3925999999999998</c:v>
                </c:pt>
                <c:pt idx="658">
                  <c:v>5.3084600000000002</c:v>
                </c:pt>
                <c:pt idx="659">
                  <c:v>2.0029999999999999E-2</c:v>
                </c:pt>
                <c:pt idx="660">
                  <c:v>7.4131900000000002</c:v>
                </c:pt>
                <c:pt idx="661">
                  <c:v>3.3569900000000001</c:v>
                </c:pt>
                <c:pt idx="662">
                  <c:v>3.5717300000000001</c:v>
                </c:pt>
                <c:pt idx="663">
                  <c:v>-1.9756400000000001</c:v>
                </c:pt>
                <c:pt idx="664">
                  <c:v>5.7358900000000004</c:v>
                </c:pt>
                <c:pt idx="665">
                  <c:v>1.77735</c:v>
                </c:pt>
                <c:pt idx="666">
                  <c:v>-3.6977199999999999</c:v>
                </c:pt>
                <c:pt idx="667">
                  <c:v>2.8517399999999999</c:v>
                </c:pt>
                <c:pt idx="668">
                  <c:v>5.8794199999999996</c:v>
                </c:pt>
                <c:pt idx="669">
                  <c:v>1.4757800000000001</c:v>
                </c:pt>
                <c:pt idx="670">
                  <c:v>-8.1978899999999992</c:v>
                </c:pt>
                <c:pt idx="671">
                  <c:v>-5.3878700000000004</c:v>
                </c:pt>
                <c:pt idx="672">
                  <c:v>6.8775199999999996</c:v>
                </c:pt>
                <c:pt idx="673">
                  <c:v>-4.7450099999999997</c:v>
                </c:pt>
                <c:pt idx="674">
                  <c:v>8.7555899999999998</c:v>
                </c:pt>
                <c:pt idx="675">
                  <c:v>3.6852900000000002</c:v>
                </c:pt>
                <c:pt idx="676">
                  <c:v>-0.22858999999999999</c:v>
                </c:pt>
                <c:pt idx="677">
                  <c:v>6.5293999999999999</c:v>
                </c:pt>
                <c:pt idx="678">
                  <c:v>2.2649599999999999</c:v>
                </c:pt>
                <c:pt idx="679">
                  <c:v>3.19591</c:v>
                </c:pt>
                <c:pt idx="680">
                  <c:v>-0.10528999999999999</c:v>
                </c:pt>
                <c:pt idx="681">
                  <c:v>2.8499599999999998</c:v>
                </c:pt>
                <c:pt idx="682">
                  <c:v>-1.3504499999999999</c:v>
                </c:pt>
                <c:pt idx="683">
                  <c:v>-1.8256300000000001</c:v>
                </c:pt>
                <c:pt idx="684">
                  <c:v>-2.14716</c:v>
                </c:pt>
                <c:pt idx="685">
                  <c:v>-5.6790399999999996</c:v>
                </c:pt>
                <c:pt idx="686">
                  <c:v>-7.17645</c:v>
                </c:pt>
                <c:pt idx="687">
                  <c:v>10.771940000000001</c:v>
                </c:pt>
                <c:pt idx="688">
                  <c:v>-0.50556000000000001</c:v>
                </c:pt>
                <c:pt idx="689">
                  <c:v>0.85365000000000002</c:v>
                </c:pt>
                <c:pt idx="690">
                  <c:v>4.3578700000000001</c:v>
                </c:pt>
                <c:pt idx="691">
                  <c:v>4.0591799999999996</c:v>
                </c:pt>
                <c:pt idx="692">
                  <c:v>3.1328800000000001</c:v>
                </c:pt>
                <c:pt idx="693">
                  <c:v>-0.74946000000000002</c:v>
                </c:pt>
                <c:pt idx="694">
                  <c:v>-6.2652700000000001</c:v>
                </c:pt>
                <c:pt idx="695">
                  <c:v>3.9554800000000001</c:v>
                </c:pt>
                <c:pt idx="696">
                  <c:v>1.2601500000000001</c:v>
                </c:pt>
                <c:pt idx="697">
                  <c:v>1.97573</c:v>
                </c:pt>
                <c:pt idx="698">
                  <c:v>2.4242400000000002</c:v>
                </c:pt>
                <c:pt idx="699">
                  <c:v>-1.97939</c:v>
                </c:pt>
                <c:pt idx="700">
                  <c:v>0.28493000000000002</c:v>
                </c:pt>
                <c:pt idx="701">
                  <c:v>0.70657999999999999</c:v>
                </c:pt>
                <c:pt idx="702">
                  <c:v>5.0430200000000003</c:v>
                </c:pt>
                <c:pt idx="703">
                  <c:v>1.10588</c:v>
                </c:pt>
                <c:pt idx="704">
                  <c:v>3.59863</c:v>
                </c:pt>
                <c:pt idx="705">
                  <c:v>1.80857</c:v>
                </c:pt>
                <c:pt idx="706">
                  <c:v>2.07667</c:v>
                </c:pt>
                <c:pt idx="707">
                  <c:v>-1.5001899999999999</c:v>
                </c:pt>
                <c:pt idx="708">
                  <c:v>4.9460600000000001</c:v>
                </c:pt>
                <c:pt idx="709">
                  <c:v>-3.1294499999999998</c:v>
                </c:pt>
                <c:pt idx="710">
                  <c:v>2.9746700000000001</c:v>
                </c:pt>
                <c:pt idx="711">
                  <c:v>4.4600600000000004</c:v>
                </c:pt>
                <c:pt idx="712">
                  <c:v>2.8048299999999999</c:v>
                </c:pt>
                <c:pt idx="713">
                  <c:v>2.3559399999999999</c:v>
                </c:pt>
                <c:pt idx="714">
                  <c:v>-3.5582699999999998</c:v>
                </c:pt>
                <c:pt idx="715">
                  <c:v>4.3118499999999997</c:v>
                </c:pt>
                <c:pt idx="716">
                  <c:v>0.69298999999999999</c:v>
                </c:pt>
                <c:pt idx="717">
                  <c:v>0.62034999999999996</c:v>
                </c:pt>
                <c:pt idx="718">
                  <c:v>2.1031599999999999</c:v>
                </c:pt>
                <c:pt idx="719">
                  <c:v>1.9057599999999999</c:v>
                </c:pt>
                <c:pt idx="720">
                  <c:v>-1.5078499999999999</c:v>
                </c:pt>
                <c:pt idx="721">
                  <c:v>3.7652100000000002</c:v>
                </c:pt>
                <c:pt idx="722">
                  <c:v>-1.55152</c:v>
                </c:pt>
                <c:pt idx="723">
                  <c:v>2.32063</c:v>
                </c:pt>
                <c:pt idx="724">
                  <c:v>2.45323</c:v>
                </c:pt>
                <c:pt idx="725">
                  <c:v>-0.41882999999999998</c:v>
                </c:pt>
                <c:pt idx="726">
                  <c:v>-3.1041799999999999</c:v>
                </c:pt>
                <c:pt idx="727">
                  <c:v>5.4893900000000002</c:v>
                </c:pt>
                <c:pt idx="728">
                  <c:v>-1.7398899999999999</c:v>
                </c:pt>
                <c:pt idx="729">
                  <c:v>0.85238999999999998</c:v>
                </c:pt>
                <c:pt idx="730">
                  <c:v>1.04895</c:v>
                </c:pt>
                <c:pt idx="731">
                  <c:v>-2.10107</c:v>
                </c:pt>
                <c:pt idx="732">
                  <c:v>1.9738899999999999</c:v>
                </c:pt>
                <c:pt idx="733">
                  <c:v>-6.2576499999999999</c:v>
                </c:pt>
                <c:pt idx="734">
                  <c:v>-2.6446900000000002</c:v>
                </c:pt>
                <c:pt idx="735">
                  <c:v>8.2984899999999993</c:v>
                </c:pt>
                <c:pt idx="736">
                  <c:v>5.0349999999999999E-2</c:v>
                </c:pt>
                <c:pt idx="737">
                  <c:v>-1.75302</c:v>
                </c:pt>
                <c:pt idx="738">
                  <c:v>-5.0734000000000004</c:v>
                </c:pt>
                <c:pt idx="739">
                  <c:v>-0.41299999999999998</c:v>
                </c:pt>
                <c:pt idx="740">
                  <c:v>6.5993700000000004</c:v>
                </c:pt>
                <c:pt idx="741">
                  <c:v>0.2697</c:v>
                </c:pt>
                <c:pt idx="742">
                  <c:v>1.5333300000000001</c:v>
                </c:pt>
                <c:pt idx="743">
                  <c:v>9.0179999999999996E-2</c:v>
                </c:pt>
                <c:pt idx="744">
                  <c:v>3.5613999999999999</c:v>
                </c:pt>
                <c:pt idx="745">
                  <c:v>-0.12223000000000001</c:v>
                </c:pt>
                <c:pt idx="746">
                  <c:v>-0.12321</c:v>
                </c:pt>
                <c:pt idx="747">
                  <c:v>-1.94251</c:v>
                </c:pt>
                <c:pt idx="748">
                  <c:v>3.4173100000000001</c:v>
                </c:pt>
                <c:pt idx="749">
                  <c:v>1.8199000000000001</c:v>
                </c:pt>
                <c:pt idx="750">
                  <c:v>1.7884500000000001</c:v>
                </c:pt>
                <c:pt idx="751">
                  <c:v>3.7198899999999999</c:v>
                </c:pt>
                <c:pt idx="752">
                  <c:v>-3.8920000000000003E-2</c:v>
                </c:pt>
                <c:pt idx="753">
                  <c:v>0.90900999999999998</c:v>
                </c:pt>
                <c:pt idx="754">
                  <c:v>1.1577</c:v>
                </c:pt>
                <c:pt idx="755">
                  <c:v>0.48144999999999999</c:v>
                </c:pt>
                <c:pt idx="756">
                  <c:v>1.93493</c:v>
                </c:pt>
                <c:pt idx="757">
                  <c:v>5.466E-2</c:v>
                </c:pt>
                <c:pt idx="758">
                  <c:v>1.9302699999999999</c:v>
                </c:pt>
                <c:pt idx="759">
                  <c:v>2.2189800000000002</c:v>
                </c:pt>
                <c:pt idx="760">
                  <c:v>2.8081100000000001</c:v>
                </c:pt>
                <c:pt idx="761">
                  <c:v>0.98318000000000005</c:v>
                </c:pt>
                <c:pt idx="762">
                  <c:v>5.6178499999999998</c:v>
                </c:pt>
                <c:pt idx="763">
                  <c:v>-3.89472</c:v>
                </c:pt>
                <c:pt idx="764">
                  <c:v>-2.6886199999999998</c:v>
                </c:pt>
                <c:pt idx="765">
                  <c:v>0.27200999999999997</c:v>
                </c:pt>
                <c:pt idx="766">
                  <c:v>2.1610399999999998</c:v>
                </c:pt>
                <c:pt idx="767">
                  <c:v>0.48419000000000001</c:v>
                </c:pt>
                <c:pt idx="768">
                  <c:v>3.6019800000000002</c:v>
                </c:pt>
                <c:pt idx="769">
                  <c:v>3.0262899999999999</c:v>
                </c:pt>
                <c:pt idx="770">
                  <c:v>0.42945</c:v>
                </c:pt>
                <c:pt idx="771">
                  <c:v>-6.9401299999999999</c:v>
                </c:pt>
                <c:pt idx="772">
                  <c:v>1.78593</c:v>
                </c:pt>
                <c:pt idx="773">
                  <c:v>-9.1779399999999995</c:v>
                </c:pt>
                <c:pt idx="774">
                  <c:v>7.8685900000000002</c:v>
                </c:pt>
                <c:pt idx="775">
                  <c:v>2.9729199999999998</c:v>
                </c:pt>
                <c:pt idx="776">
                  <c:v>1.79237</c:v>
                </c:pt>
                <c:pt idx="777">
                  <c:v>3.9313799999999999</c:v>
                </c:pt>
                <c:pt idx="778">
                  <c:v>-6.5777000000000001</c:v>
                </c:pt>
                <c:pt idx="779">
                  <c:v>6.8929299999999998</c:v>
                </c:pt>
                <c:pt idx="780">
                  <c:v>1.3127599999999999</c:v>
                </c:pt>
                <c:pt idx="781">
                  <c:v>-1.8091900000000001</c:v>
                </c:pt>
                <c:pt idx="782">
                  <c:v>1.7180899999999999</c:v>
                </c:pt>
                <c:pt idx="783">
                  <c:v>2.0434199999999998</c:v>
                </c:pt>
                <c:pt idx="784">
                  <c:v>3.4045800000000002</c:v>
                </c:pt>
                <c:pt idx="785">
                  <c:v>2.8590200000000001</c:v>
                </c:pt>
                <c:pt idx="786">
                  <c:v>-0.16298000000000001</c:v>
                </c:pt>
                <c:pt idx="787">
                  <c:v>-8.4108300000000007</c:v>
                </c:pt>
                <c:pt idx="788">
                  <c:v>-12.51202</c:v>
                </c:pt>
                <c:pt idx="789">
                  <c:v>12.6844</c:v>
                </c:pt>
                <c:pt idx="790">
                  <c:v>4.52799</c:v>
                </c:pt>
                <c:pt idx="791">
                  <c:v>1.83884</c:v>
                </c:pt>
                <c:pt idx="792">
                  <c:v>5.5104499999999996</c:v>
                </c:pt>
                <c:pt idx="793">
                  <c:v>7.0062600000000002</c:v>
                </c:pt>
                <c:pt idx="794">
                  <c:v>-3.9227799999999999</c:v>
                </c:pt>
                <c:pt idx="795">
                  <c:v>-2.7665799999999998</c:v>
                </c:pt>
                <c:pt idx="796">
                  <c:v>10.7547</c:v>
                </c:pt>
                <c:pt idx="797">
                  <c:v>3.7120799999999998</c:v>
                </c:pt>
                <c:pt idx="798">
                  <c:v>-1.1136299999999999</c:v>
                </c:pt>
                <c:pt idx="799">
                  <c:v>2.60907</c:v>
                </c:pt>
                <c:pt idx="800">
                  <c:v>4.2439299999999998</c:v>
                </c:pt>
                <c:pt idx="801">
                  <c:v>5.2426000000000004</c:v>
                </c:pt>
                <c:pt idx="802">
                  <c:v>0.54854999999999998</c:v>
                </c:pt>
                <c:pt idx="803">
                  <c:v>2.2212999999999998</c:v>
                </c:pt>
                <c:pt idx="804">
                  <c:v>2.2749799999999998</c:v>
                </c:pt>
                <c:pt idx="805">
                  <c:v>2.8989400000000001</c:v>
                </c:pt>
                <c:pt idx="806">
                  <c:v>-4.7569400000000002</c:v>
                </c:pt>
                <c:pt idx="807">
                  <c:v>6.9143400000000002</c:v>
                </c:pt>
                <c:pt idx="808">
                  <c:v>-0.83326999999999996</c:v>
                </c:pt>
                <c:pt idx="809">
                  <c:v>4.3613200000000001</c:v>
                </c:pt>
                <c:pt idx="810">
                  <c:v>-5.2586199999999996</c:v>
                </c:pt>
                <c:pt idx="811">
                  <c:v>-3.1360199999999998</c:v>
                </c:pt>
                <c:pt idx="812">
                  <c:v>3.57742</c:v>
                </c:pt>
                <c:pt idx="813">
                  <c:v>-8.7958200000000009</c:v>
                </c:pt>
                <c:pt idx="814">
                  <c:v>5.3600000000000002E-3</c:v>
                </c:pt>
                <c:pt idx="815">
                  <c:v>-8.3918300000000006</c:v>
                </c:pt>
                <c:pt idx="816">
                  <c:v>9.1113800000000005</c:v>
                </c:pt>
                <c:pt idx="817">
                  <c:v>-4.2439400000000003</c:v>
                </c:pt>
                <c:pt idx="818">
                  <c:v>-9.3394399999999997</c:v>
                </c:pt>
                <c:pt idx="819">
                  <c:v>7.9861500000000003</c:v>
                </c:pt>
                <c:pt idx="820">
                  <c:v>5.3752700000000004</c:v>
                </c:pt>
                <c:pt idx="821">
                  <c:v>-5.8971499999999999</c:v>
                </c:pt>
                <c:pt idx="822">
                  <c:v>6.1754800000000003</c:v>
                </c:pt>
                <c:pt idx="823">
                  <c:v>-2.6112500000000001</c:v>
                </c:pt>
                <c:pt idx="824" formatCode="0.00">
                  <c:v>3.671420000000003</c:v>
                </c:pt>
                <c:pt idx="825" formatCode="0.00">
                  <c:v>1.5608499999999914</c:v>
                </c:pt>
                <c:pt idx="826" formatCode="0.00">
                  <c:v>0.43466999999999256</c:v>
                </c:pt>
                <c:pt idx="827" formatCode="0.00">
                  <c:v>6.6075300000000059</c:v>
                </c:pt>
                <c:pt idx="828" formatCode="0.00">
                  <c:v>3.2124999999999959</c:v>
                </c:pt>
                <c:pt idx="829" formatCode="0.00">
                  <c:v>-1.5921500000000033</c:v>
                </c:pt>
                <c:pt idx="830" formatCode="0.00">
                  <c:v>-4.7677900000000051</c:v>
                </c:pt>
                <c:pt idx="831" formatCode="0.00">
                  <c:v>-2.1026499999999948</c:v>
                </c:pt>
                <c:pt idx="832" formatCode="0.00">
                  <c:v>9.1325400000000112</c:v>
                </c:pt>
                <c:pt idx="833" formatCode="0.00">
                  <c:v>4.5430599999999988</c:v>
                </c:pt>
              </c:numCache>
            </c:numRef>
          </c:yVal>
          <c:smooth val="0"/>
          <c:extLst>
            <c:ext xmlns:c16="http://schemas.microsoft.com/office/drawing/2014/chart" uri="{C3380CC4-5D6E-409C-BE32-E72D297353CC}">
              <c16:uniqueId val="{00000000-DE28-4906-B28B-B0F8C0DAB85F}"/>
            </c:ext>
          </c:extLst>
        </c:ser>
        <c:dLbls>
          <c:showLegendKey val="0"/>
          <c:showVal val="0"/>
          <c:showCatName val="0"/>
          <c:showSerName val="0"/>
          <c:showPercent val="0"/>
          <c:showBubbleSize val="0"/>
        </c:dLbls>
        <c:axId val="781266912"/>
        <c:axId val="27985968"/>
      </c:scatterChart>
      <c:valAx>
        <c:axId val="781266912"/>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Federal Funds Effective Rate (FEDFUNDS)</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7985968"/>
        <c:crosses val="autoZero"/>
        <c:crossBetween val="midCat"/>
      </c:valAx>
      <c:valAx>
        <c:axId val="27985968"/>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S&amp;P 500 Index Monthly Return</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8126691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en-US" sz="1100" b="1"/>
              <a:t>Bloomberg US Aggregate Bond – Rolling 3 Year Return</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Bloomberg US Agg Bond TR USD</c:v>
                </c:pt>
              </c:strCache>
            </c:strRef>
          </c:tx>
          <c:spPr>
            <a:ln w="28575" cap="rnd">
              <a:solidFill>
                <a:schemeClr val="accent1"/>
              </a:solidFill>
              <a:round/>
            </a:ln>
            <a:effectLst/>
          </c:spPr>
          <c:marker>
            <c:symbol val="none"/>
          </c:marker>
          <c:cat>
            <c:numRef>
              <c:f>Sheet1!$A$2:$A$544</c:f>
              <c:numCache>
                <c:formatCode>mmm\-yy</c:formatCode>
                <c:ptCount val="543"/>
                <c:pt idx="0">
                  <c:v>28825</c:v>
                </c:pt>
                <c:pt idx="1">
                  <c:v>28856</c:v>
                </c:pt>
                <c:pt idx="2">
                  <c:v>28887</c:v>
                </c:pt>
                <c:pt idx="3">
                  <c:v>28915</c:v>
                </c:pt>
                <c:pt idx="4">
                  <c:v>28946</c:v>
                </c:pt>
                <c:pt idx="5">
                  <c:v>28976</c:v>
                </c:pt>
                <c:pt idx="6">
                  <c:v>29007</c:v>
                </c:pt>
                <c:pt idx="7">
                  <c:v>29037</c:v>
                </c:pt>
                <c:pt idx="8">
                  <c:v>29068</c:v>
                </c:pt>
                <c:pt idx="9">
                  <c:v>29099</c:v>
                </c:pt>
                <c:pt idx="10">
                  <c:v>29129</c:v>
                </c:pt>
                <c:pt idx="11">
                  <c:v>29160</c:v>
                </c:pt>
                <c:pt idx="12">
                  <c:v>29190</c:v>
                </c:pt>
                <c:pt idx="13">
                  <c:v>29221</c:v>
                </c:pt>
                <c:pt idx="14">
                  <c:v>29252</c:v>
                </c:pt>
                <c:pt idx="15">
                  <c:v>29281</c:v>
                </c:pt>
                <c:pt idx="16">
                  <c:v>29312</c:v>
                </c:pt>
                <c:pt idx="17">
                  <c:v>29342</c:v>
                </c:pt>
                <c:pt idx="18">
                  <c:v>29373</c:v>
                </c:pt>
                <c:pt idx="19">
                  <c:v>29403</c:v>
                </c:pt>
                <c:pt idx="20">
                  <c:v>29434</c:v>
                </c:pt>
                <c:pt idx="21">
                  <c:v>29465</c:v>
                </c:pt>
                <c:pt idx="22">
                  <c:v>29495</c:v>
                </c:pt>
                <c:pt idx="23">
                  <c:v>29526</c:v>
                </c:pt>
                <c:pt idx="24">
                  <c:v>29556</c:v>
                </c:pt>
                <c:pt idx="25">
                  <c:v>29587</c:v>
                </c:pt>
                <c:pt idx="26">
                  <c:v>29618</c:v>
                </c:pt>
                <c:pt idx="27">
                  <c:v>29646</c:v>
                </c:pt>
                <c:pt idx="28">
                  <c:v>29677</c:v>
                </c:pt>
                <c:pt idx="29">
                  <c:v>29707</c:v>
                </c:pt>
                <c:pt idx="30">
                  <c:v>29738</c:v>
                </c:pt>
                <c:pt idx="31">
                  <c:v>29768</c:v>
                </c:pt>
                <c:pt idx="32">
                  <c:v>29799</c:v>
                </c:pt>
                <c:pt idx="33">
                  <c:v>29830</c:v>
                </c:pt>
                <c:pt idx="34">
                  <c:v>29860</c:v>
                </c:pt>
                <c:pt idx="35">
                  <c:v>29891</c:v>
                </c:pt>
                <c:pt idx="36">
                  <c:v>29921</c:v>
                </c:pt>
                <c:pt idx="37">
                  <c:v>29952</c:v>
                </c:pt>
                <c:pt idx="38">
                  <c:v>29983</c:v>
                </c:pt>
                <c:pt idx="39">
                  <c:v>30011</c:v>
                </c:pt>
                <c:pt idx="40">
                  <c:v>30042</c:v>
                </c:pt>
                <c:pt idx="41">
                  <c:v>30072</c:v>
                </c:pt>
                <c:pt idx="42">
                  <c:v>30103</c:v>
                </c:pt>
                <c:pt idx="43">
                  <c:v>30133</c:v>
                </c:pt>
                <c:pt idx="44">
                  <c:v>30164</c:v>
                </c:pt>
                <c:pt idx="45">
                  <c:v>30195</c:v>
                </c:pt>
                <c:pt idx="46">
                  <c:v>30225</c:v>
                </c:pt>
                <c:pt idx="47">
                  <c:v>30256</c:v>
                </c:pt>
                <c:pt idx="48">
                  <c:v>30286</c:v>
                </c:pt>
                <c:pt idx="49">
                  <c:v>30317</c:v>
                </c:pt>
                <c:pt idx="50">
                  <c:v>30348</c:v>
                </c:pt>
                <c:pt idx="51">
                  <c:v>30376</c:v>
                </c:pt>
                <c:pt idx="52">
                  <c:v>30407</c:v>
                </c:pt>
                <c:pt idx="53">
                  <c:v>30437</c:v>
                </c:pt>
                <c:pt idx="54">
                  <c:v>30468</c:v>
                </c:pt>
                <c:pt idx="55">
                  <c:v>30498</c:v>
                </c:pt>
                <c:pt idx="56">
                  <c:v>30529</c:v>
                </c:pt>
                <c:pt idx="57">
                  <c:v>30560</c:v>
                </c:pt>
                <c:pt idx="58">
                  <c:v>30590</c:v>
                </c:pt>
                <c:pt idx="59">
                  <c:v>30621</c:v>
                </c:pt>
                <c:pt idx="60">
                  <c:v>30651</c:v>
                </c:pt>
                <c:pt idx="61">
                  <c:v>30682</c:v>
                </c:pt>
                <c:pt idx="62">
                  <c:v>30713</c:v>
                </c:pt>
                <c:pt idx="63">
                  <c:v>30742</c:v>
                </c:pt>
                <c:pt idx="64">
                  <c:v>30773</c:v>
                </c:pt>
                <c:pt idx="65">
                  <c:v>30803</c:v>
                </c:pt>
                <c:pt idx="66">
                  <c:v>30834</c:v>
                </c:pt>
                <c:pt idx="67">
                  <c:v>30864</c:v>
                </c:pt>
                <c:pt idx="68">
                  <c:v>30895</c:v>
                </c:pt>
                <c:pt idx="69">
                  <c:v>30926</c:v>
                </c:pt>
                <c:pt idx="70">
                  <c:v>30956</c:v>
                </c:pt>
                <c:pt idx="71">
                  <c:v>30987</c:v>
                </c:pt>
                <c:pt idx="72">
                  <c:v>31017</c:v>
                </c:pt>
                <c:pt idx="73">
                  <c:v>31048</c:v>
                </c:pt>
                <c:pt idx="74">
                  <c:v>31079</c:v>
                </c:pt>
                <c:pt idx="75">
                  <c:v>31107</c:v>
                </c:pt>
                <c:pt idx="76">
                  <c:v>31138</c:v>
                </c:pt>
                <c:pt idx="77">
                  <c:v>31168</c:v>
                </c:pt>
                <c:pt idx="78">
                  <c:v>31199</c:v>
                </c:pt>
                <c:pt idx="79">
                  <c:v>31229</c:v>
                </c:pt>
                <c:pt idx="80">
                  <c:v>31260</c:v>
                </c:pt>
                <c:pt idx="81">
                  <c:v>31291</c:v>
                </c:pt>
                <c:pt idx="82">
                  <c:v>31321</c:v>
                </c:pt>
                <c:pt idx="83">
                  <c:v>31352</c:v>
                </c:pt>
                <c:pt idx="84">
                  <c:v>31382</c:v>
                </c:pt>
                <c:pt idx="85">
                  <c:v>31413</c:v>
                </c:pt>
                <c:pt idx="86">
                  <c:v>31444</c:v>
                </c:pt>
                <c:pt idx="87">
                  <c:v>31472</c:v>
                </c:pt>
                <c:pt idx="88">
                  <c:v>31503</c:v>
                </c:pt>
                <c:pt idx="89">
                  <c:v>31533</c:v>
                </c:pt>
                <c:pt idx="90">
                  <c:v>31564</c:v>
                </c:pt>
                <c:pt idx="91">
                  <c:v>31594</c:v>
                </c:pt>
                <c:pt idx="92">
                  <c:v>31625</c:v>
                </c:pt>
                <c:pt idx="93">
                  <c:v>31656</c:v>
                </c:pt>
                <c:pt idx="94">
                  <c:v>31686</c:v>
                </c:pt>
                <c:pt idx="95">
                  <c:v>31717</c:v>
                </c:pt>
                <c:pt idx="96">
                  <c:v>31747</c:v>
                </c:pt>
                <c:pt idx="97">
                  <c:v>31778</c:v>
                </c:pt>
                <c:pt idx="98">
                  <c:v>31809</c:v>
                </c:pt>
                <c:pt idx="99">
                  <c:v>31837</c:v>
                </c:pt>
                <c:pt idx="100">
                  <c:v>31868</c:v>
                </c:pt>
                <c:pt idx="101">
                  <c:v>31898</c:v>
                </c:pt>
                <c:pt idx="102">
                  <c:v>31929</c:v>
                </c:pt>
                <c:pt idx="103">
                  <c:v>31959</c:v>
                </c:pt>
                <c:pt idx="104">
                  <c:v>31990</c:v>
                </c:pt>
                <c:pt idx="105">
                  <c:v>32021</c:v>
                </c:pt>
                <c:pt idx="106">
                  <c:v>32051</c:v>
                </c:pt>
                <c:pt idx="107">
                  <c:v>32082</c:v>
                </c:pt>
                <c:pt idx="108">
                  <c:v>32112</c:v>
                </c:pt>
                <c:pt idx="109">
                  <c:v>32143</c:v>
                </c:pt>
                <c:pt idx="110">
                  <c:v>32174</c:v>
                </c:pt>
                <c:pt idx="111">
                  <c:v>32203</c:v>
                </c:pt>
                <c:pt idx="112">
                  <c:v>32234</c:v>
                </c:pt>
                <c:pt idx="113">
                  <c:v>32264</c:v>
                </c:pt>
                <c:pt idx="114">
                  <c:v>32295</c:v>
                </c:pt>
                <c:pt idx="115">
                  <c:v>32325</c:v>
                </c:pt>
                <c:pt idx="116">
                  <c:v>32356</c:v>
                </c:pt>
                <c:pt idx="117">
                  <c:v>32387</c:v>
                </c:pt>
                <c:pt idx="118">
                  <c:v>32417</c:v>
                </c:pt>
                <c:pt idx="119">
                  <c:v>32448</c:v>
                </c:pt>
                <c:pt idx="120">
                  <c:v>32478</c:v>
                </c:pt>
                <c:pt idx="121">
                  <c:v>32509</c:v>
                </c:pt>
                <c:pt idx="122">
                  <c:v>32540</c:v>
                </c:pt>
                <c:pt idx="123">
                  <c:v>32568</c:v>
                </c:pt>
                <c:pt idx="124">
                  <c:v>32599</c:v>
                </c:pt>
                <c:pt idx="125">
                  <c:v>32629</c:v>
                </c:pt>
                <c:pt idx="126">
                  <c:v>32660</c:v>
                </c:pt>
                <c:pt idx="127">
                  <c:v>32690</c:v>
                </c:pt>
                <c:pt idx="128">
                  <c:v>32721</c:v>
                </c:pt>
                <c:pt idx="129">
                  <c:v>32752</c:v>
                </c:pt>
                <c:pt idx="130">
                  <c:v>32782</c:v>
                </c:pt>
                <c:pt idx="131">
                  <c:v>32813</c:v>
                </c:pt>
                <c:pt idx="132">
                  <c:v>32843</c:v>
                </c:pt>
                <c:pt idx="133">
                  <c:v>32874</c:v>
                </c:pt>
                <c:pt idx="134">
                  <c:v>32905</c:v>
                </c:pt>
                <c:pt idx="135">
                  <c:v>32933</c:v>
                </c:pt>
                <c:pt idx="136">
                  <c:v>32964</c:v>
                </c:pt>
                <c:pt idx="137">
                  <c:v>32994</c:v>
                </c:pt>
                <c:pt idx="138">
                  <c:v>33025</c:v>
                </c:pt>
                <c:pt idx="139">
                  <c:v>33055</c:v>
                </c:pt>
                <c:pt idx="140">
                  <c:v>33086</c:v>
                </c:pt>
                <c:pt idx="141">
                  <c:v>33117</c:v>
                </c:pt>
                <c:pt idx="142">
                  <c:v>33147</c:v>
                </c:pt>
                <c:pt idx="143">
                  <c:v>33178</c:v>
                </c:pt>
                <c:pt idx="144">
                  <c:v>33208</c:v>
                </c:pt>
                <c:pt idx="145">
                  <c:v>33239</c:v>
                </c:pt>
                <c:pt idx="146">
                  <c:v>33270</c:v>
                </c:pt>
                <c:pt idx="147">
                  <c:v>33298</c:v>
                </c:pt>
                <c:pt idx="148">
                  <c:v>33329</c:v>
                </c:pt>
                <c:pt idx="149">
                  <c:v>33359</c:v>
                </c:pt>
                <c:pt idx="150">
                  <c:v>33390</c:v>
                </c:pt>
                <c:pt idx="151">
                  <c:v>33420</c:v>
                </c:pt>
                <c:pt idx="152">
                  <c:v>33451</c:v>
                </c:pt>
                <c:pt idx="153">
                  <c:v>33482</c:v>
                </c:pt>
                <c:pt idx="154">
                  <c:v>33512</c:v>
                </c:pt>
                <c:pt idx="155">
                  <c:v>33543</c:v>
                </c:pt>
                <c:pt idx="156">
                  <c:v>33573</c:v>
                </c:pt>
                <c:pt idx="157">
                  <c:v>33604</c:v>
                </c:pt>
                <c:pt idx="158">
                  <c:v>33635</c:v>
                </c:pt>
                <c:pt idx="159">
                  <c:v>33664</c:v>
                </c:pt>
                <c:pt idx="160">
                  <c:v>33695</c:v>
                </c:pt>
                <c:pt idx="161">
                  <c:v>33725</c:v>
                </c:pt>
                <c:pt idx="162">
                  <c:v>33756</c:v>
                </c:pt>
                <c:pt idx="163">
                  <c:v>33786</c:v>
                </c:pt>
                <c:pt idx="164">
                  <c:v>33817</c:v>
                </c:pt>
                <c:pt idx="165">
                  <c:v>33848</c:v>
                </c:pt>
                <c:pt idx="166">
                  <c:v>33878</c:v>
                </c:pt>
                <c:pt idx="167">
                  <c:v>33909</c:v>
                </c:pt>
                <c:pt idx="168">
                  <c:v>33939</c:v>
                </c:pt>
                <c:pt idx="169">
                  <c:v>33970</c:v>
                </c:pt>
                <c:pt idx="170">
                  <c:v>34001</c:v>
                </c:pt>
                <c:pt idx="171">
                  <c:v>34029</c:v>
                </c:pt>
                <c:pt idx="172">
                  <c:v>34060</c:v>
                </c:pt>
                <c:pt idx="173">
                  <c:v>34090</c:v>
                </c:pt>
                <c:pt idx="174">
                  <c:v>34121</c:v>
                </c:pt>
                <c:pt idx="175">
                  <c:v>34151</c:v>
                </c:pt>
                <c:pt idx="176">
                  <c:v>34182</c:v>
                </c:pt>
                <c:pt idx="177">
                  <c:v>34213</c:v>
                </c:pt>
                <c:pt idx="178">
                  <c:v>34243</c:v>
                </c:pt>
                <c:pt idx="179">
                  <c:v>34274</c:v>
                </c:pt>
                <c:pt idx="180">
                  <c:v>34304</c:v>
                </c:pt>
                <c:pt idx="181">
                  <c:v>34335</c:v>
                </c:pt>
                <c:pt idx="182">
                  <c:v>34366</c:v>
                </c:pt>
                <c:pt idx="183">
                  <c:v>34394</c:v>
                </c:pt>
                <c:pt idx="184">
                  <c:v>34425</c:v>
                </c:pt>
                <c:pt idx="185">
                  <c:v>34455</c:v>
                </c:pt>
                <c:pt idx="186">
                  <c:v>34486</c:v>
                </c:pt>
                <c:pt idx="187">
                  <c:v>34516</c:v>
                </c:pt>
                <c:pt idx="188">
                  <c:v>34547</c:v>
                </c:pt>
                <c:pt idx="189">
                  <c:v>34578</c:v>
                </c:pt>
                <c:pt idx="190">
                  <c:v>34608</c:v>
                </c:pt>
                <c:pt idx="191">
                  <c:v>34639</c:v>
                </c:pt>
                <c:pt idx="192">
                  <c:v>34669</c:v>
                </c:pt>
                <c:pt idx="193">
                  <c:v>34700</c:v>
                </c:pt>
                <c:pt idx="194">
                  <c:v>34731</c:v>
                </c:pt>
                <c:pt idx="195">
                  <c:v>34759</c:v>
                </c:pt>
                <c:pt idx="196">
                  <c:v>34790</c:v>
                </c:pt>
                <c:pt idx="197">
                  <c:v>34820</c:v>
                </c:pt>
                <c:pt idx="198">
                  <c:v>34851</c:v>
                </c:pt>
                <c:pt idx="199">
                  <c:v>34881</c:v>
                </c:pt>
                <c:pt idx="200">
                  <c:v>34912</c:v>
                </c:pt>
                <c:pt idx="201">
                  <c:v>34943</c:v>
                </c:pt>
                <c:pt idx="202">
                  <c:v>34973</c:v>
                </c:pt>
                <c:pt idx="203">
                  <c:v>35004</c:v>
                </c:pt>
                <c:pt idx="204">
                  <c:v>35034</c:v>
                </c:pt>
                <c:pt idx="205">
                  <c:v>35065</c:v>
                </c:pt>
                <c:pt idx="206">
                  <c:v>35096</c:v>
                </c:pt>
                <c:pt idx="207">
                  <c:v>35125</c:v>
                </c:pt>
                <c:pt idx="208">
                  <c:v>35156</c:v>
                </c:pt>
                <c:pt idx="209">
                  <c:v>35186</c:v>
                </c:pt>
                <c:pt idx="210">
                  <c:v>35217</c:v>
                </c:pt>
                <c:pt idx="211">
                  <c:v>35247</c:v>
                </c:pt>
                <c:pt idx="212">
                  <c:v>35278</c:v>
                </c:pt>
                <c:pt idx="213">
                  <c:v>35309</c:v>
                </c:pt>
                <c:pt idx="214">
                  <c:v>35339</c:v>
                </c:pt>
                <c:pt idx="215">
                  <c:v>35370</c:v>
                </c:pt>
                <c:pt idx="216">
                  <c:v>35400</c:v>
                </c:pt>
                <c:pt idx="217">
                  <c:v>35431</c:v>
                </c:pt>
                <c:pt idx="218">
                  <c:v>35462</c:v>
                </c:pt>
                <c:pt idx="219">
                  <c:v>35490</c:v>
                </c:pt>
                <c:pt idx="220">
                  <c:v>35521</c:v>
                </c:pt>
                <c:pt idx="221">
                  <c:v>35551</c:v>
                </c:pt>
                <c:pt idx="222">
                  <c:v>35582</c:v>
                </c:pt>
                <c:pt idx="223">
                  <c:v>35612</c:v>
                </c:pt>
                <c:pt idx="224">
                  <c:v>35643</c:v>
                </c:pt>
                <c:pt idx="225">
                  <c:v>35674</c:v>
                </c:pt>
                <c:pt idx="226">
                  <c:v>35704</c:v>
                </c:pt>
                <c:pt idx="227">
                  <c:v>35735</c:v>
                </c:pt>
                <c:pt idx="228">
                  <c:v>35765</c:v>
                </c:pt>
                <c:pt idx="229">
                  <c:v>35796</c:v>
                </c:pt>
                <c:pt idx="230">
                  <c:v>35827</c:v>
                </c:pt>
                <c:pt idx="231">
                  <c:v>35855</c:v>
                </c:pt>
                <c:pt idx="232">
                  <c:v>35886</c:v>
                </c:pt>
                <c:pt idx="233">
                  <c:v>35916</c:v>
                </c:pt>
                <c:pt idx="234">
                  <c:v>35947</c:v>
                </c:pt>
                <c:pt idx="235">
                  <c:v>35977</c:v>
                </c:pt>
                <c:pt idx="236">
                  <c:v>36008</c:v>
                </c:pt>
                <c:pt idx="237">
                  <c:v>36039</c:v>
                </c:pt>
                <c:pt idx="238">
                  <c:v>36069</c:v>
                </c:pt>
                <c:pt idx="239">
                  <c:v>36100</c:v>
                </c:pt>
                <c:pt idx="240">
                  <c:v>36130</c:v>
                </c:pt>
                <c:pt idx="241">
                  <c:v>36161</c:v>
                </c:pt>
                <c:pt idx="242">
                  <c:v>36192</c:v>
                </c:pt>
                <c:pt idx="243">
                  <c:v>36220</c:v>
                </c:pt>
                <c:pt idx="244">
                  <c:v>36251</c:v>
                </c:pt>
                <c:pt idx="245">
                  <c:v>36281</c:v>
                </c:pt>
                <c:pt idx="246">
                  <c:v>36312</c:v>
                </c:pt>
                <c:pt idx="247">
                  <c:v>36342</c:v>
                </c:pt>
                <c:pt idx="248">
                  <c:v>36373</c:v>
                </c:pt>
                <c:pt idx="249">
                  <c:v>36404</c:v>
                </c:pt>
                <c:pt idx="250">
                  <c:v>36434</c:v>
                </c:pt>
                <c:pt idx="251">
                  <c:v>36465</c:v>
                </c:pt>
                <c:pt idx="252">
                  <c:v>36495</c:v>
                </c:pt>
                <c:pt idx="253">
                  <c:v>36526</c:v>
                </c:pt>
                <c:pt idx="254">
                  <c:v>36557</c:v>
                </c:pt>
                <c:pt idx="255">
                  <c:v>36586</c:v>
                </c:pt>
                <c:pt idx="256">
                  <c:v>36617</c:v>
                </c:pt>
                <c:pt idx="257">
                  <c:v>36647</c:v>
                </c:pt>
                <c:pt idx="258">
                  <c:v>36678</c:v>
                </c:pt>
                <c:pt idx="259">
                  <c:v>36708</c:v>
                </c:pt>
                <c:pt idx="260">
                  <c:v>36739</c:v>
                </c:pt>
                <c:pt idx="261">
                  <c:v>36770</c:v>
                </c:pt>
                <c:pt idx="262">
                  <c:v>36800</c:v>
                </c:pt>
                <c:pt idx="263">
                  <c:v>36831</c:v>
                </c:pt>
                <c:pt idx="264">
                  <c:v>36861</c:v>
                </c:pt>
                <c:pt idx="265">
                  <c:v>36892</c:v>
                </c:pt>
                <c:pt idx="266">
                  <c:v>36923</c:v>
                </c:pt>
                <c:pt idx="267">
                  <c:v>36951</c:v>
                </c:pt>
                <c:pt idx="268">
                  <c:v>36982</c:v>
                </c:pt>
                <c:pt idx="269">
                  <c:v>37012</c:v>
                </c:pt>
                <c:pt idx="270">
                  <c:v>37043</c:v>
                </c:pt>
                <c:pt idx="271">
                  <c:v>37073</c:v>
                </c:pt>
                <c:pt idx="272">
                  <c:v>37104</c:v>
                </c:pt>
                <c:pt idx="273">
                  <c:v>37135</c:v>
                </c:pt>
                <c:pt idx="274">
                  <c:v>37165</c:v>
                </c:pt>
                <c:pt idx="275">
                  <c:v>37196</c:v>
                </c:pt>
                <c:pt idx="276">
                  <c:v>37226</c:v>
                </c:pt>
                <c:pt idx="277">
                  <c:v>37257</c:v>
                </c:pt>
                <c:pt idx="278">
                  <c:v>37288</c:v>
                </c:pt>
                <c:pt idx="279">
                  <c:v>37316</c:v>
                </c:pt>
                <c:pt idx="280">
                  <c:v>37347</c:v>
                </c:pt>
                <c:pt idx="281">
                  <c:v>37377</c:v>
                </c:pt>
                <c:pt idx="282">
                  <c:v>37408</c:v>
                </c:pt>
                <c:pt idx="283">
                  <c:v>37438</c:v>
                </c:pt>
                <c:pt idx="284">
                  <c:v>37469</c:v>
                </c:pt>
                <c:pt idx="285">
                  <c:v>37500</c:v>
                </c:pt>
                <c:pt idx="286">
                  <c:v>37530</c:v>
                </c:pt>
                <c:pt idx="287">
                  <c:v>37561</c:v>
                </c:pt>
                <c:pt idx="288">
                  <c:v>37591</c:v>
                </c:pt>
                <c:pt idx="289">
                  <c:v>37622</c:v>
                </c:pt>
                <c:pt idx="290">
                  <c:v>37653</c:v>
                </c:pt>
                <c:pt idx="291">
                  <c:v>37681</c:v>
                </c:pt>
                <c:pt idx="292">
                  <c:v>37712</c:v>
                </c:pt>
                <c:pt idx="293">
                  <c:v>37742</c:v>
                </c:pt>
                <c:pt idx="294">
                  <c:v>37773</c:v>
                </c:pt>
                <c:pt idx="295">
                  <c:v>37803</c:v>
                </c:pt>
                <c:pt idx="296">
                  <c:v>37834</c:v>
                </c:pt>
                <c:pt idx="297">
                  <c:v>37865</c:v>
                </c:pt>
                <c:pt idx="298">
                  <c:v>37895</c:v>
                </c:pt>
                <c:pt idx="299">
                  <c:v>37926</c:v>
                </c:pt>
                <c:pt idx="300">
                  <c:v>37956</c:v>
                </c:pt>
                <c:pt idx="301">
                  <c:v>37987</c:v>
                </c:pt>
                <c:pt idx="302">
                  <c:v>38018</c:v>
                </c:pt>
                <c:pt idx="303">
                  <c:v>38047</c:v>
                </c:pt>
                <c:pt idx="304">
                  <c:v>38078</c:v>
                </c:pt>
                <c:pt idx="305">
                  <c:v>38108</c:v>
                </c:pt>
                <c:pt idx="306">
                  <c:v>38139</c:v>
                </c:pt>
                <c:pt idx="307">
                  <c:v>38169</c:v>
                </c:pt>
                <c:pt idx="308">
                  <c:v>38200</c:v>
                </c:pt>
                <c:pt idx="309">
                  <c:v>38231</c:v>
                </c:pt>
                <c:pt idx="310">
                  <c:v>38261</c:v>
                </c:pt>
                <c:pt idx="311">
                  <c:v>38292</c:v>
                </c:pt>
                <c:pt idx="312">
                  <c:v>38322</c:v>
                </c:pt>
                <c:pt idx="313">
                  <c:v>38353</c:v>
                </c:pt>
                <c:pt idx="314">
                  <c:v>38384</c:v>
                </c:pt>
                <c:pt idx="315">
                  <c:v>38412</c:v>
                </c:pt>
                <c:pt idx="316">
                  <c:v>38443</c:v>
                </c:pt>
                <c:pt idx="317">
                  <c:v>38473</c:v>
                </c:pt>
                <c:pt idx="318">
                  <c:v>38504</c:v>
                </c:pt>
                <c:pt idx="319">
                  <c:v>38534</c:v>
                </c:pt>
                <c:pt idx="320">
                  <c:v>38565</c:v>
                </c:pt>
                <c:pt idx="321">
                  <c:v>38596</c:v>
                </c:pt>
                <c:pt idx="322">
                  <c:v>38626</c:v>
                </c:pt>
                <c:pt idx="323">
                  <c:v>38657</c:v>
                </c:pt>
                <c:pt idx="324">
                  <c:v>38687</c:v>
                </c:pt>
                <c:pt idx="325">
                  <c:v>38718</c:v>
                </c:pt>
                <c:pt idx="326">
                  <c:v>38749</c:v>
                </c:pt>
                <c:pt idx="327">
                  <c:v>38777</c:v>
                </c:pt>
                <c:pt idx="328">
                  <c:v>38808</c:v>
                </c:pt>
                <c:pt idx="329">
                  <c:v>38838</c:v>
                </c:pt>
                <c:pt idx="330">
                  <c:v>38869</c:v>
                </c:pt>
                <c:pt idx="331">
                  <c:v>38899</c:v>
                </c:pt>
                <c:pt idx="332">
                  <c:v>38930</c:v>
                </c:pt>
                <c:pt idx="333">
                  <c:v>38961</c:v>
                </c:pt>
                <c:pt idx="334">
                  <c:v>38991</c:v>
                </c:pt>
                <c:pt idx="335">
                  <c:v>39022</c:v>
                </c:pt>
                <c:pt idx="336">
                  <c:v>39052</c:v>
                </c:pt>
                <c:pt idx="337">
                  <c:v>39083</c:v>
                </c:pt>
                <c:pt idx="338">
                  <c:v>39114</c:v>
                </c:pt>
                <c:pt idx="339">
                  <c:v>39142</c:v>
                </c:pt>
                <c:pt idx="340">
                  <c:v>39173</c:v>
                </c:pt>
                <c:pt idx="341">
                  <c:v>39203</c:v>
                </c:pt>
                <c:pt idx="342">
                  <c:v>39234</c:v>
                </c:pt>
                <c:pt idx="343">
                  <c:v>39264</c:v>
                </c:pt>
                <c:pt idx="344">
                  <c:v>39295</c:v>
                </c:pt>
                <c:pt idx="345">
                  <c:v>39326</c:v>
                </c:pt>
                <c:pt idx="346">
                  <c:v>39356</c:v>
                </c:pt>
                <c:pt idx="347">
                  <c:v>39387</c:v>
                </c:pt>
                <c:pt idx="348">
                  <c:v>39417</c:v>
                </c:pt>
                <c:pt idx="349">
                  <c:v>39448</c:v>
                </c:pt>
                <c:pt idx="350">
                  <c:v>39479</c:v>
                </c:pt>
                <c:pt idx="351">
                  <c:v>39508</c:v>
                </c:pt>
                <c:pt idx="352">
                  <c:v>39539</c:v>
                </c:pt>
                <c:pt idx="353">
                  <c:v>39569</c:v>
                </c:pt>
                <c:pt idx="354">
                  <c:v>39600</c:v>
                </c:pt>
                <c:pt idx="355">
                  <c:v>39630</c:v>
                </c:pt>
                <c:pt idx="356">
                  <c:v>39661</c:v>
                </c:pt>
                <c:pt idx="357">
                  <c:v>39692</c:v>
                </c:pt>
                <c:pt idx="358">
                  <c:v>39722</c:v>
                </c:pt>
                <c:pt idx="359">
                  <c:v>39753</c:v>
                </c:pt>
                <c:pt idx="360">
                  <c:v>39783</c:v>
                </c:pt>
                <c:pt idx="361">
                  <c:v>39814</c:v>
                </c:pt>
                <c:pt idx="362">
                  <c:v>39845</c:v>
                </c:pt>
                <c:pt idx="363">
                  <c:v>39873</c:v>
                </c:pt>
                <c:pt idx="364">
                  <c:v>39904</c:v>
                </c:pt>
                <c:pt idx="365">
                  <c:v>39934</c:v>
                </c:pt>
                <c:pt idx="366">
                  <c:v>39965</c:v>
                </c:pt>
                <c:pt idx="367">
                  <c:v>39995</c:v>
                </c:pt>
                <c:pt idx="368">
                  <c:v>40026</c:v>
                </c:pt>
                <c:pt idx="369">
                  <c:v>40057</c:v>
                </c:pt>
                <c:pt idx="370">
                  <c:v>40087</c:v>
                </c:pt>
                <c:pt idx="371">
                  <c:v>40118</c:v>
                </c:pt>
                <c:pt idx="372">
                  <c:v>40148</c:v>
                </c:pt>
                <c:pt idx="373">
                  <c:v>40179</c:v>
                </c:pt>
                <c:pt idx="374">
                  <c:v>40210</c:v>
                </c:pt>
                <c:pt idx="375">
                  <c:v>40238</c:v>
                </c:pt>
                <c:pt idx="376">
                  <c:v>40269</c:v>
                </c:pt>
                <c:pt idx="377">
                  <c:v>40299</c:v>
                </c:pt>
                <c:pt idx="378">
                  <c:v>40330</c:v>
                </c:pt>
                <c:pt idx="379">
                  <c:v>40360</c:v>
                </c:pt>
                <c:pt idx="380">
                  <c:v>40391</c:v>
                </c:pt>
                <c:pt idx="381">
                  <c:v>40422</c:v>
                </c:pt>
                <c:pt idx="382">
                  <c:v>40452</c:v>
                </c:pt>
                <c:pt idx="383">
                  <c:v>40483</c:v>
                </c:pt>
                <c:pt idx="384">
                  <c:v>40513</c:v>
                </c:pt>
                <c:pt idx="385">
                  <c:v>40544</c:v>
                </c:pt>
                <c:pt idx="386">
                  <c:v>40575</c:v>
                </c:pt>
                <c:pt idx="387">
                  <c:v>40603</c:v>
                </c:pt>
                <c:pt idx="388">
                  <c:v>40634</c:v>
                </c:pt>
                <c:pt idx="389">
                  <c:v>40664</c:v>
                </c:pt>
                <c:pt idx="390">
                  <c:v>40695</c:v>
                </c:pt>
                <c:pt idx="391">
                  <c:v>40725</c:v>
                </c:pt>
                <c:pt idx="392">
                  <c:v>40756</c:v>
                </c:pt>
                <c:pt idx="393">
                  <c:v>40787</c:v>
                </c:pt>
                <c:pt idx="394">
                  <c:v>40817</c:v>
                </c:pt>
                <c:pt idx="395">
                  <c:v>40848</c:v>
                </c:pt>
                <c:pt idx="396">
                  <c:v>40878</c:v>
                </c:pt>
                <c:pt idx="397">
                  <c:v>40909</c:v>
                </c:pt>
                <c:pt idx="398">
                  <c:v>40940</c:v>
                </c:pt>
                <c:pt idx="399">
                  <c:v>40969</c:v>
                </c:pt>
                <c:pt idx="400">
                  <c:v>41000</c:v>
                </c:pt>
                <c:pt idx="401">
                  <c:v>41030</c:v>
                </c:pt>
                <c:pt idx="402">
                  <c:v>41061</c:v>
                </c:pt>
                <c:pt idx="403">
                  <c:v>41091</c:v>
                </c:pt>
                <c:pt idx="404">
                  <c:v>41122</c:v>
                </c:pt>
                <c:pt idx="405">
                  <c:v>41153</c:v>
                </c:pt>
                <c:pt idx="406">
                  <c:v>41183</c:v>
                </c:pt>
                <c:pt idx="407">
                  <c:v>41214</c:v>
                </c:pt>
                <c:pt idx="408">
                  <c:v>41244</c:v>
                </c:pt>
                <c:pt idx="409">
                  <c:v>41275</c:v>
                </c:pt>
                <c:pt idx="410">
                  <c:v>41306</c:v>
                </c:pt>
                <c:pt idx="411">
                  <c:v>41334</c:v>
                </c:pt>
                <c:pt idx="412">
                  <c:v>41365</c:v>
                </c:pt>
                <c:pt idx="413">
                  <c:v>41395</c:v>
                </c:pt>
                <c:pt idx="414">
                  <c:v>41426</c:v>
                </c:pt>
                <c:pt idx="415">
                  <c:v>41456</c:v>
                </c:pt>
                <c:pt idx="416">
                  <c:v>41487</c:v>
                </c:pt>
                <c:pt idx="417">
                  <c:v>41518</c:v>
                </c:pt>
                <c:pt idx="418">
                  <c:v>41548</c:v>
                </c:pt>
                <c:pt idx="419">
                  <c:v>41579</c:v>
                </c:pt>
                <c:pt idx="420">
                  <c:v>41609</c:v>
                </c:pt>
                <c:pt idx="421">
                  <c:v>41640</c:v>
                </c:pt>
                <c:pt idx="422">
                  <c:v>41671</c:v>
                </c:pt>
                <c:pt idx="423">
                  <c:v>41699</c:v>
                </c:pt>
                <c:pt idx="424">
                  <c:v>41730</c:v>
                </c:pt>
                <c:pt idx="425">
                  <c:v>41760</c:v>
                </c:pt>
                <c:pt idx="426">
                  <c:v>41791</c:v>
                </c:pt>
                <c:pt idx="427">
                  <c:v>41821</c:v>
                </c:pt>
                <c:pt idx="428">
                  <c:v>41852</c:v>
                </c:pt>
                <c:pt idx="429">
                  <c:v>41883</c:v>
                </c:pt>
                <c:pt idx="430">
                  <c:v>41913</c:v>
                </c:pt>
                <c:pt idx="431">
                  <c:v>41944</c:v>
                </c:pt>
                <c:pt idx="432">
                  <c:v>41974</c:v>
                </c:pt>
                <c:pt idx="433">
                  <c:v>42005</c:v>
                </c:pt>
                <c:pt idx="434">
                  <c:v>42036</c:v>
                </c:pt>
                <c:pt idx="435">
                  <c:v>42064</c:v>
                </c:pt>
                <c:pt idx="436">
                  <c:v>42095</c:v>
                </c:pt>
                <c:pt idx="437">
                  <c:v>42125</c:v>
                </c:pt>
                <c:pt idx="438">
                  <c:v>42156</c:v>
                </c:pt>
                <c:pt idx="439">
                  <c:v>42186</c:v>
                </c:pt>
                <c:pt idx="440">
                  <c:v>42217</c:v>
                </c:pt>
                <c:pt idx="441">
                  <c:v>42248</c:v>
                </c:pt>
                <c:pt idx="442">
                  <c:v>42278</c:v>
                </c:pt>
                <c:pt idx="443">
                  <c:v>42309</c:v>
                </c:pt>
                <c:pt idx="444">
                  <c:v>42339</c:v>
                </c:pt>
                <c:pt idx="445">
                  <c:v>42370</c:v>
                </c:pt>
                <c:pt idx="446">
                  <c:v>42401</c:v>
                </c:pt>
                <c:pt idx="447">
                  <c:v>42430</c:v>
                </c:pt>
                <c:pt idx="448">
                  <c:v>42461</c:v>
                </c:pt>
                <c:pt idx="449">
                  <c:v>42491</c:v>
                </c:pt>
                <c:pt idx="450">
                  <c:v>42522</c:v>
                </c:pt>
                <c:pt idx="451">
                  <c:v>42552</c:v>
                </c:pt>
                <c:pt idx="452">
                  <c:v>42583</c:v>
                </c:pt>
                <c:pt idx="453">
                  <c:v>42614</c:v>
                </c:pt>
                <c:pt idx="454">
                  <c:v>42644</c:v>
                </c:pt>
                <c:pt idx="455">
                  <c:v>42675</c:v>
                </c:pt>
                <c:pt idx="456">
                  <c:v>42705</c:v>
                </c:pt>
                <c:pt idx="457">
                  <c:v>42736</c:v>
                </c:pt>
                <c:pt idx="458">
                  <c:v>42767</c:v>
                </c:pt>
                <c:pt idx="459">
                  <c:v>42795</c:v>
                </c:pt>
                <c:pt idx="460">
                  <c:v>42826</c:v>
                </c:pt>
                <c:pt idx="461">
                  <c:v>42856</c:v>
                </c:pt>
                <c:pt idx="462">
                  <c:v>42887</c:v>
                </c:pt>
                <c:pt idx="463">
                  <c:v>42917</c:v>
                </c:pt>
                <c:pt idx="464">
                  <c:v>42948</c:v>
                </c:pt>
                <c:pt idx="465">
                  <c:v>42979</c:v>
                </c:pt>
                <c:pt idx="466">
                  <c:v>43009</c:v>
                </c:pt>
                <c:pt idx="467">
                  <c:v>43040</c:v>
                </c:pt>
                <c:pt idx="468">
                  <c:v>43070</c:v>
                </c:pt>
                <c:pt idx="469">
                  <c:v>43101</c:v>
                </c:pt>
                <c:pt idx="470">
                  <c:v>43132</c:v>
                </c:pt>
                <c:pt idx="471">
                  <c:v>43160</c:v>
                </c:pt>
                <c:pt idx="472">
                  <c:v>43191</c:v>
                </c:pt>
                <c:pt idx="473">
                  <c:v>43221</c:v>
                </c:pt>
                <c:pt idx="474">
                  <c:v>43252</c:v>
                </c:pt>
                <c:pt idx="475">
                  <c:v>43282</c:v>
                </c:pt>
                <c:pt idx="476">
                  <c:v>43313</c:v>
                </c:pt>
                <c:pt idx="477">
                  <c:v>43344</c:v>
                </c:pt>
                <c:pt idx="478">
                  <c:v>43374</c:v>
                </c:pt>
                <c:pt idx="479">
                  <c:v>43405</c:v>
                </c:pt>
                <c:pt idx="480">
                  <c:v>43435</c:v>
                </c:pt>
                <c:pt idx="481">
                  <c:v>43466</c:v>
                </c:pt>
                <c:pt idx="482">
                  <c:v>43497</c:v>
                </c:pt>
                <c:pt idx="483">
                  <c:v>43525</c:v>
                </c:pt>
                <c:pt idx="484">
                  <c:v>43556</c:v>
                </c:pt>
                <c:pt idx="485">
                  <c:v>43586</c:v>
                </c:pt>
                <c:pt idx="486">
                  <c:v>43617</c:v>
                </c:pt>
                <c:pt idx="487">
                  <c:v>43647</c:v>
                </c:pt>
                <c:pt idx="488">
                  <c:v>43678</c:v>
                </c:pt>
                <c:pt idx="489">
                  <c:v>43709</c:v>
                </c:pt>
                <c:pt idx="490">
                  <c:v>43739</c:v>
                </c:pt>
                <c:pt idx="491">
                  <c:v>43770</c:v>
                </c:pt>
                <c:pt idx="492">
                  <c:v>43800</c:v>
                </c:pt>
                <c:pt idx="493">
                  <c:v>43831</c:v>
                </c:pt>
                <c:pt idx="494">
                  <c:v>43862</c:v>
                </c:pt>
                <c:pt idx="495">
                  <c:v>43891</c:v>
                </c:pt>
                <c:pt idx="496">
                  <c:v>43922</c:v>
                </c:pt>
                <c:pt idx="497">
                  <c:v>43952</c:v>
                </c:pt>
                <c:pt idx="498">
                  <c:v>43983</c:v>
                </c:pt>
                <c:pt idx="499">
                  <c:v>44013</c:v>
                </c:pt>
                <c:pt idx="500">
                  <c:v>44044</c:v>
                </c:pt>
                <c:pt idx="501">
                  <c:v>44075</c:v>
                </c:pt>
                <c:pt idx="502">
                  <c:v>44105</c:v>
                </c:pt>
                <c:pt idx="503">
                  <c:v>44136</c:v>
                </c:pt>
                <c:pt idx="504">
                  <c:v>44166</c:v>
                </c:pt>
                <c:pt idx="505">
                  <c:v>44197</c:v>
                </c:pt>
                <c:pt idx="506">
                  <c:v>44228</c:v>
                </c:pt>
                <c:pt idx="507">
                  <c:v>44256</c:v>
                </c:pt>
                <c:pt idx="508">
                  <c:v>44287</c:v>
                </c:pt>
                <c:pt idx="509">
                  <c:v>44317</c:v>
                </c:pt>
                <c:pt idx="510">
                  <c:v>44348</c:v>
                </c:pt>
                <c:pt idx="511">
                  <c:v>44378</c:v>
                </c:pt>
                <c:pt idx="512">
                  <c:v>44409</c:v>
                </c:pt>
                <c:pt idx="513">
                  <c:v>44440</c:v>
                </c:pt>
                <c:pt idx="514">
                  <c:v>44470</c:v>
                </c:pt>
                <c:pt idx="515">
                  <c:v>44501</c:v>
                </c:pt>
                <c:pt idx="516">
                  <c:v>44531</c:v>
                </c:pt>
                <c:pt idx="517">
                  <c:v>44562</c:v>
                </c:pt>
                <c:pt idx="518">
                  <c:v>44593</c:v>
                </c:pt>
                <c:pt idx="519">
                  <c:v>44621</c:v>
                </c:pt>
                <c:pt idx="520">
                  <c:v>44652</c:v>
                </c:pt>
                <c:pt idx="521">
                  <c:v>44682</c:v>
                </c:pt>
                <c:pt idx="522">
                  <c:v>44713</c:v>
                </c:pt>
                <c:pt idx="523">
                  <c:v>44743</c:v>
                </c:pt>
                <c:pt idx="524">
                  <c:v>44774</c:v>
                </c:pt>
                <c:pt idx="525">
                  <c:v>44805</c:v>
                </c:pt>
                <c:pt idx="526">
                  <c:v>44835</c:v>
                </c:pt>
                <c:pt idx="527">
                  <c:v>44866</c:v>
                </c:pt>
                <c:pt idx="528">
                  <c:v>44896</c:v>
                </c:pt>
                <c:pt idx="529">
                  <c:v>44927</c:v>
                </c:pt>
                <c:pt idx="530">
                  <c:v>44958</c:v>
                </c:pt>
                <c:pt idx="531" formatCode="[$-409]mmm\-yy;@">
                  <c:v>44986</c:v>
                </c:pt>
                <c:pt idx="532" formatCode="[$-409]mmm\-yy;@">
                  <c:v>45017</c:v>
                </c:pt>
                <c:pt idx="533" formatCode="[$-409]mmm\-yy;@">
                  <c:v>45047</c:v>
                </c:pt>
                <c:pt idx="534" formatCode="[$-409]mmm\-yy;@">
                  <c:v>45078</c:v>
                </c:pt>
                <c:pt idx="535" formatCode="[$-409]mmm\-yy;@">
                  <c:v>45108</c:v>
                </c:pt>
                <c:pt idx="536" formatCode="[$-409]mmm\-yy;@">
                  <c:v>45139</c:v>
                </c:pt>
                <c:pt idx="537" formatCode="[$-409]mmm\-yy;@">
                  <c:v>45170</c:v>
                </c:pt>
                <c:pt idx="538" formatCode="[$-409]mmm\-yy;@">
                  <c:v>45200</c:v>
                </c:pt>
                <c:pt idx="539" formatCode="[$-409]mmm\-yy;@">
                  <c:v>45231</c:v>
                </c:pt>
                <c:pt idx="540" formatCode="[$-409]mmm\-yy;@">
                  <c:v>45261</c:v>
                </c:pt>
                <c:pt idx="541" formatCode="[$-409]mmm\-yy;@">
                  <c:v>45292</c:v>
                </c:pt>
                <c:pt idx="542" formatCode="[$-409]mmm\-yy;@">
                  <c:v>45323</c:v>
                </c:pt>
              </c:numCache>
            </c:numRef>
          </c:cat>
          <c:val>
            <c:numRef>
              <c:f>Sheet1!$B$2:$B$544</c:f>
              <c:numCache>
                <c:formatCode>#,##0.00</c:formatCode>
                <c:ptCount val="543"/>
                <c:pt idx="0">
                  <c:v>6.4926551945106548</c:v>
                </c:pt>
                <c:pt idx="1">
                  <c:v>6.4652563616838021</c:v>
                </c:pt>
                <c:pt idx="2">
                  <c:v>6.0487337783073691</c:v>
                </c:pt>
                <c:pt idx="3">
                  <c:v>5.9896879705664707</c:v>
                </c:pt>
                <c:pt idx="4">
                  <c:v>5.7362768600890179</c:v>
                </c:pt>
                <c:pt idx="5">
                  <c:v>6.715359210683336</c:v>
                </c:pt>
                <c:pt idx="6">
                  <c:v>6.9803826800503455</c:v>
                </c:pt>
                <c:pt idx="7">
                  <c:v>6.5826471844950829</c:v>
                </c:pt>
                <c:pt idx="8">
                  <c:v>5.8643251264429708</c:v>
                </c:pt>
                <c:pt idx="9">
                  <c:v>5.0146844395953627</c:v>
                </c:pt>
                <c:pt idx="10">
                  <c:v>2.4761458927059277</c:v>
                </c:pt>
                <c:pt idx="11">
                  <c:v>2.6424974345073293</c:v>
                </c:pt>
                <c:pt idx="12">
                  <c:v>2.1174777467919625</c:v>
                </c:pt>
                <c:pt idx="13">
                  <c:v>1.7252289764048578</c:v>
                </c:pt>
                <c:pt idx="14">
                  <c:v>-0.44718200471736136</c:v>
                </c:pt>
                <c:pt idx="15">
                  <c:v>-0.66727095271226222</c:v>
                </c:pt>
                <c:pt idx="16">
                  <c:v>2.6434244935243045</c:v>
                </c:pt>
                <c:pt idx="17">
                  <c:v>3.9929499230745957</c:v>
                </c:pt>
                <c:pt idx="18">
                  <c:v>4.1529745961840669</c:v>
                </c:pt>
                <c:pt idx="19">
                  <c:v>3.4505935315470637</c:v>
                </c:pt>
                <c:pt idx="20">
                  <c:v>1.8771363604253688</c:v>
                </c:pt>
                <c:pt idx="21">
                  <c:v>1.5202686159198953</c:v>
                </c:pt>
                <c:pt idx="22">
                  <c:v>1.3095888608436912</c:v>
                </c:pt>
                <c:pt idx="23">
                  <c:v>0.94665643735243332</c:v>
                </c:pt>
                <c:pt idx="24">
                  <c:v>2.007940422551302</c:v>
                </c:pt>
                <c:pt idx="25">
                  <c:v>2.1041471130110123</c:v>
                </c:pt>
                <c:pt idx="26">
                  <c:v>1.3236750503992534</c:v>
                </c:pt>
                <c:pt idx="27">
                  <c:v>2.0121159978568892</c:v>
                </c:pt>
                <c:pt idx="28">
                  <c:v>0.73721221056928243</c:v>
                </c:pt>
                <c:pt idx="29">
                  <c:v>2.0826202422558282</c:v>
                </c:pt>
                <c:pt idx="30">
                  <c:v>2.0133574449678893</c:v>
                </c:pt>
                <c:pt idx="31">
                  <c:v>0.97149367143225529</c:v>
                </c:pt>
                <c:pt idx="32">
                  <c:v>-0.26729079320149118</c:v>
                </c:pt>
                <c:pt idx="33">
                  <c:v>-0.27560926418362941</c:v>
                </c:pt>
                <c:pt idx="34">
                  <c:v>2.1162157680384652</c:v>
                </c:pt>
                <c:pt idx="35">
                  <c:v>4.5990886792773855</c:v>
                </c:pt>
                <c:pt idx="36">
                  <c:v>3.6107128068325833</c:v>
                </c:pt>
                <c:pt idx="37">
                  <c:v>3.1890969623294074</c:v>
                </c:pt>
                <c:pt idx="38">
                  <c:v>4.0032483137000696</c:v>
                </c:pt>
                <c:pt idx="39">
                  <c:v>4.085977299304222</c:v>
                </c:pt>
                <c:pt idx="40">
                  <c:v>5.1056590804872126</c:v>
                </c:pt>
                <c:pt idx="41">
                  <c:v>5.0211684165859527</c:v>
                </c:pt>
                <c:pt idx="42">
                  <c:v>3.7212998688787247</c:v>
                </c:pt>
                <c:pt idx="43">
                  <c:v>5.1704869394419983</c:v>
                </c:pt>
                <c:pt idx="44">
                  <c:v>7.1417459501842417</c:v>
                </c:pt>
                <c:pt idx="45">
                  <c:v>8.9488031484619146</c:v>
                </c:pt>
                <c:pt idx="46">
                  <c:v>13.180639840910736</c:v>
                </c:pt>
                <c:pt idx="47">
                  <c:v>12.464931652641553</c:v>
                </c:pt>
                <c:pt idx="48">
                  <c:v>13.112140478573387</c:v>
                </c:pt>
                <c:pt idx="49">
                  <c:v>14.348727824225648</c:v>
                </c:pt>
                <c:pt idx="50">
                  <c:v>17.802229342642061</c:v>
                </c:pt>
                <c:pt idx="51">
                  <c:v>17.873332987102319</c:v>
                </c:pt>
                <c:pt idx="52">
                  <c:v>14.775571063806758</c:v>
                </c:pt>
                <c:pt idx="53">
                  <c:v>12.530145470282905</c:v>
                </c:pt>
                <c:pt idx="54">
                  <c:v>11.871678552757725</c:v>
                </c:pt>
                <c:pt idx="55">
                  <c:v>11.758346922479523</c:v>
                </c:pt>
                <c:pt idx="56">
                  <c:v>13.386532268354646</c:v>
                </c:pt>
                <c:pt idx="57">
                  <c:v>15.022470791293884</c:v>
                </c:pt>
                <c:pt idx="58">
                  <c:v>15.603151271801408</c:v>
                </c:pt>
                <c:pt idx="59">
                  <c:v>16.114719875591433</c:v>
                </c:pt>
                <c:pt idx="60">
                  <c:v>15.150468997534094</c:v>
                </c:pt>
                <c:pt idx="61">
                  <c:v>15.918127999185305</c:v>
                </c:pt>
                <c:pt idx="62">
                  <c:v>16.460985040550202</c:v>
                </c:pt>
                <c:pt idx="63">
                  <c:v>15.118522737055695</c:v>
                </c:pt>
                <c:pt idx="64">
                  <c:v>16.444078896636949</c:v>
                </c:pt>
                <c:pt idx="65">
                  <c:v>13.87399581186175</c:v>
                </c:pt>
                <c:pt idx="66">
                  <c:v>14.445295197868791</c:v>
                </c:pt>
                <c:pt idx="67">
                  <c:v>16.892378899709449</c:v>
                </c:pt>
                <c:pt idx="68">
                  <c:v>18.383369381224625</c:v>
                </c:pt>
                <c:pt idx="69">
                  <c:v>19.33945218203683</c:v>
                </c:pt>
                <c:pt idx="70">
                  <c:v>18.731288909115882</c:v>
                </c:pt>
                <c:pt idx="71">
                  <c:v>16.222694982946486</c:v>
                </c:pt>
                <c:pt idx="72">
                  <c:v>18.279397874629268</c:v>
                </c:pt>
                <c:pt idx="73">
                  <c:v>18.919877846337151</c:v>
                </c:pt>
                <c:pt idx="74">
                  <c:v>17.344516737758187</c:v>
                </c:pt>
                <c:pt idx="75">
                  <c:v>17.640766636164116</c:v>
                </c:pt>
                <c:pt idx="76">
                  <c:v>17.360469966404303</c:v>
                </c:pt>
                <c:pt idx="77">
                  <c:v>18.730918519078642</c:v>
                </c:pt>
                <c:pt idx="78">
                  <c:v>19.778211254500967</c:v>
                </c:pt>
                <c:pt idx="79">
                  <c:v>17.971932893354968</c:v>
                </c:pt>
                <c:pt idx="80">
                  <c:v>16.622307176009919</c:v>
                </c:pt>
                <c:pt idx="81">
                  <c:v>15.320787653054646</c:v>
                </c:pt>
                <c:pt idx="82">
                  <c:v>14.140266966525971</c:v>
                </c:pt>
                <c:pt idx="83">
                  <c:v>14.674990421930968</c:v>
                </c:pt>
                <c:pt idx="84">
                  <c:v>15.065911795034159</c:v>
                </c:pt>
                <c:pt idx="85">
                  <c:v>15.214269675301484</c:v>
                </c:pt>
                <c:pt idx="86">
                  <c:v>15.613622705714691</c:v>
                </c:pt>
                <c:pt idx="87">
                  <c:v>16.696654251994069</c:v>
                </c:pt>
                <c:pt idx="88">
                  <c:v>15.836046396094394</c:v>
                </c:pt>
                <c:pt idx="89">
                  <c:v>15.600670296173934</c:v>
                </c:pt>
                <c:pt idx="90">
                  <c:v>16.559086775283703</c:v>
                </c:pt>
                <c:pt idx="91">
                  <c:v>17.838351812705255</c:v>
                </c:pt>
                <c:pt idx="92">
                  <c:v>18.532127310677616</c:v>
                </c:pt>
                <c:pt idx="93">
                  <c:v>16.870001569162831</c:v>
                </c:pt>
                <c:pt idx="94">
                  <c:v>17.290565653185986</c:v>
                </c:pt>
                <c:pt idx="95">
                  <c:v>17.38887821787316</c:v>
                </c:pt>
                <c:pt idx="96">
                  <c:v>17.460445139194782</c:v>
                </c:pt>
                <c:pt idx="97">
                  <c:v>17.209756024478963</c:v>
                </c:pt>
                <c:pt idx="98">
                  <c:v>17.681505178365931</c:v>
                </c:pt>
                <c:pt idx="99">
                  <c:v>17.947352262399228</c:v>
                </c:pt>
                <c:pt idx="100">
                  <c:v>16.935758576377658</c:v>
                </c:pt>
                <c:pt idx="101">
                  <c:v>18.022451358075632</c:v>
                </c:pt>
                <c:pt idx="102">
                  <c:v>18.059570048739705</c:v>
                </c:pt>
                <c:pt idx="103">
                  <c:v>16.310401423402677</c:v>
                </c:pt>
                <c:pt idx="104">
                  <c:v>15.458070857217932</c:v>
                </c:pt>
                <c:pt idx="105">
                  <c:v>13.739228716636131</c:v>
                </c:pt>
                <c:pt idx="106">
                  <c:v>13.490934720510017</c:v>
                </c:pt>
                <c:pt idx="107">
                  <c:v>13.122616138136767</c:v>
                </c:pt>
                <c:pt idx="108">
                  <c:v>13.086008219793799</c:v>
                </c:pt>
                <c:pt idx="109">
                  <c:v>13.540753407602191</c:v>
                </c:pt>
                <c:pt idx="110">
                  <c:v>14.776190139209389</c:v>
                </c:pt>
                <c:pt idx="111">
                  <c:v>13.648869021933873</c:v>
                </c:pt>
                <c:pt idx="112">
                  <c:v>12.672524341837565</c:v>
                </c:pt>
                <c:pt idx="113">
                  <c:v>10.526820214497135</c:v>
                </c:pt>
                <c:pt idx="114">
                  <c:v>11.018778191423252</c:v>
                </c:pt>
                <c:pt idx="115">
                  <c:v>10.95345882942742</c:v>
                </c:pt>
                <c:pt idx="116">
                  <c:v>10.363075171882574</c:v>
                </c:pt>
                <c:pt idx="117">
                  <c:v>10.967103695769275</c:v>
                </c:pt>
                <c:pt idx="118">
                  <c:v>10.889721210783708</c:v>
                </c:pt>
                <c:pt idx="119">
                  <c:v>9.5681686747319361</c:v>
                </c:pt>
                <c:pt idx="120">
                  <c:v>8.5147099212799624</c:v>
                </c:pt>
                <c:pt idx="121">
                  <c:v>8.8312265938876635</c:v>
                </c:pt>
                <c:pt idx="122">
                  <c:v>7.1772476875729962</c:v>
                </c:pt>
                <c:pt idx="123">
                  <c:v>6.2428529128933041</c:v>
                </c:pt>
                <c:pt idx="124">
                  <c:v>6.7905161330799269</c:v>
                </c:pt>
                <c:pt idx="125">
                  <c:v>8.4129867389069126</c:v>
                </c:pt>
                <c:pt idx="126">
                  <c:v>8.5631888082293486</c:v>
                </c:pt>
                <c:pt idx="127">
                  <c:v>9.0063365103589366</c:v>
                </c:pt>
                <c:pt idx="128">
                  <c:v>7.5814617438713539</c:v>
                </c:pt>
                <c:pt idx="129">
                  <c:v>8.121536702404363</c:v>
                </c:pt>
                <c:pt idx="130">
                  <c:v>8.4815532040246833</c:v>
                </c:pt>
                <c:pt idx="131">
                  <c:v>8.3223186768119248</c:v>
                </c:pt>
                <c:pt idx="132">
                  <c:v>8.2835193403765892</c:v>
                </c:pt>
                <c:pt idx="133">
                  <c:v>7.3508119708320052</c:v>
                </c:pt>
                <c:pt idx="134">
                  <c:v>7.2192058181097085</c:v>
                </c:pt>
                <c:pt idx="135">
                  <c:v>7.40715118171551</c:v>
                </c:pt>
                <c:pt idx="136">
                  <c:v>8.0751382834052912</c:v>
                </c:pt>
                <c:pt idx="137">
                  <c:v>9.2741118308889092</c:v>
                </c:pt>
                <c:pt idx="138">
                  <c:v>9.3560610564913169</c:v>
                </c:pt>
                <c:pt idx="139">
                  <c:v>9.8861508347729554</c:v>
                </c:pt>
                <c:pt idx="140">
                  <c:v>9.5906253270843891</c:v>
                </c:pt>
                <c:pt idx="141">
                  <c:v>10.683298490407589</c:v>
                </c:pt>
                <c:pt idx="142">
                  <c:v>9.8606786211053787</c:v>
                </c:pt>
                <c:pt idx="143">
                  <c:v>10.349536976423334</c:v>
                </c:pt>
                <c:pt idx="144">
                  <c:v>10.420602848574912</c:v>
                </c:pt>
                <c:pt idx="145">
                  <c:v>9.6042244820083269</c:v>
                </c:pt>
                <c:pt idx="146">
                  <c:v>9.4836960535906734</c:v>
                </c:pt>
                <c:pt idx="147">
                  <c:v>10.079642899028208</c:v>
                </c:pt>
                <c:pt idx="148">
                  <c:v>10.675173666563342</c:v>
                </c:pt>
                <c:pt idx="149">
                  <c:v>11.140074148129496</c:v>
                </c:pt>
                <c:pt idx="150">
                  <c:v>10.241708293597075</c:v>
                </c:pt>
                <c:pt idx="151">
                  <c:v>10.943257892557323</c:v>
                </c:pt>
                <c:pt idx="152">
                  <c:v>11.640358159119701</c:v>
                </c:pt>
                <c:pt idx="153">
                  <c:v>11.553829397160253</c:v>
                </c:pt>
                <c:pt idx="154">
                  <c:v>11.272366486012864</c:v>
                </c:pt>
                <c:pt idx="155">
                  <c:v>12.067060894166893</c:v>
                </c:pt>
                <c:pt idx="156">
                  <c:v>13.123221092226011</c:v>
                </c:pt>
                <c:pt idx="157">
                  <c:v>12.072938001059686</c:v>
                </c:pt>
                <c:pt idx="158">
                  <c:v>12.588160733454433</c:v>
                </c:pt>
                <c:pt idx="159">
                  <c:v>12.214841624632754</c:v>
                </c:pt>
                <c:pt idx="160">
                  <c:v>11.710243532064158</c:v>
                </c:pt>
                <c:pt idx="161">
                  <c:v>11.440847544132371</c:v>
                </c:pt>
                <c:pt idx="162">
                  <c:v>10.835957645370353</c:v>
                </c:pt>
                <c:pt idx="163">
                  <c:v>10.805354880318863</c:v>
                </c:pt>
                <c:pt idx="164">
                  <c:v>11.732518807731029</c:v>
                </c:pt>
                <c:pt idx="165">
                  <c:v>11.981924163529456</c:v>
                </c:pt>
                <c:pt idx="166">
                  <c:v>10.584222820944934</c:v>
                </c:pt>
                <c:pt idx="167">
                  <c:v>10.243497266724821</c:v>
                </c:pt>
                <c:pt idx="168">
                  <c:v>10.726151195867928</c:v>
                </c:pt>
                <c:pt idx="169">
                  <c:v>11.874399949180248</c:v>
                </c:pt>
                <c:pt idx="170">
                  <c:v>12.401836743678341</c:v>
                </c:pt>
                <c:pt idx="171">
                  <c:v>12.530713630369261</c:v>
                </c:pt>
                <c:pt idx="172">
                  <c:v>13.137558605865074</c:v>
                </c:pt>
                <c:pt idx="173">
                  <c:v>12.089821954501122</c:v>
                </c:pt>
                <c:pt idx="174">
                  <c:v>12.166111265778667</c:v>
                </c:pt>
                <c:pt idx="175">
                  <c:v>11.863689001090737</c:v>
                </c:pt>
                <c:pt idx="176">
                  <c:v>13.019252753694598</c:v>
                </c:pt>
                <c:pt idx="177">
                  <c:v>12.812356086495157</c:v>
                </c:pt>
                <c:pt idx="178">
                  <c:v>12.478500550339412</c:v>
                </c:pt>
                <c:pt idx="179">
                  <c:v>11.365422191503182</c:v>
                </c:pt>
                <c:pt idx="180">
                  <c:v>10.992746889723627</c:v>
                </c:pt>
                <c:pt idx="181">
                  <c:v>11.034393489025351</c:v>
                </c:pt>
                <c:pt idx="182">
                  <c:v>10.075296921065323</c:v>
                </c:pt>
                <c:pt idx="183">
                  <c:v>8.9138432320911889</c:v>
                </c:pt>
                <c:pt idx="184">
                  <c:v>8.2337505582843029</c:v>
                </c:pt>
                <c:pt idx="185">
                  <c:v>8.0186163758774409</c:v>
                </c:pt>
                <c:pt idx="186">
                  <c:v>7.9571848556472258</c:v>
                </c:pt>
                <c:pt idx="187">
                  <c:v>8.1697626620578223</c:v>
                </c:pt>
                <c:pt idx="188">
                  <c:v>7.4447457764850178</c:v>
                </c:pt>
                <c:pt idx="189">
                  <c:v>6.2025116882628906</c:v>
                </c:pt>
                <c:pt idx="190">
                  <c:v>5.7796546064544874</c:v>
                </c:pt>
                <c:pt idx="191">
                  <c:v>5.3803241053735462</c:v>
                </c:pt>
                <c:pt idx="192">
                  <c:v>4.5972812706216004</c:v>
                </c:pt>
                <c:pt idx="193">
                  <c:v>5.7646195583071602</c:v>
                </c:pt>
                <c:pt idx="194">
                  <c:v>6.3659870608273161</c:v>
                </c:pt>
                <c:pt idx="195">
                  <c:v>6.7838245147412657</c:v>
                </c:pt>
                <c:pt idx="196">
                  <c:v>7.0221280553114163</c:v>
                </c:pt>
                <c:pt idx="197">
                  <c:v>7.7118509875022001</c:v>
                </c:pt>
                <c:pt idx="198">
                  <c:v>7.4836281979363317</c:v>
                </c:pt>
                <c:pt idx="199">
                  <c:v>6.6826758006192533</c:v>
                </c:pt>
                <c:pt idx="200">
                  <c:v>6.7507214923927306</c:v>
                </c:pt>
                <c:pt idx="201">
                  <c:v>6.6758243624174707</c:v>
                </c:pt>
                <c:pt idx="202">
                  <c:v>7.6141580151198429</c:v>
                </c:pt>
                <c:pt idx="203">
                  <c:v>8.1406853541026614</c:v>
                </c:pt>
                <c:pt idx="204">
                  <c:v>8.0745514442305488</c:v>
                </c:pt>
                <c:pt idx="205">
                  <c:v>7.6293201246359077</c:v>
                </c:pt>
                <c:pt idx="206">
                  <c:v>6.3854928556777768</c:v>
                </c:pt>
                <c:pt idx="207">
                  <c:v>5.9907436082024423</c:v>
                </c:pt>
                <c:pt idx="208">
                  <c:v>5.5476388780607122</c:v>
                </c:pt>
                <c:pt idx="209">
                  <c:v>5.4318093991587046</c:v>
                </c:pt>
                <c:pt idx="210">
                  <c:v>5.2697172545569604</c:v>
                </c:pt>
                <c:pt idx="211">
                  <c:v>5.1677740478921042</c:v>
                </c:pt>
                <c:pt idx="212">
                  <c:v>4.5016225683955691</c:v>
                </c:pt>
                <c:pt idx="213">
                  <c:v>5.0087228573885367</c:v>
                </c:pt>
                <c:pt idx="214">
                  <c:v>5.6475340308102417</c:v>
                </c:pt>
                <c:pt idx="215">
                  <c:v>6.5501432355770994</c:v>
                </c:pt>
                <c:pt idx="216">
                  <c:v>6.0276219039502754</c:v>
                </c:pt>
                <c:pt idx="217">
                  <c:v>5.6621564854195006</c:v>
                </c:pt>
                <c:pt idx="218">
                  <c:v>6.3692046087094445</c:v>
                </c:pt>
                <c:pt idx="219">
                  <c:v>6.8603817897300523</c:v>
                </c:pt>
                <c:pt idx="220">
                  <c:v>7.6786853608185046</c:v>
                </c:pt>
                <c:pt idx="221">
                  <c:v>8.0218260222552082</c:v>
                </c:pt>
                <c:pt idx="222">
                  <c:v>8.5277793905403243</c:v>
                </c:pt>
                <c:pt idx="223">
                  <c:v>8.778534126725269</c:v>
                </c:pt>
                <c:pt idx="224">
                  <c:v>8.4240942078560366</c:v>
                </c:pt>
                <c:pt idx="225">
                  <c:v>9.4944436450244964</c:v>
                </c:pt>
                <c:pt idx="226">
                  <c:v>10.054221861426505</c:v>
                </c:pt>
                <c:pt idx="227">
                  <c:v>10.304394900129266</c:v>
                </c:pt>
                <c:pt idx="228">
                  <c:v>10.419241137771929</c:v>
                </c:pt>
                <c:pt idx="229">
                  <c:v>10.167662204795725</c:v>
                </c:pt>
                <c:pt idx="230">
                  <c:v>9.2808131828080676</c:v>
                </c:pt>
                <c:pt idx="231">
                  <c:v>9.1833240115427817</c:v>
                </c:pt>
                <c:pt idx="232">
                  <c:v>8.8683318592257088</c:v>
                </c:pt>
                <c:pt idx="233">
                  <c:v>7.8378937251074143</c:v>
                </c:pt>
                <c:pt idx="234">
                  <c:v>7.8790542679746611</c:v>
                </c:pt>
                <c:pt idx="235">
                  <c:v>8.0357163892546435</c:v>
                </c:pt>
                <c:pt idx="236">
                  <c:v>8.1856715650306953</c:v>
                </c:pt>
                <c:pt idx="237">
                  <c:v>8.6719209445068834</c:v>
                </c:pt>
                <c:pt idx="238">
                  <c:v>8.0143606278718629</c:v>
                </c:pt>
                <c:pt idx="239">
                  <c:v>7.682796281793669</c:v>
                </c:pt>
                <c:pt idx="240">
                  <c:v>7.2908295130348133</c:v>
                </c:pt>
                <c:pt idx="241">
                  <c:v>7.3089279465365031</c:v>
                </c:pt>
                <c:pt idx="242">
                  <c:v>7.3059428800592352</c:v>
                </c:pt>
                <c:pt idx="243">
                  <c:v>7.7543916785953293</c:v>
                </c:pt>
                <c:pt idx="244">
                  <c:v>8.0710053572103924</c:v>
                </c:pt>
                <c:pt idx="245">
                  <c:v>7.8272540212424913</c:v>
                </c:pt>
                <c:pt idx="246">
                  <c:v>7.2343345625325739</c:v>
                </c:pt>
                <c:pt idx="247">
                  <c:v>6.9847831728883314</c:v>
                </c:pt>
                <c:pt idx="248">
                  <c:v>7.026450268530926</c:v>
                </c:pt>
                <c:pt idx="249">
                  <c:v>6.8223309369646046</c:v>
                </c:pt>
                <c:pt idx="250">
                  <c:v>6.174921136834155</c:v>
                </c:pt>
                <c:pt idx="251">
                  <c:v>5.5730870356345719</c:v>
                </c:pt>
                <c:pt idx="252">
                  <c:v>5.7319055431106491</c:v>
                </c:pt>
                <c:pt idx="253">
                  <c:v>5.5090570283410356</c:v>
                </c:pt>
                <c:pt idx="254">
                  <c:v>5.8450377685969279</c:v>
                </c:pt>
                <c:pt idx="255">
                  <c:v>6.7031988764569173</c:v>
                </c:pt>
                <c:pt idx="256">
                  <c:v>6.0745564182120182</c:v>
                </c:pt>
                <c:pt idx="257">
                  <c:v>5.7262917802435531</c:v>
                </c:pt>
                <c:pt idx="258">
                  <c:v>6.036400377810125</c:v>
                </c:pt>
                <c:pt idx="259">
                  <c:v>5.4175016812525678</c:v>
                </c:pt>
                <c:pt idx="260">
                  <c:v>6.2270393575295513</c:v>
                </c:pt>
                <c:pt idx="261">
                  <c:v>5.9307922812591451</c:v>
                </c:pt>
                <c:pt idx="262">
                  <c:v>5.6551934527984127</c:v>
                </c:pt>
                <c:pt idx="263">
                  <c:v>6.0656049584516314</c:v>
                </c:pt>
                <c:pt idx="264">
                  <c:v>6.3620071082882257</c:v>
                </c:pt>
                <c:pt idx="265">
                  <c:v>6.4847073643487185</c:v>
                </c:pt>
                <c:pt idx="266">
                  <c:v>6.8198990178651941</c:v>
                </c:pt>
                <c:pt idx="267">
                  <c:v>6.8758536689088157</c:v>
                </c:pt>
                <c:pt idx="268">
                  <c:v>6.542595829119624</c:v>
                </c:pt>
                <c:pt idx="269">
                  <c:v>6.4214155409749285</c:v>
                </c:pt>
                <c:pt idx="270">
                  <c:v>6.2554560879432008</c:v>
                </c:pt>
                <c:pt idx="271">
                  <c:v>6.9658606424981118</c:v>
                </c:pt>
                <c:pt idx="272">
                  <c:v>6.796542874721645</c:v>
                </c:pt>
                <c:pt idx="273">
                  <c:v>6.3857496413534331</c:v>
                </c:pt>
                <c:pt idx="274">
                  <c:v>7.3119179070057827</c:v>
                </c:pt>
                <c:pt idx="275">
                  <c:v>6.6155020904752115</c:v>
                </c:pt>
                <c:pt idx="276">
                  <c:v>6.2826686888672212</c:v>
                </c:pt>
                <c:pt idx="277">
                  <c:v>6.3161951953625062</c:v>
                </c:pt>
                <c:pt idx="278">
                  <c:v>7.2865813419889403</c:v>
                </c:pt>
                <c:pt idx="279">
                  <c:v>6.4918624636337574</c:v>
                </c:pt>
                <c:pt idx="280">
                  <c:v>7.0628623571020954</c:v>
                </c:pt>
                <c:pt idx="281">
                  <c:v>7.6806252764115346</c:v>
                </c:pt>
                <c:pt idx="282">
                  <c:v>8.1054537484862124</c:v>
                </c:pt>
                <c:pt idx="283">
                  <c:v>8.6925296587741165</c:v>
                </c:pt>
                <c:pt idx="284">
                  <c:v>9.3192616943673876</c:v>
                </c:pt>
                <c:pt idx="285">
                  <c:v>9.4845280466896007</c:v>
                </c:pt>
                <c:pt idx="286">
                  <c:v>9.1837887743428261</c:v>
                </c:pt>
                <c:pt idx="287">
                  <c:v>9.1767127144956042</c:v>
                </c:pt>
                <c:pt idx="288">
                  <c:v>10.100469695787906</c:v>
                </c:pt>
                <c:pt idx="289">
                  <c:v>10.252200765578001</c:v>
                </c:pt>
                <c:pt idx="290">
                  <c:v>10.315745831904998</c:v>
                </c:pt>
                <c:pt idx="291">
                  <c:v>9.8075010643042368</c:v>
                </c:pt>
                <c:pt idx="292">
                  <c:v>10.213725882667536</c:v>
                </c:pt>
                <c:pt idx="293">
                  <c:v>10.911459026390414</c:v>
                </c:pt>
                <c:pt idx="294">
                  <c:v>10.079856424504396</c:v>
                </c:pt>
                <c:pt idx="295">
                  <c:v>8.5048313262582553</c:v>
                </c:pt>
                <c:pt idx="296">
                  <c:v>8.2238841493633927</c:v>
                </c:pt>
                <c:pt idx="297">
                  <c:v>8.9426530552093819</c:v>
                </c:pt>
                <c:pt idx="298">
                  <c:v>8.3649724111079848</c:v>
                </c:pt>
                <c:pt idx="299">
                  <c:v>7.8663889853991975</c:v>
                </c:pt>
                <c:pt idx="300">
                  <c:v>7.5698127594311604</c:v>
                </c:pt>
                <c:pt idx="301">
                  <c:v>7.276231222024232</c:v>
                </c:pt>
                <c:pt idx="302">
                  <c:v>7.3508792155022373</c:v>
                </c:pt>
                <c:pt idx="303">
                  <c:v>7.4390074304177656</c:v>
                </c:pt>
                <c:pt idx="304">
                  <c:v>6.6466434382078665</c:v>
                </c:pt>
                <c:pt idx="305">
                  <c:v>6.2905466793928166</c:v>
                </c:pt>
                <c:pt idx="306">
                  <c:v>6.3567826176262443</c:v>
                </c:pt>
                <c:pt idx="307">
                  <c:v>5.9235168409843775</c:v>
                </c:pt>
                <c:pt idx="308">
                  <c:v>6.1888217571920867</c:v>
                </c:pt>
                <c:pt idx="309">
                  <c:v>5.8752371616973331</c:v>
                </c:pt>
                <c:pt idx="310">
                  <c:v>5.4397659924848574</c:v>
                </c:pt>
                <c:pt idx="311">
                  <c:v>5.6465097522928165</c:v>
                </c:pt>
                <c:pt idx="312">
                  <c:v>6.1951114610570457</c:v>
                </c:pt>
                <c:pt idx="313">
                  <c:v>6.1311055718895391</c:v>
                </c:pt>
                <c:pt idx="314">
                  <c:v>5.5820952877104091</c:v>
                </c:pt>
                <c:pt idx="315">
                  <c:v>5.9917797183044907</c:v>
                </c:pt>
                <c:pt idx="316">
                  <c:v>5.7882942323068676</c:v>
                </c:pt>
                <c:pt idx="317">
                  <c:v>5.8694712878172295</c:v>
                </c:pt>
                <c:pt idx="318">
                  <c:v>5.7574709352862685</c:v>
                </c:pt>
                <c:pt idx="319">
                  <c:v>5.0152816895022045</c:v>
                </c:pt>
                <c:pt idx="320">
                  <c:v>4.8752649395535252</c:v>
                </c:pt>
                <c:pt idx="321">
                  <c:v>3.9553061400992018</c:v>
                </c:pt>
                <c:pt idx="322">
                  <c:v>3.838497205245317</c:v>
                </c:pt>
                <c:pt idx="323">
                  <c:v>4.0005830182385127</c:v>
                </c:pt>
                <c:pt idx="324">
                  <c:v>3.6204202312662748</c:v>
                </c:pt>
                <c:pt idx="325">
                  <c:v>3.5930149919199961</c:v>
                </c:pt>
                <c:pt idx="326">
                  <c:v>3.2332085886201511</c:v>
                </c:pt>
                <c:pt idx="327">
                  <c:v>2.921027860834724</c:v>
                </c:pt>
                <c:pt idx="328">
                  <c:v>2.5774325766541262</c:v>
                </c:pt>
                <c:pt idx="329">
                  <c:v>1.911309826002805</c:v>
                </c:pt>
                <c:pt idx="330">
                  <c:v>2.0509772838393614</c:v>
                </c:pt>
                <c:pt idx="331">
                  <c:v>3.684039521665472</c:v>
                </c:pt>
                <c:pt idx="332">
                  <c:v>3.9809934157273741</c:v>
                </c:pt>
                <c:pt idx="333">
                  <c:v>3.3803759812207623</c:v>
                </c:pt>
                <c:pt idx="334">
                  <c:v>3.931756229630512</c:v>
                </c:pt>
                <c:pt idx="335">
                  <c:v>4.2491437389484021</c:v>
                </c:pt>
                <c:pt idx="336">
                  <c:v>3.6964432814500903</c:v>
                </c:pt>
                <c:pt idx="337">
                  <c:v>3.4055452606356118</c:v>
                </c:pt>
                <c:pt idx="338">
                  <c:v>3.5621726229703832</c:v>
                </c:pt>
                <c:pt idx="339">
                  <c:v>3.3058202531997205</c:v>
                </c:pt>
                <c:pt idx="340">
                  <c:v>4.4047747669371029</c:v>
                </c:pt>
                <c:pt idx="341">
                  <c:v>4.2795621400898876</c:v>
                </c:pt>
                <c:pt idx="342">
                  <c:v>3.9812365463746557</c:v>
                </c:pt>
                <c:pt idx="343">
                  <c:v>3.9272949883560004</c:v>
                </c:pt>
                <c:pt idx="344">
                  <c:v>3.694937346278393</c:v>
                </c:pt>
                <c:pt idx="345">
                  <c:v>3.8626456612312454</c:v>
                </c:pt>
                <c:pt idx="346">
                  <c:v>3.8832070634078786</c:v>
                </c:pt>
                <c:pt idx="347">
                  <c:v>4.7815107691342229</c:v>
                </c:pt>
                <c:pt idx="348">
                  <c:v>4.5597886547170008</c:v>
                </c:pt>
                <c:pt idx="349">
                  <c:v>4.9231405220362845</c:v>
                </c:pt>
                <c:pt idx="350">
                  <c:v>5.1787154433762694</c:v>
                </c:pt>
                <c:pt idx="351">
                  <c:v>5.4792031638892569</c:v>
                </c:pt>
                <c:pt idx="352">
                  <c:v>4.9344845168159734</c:v>
                </c:pt>
                <c:pt idx="353">
                  <c:v>4.3025234888999231</c:v>
                </c:pt>
                <c:pt idx="354">
                  <c:v>4.0857890736009095</c:v>
                </c:pt>
                <c:pt idx="355">
                  <c:v>4.3748573151227488</c:v>
                </c:pt>
                <c:pt idx="356">
                  <c:v>4.2602422093255266</c:v>
                </c:pt>
                <c:pt idx="357">
                  <c:v>4.1505210245846635</c:v>
                </c:pt>
                <c:pt idx="358">
                  <c:v>3.5984335221934005</c:v>
                </c:pt>
                <c:pt idx="359">
                  <c:v>4.5564620995265148</c:v>
                </c:pt>
                <c:pt idx="360">
                  <c:v>5.5079038531876234</c:v>
                </c:pt>
                <c:pt idx="361">
                  <c:v>5.1944394699996899</c:v>
                </c:pt>
                <c:pt idx="362">
                  <c:v>4.9460023564615208</c:v>
                </c:pt>
                <c:pt idx="363">
                  <c:v>5.7771359850816717</c:v>
                </c:pt>
                <c:pt idx="364">
                  <c:v>6.0096397500373211</c:v>
                </c:pt>
                <c:pt idx="365">
                  <c:v>6.3032121264276153</c:v>
                </c:pt>
                <c:pt idx="366">
                  <c:v>6.4290132233153052</c:v>
                </c:pt>
                <c:pt idx="367">
                  <c:v>6.520436315024658</c:v>
                </c:pt>
                <c:pt idx="368">
                  <c:v>6.3468038280428019</c:v>
                </c:pt>
                <c:pt idx="369">
                  <c:v>6.4072984877697525</c:v>
                </c:pt>
                <c:pt idx="370">
                  <c:v>6.3481537538496946</c:v>
                </c:pt>
                <c:pt idx="371">
                  <c:v>6.395170910669723</c:v>
                </c:pt>
                <c:pt idx="372">
                  <c:v>6.043380158650713</c:v>
                </c:pt>
                <c:pt idx="373">
                  <c:v>6.5953555795392971</c:v>
                </c:pt>
                <c:pt idx="374">
                  <c:v>6.1848087487735848</c:v>
                </c:pt>
                <c:pt idx="375">
                  <c:v>6.1401867419326184</c:v>
                </c:pt>
                <c:pt idx="376">
                  <c:v>6.3165031700952445</c:v>
                </c:pt>
                <c:pt idx="377">
                  <c:v>6.8845768001778218</c:v>
                </c:pt>
                <c:pt idx="378">
                  <c:v>7.5464658630554959</c:v>
                </c:pt>
                <c:pt idx="379">
                  <c:v>7.6292885354703799</c:v>
                </c:pt>
                <c:pt idx="380">
                  <c:v>7.6508400479191607</c:v>
                </c:pt>
                <c:pt idx="381">
                  <c:v>7.4182410330880355</c:v>
                </c:pt>
                <c:pt idx="382">
                  <c:v>7.2253658185896574</c:v>
                </c:pt>
                <c:pt idx="383">
                  <c:v>6.3856502178282648</c:v>
                </c:pt>
                <c:pt idx="384">
                  <c:v>5.902782603679757</c:v>
                </c:pt>
                <c:pt idx="385">
                  <c:v>5.3569875655680388</c:v>
                </c:pt>
                <c:pt idx="386">
                  <c:v>5.3961852520411746</c:v>
                </c:pt>
                <c:pt idx="387">
                  <c:v>5.2960274468184076</c:v>
                </c:pt>
                <c:pt idx="388">
                  <c:v>5.8134616491948732</c:v>
                </c:pt>
                <c:pt idx="389">
                  <c:v>6.5329198237483066</c:v>
                </c:pt>
                <c:pt idx="390">
                  <c:v>6.4572523331450249</c:v>
                </c:pt>
                <c:pt idx="391">
                  <c:v>7.0465798052793183</c:v>
                </c:pt>
                <c:pt idx="392">
                  <c:v>7.2273951181622165</c:v>
                </c:pt>
                <c:pt idx="393">
                  <c:v>7.97225138489146</c:v>
                </c:pt>
                <c:pt idx="394">
                  <c:v>8.8744390234807504</c:v>
                </c:pt>
                <c:pt idx="395">
                  <c:v>7.686980180107561</c:v>
                </c:pt>
                <c:pt idx="396">
                  <c:v>6.7683445217667781</c:v>
                </c:pt>
                <c:pt idx="397">
                  <c:v>7.3966775904296345</c:v>
                </c:pt>
                <c:pt idx="398">
                  <c:v>7.5240224404887535</c:v>
                </c:pt>
                <c:pt idx="399">
                  <c:v>6.8345003722150244</c:v>
                </c:pt>
                <c:pt idx="400">
                  <c:v>7.0574143715161464</c:v>
                </c:pt>
                <c:pt idx="401">
                  <c:v>7.1210033919905102</c:v>
                </c:pt>
                <c:pt idx="402">
                  <c:v>6.9327759027776104</c:v>
                </c:pt>
                <c:pt idx="403">
                  <c:v>6.8506506183067195</c:v>
                </c:pt>
                <c:pt idx="404">
                  <c:v>6.507635483561014</c:v>
                </c:pt>
                <c:pt idx="405">
                  <c:v>6.1857304616114384</c:v>
                </c:pt>
                <c:pt idx="406">
                  <c:v>6.0809599855725871</c:v>
                </c:pt>
                <c:pt idx="407">
                  <c:v>5.682676286874444</c:v>
                </c:pt>
                <c:pt idx="408">
                  <c:v>6.1888258418510533</c:v>
                </c:pt>
                <c:pt idx="409">
                  <c:v>5.4066019365500484</c:v>
                </c:pt>
                <c:pt idx="410">
                  <c:v>5.4514415794192805</c:v>
                </c:pt>
                <c:pt idx="411">
                  <c:v>5.5226853035131418</c:v>
                </c:pt>
                <c:pt idx="412">
                  <c:v>5.5125749933406354</c:v>
                </c:pt>
                <c:pt idx="413">
                  <c:v>4.5887414860099174</c:v>
                </c:pt>
                <c:pt idx="414">
                  <c:v>3.5084990855680509</c:v>
                </c:pt>
                <c:pt idx="415">
                  <c:v>3.1897853940206167</c:v>
                </c:pt>
                <c:pt idx="416">
                  <c:v>2.5755445865018434</c:v>
                </c:pt>
                <c:pt idx="417">
                  <c:v>2.8616545640947955</c:v>
                </c:pt>
                <c:pt idx="418">
                  <c:v>3.016049569577639</c:v>
                </c:pt>
                <c:pt idx="419">
                  <c:v>3.0853363791643051</c:v>
                </c:pt>
                <c:pt idx="420">
                  <c:v>3.2632855368570413</c:v>
                </c:pt>
                <c:pt idx="421">
                  <c:v>3.72924493766007</c:v>
                </c:pt>
                <c:pt idx="422">
                  <c:v>3.8261509153362905</c:v>
                </c:pt>
                <c:pt idx="423">
                  <c:v>3.7480649770106567</c:v>
                </c:pt>
                <c:pt idx="424">
                  <c:v>3.6025735356234767</c:v>
                </c:pt>
                <c:pt idx="425">
                  <c:v>3.5456302213256796</c:v>
                </c:pt>
                <c:pt idx="426">
                  <c:v>3.6647749862833479</c:v>
                </c:pt>
                <c:pt idx="427">
                  <c:v>3.0358572238938786</c:v>
                </c:pt>
                <c:pt idx="428">
                  <c:v>2.9148546262977026</c:v>
                </c:pt>
                <c:pt idx="429">
                  <c:v>2.4337914870652622</c:v>
                </c:pt>
                <c:pt idx="430">
                  <c:v>2.7314040202702561</c:v>
                </c:pt>
                <c:pt idx="431">
                  <c:v>3.0036061559231442</c:v>
                </c:pt>
                <c:pt idx="432">
                  <c:v>2.6609565305784733</c:v>
                </c:pt>
                <c:pt idx="433">
                  <c:v>3.0729127122571143</c:v>
                </c:pt>
                <c:pt idx="434">
                  <c:v>2.7566642007833542</c:v>
                </c:pt>
                <c:pt idx="435">
                  <c:v>3.1041266461200312</c:v>
                </c:pt>
                <c:pt idx="436">
                  <c:v>2.6028020089037485</c:v>
                </c:pt>
                <c:pt idx="437">
                  <c:v>2.2130676028217389</c:v>
                </c:pt>
                <c:pt idx="438">
                  <c:v>1.8268985218144351</c:v>
                </c:pt>
                <c:pt idx="439">
                  <c:v>1.5972742650076643</c:v>
                </c:pt>
                <c:pt idx="440">
                  <c:v>1.5264714956198633</c:v>
                </c:pt>
                <c:pt idx="441">
                  <c:v>1.7083756241854209</c:v>
                </c:pt>
                <c:pt idx="442">
                  <c:v>1.6474067839967743</c:v>
                </c:pt>
                <c:pt idx="443">
                  <c:v>1.5044437206375161</c:v>
                </c:pt>
                <c:pt idx="444">
                  <c:v>1.4431563145777426</c:v>
                </c:pt>
                <c:pt idx="445">
                  <c:v>2.1450560332075819</c:v>
                </c:pt>
                <c:pt idx="446">
                  <c:v>2.2154476104166321</c:v>
                </c:pt>
                <c:pt idx="447">
                  <c:v>2.4998544201078943</c:v>
                </c:pt>
                <c:pt idx="448">
                  <c:v>2.2869011351250412</c:v>
                </c:pt>
                <c:pt idx="449">
                  <c:v>2.9115069291643092</c:v>
                </c:pt>
                <c:pt idx="450">
                  <c:v>4.0634809069043376</c:v>
                </c:pt>
                <c:pt idx="451">
                  <c:v>4.234862901961467</c:v>
                </c:pt>
                <c:pt idx="452">
                  <c:v>4.3733568013204049</c:v>
                </c:pt>
                <c:pt idx="453">
                  <c:v>4.0257183711280176</c:v>
                </c:pt>
                <c:pt idx="454">
                  <c:v>3.4817042977186352</c:v>
                </c:pt>
                <c:pt idx="455">
                  <c:v>2.7875891724065793</c:v>
                </c:pt>
                <c:pt idx="456">
                  <c:v>3.0303491388364412</c:v>
                </c:pt>
                <c:pt idx="457">
                  <c:v>2.5948654571672058</c:v>
                </c:pt>
                <c:pt idx="458">
                  <c:v>2.6426853753431789</c:v>
                </c:pt>
                <c:pt idx="459">
                  <c:v>2.6830700266739616</c:v>
                </c:pt>
                <c:pt idx="460">
                  <c:v>2.6584805403618184</c:v>
                </c:pt>
                <c:pt idx="461">
                  <c:v>2.5336389538171078</c:v>
                </c:pt>
                <c:pt idx="462">
                  <c:v>2.4815830796700578</c:v>
                </c:pt>
                <c:pt idx="463">
                  <c:v>2.7143339561886526</c:v>
                </c:pt>
                <c:pt idx="464">
                  <c:v>2.644170129603518</c:v>
                </c:pt>
                <c:pt idx="465">
                  <c:v>2.7138397356318178</c:v>
                </c:pt>
                <c:pt idx="466">
                  <c:v>2.3993197397320865</c:v>
                </c:pt>
                <c:pt idx="467">
                  <c:v>2.1145895076681409</c:v>
                </c:pt>
                <c:pt idx="468">
                  <c:v>2.2387047421463802</c:v>
                </c:pt>
                <c:pt idx="469">
                  <c:v>1.1426220192488401</c:v>
                </c:pt>
                <c:pt idx="470">
                  <c:v>1.1399979135306326</c:v>
                </c:pt>
                <c:pt idx="471">
                  <c:v>1.1993430961992679</c:v>
                </c:pt>
                <c:pt idx="472">
                  <c:v>1.0688550640890027</c:v>
                </c:pt>
                <c:pt idx="473">
                  <c:v>1.3901794913896204</c:v>
                </c:pt>
                <c:pt idx="474">
                  <c:v>1.7196512066033565</c:v>
                </c:pt>
                <c:pt idx="475">
                  <c:v>1.4930934503789794</c:v>
                </c:pt>
                <c:pt idx="476">
                  <c:v>1.7590459797035995</c:v>
                </c:pt>
                <c:pt idx="477">
                  <c:v>1.3122273605044033</c:v>
                </c:pt>
                <c:pt idx="478">
                  <c:v>1.0390574857355617</c:v>
                </c:pt>
                <c:pt idx="479">
                  <c:v>1.3290220172091249</c:v>
                </c:pt>
                <c:pt idx="480">
                  <c:v>2.0558289012714281</c:v>
                </c:pt>
                <c:pt idx="481">
                  <c:v>1.9502943222741376</c:v>
                </c:pt>
                <c:pt idx="482">
                  <c:v>1.6907022664262916</c:v>
                </c:pt>
                <c:pt idx="483">
                  <c:v>2.0263837398705853</c:v>
                </c:pt>
                <c:pt idx="484">
                  <c:v>1.9048718287857147</c:v>
                </c:pt>
                <c:pt idx="485">
                  <c:v>2.4955674699120189</c:v>
                </c:pt>
                <c:pt idx="486">
                  <c:v>2.3136870977803481</c:v>
                </c:pt>
                <c:pt idx="487">
                  <c:v>2.1737797153097205</c:v>
                </c:pt>
                <c:pt idx="488">
                  <c:v>3.0880727339556602</c:v>
                </c:pt>
                <c:pt idx="489">
                  <c:v>2.9248397602693155</c:v>
                </c:pt>
                <c:pt idx="490">
                  <c:v>3.2921074787469307</c:v>
                </c:pt>
                <c:pt idx="491">
                  <c:v>4.1019290375540862</c:v>
                </c:pt>
                <c:pt idx="492">
                  <c:v>4.0288526116756262</c:v>
                </c:pt>
                <c:pt idx="493">
                  <c:v>4.6235586826560704</c:v>
                </c:pt>
                <c:pt idx="494">
                  <c:v>5.0127840271743995</c:v>
                </c:pt>
                <c:pt idx="495">
                  <c:v>4.824712111275864</c:v>
                </c:pt>
                <c:pt idx="496">
                  <c:v>5.1723505514899459</c:v>
                </c:pt>
                <c:pt idx="497">
                  <c:v>5.0664415902986093</c:v>
                </c:pt>
                <c:pt idx="498">
                  <c:v>5.3219388610714846</c:v>
                </c:pt>
                <c:pt idx="499">
                  <c:v>5.6923590947931757</c:v>
                </c:pt>
                <c:pt idx="500">
                  <c:v>5.0939256648624864</c:v>
                </c:pt>
                <c:pt idx="501">
                  <c:v>5.2420697844342223</c:v>
                </c:pt>
                <c:pt idx="502">
                  <c:v>5.0649096435937624</c:v>
                </c:pt>
                <c:pt idx="503">
                  <c:v>5.4525700389330911</c:v>
                </c:pt>
                <c:pt idx="504">
                  <c:v>5.3400788335726368</c:v>
                </c:pt>
                <c:pt idx="505">
                  <c:v>5.4942691988423276</c:v>
                </c:pt>
                <c:pt idx="506">
                  <c:v>5.3178524396461313</c:v>
                </c:pt>
                <c:pt idx="507">
                  <c:v>4.6544179277038245</c:v>
                </c:pt>
                <c:pt idx="508">
                  <c:v>5.1907164056337329</c:v>
                </c:pt>
                <c:pt idx="509">
                  <c:v>5.0558194805163437</c:v>
                </c:pt>
                <c:pt idx="510">
                  <c:v>5.3444916688167643</c:v>
                </c:pt>
                <c:pt idx="511">
                  <c:v>5.7272798215428855</c:v>
                </c:pt>
                <c:pt idx="512">
                  <c:v>5.434479527711944</c:v>
                </c:pt>
                <c:pt idx="513">
                  <c:v>5.3559504581664141</c:v>
                </c:pt>
                <c:pt idx="514">
                  <c:v>5.6252309175077952</c:v>
                </c:pt>
                <c:pt idx="515">
                  <c:v>5.5197421736188135</c:v>
                </c:pt>
                <c:pt idx="516">
                  <c:v>4.7918333822174253</c:v>
                </c:pt>
                <c:pt idx="517">
                  <c:v>3.6681383114686161</c:v>
                </c:pt>
                <c:pt idx="518">
                  <c:v>3.3011362838528457</c:v>
                </c:pt>
                <c:pt idx="519">
                  <c:v>1.6887571577655969</c:v>
                </c:pt>
                <c:pt idx="520">
                  <c:v>0.37727465059467225</c:v>
                </c:pt>
                <c:pt idx="521">
                  <c:v>4.2689127513373393E-3</c:v>
                </c:pt>
                <c:pt idx="522">
                  <c:v>-0.9344201003034347</c:v>
                </c:pt>
                <c:pt idx="523">
                  <c:v>-0.20713956774709441</c:v>
                </c:pt>
                <c:pt idx="524">
                  <c:v>-1.9953511555816927</c:v>
                </c:pt>
                <c:pt idx="525">
                  <c:v>-3.2556017639809642</c:v>
                </c:pt>
                <c:pt idx="526">
                  <c:v>-3.7716285823757523</c:v>
                </c:pt>
                <c:pt idx="527">
                  <c:v>-2.589642170357187</c:v>
                </c:pt>
                <c:pt idx="528">
                  <c:v>-2.7137210656410282</c:v>
                </c:pt>
                <c:pt idx="529">
                  <c:v>-2.3485802683832269</c:v>
                </c:pt>
                <c:pt idx="530">
                  <c:v>-3.7714421172743928</c:v>
                </c:pt>
                <c:pt idx="531">
                  <c:v>-2.7723333637352021</c:v>
                </c:pt>
                <c:pt idx="532">
                  <c:v>-3.146832676785305</c:v>
                </c:pt>
                <c:pt idx="533">
                  <c:v>-3.6489535388000816</c:v>
                </c:pt>
                <c:pt idx="534">
                  <c:v>-3.964864782405797</c:v>
                </c:pt>
                <c:pt idx="535">
                  <c:v>-4.4605273633325897</c:v>
                </c:pt>
                <c:pt idx="536">
                  <c:v>-4.406475996019477</c:v>
                </c:pt>
                <c:pt idx="537">
                  <c:v>-5.2058394805534425</c:v>
                </c:pt>
                <c:pt idx="538">
                  <c:v>-5.5663763229217516</c:v>
                </c:pt>
                <c:pt idx="539">
                  <c:v>-4.4732791183039637</c:v>
                </c:pt>
                <c:pt idx="540">
                  <c:v>-3.314010801280487</c:v>
                </c:pt>
                <c:pt idx="541">
                  <c:v>-3.1706240200754854</c:v>
                </c:pt>
                <c:pt idx="542">
                  <c:v>-3.1603974700492254</c:v>
                </c:pt>
              </c:numCache>
            </c:numRef>
          </c:val>
          <c:smooth val="0"/>
          <c:extLst>
            <c:ext xmlns:c16="http://schemas.microsoft.com/office/drawing/2014/chart" uri="{C3380CC4-5D6E-409C-BE32-E72D297353CC}">
              <c16:uniqueId val="{00000000-1E8A-4E87-A4B4-C54149C4C333}"/>
            </c:ext>
          </c:extLst>
        </c:ser>
        <c:dLbls>
          <c:showLegendKey val="0"/>
          <c:showVal val="0"/>
          <c:showCatName val="0"/>
          <c:showSerName val="0"/>
          <c:showPercent val="0"/>
          <c:showBubbleSize val="0"/>
        </c:dLbls>
        <c:smooth val="0"/>
        <c:axId val="972920032"/>
        <c:axId val="972920448"/>
      </c:lineChart>
      <c:dateAx>
        <c:axId val="972920032"/>
        <c:scaling>
          <c:orientation val="minMax"/>
        </c:scaling>
        <c:delete val="0"/>
        <c:axPos val="b"/>
        <c:numFmt formatCode="yyyy" sourceLinked="0"/>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2920448"/>
        <c:crosses val="autoZero"/>
        <c:auto val="0"/>
        <c:lblOffset val="100"/>
        <c:baseTimeUnit val="months"/>
        <c:majorUnit val="1"/>
        <c:majorTimeUnit val="years"/>
        <c:minorUnit val="1"/>
        <c:minorTimeUnit val="years"/>
      </c:dateAx>
      <c:valAx>
        <c:axId val="97292044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72920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727013660696924E-2"/>
          <c:y val="3.4375000000000003E-2"/>
          <c:w val="0.89103211520315606"/>
          <c:h val="0.82746333661417326"/>
        </c:manualLayout>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6"/>
            <c:spPr>
              <a:solidFill>
                <a:schemeClr val="accent1"/>
              </a:solidFill>
              <a:ln w="3175">
                <a:solidFill>
                  <a:schemeClr val="bg1"/>
                </a:solidFill>
              </a:ln>
              <a:effectLst/>
            </c:spPr>
          </c:marker>
          <c:trendline>
            <c:spPr>
              <a:ln w="28575" cap="rnd">
                <a:solidFill>
                  <a:schemeClr val="accent2"/>
                </a:solidFill>
                <a:prstDash val="solid"/>
              </a:ln>
              <a:effectLst/>
            </c:spPr>
            <c:trendlineType val="linear"/>
            <c:dispRSqr val="0"/>
            <c:dispEq val="0"/>
          </c:trendline>
          <c:xVal>
            <c:numRef>
              <c:f>Sheet1!$A$2:$A$526</c:f>
              <c:numCache>
                <c:formatCode>General</c:formatCode>
                <c:ptCount val="525"/>
                <c:pt idx="0">
                  <c:v>7.98</c:v>
                </c:pt>
                <c:pt idx="1">
                  <c:v>7.88</c:v>
                </c:pt>
                <c:pt idx="2">
                  <c:v>7.87</c:v>
                </c:pt>
                <c:pt idx="3">
                  <c:v>8.25</c:v>
                </c:pt>
                <c:pt idx="4">
                  <c:v>8.1</c:v>
                </c:pt>
                <c:pt idx="5">
                  <c:v>7.98</c:v>
                </c:pt>
                <c:pt idx="6">
                  <c:v>7.79</c:v>
                </c:pt>
                <c:pt idx="7">
                  <c:v>7.66</c:v>
                </c:pt>
                <c:pt idx="8">
                  <c:v>7.52</c:v>
                </c:pt>
                <c:pt idx="9">
                  <c:v>7.14</c:v>
                </c:pt>
                <c:pt idx="10">
                  <c:v>6.99</c:v>
                </c:pt>
                <c:pt idx="11">
                  <c:v>7.5</c:v>
                </c:pt>
                <c:pt idx="12">
                  <c:v>7.51</c:v>
                </c:pt>
                <c:pt idx="13">
                  <c:v>7.49</c:v>
                </c:pt>
                <c:pt idx="14">
                  <c:v>7.44</c:v>
                </c:pt>
                <c:pt idx="15">
                  <c:v>7.49</c:v>
                </c:pt>
                <c:pt idx="16">
                  <c:v>7.37</c:v>
                </c:pt>
                <c:pt idx="17">
                  <c:v>7.5600000000000005</c:v>
                </c:pt>
                <c:pt idx="18">
                  <c:v>7.55</c:v>
                </c:pt>
                <c:pt idx="19">
                  <c:v>7.6899999999999995</c:v>
                </c:pt>
                <c:pt idx="20">
                  <c:v>7.9399999999999995</c:v>
                </c:pt>
                <c:pt idx="21">
                  <c:v>7.86</c:v>
                </c:pt>
                <c:pt idx="22">
                  <c:v>8.0399999999999991</c:v>
                </c:pt>
                <c:pt idx="23">
                  <c:v>8.2100000000000009</c:v>
                </c:pt>
                <c:pt idx="24">
                  <c:v>8.2799999999999994</c:v>
                </c:pt>
                <c:pt idx="25">
                  <c:v>8.36</c:v>
                </c:pt>
                <c:pt idx="26">
                  <c:v>8.4700000000000006</c:v>
                </c:pt>
                <c:pt idx="27">
                  <c:v>8.69</c:v>
                </c:pt>
                <c:pt idx="28">
                  <c:v>8.89</c:v>
                </c:pt>
                <c:pt idx="29">
                  <c:v>8.85</c:v>
                </c:pt>
                <c:pt idx="30">
                  <c:v>8.74</c:v>
                </c:pt>
                <c:pt idx="31">
                  <c:v>8.89</c:v>
                </c:pt>
                <c:pt idx="32">
                  <c:v>9.39</c:v>
                </c:pt>
                <c:pt idx="33">
                  <c:v>9.42</c:v>
                </c:pt>
                <c:pt idx="34">
                  <c:v>9.8000000000000007</c:v>
                </c:pt>
                <c:pt idx="35">
                  <c:v>9.52</c:v>
                </c:pt>
                <c:pt idx="36">
                  <c:v>9.7200000000000006</c:v>
                </c:pt>
                <c:pt idx="37">
                  <c:v>9.64</c:v>
                </c:pt>
                <c:pt idx="38">
                  <c:v>9.7899999999999991</c:v>
                </c:pt>
                <c:pt idx="39">
                  <c:v>9.56</c:v>
                </c:pt>
                <c:pt idx="40">
                  <c:v>9.24</c:v>
                </c:pt>
                <c:pt idx="41">
                  <c:v>9.4499999999999993</c:v>
                </c:pt>
                <c:pt idx="42">
                  <c:v>9.73</c:v>
                </c:pt>
                <c:pt idx="43">
                  <c:v>10.08</c:v>
                </c:pt>
                <c:pt idx="44">
                  <c:v>11.71</c:v>
                </c:pt>
                <c:pt idx="45">
                  <c:v>11.09</c:v>
                </c:pt>
                <c:pt idx="46">
                  <c:v>11.19</c:v>
                </c:pt>
                <c:pt idx="47">
                  <c:v>11.93</c:v>
                </c:pt>
                <c:pt idx="48">
                  <c:v>13.82</c:v>
                </c:pt>
                <c:pt idx="49">
                  <c:v>14.1</c:v>
                </c:pt>
                <c:pt idx="50">
                  <c:v>11.35</c:v>
                </c:pt>
                <c:pt idx="51">
                  <c:v>10.34</c:v>
                </c:pt>
                <c:pt idx="52">
                  <c:v>10.18</c:v>
                </c:pt>
                <c:pt idx="53">
                  <c:v>10.74</c:v>
                </c:pt>
                <c:pt idx="54">
                  <c:v>11.95</c:v>
                </c:pt>
                <c:pt idx="55">
                  <c:v>12.43</c:v>
                </c:pt>
                <c:pt idx="56">
                  <c:v>13.13</c:v>
                </c:pt>
                <c:pt idx="57">
                  <c:v>13.53</c:v>
                </c:pt>
                <c:pt idx="58">
                  <c:v>13.03</c:v>
                </c:pt>
                <c:pt idx="59">
                  <c:v>13.28</c:v>
                </c:pt>
                <c:pt idx="60">
                  <c:v>13.92</c:v>
                </c:pt>
                <c:pt idx="61">
                  <c:v>13.64</c:v>
                </c:pt>
                <c:pt idx="62">
                  <c:v>14.74</c:v>
                </c:pt>
                <c:pt idx="63">
                  <c:v>14.31</c:v>
                </c:pt>
                <c:pt idx="64">
                  <c:v>14.53</c:v>
                </c:pt>
                <c:pt idx="65">
                  <c:v>15.45</c:v>
                </c:pt>
                <c:pt idx="66">
                  <c:v>16.3</c:v>
                </c:pt>
                <c:pt idx="67">
                  <c:v>16.5</c:v>
                </c:pt>
                <c:pt idx="68">
                  <c:v>15.23</c:v>
                </c:pt>
                <c:pt idx="69">
                  <c:v>13.32</c:v>
                </c:pt>
                <c:pt idx="70">
                  <c:v>14.64</c:v>
                </c:pt>
                <c:pt idx="71">
                  <c:v>14.83</c:v>
                </c:pt>
                <c:pt idx="72">
                  <c:v>14.64</c:v>
                </c:pt>
                <c:pt idx="73">
                  <c:v>14.7</c:v>
                </c:pt>
                <c:pt idx="74">
                  <c:v>14.33</c:v>
                </c:pt>
                <c:pt idx="75">
                  <c:v>14.13</c:v>
                </c:pt>
                <c:pt idx="76">
                  <c:v>14.94</c:v>
                </c:pt>
                <c:pt idx="77">
                  <c:v>14.04</c:v>
                </c:pt>
                <c:pt idx="78">
                  <c:v>12.96</c:v>
                </c:pt>
                <c:pt idx="79">
                  <c:v>12.29</c:v>
                </c:pt>
                <c:pt idx="80">
                  <c:v>11.27</c:v>
                </c:pt>
                <c:pt idx="81">
                  <c:v>11.23</c:v>
                </c:pt>
                <c:pt idx="82">
                  <c:v>10.95</c:v>
                </c:pt>
                <c:pt idx="83">
                  <c:v>11.05</c:v>
                </c:pt>
                <c:pt idx="84">
                  <c:v>10.64</c:v>
                </c:pt>
                <c:pt idx="85">
                  <c:v>10.88</c:v>
                </c:pt>
                <c:pt idx="86">
                  <c:v>10.46</c:v>
                </c:pt>
                <c:pt idx="87">
                  <c:v>10.96</c:v>
                </c:pt>
                <c:pt idx="88">
                  <c:v>11.22</c:v>
                </c:pt>
                <c:pt idx="89">
                  <c:v>11.97</c:v>
                </c:pt>
                <c:pt idx="90">
                  <c:v>12.05</c:v>
                </c:pt>
                <c:pt idx="91">
                  <c:v>11.48</c:v>
                </c:pt>
                <c:pt idx="92">
                  <c:v>11.63</c:v>
                </c:pt>
                <c:pt idx="93">
                  <c:v>11.61</c:v>
                </c:pt>
                <c:pt idx="94">
                  <c:v>11.79</c:v>
                </c:pt>
                <c:pt idx="95">
                  <c:v>11.54</c:v>
                </c:pt>
                <c:pt idx="96">
                  <c:v>11.88</c:v>
                </c:pt>
                <c:pt idx="97">
                  <c:v>12.4</c:v>
                </c:pt>
                <c:pt idx="98">
                  <c:v>12.69</c:v>
                </c:pt>
                <c:pt idx="99">
                  <c:v>13.78</c:v>
                </c:pt>
                <c:pt idx="100">
                  <c:v>13.77</c:v>
                </c:pt>
                <c:pt idx="101">
                  <c:v>13.1</c:v>
                </c:pt>
                <c:pt idx="102">
                  <c:v>12.98</c:v>
                </c:pt>
                <c:pt idx="103">
                  <c:v>12.65</c:v>
                </c:pt>
                <c:pt idx="104">
                  <c:v>11.86</c:v>
                </c:pt>
                <c:pt idx="105">
                  <c:v>11.55</c:v>
                </c:pt>
                <c:pt idx="106">
                  <c:v>11.37</c:v>
                </c:pt>
                <c:pt idx="107">
                  <c:v>11.1</c:v>
                </c:pt>
                <c:pt idx="108">
                  <c:v>11.77</c:v>
                </c:pt>
                <c:pt idx="109">
                  <c:v>11.53</c:v>
                </c:pt>
                <c:pt idx="110">
                  <c:v>11.22</c:v>
                </c:pt>
                <c:pt idx="111">
                  <c:v>10.28</c:v>
                </c:pt>
                <c:pt idx="112">
                  <c:v>10.19</c:v>
                </c:pt>
                <c:pt idx="113">
                  <c:v>10.48</c:v>
                </c:pt>
                <c:pt idx="114">
                  <c:v>10.28</c:v>
                </c:pt>
                <c:pt idx="115">
                  <c:v>10.33</c:v>
                </c:pt>
                <c:pt idx="116">
                  <c:v>10.08</c:v>
                </c:pt>
                <c:pt idx="117">
                  <c:v>9.74</c:v>
                </c:pt>
                <c:pt idx="118">
                  <c:v>9.31</c:v>
                </c:pt>
                <c:pt idx="119">
                  <c:v>9.34</c:v>
                </c:pt>
                <c:pt idx="120">
                  <c:v>8.82</c:v>
                </c:pt>
                <c:pt idx="121">
                  <c:v>8.32</c:v>
                </c:pt>
                <c:pt idx="122">
                  <c:v>8.27</c:v>
                </c:pt>
                <c:pt idx="123">
                  <c:v>8.69</c:v>
                </c:pt>
                <c:pt idx="124">
                  <c:v>8.31</c:v>
                </c:pt>
                <c:pt idx="125">
                  <c:v>8.07</c:v>
                </c:pt>
                <c:pt idx="126">
                  <c:v>7.63</c:v>
                </c:pt>
                <c:pt idx="127">
                  <c:v>7.93</c:v>
                </c:pt>
                <c:pt idx="128">
                  <c:v>7.76</c:v>
                </c:pt>
                <c:pt idx="129">
                  <c:v>7.67</c:v>
                </c:pt>
                <c:pt idx="130">
                  <c:v>7.75</c:v>
                </c:pt>
                <c:pt idx="131">
                  <c:v>7.62</c:v>
                </c:pt>
                <c:pt idx="132">
                  <c:v>7.64</c:v>
                </c:pt>
                <c:pt idx="133">
                  <c:v>7.83</c:v>
                </c:pt>
                <c:pt idx="134">
                  <c:v>8.5500000000000007</c:v>
                </c:pt>
                <c:pt idx="135">
                  <c:v>8.7799999999999994</c:v>
                </c:pt>
                <c:pt idx="136">
                  <c:v>8.64</c:v>
                </c:pt>
                <c:pt idx="137">
                  <c:v>8.77</c:v>
                </c:pt>
                <c:pt idx="138">
                  <c:v>9.19</c:v>
                </c:pt>
                <c:pt idx="139">
                  <c:v>9.76</c:v>
                </c:pt>
                <c:pt idx="140">
                  <c:v>9.16</c:v>
                </c:pt>
                <c:pt idx="141">
                  <c:v>9.16</c:v>
                </c:pt>
                <c:pt idx="142">
                  <c:v>9.08</c:v>
                </c:pt>
                <c:pt idx="143">
                  <c:v>8.5299999999999994</c:v>
                </c:pt>
                <c:pt idx="144">
                  <c:v>8.44</c:v>
                </c:pt>
                <c:pt idx="145">
                  <c:v>8.76</c:v>
                </c:pt>
                <c:pt idx="146">
                  <c:v>8.98</c:v>
                </c:pt>
                <c:pt idx="147">
                  <c:v>9.32</c:v>
                </c:pt>
                <c:pt idx="148">
                  <c:v>9.01</c:v>
                </c:pt>
                <c:pt idx="149">
                  <c:v>9.2799999999999994</c:v>
                </c:pt>
                <c:pt idx="150">
                  <c:v>9.52</c:v>
                </c:pt>
                <c:pt idx="151">
                  <c:v>9.2200000000000006</c:v>
                </c:pt>
                <c:pt idx="152">
                  <c:v>9.01</c:v>
                </c:pt>
                <c:pt idx="153">
                  <c:v>9.48</c:v>
                </c:pt>
                <c:pt idx="154">
                  <c:v>9.68</c:v>
                </c:pt>
                <c:pt idx="155">
                  <c:v>9.5399999999999991</c:v>
                </c:pt>
                <c:pt idx="156">
                  <c:v>9.8699999999999992</c:v>
                </c:pt>
                <c:pt idx="157">
                  <c:v>10</c:v>
                </c:pt>
                <c:pt idx="158">
                  <c:v>9.67</c:v>
                </c:pt>
                <c:pt idx="159">
                  <c:v>9.2799999999999994</c:v>
                </c:pt>
                <c:pt idx="160">
                  <c:v>8.77</c:v>
                </c:pt>
                <c:pt idx="161">
                  <c:v>8.41</c:v>
                </c:pt>
                <c:pt idx="162">
                  <c:v>8.9600000000000009</c:v>
                </c:pt>
                <c:pt idx="163">
                  <c:v>9</c:v>
                </c:pt>
                <c:pt idx="164">
                  <c:v>8.64</c:v>
                </c:pt>
                <c:pt idx="165">
                  <c:v>8.52</c:v>
                </c:pt>
                <c:pt idx="166">
                  <c:v>8.6199999999999992</c:v>
                </c:pt>
                <c:pt idx="167">
                  <c:v>9.06</c:v>
                </c:pt>
                <c:pt idx="168">
                  <c:v>9.08</c:v>
                </c:pt>
                <c:pt idx="169">
                  <c:v>9.25</c:v>
                </c:pt>
                <c:pt idx="170">
                  <c:v>9.58</c:v>
                </c:pt>
                <c:pt idx="171">
                  <c:v>9.1300000000000008</c:v>
                </c:pt>
                <c:pt idx="172">
                  <c:v>8.9600000000000009</c:v>
                </c:pt>
                <c:pt idx="173">
                  <c:v>8.77</c:v>
                </c:pt>
                <c:pt idx="174">
                  <c:v>9.15</c:v>
                </c:pt>
                <c:pt idx="175">
                  <c:v>9.1300000000000008</c:v>
                </c:pt>
                <c:pt idx="176">
                  <c:v>8.99</c:v>
                </c:pt>
                <c:pt idx="177">
                  <c:v>8.73</c:v>
                </c:pt>
                <c:pt idx="178">
                  <c:v>8.52</c:v>
                </c:pt>
                <c:pt idx="179">
                  <c:v>8.39</c:v>
                </c:pt>
                <c:pt idx="180">
                  <c:v>8.33</c:v>
                </c:pt>
                <c:pt idx="181">
                  <c:v>8.34</c:v>
                </c:pt>
                <c:pt idx="182">
                  <c:v>8.2200000000000006</c:v>
                </c:pt>
                <c:pt idx="183">
                  <c:v>8.24</c:v>
                </c:pt>
                <c:pt idx="184">
                  <c:v>8.4</c:v>
                </c:pt>
                <c:pt idx="185">
                  <c:v>8.25</c:v>
                </c:pt>
                <c:pt idx="186">
                  <c:v>7.91</c:v>
                </c:pt>
                <c:pt idx="187">
                  <c:v>7.6</c:v>
                </c:pt>
                <c:pt idx="188">
                  <c:v>7.43</c:v>
                </c:pt>
                <c:pt idx="189">
                  <c:v>7.32</c:v>
                </c:pt>
                <c:pt idx="190">
                  <c:v>6.7</c:v>
                </c:pt>
                <c:pt idx="191">
                  <c:v>7.18</c:v>
                </c:pt>
                <c:pt idx="192">
                  <c:v>7.2</c:v>
                </c:pt>
                <c:pt idx="193">
                  <c:v>7.48</c:v>
                </c:pt>
                <c:pt idx="194">
                  <c:v>7.39</c:v>
                </c:pt>
                <c:pt idx="195">
                  <c:v>7.11</c:v>
                </c:pt>
                <c:pt idx="196">
                  <c:v>6.87</c:v>
                </c:pt>
                <c:pt idx="197">
                  <c:v>6.54</c:v>
                </c:pt>
                <c:pt idx="198">
                  <c:v>6.37</c:v>
                </c:pt>
                <c:pt idx="199">
                  <c:v>6.19</c:v>
                </c:pt>
                <c:pt idx="200">
                  <c:v>6.6899999999999995</c:v>
                </c:pt>
                <c:pt idx="201">
                  <c:v>6.87</c:v>
                </c:pt>
                <c:pt idx="202">
                  <c:v>6.64</c:v>
                </c:pt>
                <c:pt idx="203">
                  <c:v>6.3</c:v>
                </c:pt>
                <c:pt idx="204">
                  <c:v>6</c:v>
                </c:pt>
                <c:pt idx="205">
                  <c:v>6</c:v>
                </c:pt>
                <c:pt idx="206">
                  <c:v>5.93</c:v>
                </c:pt>
                <c:pt idx="207">
                  <c:v>6.09</c:v>
                </c:pt>
                <c:pt idx="208">
                  <c:v>5.78</c:v>
                </c:pt>
                <c:pt idx="209">
                  <c:v>5.8</c:v>
                </c:pt>
                <c:pt idx="210">
                  <c:v>5.52</c:v>
                </c:pt>
                <c:pt idx="211">
                  <c:v>5.5600000000000005</c:v>
                </c:pt>
                <c:pt idx="212">
                  <c:v>5.59</c:v>
                </c:pt>
                <c:pt idx="213">
                  <c:v>5.86</c:v>
                </c:pt>
                <c:pt idx="214">
                  <c:v>5.82</c:v>
                </c:pt>
                <c:pt idx="215">
                  <c:v>5.62</c:v>
                </c:pt>
                <c:pt idx="216">
                  <c:v>6.1</c:v>
                </c:pt>
                <c:pt idx="217">
                  <c:v>6.76</c:v>
                </c:pt>
                <c:pt idx="218">
                  <c:v>7.11</c:v>
                </c:pt>
                <c:pt idx="219">
                  <c:v>7.25</c:v>
                </c:pt>
                <c:pt idx="220">
                  <c:v>7.41</c:v>
                </c:pt>
                <c:pt idx="221">
                  <c:v>7.15</c:v>
                </c:pt>
                <c:pt idx="222">
                  <c:v>7.25</c:v>
                </c:pt>
                <c:pt idx="223">
                  <c:v>7.68</c:v>
                </c:pt>
                <c:pt idx="224">
                  <c:v>7.82</c:v>
                </c:pt>
                <c:pt idx="225">
                  <c:v>8.14</c:v>
                </c:pt>
                <c:pt idx="226">
                  <c:v>8.2100000000000009</c:v>
                </c:pt>
                <c:pt idx="227">
                  <c:v>7.9</c:v>
                </c:pt>
                <c:pt idx="228">
                  <c:v>7.5</c:v>
                </c:pt>
                <c:pt idx="229">
                  <c:v>7.51</c:v>
                </c:pt>
                <c:pt idx="230">
                  <c:v>7.34</c:v>
                </c:pt>
                <c:pt idx="231">
                  <c:v>6.65</c:v>
                </c:pt>
                <c:pt idx="232">
                  <c:v>6.61</c:v>
                </c:pt>
                <c:pt idx="233">
                  <c:v>6.76</c:v>
                </c:pt>
                <c:pt idx="234">
                  <c:v>6.65</c:v>
                </c:pt>
                <c:pt idx="235">
                  <c:v>6.59</c:v>
                </c:pt>
                <c:pt idx="236">
                  <c:v>6.42</c:v>
                </c:pt>
                <c:pt idx="237">
                  <c:v>6.2</c:v>
                </c:pt>
                <c:pt idx="238">
                  <c:v>6.01</c:v>
                </c:pt>
                <c:pt idx="239">
                  <c:v>5.91</c:v>
                </c:pt>
                <c:pt idx="240">
                  <c:v>6.41</c:v>
                </c:pt>
                <c:pt idx="241">
                  <c:v>6.7</c:v>
                </c:pt>
                <c:pt idx="242">
                  <c:v>6.93</c:v>
                </c:pt>
                <c:pt idx="243">
                  <c:v>7.1</c:v>
                </c:pt>
                <c:pt idx="244">
                  <c:v>6.95</c:v>
                </c:pt>
                <c:pt idx="245">
                  <c:v>7.03</c:v>
                </c:pt>
                <c:pt idx="246">
                  <c:v>7.18</c:v>
                </c:pt>
                <c:pt idx="247">
                  <c:v>6.9399999999999995</c:v>
                </c:pt>
                <c:pt idx="248">
                  <c:v>6.6</c:v>
                </c:pt>
                <c:pt idx="249">
                  <c:v>6.38</c:v>
                </c:pt>
                <c:pt idx="250">
                  <c:v>6.6899999999999995</c:v>
                </c:pt>
                <c:pt idx="251">
                  <c:v>6.73</c:v>
                </c:pt>
                <c:pt idx="252">
                  <c:v>6.82</c:v>
                </c:pt>
                <c:pt idx="253">
                  <c:v>7.17</c:v>
                </c:pt>
                <c:pt idx="254">
                  <c:v>6.99</c:v>
                </c:pt>
                <c:pt idx="255">
                  <c:v>6.92</c:v>
                </c:pt>
                <c:pt idx="256">
                  <c:v>6.79</c:v>
                </c:pt>
                <c:pt idx="257">
                  <c:v>6.38</c:v>
                </c:pt>
                <c:pt idx="258">
                  <c:v>6.67</c:v>
                </c:pt>
                <c:pt idx="259">
                  <c:v>6.48</c:v>
                </c:pt>
                <c:pt idx="260">
                  <c:v>6.3</c:v>
                </c:pt>
                <c:pt idx="261">
                  <c:v>6.36</c:v>
                </c:pt>
                <c:pt idx="262">
                  <c:v>6.24</c:v>
                </c:pt>
                <c:pt idx="263">
                  <c:v>6.03</c:v>
                </c:pt>
                <c:pt idx="264">
                  <c:v>6.18</c:v>
                </c:pt>
                <c:pt idx="265">
                  <c:v>6.22</c:v>
                </c:pt>
                <c:pt idx="266">
                  <c:v>6.21</c:v>
                </c:pt>
                <c:pt idx="267">
                  <c:v>6.14</c:v>
                </c:pt>
                <c:pt idx="268">
                  <c:v>6.08</c:v>
                </c:pt>
                <c:pt idx="269">
                  <c:v>6.13</c:v>
                </c:pt>
                <c:pt idx="270">
                  <c:v>5.85</c:v>
                </c:pt>
                <c:pt idx="271">
                  <c:v>5.37</c:v>
                </c:pt>
                <c:pt idx="272">
                  <c:v>5.59</c:v>
                </c:pt>
                <c:pt idx="273">
                  <c:v>5.65</c:v>
                </c:pt>
                <c:pt idx="274">
                  <c:v>5.65</c:v>
                </c:pt>
                <c:pt idx="275">
                  <c:v>5.6</c:v>
                </c:pt>
                <c:pt idx="276">
                  <c:v>6.09</c:v>
                </c:pt>
                <c:pt idx="277">
                  <c:v>6.04</c:v>
                </c:pt>
                <c:pt idx="278">
                  <c:v>6.09</c:v>
                </c:pt>
                <c:pt idx="279">
                  <c:v>6.4</c:v>
                </c:pt>
                <c:pt idx="280">
                  <c:v>6.55</c:v>
                </c:pt>
                <c:pt idx="281">
                  <c:v>6.75</c:v>
                </c:pt>
                <c:pt idx="282">
                  <c:v>6.88</c:v>
                </c:pt>
                <c:pt idx="283">
                  <c:v>6.75</c:v>
                </c:pt>
                <c:pt idx="284">
                  <c:v>6.8100000000000005</c:v>
                </c:pt>
                <c:pt idx="285">
                  <c:v>6.9399999999999995</c:v>
                </c:pt>
                <c:pt idx="286">
                  <c:v>7.16</c:v>
                </c:pt>
                <c:pt idx="287">
                  <c:v>7.41</c:v>
                </c:pt>
                <c:pt idx="288">
                  <c:v>7.31</c:v>
                </c:pt>
                <c:pt idx="289">
                  <c:v>7.21</c:v>
                </c:pt>
                <c:pt idx="290">
                  <c:v>7.4</c:v>
                </c:pt>
                <c:pt idx="291">
                  <c:v>7.52</c:v>
                </c:pt>
                <c:pt idx="292">
                  <c:v>7.24</c:v>
                </c:pt>
                <c:pt idx="293">
                  <c:v>7.19</c:v>
                </c:pt>
                <c:pt idx="294">
                  <c:v>7.02</c:v>
                </c:pt>
                <c:pt idx="295">
                  <c:v>6.96</c:v>
                </c:pt>
                <c:pt idx="296">
                  <c:v>6.96</c:v>
                </c:pt>
                <c:pt idx="297">
                  <c:v>6.74</c:v>
                </c:pt>
                <c:pt idx="298">
                  <c:v>6.43</c:v>
                </c:pt>
                <c:pt idx="299">
                  <c:v>6.12</c:v>
                </c:pt>
                <c:pt idx="300">
                  <c:v>6.03</c:v>
                </c:pt>
                <c:pt idx="301">
                  <c:v>5.98</c:v>
                </c:pt>
                <c:pt idx="302">
                  <c:v>6.14</c:v>
                </c:pt>
                <c:pt idx="303">
                  <c:v>6.11</c:v>
                </c:pt>
                <c:pt idx="304">
                  <c:v>6.15</c:v>
                </c:pt>
                <c:pt idx="305">
                  <c:v>5.77</c:v>
                </c:pt>
                <c:pt idx="306">
                  <c:v>5.64</c:v>
                </c:pt>
                <c:pt idx="307">
                  <c:v>5.33</c:v>
                </c:pt>
                <c:pt idx="308">
                  <c:v>4.9399999999999995</c:v>
                </c:pt>
                <c:pt idx="309">
                  <c:v>5.39</c:v>
                </c:pt>
                <c:pt idx="310">
                  <c:v>5.6</c:v>
                </c:pt>
                <c:pt idx="311">
                  <c:v>5.55</c:v>
                </c:pt>
                <c:pt idx="312">
                  <c:v>5.42</c:v>
                </c:pt>
                <c:pt idx="313">
                  <c:v>5.92</c:v>
                </c:pt>
                <c:pt idx="314">
                  <c:v>5.5600000000000005</c:v>
                </c:pt>
                <c:pt idx="315">
                  <c:v>5.41</c:v>
                </c:pt>
                <c:pt idx="316">
                  <c:v>5.27</c:v>
                </c:pt>
                <c:pt idx="317">
                  <c:v>4.96</c:v>
                </c:pt>
                <c:pt idx="318">
                  <c:v>4.6899999999999995</c:v>
                </c:pt>
                <c:pt idx="319">
                  <c:v>4.29</c:v>
                </c:pt>
                <c:pt idx="320">
                  <c:v>4.3899999999999997</c:v>
                </c:pt>
                <c:pt idx="321">
                  <c:v>4.5999999999999996</c:v>
                </c:pt>
                <c:pt idx="322">
                  <c:v>4.0599999999999996</c:v>
                </c:pt>
                <c:pt idx="323">
                  <c:v>4.16</c:v>
                </c:pt>
                <c:pt idx="324">
                  <c:v>3.86</c:v>
                </c:pt>
                <c:pt idx="325">
                  <c:v>3.94</c:v>
                </c:pt>
                <c:pt idx="326">
                  <c:v>3.83</c:v>
                </c:pt>
                <c:pt idx="327">
                  <c:v>3.33</c:v>
                </c:pt>
                <c:pt idx="328">
                  <c:v>3.56</c:v>
                </c:pt>
                <c:pt idx="329">
                  <c:v>4.4800000000000004</c:v>
                </c:pt>
                <c:pt idx="330">
                  <c:v>4.47</c:v>
                </c:pt>
                <c:pt idx="331">
                  <c:v>3.95</c:v>
                </c:pt>
                <c:pt idx="332">
                  <c:v>4.25</c:v>
                </c:pt>
                <c:pt idx="333">
                  <c:v>4.32</c:v>
                </c:pt>
                <c:pt idx="334">
                  <c:v>4.1500000000000004</c:v>
                </c:pt>
                <c:pt idx="335">
                  <c:v>4.07</c:v>
                </c:pt>
                <c:pt idx="336">
                  <c:v>3.89</c:v>
                </c:pt>
                <c:pt idx="337">
                  <c:v>3.8</c:v>
                </c:pt>
                <c:pt idx="338">
                  <c:v>4.45</c:v>
                </c:pt>
                <c:pt idx="339">
                  <c:v>4.6500000000000004</c:v>
                </c:pt>
                <c:pt idx="340">
                  <c:v>4.6399999999999997</c:v>
                </c:pt>
                <c:pt idx="341">
                  <c:v>4.53</c:v>
                </c:pt>
                <c:pt idx="342">
                  <c:v>4.22</c:v>
                </c:pt>
                <c:pt idx="343">
                  <c:v>4.2699999999999996</c:v>
                </c:pt>
                <c:pt idx="344">
                  <c:v>4.17</c:v>
                </c:pt>
                <c:pt idx="345">
                  <c:v>4.46</c:v>
                </c:pt>
                <c:pt idx="346">
                  <c:v>4.38</c:v>
                </c:pt>
                <c:pt idx="347">
                  <c:v>4.38</c:v>
                </c:pt>
                <c:pt idx="348">
                  <c:v>4.62</c:v>
                </c:pt>
                <c:pt idx="349">
                  <c:v>4.83</c:v>
                </c:pt>
                <c:pt idx="350">
                  <c:v>4.6399999999999997</c:v>
                </c:pt>
                <c:pt idx="351">
                  <c:v>4.47</c:v>
                </c:pt>
                <c:pt idx="352">
                  <c:v>4.4800000000000004</c:v>
                </c:pt>
                <c:pt idx="353">
                  <c:v>4.79</c:v>
                </c:pt>
                <c:pt idx="354">
                  <c:v>4.5999999999999996</c:v>
                </c:pt>
                <c:pt idx="355">
                  <c:v>4.91</c:v>
                </c:pt>
                <c:pt idx="356">
                  <c:v>5.16</c:v>
                </c:pt>
                <c:pt idx="357">
                  <c:v>5.18</c:v>
                </c:pt>
                <c:pt idx="358">
                  <c:v>5.08</c:v>
                </c:pt>
                <c:pt idx="359">
                  <c:v>5.16</c:v>
                </c:pt>
                <c:pt idx="360">
                  <c:v>5.22</c:v>
                </c:pt>
                <c:pt idx="361">
                  <c:v>5.47</c:v>
                </c:pt>
                <c:pt idx="362">
                  <c:v>5.57</c:v>
                </c:pt>
                <c:pt idx="363">
                  <c:v>5.71</c:v>
                </c:pt>
                <c:pt idx="364">
                  <c:v>5.79</c:v>
                </c:pt>
                <c:pt idx="365">
                  <c:v>5.61</c:v>
                </c:pt>
                <c:pt idx="366">
                  <c:v>5.4</c:v>
                </c:pt>
                <c:pt idx="367">
                  <c:v>5.32</c:v>
                </c:pt>
                <c:pt idx="368">
                  <c:v>5.28</c:v>
                </c:pt>
                <c:pt idx="369">
                  <c:v>5.13</c:v>
                </c:pt>
                <c:pt idx="370">
                  <c:v>5.34</c:v>
                </c:pt>
                <c:pt idx="371">
                  <c:v>5.45</c:v>
                </c:pt>
                <c:pt idx="372">
                  <c:v>5.22</c:v>
                </c:pt>
                <c:pt idx="373">
                  <c:v>5.28</c:v>
                </c:pt>
                <c:pt idx="374">
                  <c:v>5.27</c:v>
                </c:pt>
                <c:pt idx="375">
                  <c:v>5.54</c:v>
                </c:pt>
                <c:pt idx="376">
                  <c:v>5.67</c:v>
                </c:pt>
                <c:pt idx="377">
                  <c:v>5.57</c:v>
                </c:pt>
                <c:pt idx="378">
                  <c:v>5.4</c:v>
                </c:pt>
                <c:pt idx="379">
                  <c:v>5.31</c:v>
                </c:pt>
                <c:pt idx="380">
                  <c:v>5.23</c:v>
                </c:pt>
                <c:pt idx="381">
                  <c:v>4.8600000000000003</c:v>
                </c:pt>
                <c:pt idx="382">
                  <c:v>4.9000000000000004</c:v>
                </c:pt>
                <c:pt idx="383">
                  <c:v>4.47</c:v>
                </c:pt>
                <c:pt idx="384">
                  <c:v>4.49</c:v>
                </c:pt>
                <c:pt idx="385">
                  <c:v>4.51</c:v>
                </c:pt>
                <c:pt idx="386">
                  <c:v>4.7</c:v>
                </c:pt>
                <c:pt idx="387">
                  <c:v>4.97</c:v>
                </c:pt>
                <c:pt idx="388">
                  <c:v>5.07</c:v>
                </c:pt>
                <c:pt idx="389">
                  <c:v>5.14</c:v>
                </c:pt>
                <c:pt idx="390">
                  <c:v>5.05</c:v>
                </c:pt>
                <c:pt idx="391">
                  <c:v>5.27</c:v>
                </c:pt>
                <c:pt idx="392">
                  <c:v>5.67</c:v>
                </c:pt>
                <c:pt idx="393">
                  <c:v>4.96</c:v>
                </c:pt>
                <c:pt idx="394">
                  <c:v>3.99</c:v>
                </c:pt>
                <c:pt idx="395">
                  <c:v>4.2699999999999996</c:v>
                </c:pt>
                <c:pt idx="396">
                  <c:v>4.59</c:v>
                </c:pt>
                <c:pt idx="397">
                  <c:v>4.0599999999999996</c:v>
                </c:pt>
                <c:pt idx="398">
                  <c:v>4.0599999999999996</c:v>
                </c:pt>
                <c:pt idx="399">
                  <c:v>4.08</c:v>
                </c:pt>
                <c:pt idx="400">
                  <c:v>4.12</c:v>
                </c:pt>
                <c:pt idx="401">
                  <c:v>3.88</c:v>
                </c:pt>
                <c:pt idx="402">
                  <c:v>3.74</c:v>
                </c:pt>
                <c:pt idx="403">
                  <c:v>3.55</c:v>
                </c:pt>
                <c:pt idx="404">
                  <c:v>3.48</c:v>
                </c:pt>
                <c:pt idx="405">
                  <c:v>3.15</c:v>
                </c:pt>
                <c:pt idx="406">
                  <c:v>3.68</c:v>
                </c:pt>
                <c:pt idx="407">
                  <c:v>3.37</c:v>
                </c:pt>
                <c:pt idx="408">
                  <c:v>3.35</c:v>
                </c:pt>
                <c:pt idx="409">
                  <c:v>3.4699999999999998</c:v>
                </c:pt>
                <c:pt idx="410">
                  <c:v>3.35</c:v>
                </c:pt>
                <c:pt idx="411">
                  <c:v>3.19</c:v>
                </c:pt>
                <c:pt idx="412">
                  <c:v>2.83</c:v>
                </c:pt>
                <c:pt idx="413">
                  <c:v>2.57</c:v>
                </c:pt>
                <c:pt idx="414">
                  <c:v>2.35</c:v>
                </c:pt>
                <c:pt idx="415">
                  <c:v>2.56</c:v>
                </c:pt>
                <c:pt idx="416">
                  <c:v>2.4500000000000002</c:v>
                </c:pt>
                <c:pt idx="417">
                  <c:v>2.68</c:v>
                </c:pt>
                <c:pt idx="418">
                  <c:v>2.9699999999999998</c:v>
                </c:pt>
                <c:pt idx="419">
                  <c:v>2.9699999999999998</c:v>
                </c:pt>
                <c:pt idx="420">
                  <c:v>3.02</c:v>
                </c:pt>
                <c:pt idx="421">
                  <c:v>3.08</c:v>
                </c:pt>
                <c:pt idx="422">
                  <c:v>2.89</c:v>
                </c:pt>
                <c:pt idx="423">
                  <c:v>2.74</c:v>
                </c:pt>
                <c:pt idx="424">
                  <c:v>2.83</c:v>
                </c:pt>
                <c:pt idx="425">
                  <c:v>2.61</c:v>
                </c:pt>
                <c:pt idx="426">
                  <c:v>2.39</c:v>
                </c:pt>
                <c:pt idx="427">
                  <c:v>2.35</c:v>
                </c:pt>
                <c:pt idx="428">
                  <c:v>2.37</c:v>
                </c:pt>
                <c:pt idx="429">
                  <c:v>2.4</c:v>
                </c:pt>
                <c:pt idx="430">
                  <c:v>2.2400000000000002</c:v>
                </c:pt>
                <c:pt idx="431">
                  <c:v>2.0499999999999998</c:v>
                </c:pt>
                <c:pt idx="432">
                  <c:v>2.1</c:v>
                </c:pt>
                <c:pt idx="433">
                  <c:v>2.2200000000000002</c:v>
                </c:pt>
                <c:pt idx="434">
                  <c:v>2.0699999999999998</c:v>
                </c:pt>
                <c:pt idx="435">
                  <c:v>1.97</c:v>
                </c:pt>
                <c:pt idx="436">
                  <c:v>1.98</c:v>
                </c:pt>
                <c:pt idx="437">
                  <c:v>1.72</c:v>
                </c:pt>
                <c:pt idx="438">
                  <c:v>1.74</c:v>
                </c:pt>
                <c:pt idx="439">
                  <c:v>1.6099999999999999</c:v>
                </c:pt>
                <c:pt idx="440">
                  <c:v>1.7</c:v>
                </c:pt>
                <c:pt idx="441">
                  <c:v>1.69</c:v>
                </c:pt>
                <c:pt idx="442">
                  <c:v>1.74</c:v>
                </c:pt>
                <c:pt idx="443">
                  <c:v>1.9</c:v>
                </c:pt>
                <c:pt idx="444">
                  <c:v>1.8399999999999999</c:v>
                </c:pt>
                <c:pt idx="445">
                  <c:v>1.8599999999999999</c:v>
                </c:pt>
                <c:pt idx="446">
                  <c:v>1.73</c:v>
                </c:pt>
                <c:pt idx="447">
                  <c:v>2.08</c:v>
                </c:pt>
                <c:pt idx="448">
                  <c:v>2.35</c:v>
                </c:pt>
                <c:pt idx="449">
                  <c:v>2.34</c:v>
                </c:pt>
                <c:pt idx="450">
                  <c:v>2.48</c:v>
                </c:pt>
                <c:pt idx="451">
                  <c:v>2.34</c:v>
                </c:pt>
                <c:pt idx="452">
                  <c:v>2.25</c:v>
                </c:pt>
                <c:pt idx="453">
                  <c:v>2.33</c:v>
                </c:pt>
                <c:pt idx="454">
                  <c:v>2.48</c:v>
                </c:pt>
                <c:pt idx="455">
                  <c:v>2.31</c:v>
                </c:pt>
                <c:pt idx="456">
                  <c:v>2.2800000000000002</c:v>
                </c:pt>
                <c:pt idx="457">
                  <c:v>2.39</c:v>
                </c:pt>
                <c:pt idx="458">
                  <c:v>2.31</c:v>
                </c:pt>
                <c:pt idx="459">
                  <c:v>2.17</c:v>
                </c:pt>
                <c:pt idx="460">
                  <c:v>2.2200000000000002</c:v>
                </c:pt>
                <c:pt idx="461">
                  <c:v>2.33</c:v>
                </c:pt>
                <c:pt idx="462">
                  <c:v>2.2200000000000002</c:v>
                </c:pt>
                <c:pt idx="463">
                  <c:v>2.36</c:v>
                </c:pt>
                <c:pt idx="464">
                  <c:v>2.2400000000000002</c:v>
                </c:pt>
                <c:pt idx="465">
                  <c:v>2.17</c:v>
                </c:pt>
                <c:pt idx="466">
                  <c:v>2.25</c:v>
                </c:pt>
                <c:pt idx="467">
                  <c:v>1.93</c:v>
                </c:pt>
                <c:pt idx="468">
                  <c:v>2.13</c:v>
                </c:pt>
                <c:pt idx="469">
                  <c:v>2.0699999999999998</c:v>
                </c:pt>
                <c:pt idx="470">
                  <c:v>2.13</c:v>
                </c:pt>
                <c:pt idx="471">
                  <c:v>2.19</c:v>
                </c:pt>
                <c:pt idx="472">
                  <c:v>2.39</c:v>
                </c:pt>
                <c:pt idx="473">
                  <c:v>2.35</c:v>
                </c:pt>
                <c:pt idx="474">
                  <c:v>2.42</c:v>
                </c:pt>
                <c:pt idx="475">
                  <c:v>2.31</c:v>
                </c:pt>
                <c:pt idx="476">
                  <c:v>2.38</c:v>
                </c:pt>
                <c:pt idx="477">
                  <c:v>2.4900000000000002</c:v>
                </c:pt>
                <c:pt idx="478">
                  <c:v>2.59</c:v>
                </c:pt>
                <c:pt idx="479">
                  <c:v>2.34</c:v>
                </c:pt>
                <c:pt idx="480">
                  <c:v>2.2599999999999998</c:v>
                </c:pt>
                <c:pt idx="481">
                  <c:v>2.17</c:v>
                </c:pt>
                <c:pt idx="482">
                  <c:v>2.15</c:v>
                </c:pt>
                <c:pt idx="483">
                  <c:v>2.2000000000000002</c:v>
                </c:pt>
                <c:pt idx="484">
                  <c:v>1.92</c:v>
                </c:pt>
                <c:pt idx="485">
                  <c:v>1.87</c:v>
                </c:pt>
                <c:pt idx="486">
                  <c:v>1.95</c:v>
                </c:pt>
                <c:pt idx="487">
                  <c:v>1.97</c:v>
                </c:pt>
                <c:pt idx="488">
                  <c:v>2.12</c:v>
                </c:pt>
                <c:pt idx="489">
                  <c:v>2.57</c:v>
                </c:pt>
                <c:pt idx="490">
                  <c:v>2.61</c:v>
                </c:pt>
                <c:pt idx="491">
                  <c:v>2.62</c:v>
                </c:pt>
                <c:pt idx="492">
                  <c:v>2.57</c:v>
                </c:pt>
                <c:pt idx="493">
                  <c:v>2.61</c:v>
                </c:pt>
                <c:pt idx="494">
                  <c:v>2.5299999999999998</c:v>
                </c:pt>
                <c:pt idx="495">
                  <c:v>2.4700000000000002</c:v>
                </c:pt>
                <c:pt idx="496">
                  <c:v>2.56</c:v>
                </c:pt>
                <c:pt idx="497">
                  <c:v>2.5099999999999998</c:v>
                </c:pt>
                <c:pt idx="498">
                  <c:v>2.42</c:v>
                </c:pt>
                <c:pt idx="499">
                  <c:v>2.5499999999999998</c:v>
                </c:pt>
                <c:pt idx="500">
                  <c:v>2.6</c:v>
                </c:pt>
                <c:pt idx="501">
                  <c:v>2.71</c:v>
                </c:pt>
                <c:pt idx="502">
                  <c:v>2.72</c:v>
                </c:pt>
                <c:pt idx="503">
                  <c:v>2.97</c:v>
                </c:pt>
                <c:pt idx="504">
                  <c:v>3.15</c:v>
                </c:pt>
                <c:pt idx="505">
                  <c:v>3.12</c:v>
                </c:pt>
                <c:pt idx="506">
                  <c:v>3.29</c:v>
                </c:pt>
                <c:pt idx="507">
                  <c:v>3.22</c:v>
                </c:pt>
                <c:pt idx="508">
                  <c:v>3.29</c:v>
                </c:pt>
                <c:pt idx="509">
                  <c:v>3.36</c:v>
                </c:pt>
                <c:pt idx="510">
                  <c:v>3.3</c:v>
                </c:pt>
                <c:pt idx="511">
                  <c:v>3.46</c:v>
                </c:pt>
                <c:pt idx="512">
                  <c:v>3.59</c:v>
                </c:pt>
                <c:pt idx="513">
                  <c:v>3.55</c:v>
                </c:pt>
                <c:pt idx="514">
                  <c:v>3.28</c:v>
                </c:pt>
                <c:pt idx="515">
                  <c:v>3.16</c:v>
                </c:pt>
                <c:pt idx="516">
                  <c:v>3.21</c:v>
                </c:pt>
                <c:pt idx="517">
                  <c:v>2.94</c:v>
                </c:pt>
                <c:pt idx="518">
                  <c:v>2.97</c:v>
                </c:pt>
                <c:pt idx="519">
                  <c:v>2.69</c:v>
                </c:pt>
                <c:pt idx="520">
                  <c:v>2.5</c:v>
                </c:pt>
                <c:pt idx="521">
                  <c:v>2.5299999999999998</c:v>
                </c:pt>
                <c:pt idx="522">
                  <c:v>2.13</c:v>
                </c:pt>
                <c:pt idx="523">
                  <c:v>2.27</c:v>
                </c:pt>
                <c:pt idx="524">
                  <c:v>2.23</c:v>
                </c:pt>
              </c:numCache>
            </c:numRef>
          </c:xVal>
          <c:yVal>
            <c:numRef>
              <c:f>Sheet1!$B$2:$B$526</c:f>
              <c:numCache>
                <c:formatCode>General</c:formatCode>
                <c:ptCount val="525"/>
                <c:pt idx="0">
                  <c:v>3.85</c:v>
                </c:pt>
                <c:pt idx="1">
                  <c:v>4.09</c:v>
                </c:pt>
                <c:pt idx="2">
                  <c:v>3.23</c:v>
                </c:pt>
                <c:pt idx="3">
                  <c:v>4.1500000000000004</c:v>
                </c:pt>
                <c:pt idx="4">
                  <c:v>3.81</c:v>
                </c:pt>
                <c:pt idx="5">
                  <c:v>3.16</c:v>
                </c:pt>
                <c:pt idx="6">
                  <c:v>2.36</c:v>
                </c:pt>
                <c:pt idx="7">
                  <c:v>2.0699999999999998</c:v>
                </c:pt>
                <c:pt idx="8">
                  <c:v>3.01</c:v>
                </c:pt>
                <c:pt idx="9">
                  <c:v>4.21</c:v>
                </c:pt>
                <c:pt idx="10">
                  <c:v>3.05</c:v>
                </c:pt>
                <c:pt idx="11">
                  <c:v>3.58</c:v>
                </c:pt>
                <c:pt idx="12">
                  <c:v>3.9</c:v>
                </c:pt>
                <c:pt idx="13">
                  <c:v>4.01</c:v>
                </c:pt>
                <c:pt idx="14">
                  <c:v>4.4000000000000004</c:v>
                </c:pt>
                <c:pt idx="15">
                  <c:v>4.59</c:v>
                </c:pt>
                <c:pt idx="16">
                  <c:v>3.97</c:v>
                </c:pt>
                <c:pt idx="17">
                  <c:v>4.8600000000000003</c:v>
                </c:pt>
                <c:pt idx="18">
                  <c:v>5.78</c:v>
                </c:pt>
                <c:pt idx="19">
                  <c:v>6.62</c:v>
                </c:pt>
                <c:pt idx="20">
                  <c:v>7.84</c:v>
                </c:pt>
                <c:pt idx="21">
                  <c:v>7.86</c:v>
                </c:pt>
                <c:pt idx="22">
                  <c:v>8.3800000000000008</c:v>
                </c:pt>
                <c:pt idx="23">
                  <c:v>8.4700000000000006</c:v>
                </c:pt>
                <c:pt idx="24">
                  <c:v>9</c:v>
                </c:pt>
                <c:pt idx="25">
                  <c:v>8.99</c:v>
                </c:pt>
                <c:pt idx="26">
                  <c:v>9.56</c:v>
                </c:pt>
                <c:pt idx="27">
                  <c:v>9.3699999999999992</c:v>
                </c:pt>
                <c:pt idx="28">
                  <c:v>9.4</c:v>
                </c:pt>
                <c:pt idx="29">
                  <c:v>8.6300000000000008</c:v>
                </c:pt>
                <c:pt idx="30">
                  <c:v>8.44</c:v>
                </c:pt>
                <c:pt idx="31">
                  <c:v>9.16</c:v>
                </c:pt>
                <c:pt idx="32">
                  <c:v>9.5399999999999991</c:v>
                </c:pt>
                <c:pt idx="33">
                  <c:v>9.58</c:v>
                </c:pt>
                <c:pt idx="34">
                  <c:v>9.83</c:v>
                </c:pt>
                <c:pt idx="35">
                  <c:v>9.8800000000000008</c:v>
                </c:pt>
                <c:pt idx="36">
                  <c:v>9.86</c:v>
                </c:pt>
                <c:pt idx="37">
                  <c:v>9.3800000000000008</c:v>
                </c:pt>
                <c:pt idx="38">
                  <c:v>9.3800000000000008</c:v>
                </c:pt>
                <c:pt idx="39">
                  <c:v>8.2799999999999994</c:v>
                </c:pt>
                <c:pt idx="40">
                  <c:v>8.09</c:v>
                </c:pt>
                <c:pt idx="41">
                  <c:v>9.0399999999999991</c:v>
                </c:pt>
                <c:pt idx="42">
                  <c:v>9.4600000000000009</c:v>
                </c:pt>
                <c:pt idx="43">
                  <c:v>10.210000000000001</c:v>
                </c:pt>
                <c:pt idx="44">
                  <c:v>12.53</c:v>
                </c:pt>
                <c:pt idx="45">
                  <c:v>12.28</c:v>
                </c:pt>
                <c:pt idx="46">
                  <c:v>12.55</c:v>
                </c:pt>
                <c:pt idx="47">
                  <c:v>13.76</c:v>
                </c:pt>
                <c:pt idx="48">
                  <c:v>14.68</c:v>
                </c:pt>
                <c:pt idx="49">
                  <c:v>15.12</c:v>
                </c:pt>
                <c:pt idx="50">
                  <c:v>13.14</c:v>
                </c:pt>
                <c:pt idx="51">
                  <c:v>13.25</c:v>
                </c:pt>
                <c:pt idx="52">
                  <c:v>13.06</c:v>
                </c:pt>
                <c:pt idx="53">
                  <c:v>13.46</c:v>
                </c:pt>
                <c:pt idx="54">
                  <c:v>14.71</c:v>
                </c:pt>
                <c:pt idx="55">
                  <c:v>15.09</c:v>
                </c:pt>
                <c:pt idx="56">
                  <c:v>15.84</c:v>
                </c:pt>
                <c:pt idx="57">
                  <c:v>16.43</c:v>
                </c:pt>
                <c:pt idx="58">
                  <c:v>16.510000000000002</c:v>
                </c:pt>
                <c:pt idx="59">
                  <c:v>16.63</c:v>
                </c:pt>
                <c:pt idx="60">
                  <c:v>17.98</c:v>
                </c:pt>
                <c:pt idx="61">
                  <c:v>18.149999999999999</c:v>
                </c:pt>
                <c:pt idx="62">
                  <c:v>19.14</c:v>
                </c:pt>
                <c:pt idx="63">
                  <c:v>17.84</c:v>
                </c:pt>
                <c:pt idx="64">
                  <c:v>18.510000000000002</c:v>
                </c:pt>
                <c:pt idx="65">
                  <c:v>19.18</c:v>
                </c:pt>
                <c:pt idx="66">
                  <c:v>20.28</c:v>
                </c:pt>
                <c:pt idx="67">
                  <c:v>20.059999999999999</c:v>
                </c:pt>
                <c:pt idx="68">
                  <c:v>19.04</c:v>
                </c:pt>
                <c:pt idx="69">
                  <c:v>17.43</c:v>
                </c:pt>
                <c:pt idx="70">
                  <c:v>18.420000000000002</c:v>
                </c:pt>
                <c:pt idx="71">
                  <c:v>18.600000000000001</c:v>
                </c:pt>
                <c:pt idx="72">
                  <c:v>18.309999999999999</c:v>
                </c:pt>
                <c:pt idx="73">
                  <c:v>17.899999999999999</c:v>
                </c:pt>
                <c:pt idx="74">
                  <c:v>16.600000000000001</c:v>
                </c:pt>
                <c:pt idx="75">
                  <c:v>16.14</c:v>
                </c:pt>
                <c:pt idx="76">
                  <c:v>16.829999999999998</c:v>
                </c:pt>
                <c:pt idx="77">
                  <c:v>15.83</c:v>
                </c:pt>
                <c:pt idx="78">
                  <c:v>14.48</c:v>
                </c:pt>
                <c:pt idx="79">
                  <c:v>13.09</c:v>
                </c:pt>
                <c:pt idx="80">
                  <c:v>12.71</c:v>
                </c:pt>
                <c:pt idx="81">
                  <c:v>12.67</c:v>
                </c:pt>
                <c:pt idx="82">
                  <c:v>12.53</c:v>
                </c:pt>
                <c:pt idx="83">
                  <c:v>13.27</c:v>
                </c:pt>
                <c:pt idx="84">
                  <c:v>12.9</c:v>
                </c:pt>
                <c:pt idx="85">
                  <c:v>12.63</c:v>
                </c:pt>
                <c:pt idx="86">
                  <c:v>11.89</c:v>
                </c:pt>
                <c:pt idx="87">
                  <c:v>12.03</c:v>
                </c:pt>
                <c:pt idx="88">
                  <c:v>12.54</c:v>
                </c:pt>
                <c:pt idx="89">
                  <c:v>12.97</c:v>
                </c:pt>
                <c:pt idx="90">
                  <c:v>12.87</c:v>
                </c:pt>
                <c:pt idx="91">
                  <c:v>12.64</c:v>
                </c:pt>
                <c:pt idx="92">
                  <c:v>12.98</c:v>
                </c:pt>
                <c:pt idx="93">
                  <c:v>12.45</c:v>
                </c:pt>
                <c:pt idx="94">
                  <c:v>12.43</c:v>
                </c:pt>
                <c:pt idx="95">
                  <c:v>12.29</c:v>
                </c:pt>
                <c:pt idx="96">
                  <c:v>12.25</c:v>
                </c:pt>
                <c:pt idx="97">
                  <c:v>12.6</c:v>
                </c:pt>
                <c:pt idx="98">
                  <c:v>13.11</c:v>
                </c:pt>
                <c:pt idx="99">
                  <c:v>14.42</c:v>
                </c:pt>
                <c:pt idx="100">
                  <c:v>14.82</c:v>
                </c:pt>
                <c:pt idx="101">
                  <c:v>14.29</c:v>
                </c:pt>
                <c:pt idx="102">
                  <c:v>13.57</c:v>
                </c:pt>
                <c:pt idx="103">
                  <c:v>13.15</c:v>
                </c:pt>
                <c:pt idx="104">
                  <c:v>12.76</c:v>
                </c:pt>
                <c:pt idx="105">
                  <c:v>12.58</c:v>
                </c:pt>
                <c:pt idx="106">
                  <c:v>12.31</c:v>
                </c:pt>
                <c:pt idx="107">
                  <c:v>11.54</c:v>
                </c:pt>
                <c:pt idx="108">
                  <c:v>12.07</c:v>
                </c:pt>
                <c:pt idx="109">
                  <c:v>11.64</c:v>
                </c:pt>
                <c:pt idx="110">
                  <c:v>10.98</c:v>
                </c:pt>
                <c:pt idx="111">
                  <c:v>10.5</c:v>
                </c:pt>
                <c:pt idx="112">
                  <c:v>10.62</c:v>
                </c:pt>
                <c:pt idx="113">
                  <c:v>11</c:v>
                </c:pt>
                <c:pt idx="114">
                  <c:v>10.29</c:v>
                </c:pt>
                <c:pt idx="115">
                  <c:v>10.34</c:v>
                </c:pt>
                <c:pt idx="116">
                  <c:v>10.16</c:v>
                </c:pt>
                <c:pt idx="117">
                  <c:v>10.1</c:v>
                </c:pt>
                <c:pt idx="118">
                  <c:v>9.7799999999999994</c:v>
                </c:pt>
                <c:pt idx="119">
                  <c:v>9.93</c:v>
                </c:pt>
                <c:pt idx="120">
                  <c:v>9.27</c:v>
                </c:pt>
                <c:pt idx="121">
                  <c:v>8.75</c:v>
                </c:pt>
                <c:pt idx="122">
                  <c:v>8.8699999999999992</c:v>
                </c:pt>
                <c:pt idx="123">
                  <c:v>9.42</c:v>
                </c:pt>
                <c:pt idx="124">
                  <c:v>8.84</c:v>
                </c:pt>
                <c:pt idx="125">
                  <c:v>8.9499999999999993</c:v>
                </c:pt>
                <c:pt idx="126">
                  <c:v>8.8800000000000008</c:v>
                </c:pt>
                <c:pt idx="127">
                  <c:v>9.5399999999999991</c:v>
                </c:pt>
                <c:pt idx="128">
                  <c:v>9.4700000000000006</c:v>
                </c:pt>
                <c:pt idx="129">
                  <c:v>9.36</c:v>
                </c:pt>
                <c:pt idx="130">
                  <c:v>9.92</c:v>
                </c:pt>
                <c:pt idx="131">
                  <c:v>9.31</c:v>
                </c:pt>
                <c:pt idx="132">
                  <c:v>9.31</c:v>
                </c:pt>
                <c:pt idx="133">
                  <c:v>9.2799999999999994</c:v>
                </c:pt>
                <c:pt idx="134">
                  <c:v>10.050000000000001</c:v>
                </c:pt>
                <c:pt idx="135">
                  <c:v>10.55</c:v>
                </c:pt>
                <c:pt idx="136">
                  <c:v>10.55</c:v>
                </c:pt>
                <c:pt idx="137">
                  <c:v>11.01</c:v>
                </c:pt>
                <c:pt idx="138">
                  <c:v>11.36</c:v>
                </c:pt>
                <c:pt idx="139">
                  <c:v>12.1</c:v>
                </c:pt>
                <c:pt idx="140">
                  <c:v>11.02</c:v>
                </c:pt>
                <c:pt idx="141">
                  <c:v>10.85</c:v>
                </c:pt>
                <c:pt idx="142">
                  <c:v>10.9</c:v>
                </c:pt>
                <c:pt idx="143">
                  <c:v>10.55</c:v>
                </c:pt>
                <c:pt idx="144">
                  <c:v>10.68</c:v>
                </c:pt>
                <c:pt idx="145">
                  <c:v>10.98</c:v>
                </c:pt>
                <c:pt idx="146">
                  <c:v>11.25</c:v>
                </c:pt>
                <c:pt idx="147">
                  <c:v>11.43</c:v>
                </c:pt>
                <c:pt idx="148">
                  <c:v>11.3</c:v>
                </c:pt>
                <c:pt idx="149">
                  <c:v>11.54</c:v>
                </c:pt>
                <c:pt idx="150">
                  <c:v>11.87</c:v>
                </c:pt>
                <c:pt idx="151">
                  <c:v>11.43</c:v>
                </c:pt>
                <c:pt idx="152">
                  <c:v>11.1</c:v>
                </c:pt>
                <c:pt idx="153">
                  <c:v>11.18</c:v>
                </c:pt>
                <c:pt idx="154">
                  <c:v>11.28</c:v>
                </c:pt>
                <c:pt idx="155">
                  <c:v>11.26</c:v>
                </c:pt>
                <c:pt idx="156">
                  <c:v>11.03</c:v>
                </c:pt>
                <c:pt idx="157">
                  <c:v>10.38</c:v>
                </c:pt>
                <c:pt idx="158">
                  <c:v>9.75</c:v>
                </c:pt>
                <c:pt idx="159">
                  <c:v>9.18</c:v>
                </c:pt>
                <c:pt idx="160">
                  <c:v>8.48</c:v>
                </c:pt>
                <c:pt idx="161">
                  <c:v>8.4499999999999993</c:v>
                </c:pt>
                <c:pt idx="162">
                  <c:v>8.8000000000000007</c:v>
                </c:pt>
                <c:pt idx="163">
                  <c:v>8.3699999999999992</c:v>
                </c:pt>
                <c:pt idx="164">
                  <c:v>7.82</c:v>
                </c:pt>
                <c:pt idx="165">
                  <c:v>7.57</c:v>
                </c:pt>
                <c:pt idx="166">
                  <c:v>7.66</c:v>
                </c:pt>
                <c:pt idx="167">
                  <c:v>8.34</c:v>
                </c:pt>
                <c:pt idx="168">
                  <c:v>8.7799999999999994</c:v>
                </c:pt>
                <c:pt idx="169">
                  <c:v>8.9</c:v>
                </c:pt>
                <c:pt idx="170">
                  <c:v>9.4</c:v>
                </c:pt>
                <c:pt idx="171">
                  <c:v>9.6</c:v>
                </c:pt>
                <c:pt idx="172">
                  <c:v>9.41</c:v>
                </c:pt>
                <c:pt idx="173">
                  <c:v>9.06</c:v>
                </c:pt>
                <c:pt idx="174">
                  <c:v>9.61</c:v>
                </c:pt>
                <c:pt idx="175">
                  <c:v>9.65</c:v>
                </c:pt>
                <c:pt idx="176">
                  <c:v>9.65</c:v>
                </c:pt>
                <c:pt idx="177">
                  <c:v>9.51</c:v>
                </c:pt>
                <c:pt idx="178">
                  <c:v>9.48</c:v>
                </c:pt>
                <c:pt idx="179">
                  <c:v>9.35</c:v>
                </c:pt>
                <c:pt idx="180">
                  <c:v>8.7899999999999991</c:v>
                </c:pt>
                <c:pt idx="181">
                  <c:v>8.49</c:v>
                </c:pt>
                <c:pt idx="182">
                  <c:v>8.1300000000000008</c:v>
                </c:pt>
                <c:pt idx="183">
                  <c:v>7.96</c:v>
                </c:pt>
                <c:pt idx="184">
                  <c:v>8.26</c:v>
                </c:pt>
                <c:pt idx="185">
                  <c:v>8.02</c:v>
                </c:pt>
                <c:pt idx="186">
                  <c:v>7.52</c:v>
                </c:pt>
                <c:pt idx="187">
                  <c:v>7.46</c:v>
                </c:pt>
                <c:pt idx="188">
                  <c:v>7.7</c:v>
                </c:pt>
                <c:pt idx="189">
                  <c:v>7.87</c:v>
                </c:pt>
                <c:pt idx="190">
                  <c:v>7.04</c:v>
                </c:pt>
                <c:pt idx="191">
                  <c:v>7.4</c:v>
                </c:pt>
                <c:pt idx="192">
                  <c:v>7.31</c:v>
                </c:pt>
                <c:pt idx="193">
                  <c:v>7.19</c:v>
                </c:pt>
                <c:pt idx="194">
                  <c:v>7.36</c:v>
                </c:pt>
                <c:pt idx="195">
                  <c:v>7.16</c:v>
                </c:pt>
                <c:pt idx="196">
                  <c:v>7.12</c:v>
                </c:pt>
                <c:pt idx="197">
                  <c:v>7.26</c:v>
                </c:pt>
                <c:pt idx="198">
                  <c:v>6.86</c:v>
                </c:pt>
                <c:pt idx="199">
                  <c:v>6.92</c:v>
                </c:pt>
                <c:pt idx="200">
                  <c:v>7.51</c:v>
                </c:pt>
                <c:pt idx="201">
                  <c:v>7.61</c:v>
                </c:pt>
                <c:pt idx="202">
                  <c:v>7.48</c:v>
                </c:pt>
                <c:pt idx="203">
                  <c:v>7.35</c:v>
                </c:pt>
                <c:pt idx="204">
                  <c:v>6.96</c:v>
                </c:pt>
                <c:pt idx="205">
                  <c:v>6.94</c:v>
                </c:pt>
                <c:pt idx="206">
                  <c:v>6.91</c:v>
                </c:pt>
                <c:pt idx="207">
                  <c:v>7.08</c:v>
                </c:pt>
                <c:pt idx="208">
                  <c:v>6.88</c:v>
                </c:pt>
                <c:pt idx="209">
                  <c:v>6.8</c:v>
                </c:pt>
                <c:pt idx="210">
                  <c:v>6.78</c:v>
                </c:pt>
                <c:pt idx="211">
                  <c:v>7.21</c:v>
                </c:pt>
                <c:pt idx="212">
                  <c:v>7.02</c:v>
                </c:pt>
                <c:pt idx="213">
                  <c:v>7.32</c:v>
                </c:pt>
                <c:pt idx="214">
                  <c:v>7.27</c:v>
                </c:pt>
                <c:pt idx="215">
                  <c:v>7.14</c:v>
                </c:pt>
                <c:pt idx="216">
                  <c:v>7.14</c:v>
                </c:pt>
                <c:pt idx="217">
                  <c:v>7.79</c:v>
                </c:pt>
                <c:pt idx="218">
                  <c:v>8.0299999999999994</c:v>
                </c:pt>
                <c:pt idx="219">
                  <c:v>7.85</c:v>
                </c:pt>
                <c:pt idx="220">
                  <c:v>7.83</c:v>
                </c:pt>
                <c:pt idx="221">
                  <c:v>7.31</c:v>
                </c:pt>
                <c:pt idx="222">
                  <c:v>7.27</c:v>
                </c:pt>
                <c:pt idx="223">
                  <c:v>7.84</c:v>
                </c:pt>
                <c:pt idx="224">
                  <c:v>7.94</c:v>
                </c:pt>
                <c:pt idx="225">
                  <c:v>7.99</c:v>
                </c:pt>
                <c:pt idx="226">
                  <c:v>7.73</c:v>
                </c:pt>
                <c:pt idx="227">
                  <c:v>7.24</c:v>
                </c:pt>
                <c:pt idx="228">
                  <c:v>6.99</c:v>
                </c:pt>
                <c:pt idx="229">
                  <c:v>7.14</c:v>
                </c:pt>
                <c:pt idx="230">
                  <c:v>6.79</c:v>
                </c:pt>
                <c:pt idx="231">
                  <c:v>5.97</c:v>
                </c:pt>
                <c:pt idx="232">
                  <c:v>6.25</c:v>
                </c:pt>
                <c:pt idx="233">
                  <c:v>6.49</c:v>
                </c:pt>
                <c:pt idx="234">
                  <c:v>6.54</c:v>
                </c:pt>
                <c:pt idx="235">
                  <c:v>6.47</c:v>
                </c:pt>
                <c:pt idx="236">
                  <c:v>6.33</c:v>
                </c:pt>
                <c:pt idx="237">
                  <c:v>6.36</c:v>
                </c:pt>
                <c:pt idx="238">
                  <c:v>6.46</c:v>
                </c:pt>
                <c:pt idx="239">
                  <c:v>6.66</c:v>
                </c:pt>
                <c:pt idx="240">
                  <c:v>7.22</c:v>
                </c:pt>
                <c:pt idx="241">
                  <c:v>7.48</c:v>
                </c:pt>
                <c:pt idx="242">
                  <c:v>7.51</c:v>
                </c:pt>
                <c:pt idx="243">
                  <c:v>7.68</c:v>
                </c:pt>
                <c:pt idx="244">
                  <c:v>7.48</c:v>
                </c:pt>
                <c:pt idx="245">
                  <c:v>7.9</c:v>
                </c:pt>
                <c:pt idx="246">
                  <c:v>8.18</c:v>
                </c:pt>
                <c:pt idx="247">
                  <c:v>8.06</c:v>
                </c:pt>
                <c:pt idx="248">
                  <c:v>8.0299999999999994</c:v>
                </c:pt>
                <c:pt idx="249">
                  <c:v>7.36</c:v>
                </c:pt>
                <c:pt idx="250">
                  <c:v>7.43</c:v>
                </c:pt>
                <c:pt idx="251">
                  <c:v>7.54</c:v>
                </c:pt>
                <c:pt idx="252">
                  <c:v>7.69</c:v>
                </c:pt>
                <c:pt idx="253">
                  <c:v>7.57</c:v>
                </c:pt>
                <c:pt idx="254">
                  <c:v>7.66</c:v>
                </c:pt>
                <c:pt idx="255">
                  <c:v>7.64</c:v>
                </c:pt>
                <c:pt idx="256">
                  <c:v>7.57</c:v>
                </c:pt>
                <c:pt idx="257">
                  <c:v>7.26</c:v>
                </c:pt>
                <c:pt idx="258">
                  <c:v>7.8</c:v>
                </c:pt>
                <c:pt idx="259">
                  <c:v>7.83</c:v>
                </c:pt>
                <c:pt idx="260">
                  <c:v>7.43</c:v>
                </c:pt>
                <c:pt idx="261">
                  <c:v>7.32</c:v>
                </c:pt>
                <c:pt idx="262">
                  <c:v>7.55</c:v>
                </c:pt>
                <c:pt idx="263">
                  <c:v>7.29</c:v>
                </c:pt>
                <c:pt idx="264">
                  <c:v>7.6</c:v>
                </c:pt>
                <c:pt idx="265">
                  <c:v>7.51</c:v>
                </c:pt>
                <c:pt idx="266">
                  <c:v>7.58</c:v>
                </c:pt>
                <c:pt idx="267">
                  <c:v>7.77</c:v>
                </c:pt>
                <c:pt idx="268">
                  <c:v>7.55</c:v>
                </c:pt>
                <c:pt idx="269">
                  <c:v>6.77</c:v>
                </c:pt>
                <c:pt idx="270">
                  <c:v>6.56</c:v>
                </c:pt>
                <c:pt idx="271">
                  <c:v>6.63</c:v>
                </c:pt>
                <c:pt idx="272">
                  <c:v>6.54</c:v>
                </c:pt>
                <c:pt idx="273">
                  <c:v>6.47</c:v>
                </c:pt>
                <c:pt idx="274">
                  <c:v>6.62</c:v>
                </c:pt>
                <c:pt idx="275">
                  <c:v>6.64</c:v>
                </c:pt>
                <c:pt idx="276">
                  <c:v>7.25</c:v>
                </c:pt>
                <c:pt idx="277">
                  <c:v>7.29</c:v>
                </c:pt>
                <c:pt idx="278">
                  <c:v>6.66</c:v>
                </c:pt>
                <c:pt idx="279">
                  <c:v>6.76</c:v>
                </c:pt>
                <c:pt idx="280">
                  <c:v>6.95</c:v>
                </c:pt>
                <c:pt idx="281">
                  <c:v>7.25</c:v>
                </c:pt>
                <c:pt idx="282">
                  <c:v>7.67</c:v>
                </c:pt>
                <c:pt idx="283">
                  <c:v>7.48</c:v>
                </c:pt>
                <c:pt idx="284">
                  <c:v>7.58</c:v>
                </c:pt>
                <c:pt idx="285">
                  <c:v>7.41</c:v>
                </c:pt>
                <c:pt idx="286">
                  <c:v>7.71</c:v>
                </c:pt>
                <c:pt idx="287">
                  <c:v>7.92</c:v>
                </c:pt>
                <c:pt idx="288">
                  <c:v>7.53</c:v>
                </c:pt>
                <c:pt idx="289">
                  <c:v>7.14</c:v>
                </c:pt>
                <c:pt idx="290">
                  <c:v>7.49</c:v>
                </c:pt>
                <c:pt idx="291">
                  <c:v>7.73</c:v>
                </c:pt>
                <c:pt idx="292">
                  <c:v>7.4</c:v>
                </c:pt>
                <c:pt idx="293">
                  <c:v>7.01</c:v>
                </c:pt>
                <c:pt idx="294">
                  <c:v>6.98</c:v>
                </c:pt>
                <c:pt idx="295">
                  <c:v>6.62</c:v>
                </c:pt>
                <c:pt idx="296">
                  <c:v>6.31</c:v>
                </c:pt>
                <c:pt idx="297">
                  <c:v>6.06</c:v>
                </c:pt>
                <c:pt idx="298">
                  <c:v>5.87</c:v>
                </c:pt>
                <c:pt idx="299">
                  <c:v>5.53</c:v>
                </c:pt>
                <c:pt idx="300">
                  <c:v>5.42</c:v>
                </c:pt>
                <c:pt idx="301">
                  <c:v>5.1100000000000003</c:v>
                </c:pt>
                <c:pt idx="302">
                  <c:v>5.16</c:v>
                </c:pt>
                <c:pt idx="303">
                  <c:v>5.01</c:v>
                </c:pt>
                <c:pt idx="304">
                  <c:v>4.97</c:v>
                </c:pt>
                <c:pt idx="305">
                  <c:v>4.79</c:v>
                </c:pt>
                <c:pt idx="306">
                  <c:v>4.87</c:v>
                </c:pt>
                <c:pt idx="307">
                  <c:v>4.8099999999999996</c:v>
                </c:pt>
                <c:pt idx="308">
                  <c:v>4.51</c:v>
                </c:pt>
                <c:pt idx="309">
                  <c:v>5.05</c:v>
                </c:pt>
                <c:pt idx="310">
                  <c:v>5.0599999999999996</c:v>
                </c:pt>
                <c:pt idx="311">
                  <c:v>4.88</c:v>
                </c:pt>
                <c:pt idx="312">
                  <c:v>5</c:v>
                </c:pt>
                <c:pt idx="313">
                  <c:v>5.35</c:v>
                </c:pt>
                <c:pt idx="314">
                  <c:v>5.0599999999999996</c:v>
                </c:pt>
                <c:pt idx="315">
                  <c:v>4.72</c:v>
                </c:pt>
                <c:pt idx="316">
                  <c:v>4.4800000000000004</c:v>
                </c:pt>
                <c:pt idx="317">
                  <c:v>4.41</c:v>
                </c:pt>
                <c:pt idx="318">
                  <c:v>4.3099999999999996</c:v>
                </c:pt>
                <c:pt idx="319">
                  <c:v>4.13</c:v>
                </c:pt>
                <c:pt idx="320">
                  <c:v>4.41</c:v>
                </c:pt>
                <c:pt idx="321">
                  <c:v>4.79</c:v>
                </c:pt>
                <c:pt idx="322">
                  <c:v>4.42</c:v>
                </c:pt>
                <c:pt idx="323">
                  <c:v>4.75</c:v>
                </c:pt>
                <c:pt idx="324">
                  <c:v>4.5</c:v>
                </c:pt>
                <c:pt idx="325">
                  <c:v>4.58</c:v>
                </c:pt>
                <c:pt idx="326">
                  <c:v>4.37</c:v>
                </c:pt>
                <c:pt idx="327">
                  <c:v>3.83</c:v>
                </c:pt>
                <c:pt idx="328">
                  <c:v>3.86</c:v>
                </c:pt>
                <c:pt idx="329">
                  <c:v>4.55</c:v>
                </c:pt>
                <c:pt idx="330">
                  <c:v>4.6100000000000003</c:v>
                </c:pt>
                <c:pt idx="331">
                  <c:v>3.78</c:v>
                </c:pt>
                <c:pt idx="332">
                  <c:v>3.48</c:v>
                </c:pt>
                <c:pt idx="333">
                  <c:v>4.0999999999999996</c:v>
                </c:pt>
                <c:pt idx="334">
                  <c:v>4.6500000000000004</c:v>
                </c:pt>
                <c:pt idx="335">
                  <c:v>4.3</c:v>
                </c:pt>
                <c:pt idx="336">
                  <c:v>4</c:v>
                </c:pt>
                <c:pt idx="337">
                  <c:v>4.13</c:v>
                </c:pt>
                <c:pt idx="338">
                  <c:v>4.78</c:v>
                </c:pt>
                <c:pt idx="339">
                  <c:v>5.01</c:v>
                </c:pt>
                <c:pt idx="340">
                  <c:v>5.01</c:v>
                </c:pt>
                <c:pt idx="341">
                  <c:v>5.14</c:v>
                </c:pt>
                <c:pt idx="342">
                  <c:v>4.96</c:v>
                </c:pt>
                <c:pt idx="343">
                  <c:v>5.13</c:v>
                </c:pt>
                <c:pt idx="344">
                  <c:v>5.05</c:v>
                </c:pt>
                <c:pt idx="345">
                  <c:v>5.49</c:v>
                </c:pt>
                <c:pt idx="346">
                  <c:v>4.97</c:v>
                </c:pt>
                <c:pt idx="347">
                  <c:v>5.16</c:v>
                </c:pt>
                <c:pt idx="348">
                  <c:v>5.36</c:v>
                </c:pt>
                <c:pt idx="349">
                  <c:v>5.44</c:v>
                </c:pt>
                <c:pt idx="350">
                  <c:v>5.38</c:v>
                </c:pt>
                <c:pt idx="351">
                  <c:v>5.33</c:v>
                </c:pt>
                <c:pt idx="352">
                  <c:v>5.54</c:v>
                </c:pt>
                <c:pt idx="353">
                  <c:v>5.96</c:v>
                </c:pt>
                <c:pt idx="354">
                  <c:v>5.96</c:v>
                </c:pt>
                <c:pt idx="355">
                  <c:v>6.2</c:v>
                </c:pt>
                <c:pt idx="356">
                  <c:v>6.45</c:v>
                </c:pt>
                <c:pt idx="357">
                  <c:v>6.23</c:v>
                </c:pt>
                <c:pt idx="358">
                  <c:v>5.8</c:v>
                </c:pt>
                <c:pt idx="359">
                  <c:v>5.82</c:v>
                </c:pt>
                <c:pt idx="360">
                  <c:v>5.8</c:v>
                </c:pt>
                <c:pt idx="361">
                  <c:v>6.03</c:v>
                </c:pt>
                <c:pt idx="362">
                  <c:v>6.33</c:v>
                </c:pt>
                <c:pt idx="363">
                  <c:v>6.63</c:v>
                </c:pt>
                <c:pt idx="364">
                  <c:v>6.52</c:v>
                </c:pt>
                <c:pt idx="365">
                  <c:v>6.57</c:v>
                </c:pt>
                <c:pt idx="366">
                  <c:v>6.56</c:v>
                </c:pt>
                <c:pt idx="367">
                  <c:v>6.53</c:v>
                </c:pt>
                <c:pt idx="368">
                  <c:v>6.41</c:v>
                </c:pt>
                <c:pt idx="369">
                  <c:v>6.14</c:v>
                </c:pt>
                <c:pt idx="370">
                  <c:v>6.5</c:v>
                </c:pt>
                <c:pt idx="371">
                  <c:v>6.7</c:v>
                </c:pt>
                <c:pt idx="372">
                  <c:v>6.36</c:v>
                </c:pt>
                <c:pt idx="373">
                  <c:v>6.25</c:v>
                </c:pt>
                <c:pt idx="374">
                  <c:v>6.37</c:v>
                </c:pt>
                <c:pt idx="375">
                  <c:v>6.72</c:v>
                </c:pt>
                <c:pt idx="376">
                  <c:v>6.79</c:v>
                </c:pt>
                <c:pt idx="377">
                  <c:v>6.91</c:v>
                </c:pt>
                <c:pt idx="378">
                  <c:v>6.66</c:v>
                </c:pt>
                <c:pt idx="379">
                  <c:v>6.53</c:v>
                </c:pt>
                <c:pt idx="380">
                  <c:v>6.38</c:v>
                </c:pt>
                <c:pt idx="381">
                  <c:v>6.04</c:v>
                </c:pt>
                <c:pt idx="382">
                  <c:v>5.95</c:v>
                </c:pt>
                <c:pt idx="383">
                  <c:v>5.45</c:v>
                </c:pt>
                <c:pt idx="384">
                  <c:v>5.52</c:v>
                </c:pt>
                <c:pt idx="385">
                  <c:v>5.47</c:v>
                </c:pt>
                <c:pt idx="386">
                  <c:v>5.72</c:v>
                </c:pt>
                <c:pt idx="387">
                  <c:v>5.5</c:v>
                </c:pt>
                <c:pt idx="388">
                  <c:v>5.19</c:v>
                </c:pt>
                <c:pt idx="389">
                  <c:v>5.23</c:v>
                </c:pt>
                <c:pt idx="390">
                  <c:v>4.93</c:v>
                </c:pt>
                <c:pt idx="391">
                  <c:v>5.41</c:v>
                </c:pt>
                <c:pt idx="392">
                  <c:v>6.09</c:v>
                </c:pt>
                <c:pt idx="393">
                  <c:v>5.33</c:v>
                </c:pt>
                <c:pt idx="394">
                  <c:v>4.4400000000000004</c:v>
                </c:pt>
                <c:pt idx="395">
                  <c:v>4.93</c:v>
                </c:pt>
                <c:pt idx="396">
                  <c:v>5.13</c:v>
                </c:pt>
                <c:pt idx="397">
                  <c:v>4.8</c:v>
                </c:pt>
                <c:pt idx="398">
                  <c:v>4.88</c:v>
                </c:pt>
                <c:pt idx="399">
                  <c:v>4.96</c:v>
                </c:pt>
                <c:pt idx="400">
                  <c:v>4.8499999999999996</c:v>
                </c:pt>
                <c:pt idx="401">
                  <c:v>4.47</c:v>
                </c:pt>
                <c:pt idx="402">
                  <c:v>4.4800000000000004</c:v>
                </c:pt>
                <c:pt idx="403">
                  <c:v>4.12</c:v>
                </c:pt>
                <c:pt idx="404">
                  <c:v>4.22</c:v>
                </c:pt>
                <c:pt idx="405">
                  <c:v>4.0999999999999996</c:v>
                </c:pt>
                <c:pt idx="406">
                  <c:v>4.45</c:v>
                </c:pt>
                <c:pt idx="407">
                  <c:v>4.57</c:v>
                </c:pt>
                <c:pt idx="408">
                  <c:v>4.29</c:v>
                </c:pt>
                <c:pt idx="409">
                  <c:v>4.41</c:v>
                </c:pt>
                <c:pt idx="410">
                  <c:v>4.12</c:v>
                </c:pt>
                <c:pt idx="411">
                  <c:v>3.9</c:v>
                </c:pt>
                <c:pt idx="412">
                  <c:v>3.35</c:v>
                </c:pt>
                <c:pt idx="413">
                  <c:v>3.27</c:v>
                </c:pt>
                <c:pt idx="414">
                  <c:v>2.98</c:v>
                </c:pt>
                <c:pt idx="415">
                  <c:v>3.1</c:v>
                </c:pt>
                <c:pt idx="416">
                  <c:v>3.03</c:v>
                </c:pt>
                <c:pt idx="417">
                  <c:v>3.09</c:v>
                </c:pt>
                <c:pt idx="418">
                  <c:v>3.25</c:v>
                </c:pt>
                <c:pt idx="419">
                  <c:v>3.51</c:v>
                </c:pt>
                <c:pt idx="420">
                  <c:v>3.6</c:v>
                </c:pt>
                <c:pt idx="421">
                  <c:v>3.78</c:v>
                </c:pt>
                <c:pt idx="422">
                  <c:v>3.6</c:v>
                </c:pt>
                <c:pt idx="423">
                  <c:v>3.33</c:v>
                </c:pt>
                <c:pt idx="424">
                  <c:v>3.76</c:v>
                </c:pt>
                <c:pt idx="425">
                  <c:v>3.57</c:v>
                </c:pt>
                <c:pt idx="426">
                  <c:v>3.24</c:v>
                </c:pt>
                <c:pt idx="427">
                  <c:v>3.08</c:v>
                </c:pt>
                <c:pt idx="428">
                  <c:v>2.9</c:v>
                </c:pt>
                <c:pt idx="429">
                  <c:v>2.4300000000000002</c:v>
                </c:pt>
                <c:pt idx="430">
                  <c:v>2.23</c:v>
                </c:pt>
                <c:pt idx="431">
                  <c:v>2.09</c:v>
                </c:pt>
                <c:pt idx="432">
                  <c:v>2.2400000000000002</c:v>
                </c:pt>
                <c:pt idx="433">
                  <c:v>2.34</c:v>
                </c:pt>
                <c:pt idx="434">
                  <c:v>2.27</c:v>
                </c:pt>
                <c:pt idx="435">
                  <c:v>2.2400000000000002</c:v>
                </c:pt>
                <c:pt idx="436">
                  <c:v>2.21</c:v>
                </c:pt>
                <c:pt idx="437">
                  <c:v>2.02</c:v>
                </c:pt>
                <c:pt idx="438">
                  <c:v>2.19</c:v>
                </c:pt>
                <c:pt idx="439">
                  <c:v>2.06</c:v>
                </c:pt>
                <c:pt idx="440">
                  <c:v>2.04</c:v>
                </c:pt>
                <c:pt idx="441">
                  <c:v>1.98</c:v>
                </c:pt>
                <c:pt idx="442">
                  <c:v>2.1</c:v>
                </c:pt>
                <c:pt idx="443">
                  <c:v>2.0099999999999998</c:v>
                </c:pt>
                <c:pt idx="444">
                  <c:v>1.71</c:v>
                </c:pt>
                <c:pt idx="445">
                  <c:v>1.82</c:v>
                </c:pt>
                <c:pt idx="446">
                  <c:v>1.47</c:v>
                </c:pt>
                <c:pt idx="447">
                  <c:v>1.98</c:v>
                </c:pt>
                <c:pt idx="448">
                  <c:v>2.27</c:v>
                </c:pt>
                <c:pt idx="449">
                  <c:v>2.25</c:v>
                </c:pt>
                <c:pt idx="450">
                  <c:v>2.4900000000000002</c:v>
                </c:pt>
                <c:pt idx="451">
                  <c:v>2.16</c:v>
                </c:pt>
                <c:pt idx="452">
                  <c:v>1.83</c:v>
                </c:pt>
                <c:pt idx="453">
                  <c:v>2.0299999999999998</c:v>
                </c:pt>
                <c:pt idx="454">
                  <c:v>2.52</c:v>
                </c:pt>
                <c:pt idx="455">
                  <c:v>2.44</c:v>
                </c:pt>
                <c:pt idx="456">
                  <c:v>2.3199999999999998</c:v>
                </c:pt>
                <c:pt idx="457">
                  <c:v>2.74</c:v>
                </c:pt>
                <c:pt idx="458">
                  <c:v>2.57</c:v>
                </c:pt>
                <c:pt idx="459">
                  <c:v>2.7</c:v>
                </c:pt>
                <c:pt idx="460">
                  <c:v>2.95</c:v>
                </c:pt>
                <c:pt idx="461">
                  <c:v>3.05</c:v>
                </c:pt>
                <c:pt idx="462">
                  <c:v>3.35</c:v>
                </c:pt>
                <c:pt idx="463">
                  <c:v>3.38</c:v>
                </c:pt>
                <c:pt idx="464">
                  <c:v>3.24</c:v>
                </c:pt>
                <c:pt idx="465" formatCode="0.00;&quot;-&quot;0.00;&quot;--&quot;">
                  <c:v>3.0813476925444401</c:v>
                </c:pt>
                <c:pt idx="466" formatCode="0.00;&quot;-&quot;0.00;&quot;--&quot;">
                  <c:v>3.0477061563526102</c:v>
                </c:pt>
                <c:pt idx="467" formatCode="0.00;&quot;-&quot;0.00;&quot;--&quot;">
                  <c:v>3.0128681325645599</c:v>
                </c:pt>
                <c:pt idx="468" formatCode="0.00;&quot;-&quot;0.00;&quot;--&quot;">
                  <c:v>3.57655354496897</c:v>
                </c:pt>
                <c:pt idx="469" formatCode="0.00;&quot;-&quot;0.00;&quot;--&quot;">
                  <c:v>3.3585478128043098</c:v>
                </c:pt>
                <c:pt idx="470" formatCode="0.00;&quot;-&quot;0.00;&quot;--&quot;">
                  <c:v>3.7980212287524999</c:v>
                </c:pt>
                <c:pt idx="471" formatCode="0.00;&quot;-&quot;0.00;&quot;--&quot;">
                  <c:v>3.9446106895109301</c:v>
                </c:pt>
                <c:pt idx="472" formatCode="0.00;&quot;-&quot;0.00;&quot;--&quot;">
                  <c:v>4.3036911656751498</c:v>
                </c:pt>
                <c:pt idx="473" formatCode="0.00;&quot;-&quot;0.00;&quot;--&quot;">
                  <c:v>4.4686099518261404</c:v>
                </c:pt>
                <c:pt idx="474" formatCode="0.00;&quot;-&quot;0.00;&quot;--&quot;">
                  <c:v>4.32939314089458</c:v>
                </c:pt>
                <c:pt idx="475" formatCode="0.00;&quot;-&quot;0.00;&quot;--&quot;">
                  <c:v>4.1773951445226896</c:v>
                </c:pt>
                <c:pt idx="476" formatCode="0.00;&quot;-&quot;0.00;&quot;--&quot;">
                  <c:v>4.0807371662427299</c:v>
                </c:pt>
                <c:pt idx="477" formatCode="0.00;&quot;-&quot;0.00;&quot;--&quot;">
                  <c:v>4.3393794721350298</c:v>
                </c:pt>
                <c:pt idx="478" formatCode="0.00;&quot;-&quot;0.00;&quot;--&quot;">
                  <c:v>4.4357058560717801</c:v>
                </c:pt>
                <c:pt idx="479" formatCode="0.00;&quot;-&quot;0.00;&quot;--&quot;">
                  <c:v>4.0008444189034504</c:v>
                </c:pt>
                <c:pt idx="480" formatCode="0.00;&quot;-&quot;0.00;&quot;--&quot;">
                  <c:v>3.5522273974618201</c:v>
                </c:pt>
                <c:pt idx="481" formatCode="0.00;&quot;-&quot;0.00;&quot;--&quot;">
                  <c:v>3.1</c:v>
                </c:pt>
                <c:pt idx="482" formatCode="0.00;&quot;-&quot;0.00;&quot;--&quot;">
                  <c:v>3.19</c:v>
                </c:pt>
                <c:pt idx="483" formatCode="0.00;&quot;-&quot;0.00;&quot;--&quot;">
                  <c:v>3.25</c:v>
                </c:pt>
                <c:pt idx="484" formatCode="0.00;&quot;-&quot;0.00;&quot;--&quot;">
                  <c:v>3.03</c:v>
                </c:pt>
                <c:pt idx="485" formatCode="0.00;&quot;-&quot;0.00;&quot;--&quot;">
                  <c:v>3.13</c:v>
                </c:pt>
                <c:pt idx="486" formatCode="0.00;&quot;-&quot;0.00;&quot;--&quot;">
                  <c:v>3.11</c:v>
                </c:pt>
                <c:pt idx="487" formatCode="0.00;&quot;-&quot;0.00;&quot;--&quot;">
                  <c:v>2.94</c:v>
                </c:pt>
                <c:pt idx="488" formatCode="0.00;&quot;-&quot;0.00;&quot;--&quot;">
                  <c:v>3.0952454744158402</c:v>
                </c:pt>
                <c:pt idx="489" formatCode="0.00;&quot;-&quot;0.00;&quot;--&quot;">
                  <c:v>3.6512300305981702</c:v>
                </c:pt>
                <c:pt idx="490" formatCode="0.00;&quot;-&quot;0.00;&quot;--&quot;">
                  <c:v>3.56893385735868</c:v>
                </c:pt>
                <c:pt idx="491" formatCode="0.00;&quot;-&quot;0.00;&quot;--&quot;">
                  <c:v>3.0783578737676498</c:v>
                </c:pt>
                <c:pt idx="492" formatCode="0.00;&quot;-&quot;0.00;&quot;--&quot;">
                  <c:v>2.7096378824731402</c:v>
                </c:pt>
                <c:pt idx="493" formatCode="0.00;&quot;-&quot;0.00;&quot;--&quot;">
                  <c:v>2.14321100760348</c:v>
                </c:pt>
                <c:pt idx="494" formatCode="0.00;&quot;-&quot;0.00;&quot;--&quot;">
                  <c:v>1.20022829588569</c:v>
                </c:pt>
                <c:pt idx="495" formatCode="0.00;&quot;-&quot;0.00;&quot;--&quot;">
                  <c:v>1.1751195252308599</c:v>
                </c:pt>
                <c:pt idx="496" formatCode="0.00;&quot;-&quot;0.00;&quot;--&quot;">
                  <c:v>0.87597386375821695</c:v>
                </c:pt>
                <c:pt idx="497" formatCode="0.00;&quot;-&quot;0.00;&quot;--&quot;">
                  <c:v>1.2771857468458101</c:v>
                </c:pt>
                <c:pt idx="498" formatCode="0.00;&quot;-&quot;0.00;&quot;--&quot;">
                  <c:v>0.51857311159520003</c:v>
                </c:pt>
                <c:pt idx="499" formatCode="0.00;&quot;-&quot;0.00;&quot;--&quot;">
                  <c:v>-0.27026810013786001</c:v>
                </c:pt>
                <c:pt idx="500" formatCode="0.00;&quot;-&quot;0.00;&quot;--&quot;">
                  <c:v>-0.541484903506395</c:v>
                </c:pt>
                <c:pt idx="501" formatCode="0.00;&quot;-&quot;0.00;&quot;--&quot;">
                  <c:v>0.20525473367161201</c:v>
                </c:pt>
                <c:pt idx="502" formatCode="0.00;&quot;-&quot;0.00;&quot;--&quot;">
                  <c:v>2.30458433752911E-2</c:v>
                </c:pt>
                <c:pt idx="503" formatCode="0.00;&quot;-&quot;0.00;&quot;--&quot;">
                  <c:v>0.86443841730501303</c:v>
                </c:pt>
                <c:pt idx="504" formatCode="0.00;&quot;-&quot;0.00;&quot;--&quot;">
                  <c:v>0.52869925161749298</c:v>
                </c:pt>
                <c:pt idx="505">
                  <c:v>0.91</c:v>
                </c:pt>
                <c:pt idx="506">
                  <c:v>1.18</c:v>
                </c:pt>
                <c:pt idx="507">
                  <c:v>0.81</c:v>
                </c:pt>
                <c:pt idx="508">
                  <c:v>0.77</c:v>
                </c:pt>
                <c:pt idx="509">
                  <c:v>0.75</c:v>
                </c:pt>
                <c:pt idx="510">
                  <c:v>0.49</c:v>
                </c:pt>
                <c:pt idx="511">
                  <c:v>0.11</c:v>
                </c:pt>
                <c:pt idx="512">
                  <c:v>-0.06</c:v>
                </c:pt>
                <c:pt idx="513">
                  <c:v>0.88</c:v>
                </c:pt>
                <c:pt idx="514">
                  <c:v>1.1000000000000001</c:v>
                </c:pt>
                <c:pt idx="515">
                  <c:v>0.83</c:v>
                </c:pt>
              </c:numCache>
            </c:numRef>
          </c:yVal>
          <c:smooth val="0"/>
          <c:extLst>
            <c:ext xmlns:c16="http://schemas.microsoft.com/office/drawing/2014/chart" uri="{C3380CC4-5D6E-409C-BE32-E72D297353CC}">
              <c16:uniqueId val="{00000000-173E-406C-8332-7E530CDC75E9}"/>
            </c:ext>
          </c:extLst>
        </c:ser>
        <c:dLbls>
          <c:showLegendKey val="0"/>
          <c:showVal val="0"/>
          <c:showCatName val="0"/>
          <c:showSerName val="0"/>
          <c:showPercent val="0"/>
          <c:showBubbleSize val="0"/>
        </c:dLbls>
        <c:axId val="468327343"/>
        <c:axId val="347302463"/>
      </c:scatterChart>
      <c:valAx>
        <c:axId val="46832734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Agg yield</a:t>
                </a:r>
                <a:r>
                  <a:rPr lang="en-US" baseline="0"/>
                  <a:t> to maturity (%)</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7302463"/>
        <c:crosses val="autoZero"/>
        <c:crossBetween val="midCat"/>
      </c:valAx>
      <c:valAx>
        <c:axId val="347302463"/>
        <c:scaling>
          <c:orientation val="minMax"/>
          <c:max val="2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5-year total return (%)</a:t>
                </a:r>
              </a:p>
            </c:rich>
          </c:tx>
          <c:layout>
            <c:manualLayout>
              <c:xMode val="edge"/>
              <c:yMode val="edge"/>
              <c:x val="2.0833333333333333E-3"/>
              <c:y val="0.2867785433070866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68327343"/>
        <c:crosses val="autoZero"/>
        <c:crossBetween val="midCat"/>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401062416998669E-2"/>
          <c:y val="5.4919215500072532E-2"/>
          <c:w val="0.88047808764940239"/>
          <c:h val="0.79774515622733078"/>
        </c:manualLayout>
      </c:layout>
      <c:barChart>
        <c:barDir val="col"/>
        <c:grouping val="clustered"/>
        <c:varyColors val="0"/>
        <c:ser>
          <c:idx val="0"/>
          <c:order val="0"/>
          <c:tx>
            <c:strRef>
              <c:f>Sheet1!$A$2</c:f>
              <c:strCache>
                <c:ptCount val="1"/>
              </c:strCache>
            </c:strRef>
          </c:tx>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51F8-422E-84CB-884543C94B2A}"/>
              </c:ext>
            </c:extLst>
          </c:dPt>
          <c:dLbls>
            <c:dLbl>
              <c:idx val="1"/>
              <c:tx>
                <c:rich>
                  <a:bodyPr rot="0" spcFirstLastPara="1" vertOverflow="ellipsis" vert="horz" wrap="square" anchor="ctr" anchorCtr="1"/>
                  <a:lstStyle/>
                  <a:p>
                    <a:pPr>
                      <a:defRPr sz="1400" b="0" i="0" u="none" strike="noStrike" kern="1200" baseline="0">
                        <a:solidFill>
                          <a:schemeClr val="tx1"/>
                        </a:solidFill>
                        <a:latin typeface="+mn-lt"/>
                        <a:ea typeface="Arial"/>
                        <a:cs typeface="Arial"/>
                      </a:defRPr>
                    </a:pPr>
                    <a:r>
                      <a:rPr lang="en-US" sz="1400"/>
                      <a:t>35</a:t>
                    </a:r>
                  </a:p>
                </c:rich>
              </c:tx>
              <c:spPr>
                <a:noFill/>
                <a:ln w="16925">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Arial"/>
                      <a:cs typeface="Arial"/>
                    </a:defRPr>
                  </a:pPr>
                  <a:endParaRPr lang="en-US"/>
                </a:p>
              </c:tx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818-4541-A383-2F68F02FBD62}"/>
                </c:ext>
              </c:extLst>
            </c:dLbl>
            <c:dLbl>
              <c:idx val="2"/>
              <c:tx>
                <c:rich>
                  <a:bodyPr/>
                  <a:lstStyle/>
                  <a:p>
                    <a:r>
                      <a:rPr lang="en-US" dirty="0"/>
                      <a:t>35</a:t>
                    </a:r>
                  </a:p>
                </c:rich>
              </c:tx>
              <c:showLegendKey val="0"/>
              <c:showVal val="1"/>
              <c:showCatName val="0"/>
              <c:showSerName val="0"/>
              <c:showPercent val="0"/>
              <c:showBubbleSize val="0"/>
              <c:extLst>
                <c:ext xmlns:c15="http://schemas.microsoft.com/office/drawing/2012/chart" uri="{CE6537A1-D6FC-4f65-9D91-7224C49458BB}">
                  <c15:layout>
                    <c:manualLayout>
                      <c:w val="3.8244680851063827E-2"/>
                      <c:h val="6.3986599664991609E-2"/>
                    </c:manualLayout>
                  </c15:layout>
                  <c15:showDataLabelsRange val="0"/>
                </c:ext>
                <c:ext xmlns:c16="http://schemas.microsoft.com/office/drawing/2014/chart" uri="{C3380CC4-5D6E-409C-BE32-E72D297353CC}">
                  <c16:uniqueId val="{00000001-4CF3-4B86-A8D6-F516FE85BB9A}"/>
                </c:ext>
              </c:extLst>
            </c:dLbl>
            <c:numFmt formatCode="0" sourceLinked="0"/>
            <c:spPr>
              <a:noFill/>
              <a:ln w="16925">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&lt; 0%</c:v>
                </c:pt>
                <c:pt idx="1">
                  <c:v>0% to 20%</c:v>
                </c:pt>
                <c:pt idx="2">
                  <c:v>&gt; 20%</c:v>
                </c:pt>
              </c:strCache>
            </c:strRef>
          </c:cat>
          <c:val>
            <c:numRef>
              <c:f>Sheet1!$B$2:$D$2</c:f>
              <c:numCache>
                <c:formatCode>0</c:formatCode>
                <c:ptCount val="3"/>
                <c:pt idx="0">
                  <c:v>26</c:v>
                </c:pt>
                <c:pt idx="1">
                  <c:v>35</c:v>
                </c:pt>
                <c:pt idx="2">
                  <c:v>35</c:v>
                </c:pt>
              </c:numCache>
            </c:numRef>
          </c:val>
          <c:extLst>
            <c:ext xmlns:c16="http://schemas.microsoft.com/office/drawing/2014/chart" uri="{C3380CC4-5D6E-409C-BE32-E72D297353CC}">
              <c16:uniqueId val="{00000001-9818-4541-A383-2F68F02FBD62}"/>
            </c:ext>
          </c:extLst>
        </c:ser>
        <c:dLbls>
          <c:showLegendKey val="0"/>
          <c:showVal val="0"/>
          <c:showCatName val="0"/>
          <c:showSerName val="0"/>
          <c:showPercent val="0"/>
          <c:showBubbleSize val="0"/>
        </c:dLbls>
        <c:gapWidth val="120"/>
        <c:axId val="1639324432"/>
        <c:axId val="1"/>
      </c:barChart>
      <c:catAx>
        <c:axId val="1639324432"/>
        <c:scaling>
          <c:orientation val="minMax"/>
        </c:scaling>
        <c:delete val="0"/>
        <c:axPos val="b"/>
        <c:numFmt formatCode="General" sourceLinked="1"/>
        <c:majorTickMark val="none"/>
        <c:minorTickMark val="none"/>
        <c:tickLblPos val="nextTo"/>
        <c:spPr>
          <a:noFill/>
          <a:ln w="12700" cap="flat" cmpd="sng" algn="ctr">
            <a:solidFill>
              <a:schemeClr val="tx1"/>
            </a:solidFill>
            <a:prstDash val="solid"/>
            <a:round/>
          </a:ln>
          <a:effectLst/>
        </c:spPr>
        <c:txPr>
          <a:bodyPr rot="0" spcFirstLastPara="1" vertOverflow="ellipsis" wrap="square" anchor="ctr" anchorCtr="1"/>
          <a:lstStyle/>
          <a:p>
            <a:pPr>
              <a:defRPr sz="1400" b="0" i="0" u="none" strike="noStrike" kern="1200" baseline="0">
                <a:solidFill>
                  <a:schemeClr val="tx1"/>
                </a:solidFill>
                <a:latin typeface="+mn-lt"/>
                <a:ea typeface="Arial"/>
                <a:cs typeface="Arial"/>
              </a:defRPr>
            </a:pPr>
            <a:endParaRPr lang="en-US"/>
          </a:p>
        </c:txPr>
        <c:crossAx val="1"/>
        <c:crosses val="autoZero"/>
        <c:auto val="1"/>
        <c:lblAlgn val="ctr"/>
        <c:lblOffset val="0"/>
        <c:tickLblSkip val="1"/>
        <c:tickMarkSkip val="1"/>
        <c:noMultiLvlLbl val="0"/>
      </c:catAx>
      <c:valAx>
        <c:axId val="1"/>
        <c:scaling>
          <c:orientation val="minMax"/>
          <c:max val="40"/>
        </c:scaling>
        <c:delete val="1"/>
        <c:axPos val="l"/>
        <c:majorGridlines>
          <c:spPr>
            <a:ln w="8462" cap="flat" cmpd="sng" algn="ctr">
              <a:solidFill>
                <a:schemeClr val="bg1">
                  <a:lumMod val="85000"/>
                </a:schemeClr>
              </a:solidFill>
              <a:prstDash val="solid"/>
              <a:round/>
            </a:ln>
            <a:effectLst/>
          </c:spPr>
        </c:majorGridlines>
        <c:numFmt formatCode="0" sourceLinked="1"/>
        <c:majorTickMark val="out"/>
        <c:minorTickMark val="none"/>
        <c:tickLblPos val="nextTo"/>
        <c:crossAx val="1639324432"/>
        <c:crosses val="autoZero"/>
        <c:crossBetween val="between"/>
      </c:valAx>
      <c:spPr>
        <a:noFill/>
        <a:ln w="16925">
          <a:noFill/>
        </a:ln>
        <a:effectLst/>
      </c:spPr>
    </c:plotArea>
    <c:plotVisOnly val="1"/>
    <c:dispBlanksAs val="gap"/>
    <c:showDLblsOverMax val="0"/>
  </c:chart>
  <c:spPr>
    <a:noFill/>
    <a:ln w="6350" cap="flat" cmpd="sng" algn="ctr">
      <a:noFill/>
      <a:prstDash val="solid"/>
      <a:miter lim="800000"/>
    </a:ln>
    <a:effectLst/>
  </c:spPr>
  <c:txPr>
    <a:bodyPr/>
    <a:lstStyle/>
    <a:p>
      <a:pPr>
        <a:defRPr sz="916" b="0" i="0" u="none" strike="noStrike" baseline="0">
          <a:solidFill>
            <a:schemeClr val="tx1"/>
          </a:solidFill>
          <a:latin typeface="+mn-lt"/>
          <a:ea typeface="Arial"/>
          <a:cs typeface="Arial"/>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Percentage of</a:t>
            </a:r>
            <a:r>
              <a:rPr lang="en-US" baseline="0"/>
              <a:t> weekly equity market declines in which core bonds</a:t>
            </a:r>
            <a:r>
              <a:rPr lang="en-US" sz="1800" baseline="30000"/>
              <a:t>*</a:t>
            </a:r>
            <a:r>
              <a:rPr lang="en-US" baseline="0"/>
              <a:t> were up</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5170346585803"/>
          <c:y val="0.21514119586738908"/>
          <c:w val="0.88732198702273257"/>
          <c:h val="0.66903076370991421"/>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Sheet1!$A$2:$A$33</c:f>
              <c:numCache>
                <c:formatCode>General</c:formatCode>
                <c:ptCount val="32"/>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pt idx="29">
                  <c:v>2021</c:v>
                </c:pt>
                <c:pt idx="30">
                  <c:v>2022</c:v>
                </c:pt>
                <c:pt idx="31">
                  <c:v>2023</c:v>
                </c:pt>
              </c:numCache>
            </c:numRef>
          </c:cat>
          <c:val>
            <c:numRef>
              <c:f>Sheet1!$B$2:$B$33</c:f>
              <c:numCache>
                <c:formatCode>0.00%</c:formatCode>
                <c:ptCount val="32"/>
                <c:pt idx="0">
                  <c:v>0.65</c:v>
                </c:pt>
                <c:pt idx="1">
                  <c:v>0.5</c:v>
                </c:pt>
                <c:pt idx="2">
                  <c:v>0.26923076923076922</c:v>
                </c:pt>
                <c:pt idx="3">
                  <c:v>0.5</c:v>
                </c:pt>
                <c:pt idx="4">
                  <c:v>0.35</c:v>
                </c:pt>
                <c:pt idx="5">
                  <c:v>0.45833333333333331</c:v>
                </c:pt>
                <c:pt idx="6">
                  <c:v>0.63157894736842102</c:v>
                </c:pt>
                <c:pt idx="7">
                  <c:v>0.31818181818181818</c:v>
                </c:pt>
                <c:pt idx="8">
                  <c:v>0.55172413793103448</c:v>
                </c:pt>
                <c:pt idx="9">
                  <c:v>0.77777777777777779</c:v>
                </c:pt>
                <c:pt idx="10">
                  <c:v>0.76666666666666672</c:v>
                </c:pt>
                <c:pt idx="11">
                  <c:v>0.72222222222222221</c:v>
                </c:pt>
                <c:pt idx="12">
                  <c:v>0.625</c:v>
                </c:pt>
                <c:pt idx="13">
                  <c:v>0.5</c:v>
                </c:pt>
                <c:pt idx="14">
                  <c:v>0.45454545454545453</c:v>
                </c:pt>
                <c:pt idx="15">
                  <c:v>0.78260869565217395</c:v>
                </c:pt>
                <c:pt idx="16">
                  <c:v>0.56666666666666665</c:v>
                </c:pt>
                <c:pt idx="17">
                  <c:v>0.72727272727272729</c:v>
                </c:pt>
                <c:pt idx="18">
                  <c:v>0.80952380952380953</c:v>
                </c:pt>
                <c:pt idx="19">
                  <c:v>0.7857142857142857</c:v>
                </c:pt>
                <c:pt idx="20">
                  <c:v>0.75</c:v>
                </c:pt>
                <c:pt idx="21">
                  <c:v>0.66666666666666663</c:v>
                </c:pt>
                <c:pt idx="22">
                  <c:v>0.9</c:v>
                </c:pt>
                <c:pt idx="23">
                  <c:v>0.65217391304347827</c:v>
                </c:pt>
                <c:pt idx="24">
                  <c:v>0.52173913043478259</c:v>
                </c:pt>
                <c:pt idx="25">
                  <c:v>0.6470588235294118</c:v>
                </c:pt>
                <c:pt idx="26">
                  <c:v>0.5</c:v>
                </c:pt>
                <c:pt idx="27">
                  <c:v>1</c:v>
                </c:pt>
                <c:pt idx="28">
                  <c:v>0.73913043478260865</c:v>
                </c:pt>
                <c:pt idx="29">
                  <c:v>0.57894736842105265</c:v>
                </c:pt>
                <c:pt idx="30">
                  <c:v>0.25</c:v>
                </c:pt>
                <c:pt idx="31" formatCode="0%">
                  <c:v>0.3</c:v>
                </c:pt>
              </c:numCache>
            </c:numRef>
          </c:val>
          <c:extLst>
            <c:ext xmlns:c16="http://schemas.microsoft.com/office/drawing/2014/chart" uri="{C3380CC4-5D6E-409C-BE32-E72D297353CC}">
              <c16:uniqueId val="{00000000-A8D2-42D7-8736-E853128D1D2B}"/>
            </c:ext>
          </c:extLst>
        </c:ser>
        <c:dLbls>
          <c:showLegendKey val="0"/>
          <c:showVal val="0"/>
          <c:showCatName val="0"/>
          <c:showSerName val="0"/>
          <c:showPercent val="0"/>
          <c:showBubbleSize val="0"/>
        </c:dLbls>
        <c:gapWidth val="50"/>
        <c:axId val="87352944"/>
        <c:axId val="87348368"/>
      </c:barChart>
      <c:catAx>
        <c:axId val="87352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348368"/>
        <c:crosses val="autoZero"/>
        <c:auto val="1"/>
        <c:lblAlgn val="ctr"/>
        <c:lblOffset val="100"/>
        <c:noMultiLvlLbl val="0"/>
      </c:catAx>
      <c:valAx>
        <c:axId val="8734836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352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622998405947276E-2"/>
          <c:y val="9.589642303789675E-2"/>
          <c:w val="0.8424062855084703"/>
          <c:h val="0.78604243504322735"/>
        </c:manualLayout>
      </c:layout>
      <c:barChart>
        <c:barDir val="col"/>
        <c:grouping val="clustered"/>
        <c:varyColors val="0"/>
        <c:ser>
          <c:idx val="1"/>
          <c:order val="1"/>
          <c:tx>
            <c:strRef>
              <c:f>'Slide 53'!$C$6</c:f>
              <c:strCache>
                <c:ptCount val="1"/>
                <c:pt idx="0">
                  <c:v>Equity fund flows</c:v>
                </c:pt>
              </c:strCache>
            </c:strRef>
          </c:tx>
          <c:spPr>
            <a:solidFill>
              <a:srgbClr val="C1D8F7"/>
            </a:solidFill>
            <a:ln w="19050">
              <a:solidFill>
                <a:srgbClr val="C1D8F7"/>
              </a:solidFill>
            </a:ln>
            <a:effectLst/>
          </c:spPr>
          <c:invertIfNegative val="0"/>
          <c:cat>
            <c:numRef>
              <c:f>'Slide 53'!$A$19:$A$102</c:f>
              <c:numCache>
                <c:formatCode>yyyy\-mm\-dd</c:formatCode>
                <c:ptCount val="84"/>
                <c:pt idx="0">
                  <c:v>37711</c:v>
                </c:pt>
                <c:pt idx="1">
                  <c:v>37802</c:v>
                </c:pt>
                <c:pt idx="2">
                  <c:v>37894</c:v>
                </c:pt>
                <c:pt idx="3">
                  <c:v>37986</c:v>
                </c:pt>
                <c:pt idx="4">
                  <c:v>38077</c:v>
                </c:pt>
                <c:pt idx="5">
                  <c:v>38168</c:v>
                </c:pt>
                <c:pt idx="6">
                  <c:v>38260</c:v>
                </c:pt>
                <c:pt idx="7">
                  <c:v>38352</c:v>
                </c:pt>
                <c:pt idx="8">
                  <c:v>38442</c:v>
                </c:pt>
                <c:pt idx="9">
                  <c:v>38533</c:v>
                </c:pt>
                <c:pt idx="10">
                  <c:v>38625</c:v>
                </c:pt>
                <c:pt idx="11">
                  <c:v>38716</c:v>
                </c:pt>
                <c:pt idx="12">
                  <c:v>38807</c:v>
                </c:pt>
                <c:pt idx="13">
                  <c:v>38898</c:v>
                </c:pt>
                <c:pt idx="14">
                  <c:v>38989</c:v>
                </c:pt>
                <c:pt idx="15">
                  <c:v>39080</c:v>
                </c:pt>
                <c:pt idx="16">
                  <c:v>39171</c:v>
                </c:pt>
                <c:pt idx="17">
                  <c:v>39262</c:v>
                </c:pt>
                <c:pt idx="18">
                  <c:v>39353</c:v>
                </c:pt>
                <c:pt idx="19">
                  <c:v>39447</c:v>
                </c:pt>
                <c:pt idx="20">
                  <c:v>39538</c:v>
                </c:pt>
                <c:pt idx="21">
                  <c:v>39629</c:v>
                </c:pt>
                <c:pt idx="22">
                  <c:v>39721</c:v>
                </c:pt>
                <c:pt idx="23">
                  <c:v>39813</c:v>
                </c:pt>
                <c:pt idx="24">
                  <c:v>39903</c:v>
                </c:pt>
                <c:pt idx="25">
                  <c:v>39994</c:v>
                </c:pt>
                <c:pt idx="26">
                  <c:v>40086</c:v>
                </c:pt>
                <c:pt idx="27">
                  <c:v>40178</c:v>
                </c:pt>
                <c:pt idx="28">
                  <c:v>40268</c:v>
                </c:pt>
                <c:pt idx="29">
                  <c:v>40359</c:v>
                </c:pt>
                <c:pt idx="30">
                  <c:v>40451</c:v>
                </c:pt>
                <c:pt idx="31">
                  <c:v>40543</c:v>
                </c:pt>
                <c:pt idx="32">
                  <c:v>40633</c:v>
                </c:pt>
                <c:pt idx="33">
                  <c:v>40724</c:v>
                </c:pt>
                <c:pt idx="34">
                  <c:v>40816</c:v>
                </c:pt>
                <c:pt idx="35">
                  <c:v>40907</c:v>
                </c:pt>
                <c:pt idx="36">
                  <c:v>40998</c:v>
                </c:pt>
                <c:pt idx="37">
                  <c:v>41089</c:v>
                </c:pt>
                <c:pt idx="38">
                  <c:v>41180</c:v>
                </c:pt>
                <c:pt idx="39">
                  <c:v>41274</c:v>
                </c:pt>
                <c:pt idx="40">
                  <c:v>41362</c:v>
                </c:pt>
                <c:pt idx="41">
                  <c:v>41453</c:v>
                </c:pt>
                <c:pt idx="42">
                  <c:v>41547</c:v>
                </c:pt>
                <c:pt idx="43">
                  <c:v>41639</c:v>
                </c:pt>
                <c:pt idx="44">
                  <c:v>41729</c:v>
                </c:pt>
                <c:pt idx="45">
                  <c:v>41820</c:v>
                </c:pt>
                <c:pt idx="46">
                  <c:v>41912</c:v>
                </c:pt>
                <c:pt idx="47">
                  <c:v>42004</c:v>
                </c:pt>
                <c:pt idx="48">
                  <c:v>42094</c:v>
                </c:pt>
                <c:pt idx="49">
                  <c:v>42185</c:v>
                </c:pt>
                <c:pt idx="50">
                  <c:v>42277</c:v>
                </c:pt>
                <c:pt idx="51">
                  <c:v>42369</c:v>
                </c:pt>
                <c:pt idx="52">
                  <c:v>42460</c:v>
                </c:pt>
                <c:pt idx="53">
                  <c:v>42551</c:v>
                </c:pt>
                <c:pt idx="54">
                  <c:v>42643</c:v>
                </c:pt>
                <c:pt idx="55">
                  <c:v>42734</c:v>
                </c:pt>
                <c:pt idx="56">
                  <c:v>42825</c:v>
                </c:pt>
                <c:pt idx="57">
                  <c:v>42916</c:v>
                </c:pt>
                <c:pt idx="58">
                  <c:v>43007</c:v>
                </c:pt>
                <c:pt idx="59">
                  <c:v>43098</c:v>
                </c:pt>
                <c:pt idx="60">
                  <c:v>43189</c:v>
                </c:pt>
                <c:pt idx="61">
                  <c:v>43280</c:v>
                </c:pt>
                <c:pt idx="62">
                  <c:v>43371</c:v>
                </c:pt>
                <c:pt idx="63">
                  <c:v>43465</c:v>
                </c:pt>
                <c:pt idx="64">
                  <c:v>43553</c:v>
                </c:pt>
                <c:pt idx="65">
                  <c:v>43644</c:v>
                </c:pt>
                <c:pt idx="66">
                  <c:v>43738</c:v>
                </c:pt>
                <c:pt idx="67">
                  <c:v>43830</c:v>
                </c:pt>
                <c:pt idx="68">
                  <c:v>43921</c:v>
                </c:pt>
                <c:pt idx="69">
                  <c:v>44012</c:v>
                </c:pt>
                <c:pt idx="70">
                  <c:v>44104</c:v>
                </c:pt>
                <c:pt idx="71">
                  <c:v>44196</c:v>
                </c:pt>
                <c:pt idx="72">
                  <c:v>44286</c:v>
                </c:pt>
                <c:pt idx="73">
                  <c:v>44377</c:v>
                </c:pt>
                <c:pt idx="74">
                  <c:v>44469</c:v>
                </c:pt>
                <c:pt idx="75">
                  <c:v>44561</c:v>
                </c:pt>
                <c:pt idx="76">
                  <c:v>44651</c:v>
                </c:pt>
                <c:pt idx="77">
                  <c:v>44742</c:v>
                </c:pt>
                <c:pt idx="78">
                  <c:v>44834</c:v>
                </c:pt>
                <c:pt idx="79">
                  <c:v>44926</c:v>
                </c:pt>
                <c:pt idx="80" formatCode="m/d/yy">
                  <c:v>45016</c:v>
                </c:pt>
                <c:pt idx="81" formatCode="m/d/yy">
                  <c:v>45107</c:v>
                </c:pt>
                <c:pt idx="82" formatCode="m/d/yy">
                  <c:v>45199</c:v>
                </c:pt>
                <c:pt idx="83" formatCode="m/d/yy">
                  <c:v>45291</c:v>
                </c:pt>
              </c:numCache>
            </c:numRef>
          </c:cat>
          <c:val>
            <c:numRef>
              <c:f>'Slide 53'!$C$19:$C$102</c:f>
              <c:numCache>
                <c:formatCode>_(* #,##0_);_(* \(#,##0\);_(* "-"??_);_(@_)</c:formatCode>
                <c:ptCount val="84"/>
                <c:pt idx="0">
                  <c:v>-1243.99</c:v>
                </c:pt>
                <c:pt idx="1">
                  <c:v>56466.567000000003</c:v>
                </c:pt>
                <c:pt idx="2">
                  <c:v>58429.59</c:v>
                </c:pt>
                <c:pt idx="3">
                  <c:v>73781.638999999996</c:v>
                </c:pt>
                <c:pt idx="4">
                  <c:v>103743.307</c:v>
                </c:pt>
                <c:pt idx="5">
                  <c:v>56174.167999999998</c:v>
                </c:pt>
                <c:pt idx="6">
                  <c:v>36588.434999999998</c:v>
                </c:pt>
                <c:pt idx="7">
                  <c:v>73759.607000000004</c:v>
                </c:pt>
                <c:pt idx="8">
                  <c:v>72482.634999999995</c:v>
                </c:pt>
                <c:pt idx="9">
                  <c:v>45202.991000000002</c:v>
                </c:pt>
                <c:pt idx="10">
                  <c:v>37582.457999999999</c:v>
                </c:pt>
                <c:pt idx="11">
                  <c:v>73360.69</c:v>
                </c:pt>
                <c:pt idx="12">
                  <c:v>92869.956999999995</c:v>
                </c:pt>
                <c:pt idx="13">
                  <c:v>42022.536999999997</c:v>
                </c:pt>
                <c:pt idx="14">
                  <c:v>21955.41</c:v>
                </c:pt>
                <c:pt idx="15">
                  <c:v>63771.94</c:v>
                </c:pt>
                <c:pt idx="16">
                  <c:v>91232.566000000006</c:v>
                </c:pt>
                <c:pt idx="17">
                  <c:v>55029.762999999999</c:v>
                </c:pt>
                <c:pt idx="18">
                  <c:v>50265.141000000003</c:v>
                </c:pt>
                <c:pt idx="19">
                  <c:v>51803.766000000003</c:v>
                </c:pt>
                <c:pt idx="20">
                  <c:v>-31653.232</c:v>
                </c:pt>
                <c:pt idx="21">
                  <c:v>32754.458999999999</c:v>
                </c:pt>
                <c:pt idx="22">
                  <c:v>-9373.8279999999995</c:v>
                </c:pt>
                <c:pt idx="23">
                  <c:v>-60221.957000000002</c:v>
                </c:pt>
                <c:pt idx="24">
                  <c:v>-84077.36</c:v>
                </c:pt>
                <c:pt idx="25">
                  <c:v>48453.644</c:v>
                </c:pt>
                <c:pt idx="26">
                  <c:v>30115.269</c:v>
                </c:pt>
                <c:pt idx="27">
                  <c:v>24101.984</c:v>
                </c:pt>
                <c:pt idx="28">
                  <c:v>27544.862000000001</c:v>
                </c:pt>
                <c:pt idx="29">
                  <c:v>2663.8780000000002</c:v>
                </c:pt>
                <c:pt idx="30">
                  <c:v>-13007.422</c:v>
                </c:pt>
                <c:pt idx="31">
                  <c:v>45962.962</c:v>
                </c:pt>
                <c:pt idx="32">
                  <c:v>69236.216</c:v>
                </c:pt>
                <c:pt idx="33">
                  <c:v>13626.828</c:v>
                </c:pt>
                <c:pt idx="34">
                  <c:v>-51762.491999999998</c:v>
                </c:pt>
                <c:pt idx="35">
                  <c:v>-46350.748</c:v>
                </c:pt>
                <c:pt idx="36">
                  <c:v>40186.523999999998</c:v>
                </c:pt>
                <c:pt idx="37">
                  <c:v>2823.5309999999999</c:v>
                </c:pt>
                <c:pt idx="38">
                  <c:v>1891.085</c:v>
                </c:pt>
                <c:pt idx="39">
                  <c:v>-13639.224</c:v>
                </c:pt>
                <c:pt idx="40">
                  <c:v>143035.717</c:v>
                </c:pt>
                <c:pt idx="41">
                  <c:v>63414.78</c:v>
                </c:pt>
                <c:pt idx="42">
                  <c:v>97564.380999999994</c:v>
                </c:pt>
                <c:pt idx="43">
                  <c:v>127436.28</c:v>
                </c:pt>
                <c:pt idx="44">
                  <c:v>74489.707999999999</c:v>
                </c:pt>
                <c:pt idx="45">
                  <c:v>79624.570999999996</c:v>
                </c:pt>
                <c:pt idx="46">
                  <c:v>38617.476000000002</c:v>
                </c:pt>
                <c:pt idx="47">
                  <c:v>84266.187000000005</c:v>
                </c:pt>
                <c:pt idx="48">
                  <c:v>68392.115000000005</c:v>
                </c:pt>
                <c:pt idx="49">
                  <c:v>47034.343000000001</c:v>
                </c:pt>
                <c:pt idx="50">
                  <c:v>-10503.156999999999</c:v>
                </c:pt>
                <c:pt idx="51">
                  <c:v>-6654.5140000000001</c:v>
                </c:pt>
                <c:pt idx="52">
                  <c:v>-17424.607</c:v>
                </c:pt>
                <c:pt idx="53">
                  <c:v>-48836.614999999998</c:v>
                </c:pt>
                <c:pt idx="54">
                  <c:v>-26937.788</c:v>
                </c:pt>
                <c:pt idx="55">
                  <c:v>31331.263999999999</c:v>
                </c:pt>
                <c:pt idx="56">
                  <c:v>86355.237999999998</c:v>
                </c:pt>
                <c:pt idx="57">
                  <c:v>67752.218999999997</c:v>
                </c:pt>
                <c:pt idx="58">
                  <c:v>10215.673000000001</c:v>
                </c:pt>
                <c:pt idx="59">
                  <c:v>54648.044999999998</c:v>
                </c:pt>
                <c:pt idx="60">
                  <c:v>35742.529000000002</c:v>
                </c:pt>
                <c:pt idx="61">
                  <c:v>-9328.1329999999998</c:v>
                </c:pt>
                <c:pt idx="62">
                  <c:v>2363.739</c:v>
                </c:pt>
                <c:pt idx="63">
                  <c:v>-68321.452000000005</c:v>
                </c:pt>
                <c:pt idx="64">
                  <c:v>-7085.1540000000005</c:v>
                </c:pt>
                <c:pt idx="65">
                  <c:v>-41433.743000000002</c:v>
                </c:pt>
                <c:pt idx="66">
                  <c:v>-58657.942000000003</c:v>
                </c:pt>
                <c:pt idx="67">
                  <c:v>-41180.034</c:v>
                </c:pt>
                <c:pt idx="68">
                  <c:v>-49962.499000000003</c:v>
                </c:pt>
                <c:pt idx="69">
                  <c:v>-134347.09400000001</c:v>
                </c:pt>
                <c:pt idx="70">
                  <c:v>-153607.76199999999</c:v>
                </c:pt>
                <c:pt idx="71">
                  <c:v>-15993.498</c:v>
                </c:pt>
                <c:pt idx="72">
                  <c:v>159688.72700000001</c:v>
                </c:pt>
                <c:pt idx="73">
                  <c:v>102336.872</c:v>
                </c:pt>
                <c:pt idx="74">
                  <c:v>67487.907999999996</c:v>
                </c:pt>
                <c:pt idx="75">
                  <c:v>85440.756999999998</c:v>
                </c:pt>
                <c:pt idx="76">
                  <c:v>104293.77099999999</c:v>
                </c:pt>
                <c:pt idx="77">
                  <c:v>-63744.908000000003</c:v>
                </c:pt>
                <c:pt idx="78">
                  <c:v>-62136.434000000001</c:v>
                </c:pt>
                <c:pt idx="79">
                  <c:v>-105829.652</c:v>
                </c:pt>
                <c:pt idx="80">
                  <c:v>-65385</c:v>
                </c:pt>
                <c:pt idx="81">
                  <c:v>-51842</c:v>
                </c:pt>
                <c:pt idx="82">
                  <c:v>-42658</c:v>
                </c:pt>
                <c:pt idx="83">
                  <c:v>7971</c:v>
                </c:pt>
              </c:numCache>
            </c:numRef>
          </c:val>
          <c:extLst>
            <c:ext xmlns:c16="http://schemas.microsoft.com/office/drawing/2014/chart" uri="{C3380CC4-5D6E-409C-BE32-E72D297353CC}">
              <c16:uniqueId val="{00000000-E570-064B-8725-B57B331F2E02}"/>
            </c:ext>
          </c:extLst>
        </c:ser>
        <c:dLbls>
          <c:showLegendKey val="0"/>
          <c:showVal val="0"/>
          <c:showCatName val="0"/>
          <c:showSerName val="0"/>
          <c:showPercent val="0"/>
          <c:showBubbleSize val="0"/>
        </c:dLbls>
        <c:gapWidth val="0"/>
        <c:axId val="561311600"/>
        <c:axId val="382079080"/>
      </c:barChart>
      <c:lineChart>
        <c:grouping val="standard"/>
        <c:varyColors val="0"/>
        <c:ser>
          <c:idx val="0"/>
          <c:order val="0"/>
          <c:tx>
            <c:strRef>
              <c:f>'Slide 53'!$B$6</c:f>
              <c:strCache>
                <c:ptCount val="1"/>
                <c:pt idx="0">
                  <c:v>Equity returns</c:v>
                </c:pt>
              </c:strCache>
            </c:strRef>
          </c:tx>
          <c:spPr>
            <a:ln w="28575" cap="rnd">
              <a:solidFill>
                <a:srgbClr val="00009A"/>
              </a:solidFill>
              <a:round/>
            </a:ln>
            <a:effectLst/>
          </c:spPr>
          <c:marker>
            <c:symbol val="none"/>
          </c:marker>
          <c:cat>
            <c:numRef>
              <c:f>'Slide 53'!$A$19:$A$102</c:f>
              <c:numCache>
                <c:formatCode>yyyy\-mm\-dd</c:formatCode>
                <c:ptCount val="84"/>
                <c:pt idx="0">
                  <c:v>37711</c:v>
                </c:pt>
                <c:pt idx="1">
                  <c:v>37802</c:v>
                </c:pt>
                <c:pt idx="2">
                  <c:v>37894</c:v>
                </c:pt>
                <c:pt idx="3">
                  <c:v>37986</c:v>
                </c:pt>
                <c:pt idx="4">
                  <c:v>38077</c:v>
                </c:pt>
                <c:pt idx="5">
                  <c:v>38168</c:v>
                </c:pt>
                <c:pt idx="6">
                  <c:v>38260</c:v>
                </c:pt>
                <c:pt idx="7">
                  <c:v>38352</c:v>
                </c:pt>
                <c:pt idx="8">
                  <c:v>38442</c:v>
                </c:pt>
                <c:pt idx="9">
                  <c:v>38533</c:v>
                </c:pt>
                <c:pt idx="10">
                  <c:v>38625</c:v>
                </c:pt>
                <c:pt idx="11">
                  <c:v>38716</c:v>
                </c:pt>
                <c:pt idx="12">
                  <c:v>38807</c:v>
                </c:pt>
                <c:pt idx="13">
                  <c:v>38898</c:v>
                </c:pt>
                <c:pt idx="14">
                  <c:v>38989</c:v>
                </c:pt>
                <c:pt idx="15">
                  <c:v>39080</c:v>
                </c:pt>
                <c:pt idx="16">
                  <c:v>39171</c:v>
                </c:pt>
                <c:pt idx="17">
                  <c:v>39262</c:v>
                </c:pt>
                <c:pt idx="18">
                  <c:v>39353</c:v>
                </c:pt>
                <c:pt idx="19">
                  <c:v>39447</c:v>
                </c:pt>
                <c:pt idx="20">
                  <c:v>39538</c:v>
                </c:pt>
                <c:pt idx="21">
                  <c:v>39629</c:v>
                </c:pt>
                <c:pt idx="22">
                  <c:v>39721</c:v>
                </c:pt>
                <c:pt idx="23">
                  <c:v>39813</c:v>
                </c:pt>
                <c:pt idx="24">
                  <c:v>39903</c:v>
                </c:pt>
                <c:pt idx="25">
                  <c:v>39994</c:v>
                </c:pt>
                <c:pt idx="26">
                  <c:v>40086</c:v>
                </c:pt>
                <c:pt idx="27">
                  <c:v>40178</c:v>
                </c:pt>
                <c:pt idx="28">
                  <c:v>40268</c:v>
                </c:pt>
                <c:pt idx="29">
                  <c:v>40359</c:v>
                </c:pt>
                <c:pt idx="30">
                  <c:v>40451</c:v>
                </c:pt>
                <c:pt idx="31">
                  <c:v>40543</c:v>
                </c:pt>
                <c:pt idx="32">
                  <c:v>40633</c:v>
                </c:pt>
                <c:pt idx="33">
                  <c:v>40724</c:v>
                </c:pt>
                <c:pt idx="34">
                  <c:v>40816</c:v>
                </c:pt>
                <c:pt idx="35">
                  <c:v>40907</c:v>
                </c:pt>
                <c:pt idx="36">
                  <c:v>40998</c:v>
                </c:pt>
                <c:pt idx="37">
                  <c:v>41089</c:v>
                </c:pt>
                <c:pt idx="38">
                  <c:v>41180</c:v>
                </c:pt>
                <c:pt idx="39">
                  <c:v>41274</c:v>
                </c:pt>
                <c:pt idx="40">
                  <c:v>41362</c:v>
                </c:pt>
                <c:pt idx="41">
                  <c:v>41453</c:v>
                </c:pt>
                <c:pt idx="42">
                  <c:v>41547</c:v>
                </c:pt>
                <c:pt idx="43">
                  <c:v>41639</c:v>
                </c:pt>
                <c:pt idx="44">
                  <c:v>41729</c:v>
                </c:pt>
                <c:pt idx="45">
                  <c:v>41820</c:v>
                </c:pt>
                <c:pt idx="46">
                  <c:v>41912</c:v>
                </c:pt>
                <c:pt idx="47">
                  <c:v>42004</c:v>
                </c:pt>
                <c:pt idx="48">
                  <c:v>42094</c:v>
                </c:pt>
                <c:pt idx="49">
                  <c:v>42185</c:v>
                </c:pt>
                <c:pt idx="50">
                  <c:v>42277</c:v>
                </c:pt>
                <c:pt idx="51">
                  <c:v>42369</c:v>
                </c:pt>
                <c:pt idx="52">
                  <c:v>42460</c:v>
                </c:pt>
                <c:pt idx="53">
                  <c:v>42551</c:v>
                </c:pt>
                <c:pt idx="54">
                  <c:v>42643</c:v>
                </c:pt>
                <c:pt idx="55">
                  <c:v>42734</c:v>
                </c:pt>
                <c:pt idx="56">
                  <c:v>42825</c:v>
                </c:pt>
                <c:pt idx="57">
                  <c:v>42916</c:v>
                </c:pt>
                <c:pt idx="58">
                  <c:v>43007</c:v>
                </c:pt>
                <c:pt idx="59">
                  <c:v>43098</c:v>
                </c:pt>
                <c:pt idx="60">
                  <c:v>43189</c:v>
                </c:pt>
                <c:pt idx="61">
                  <c:v>43280</c:v>
                </c:pt>
                <c:pt idx="62">
                  <c:v>43371</c:v>
                </c:pt>
                <c:pt idx="63">
                  <c:v>43465</c:v>
                </c:pt>
                <c:pt idx="64">
                  <c:v>43553</c:v>
                </c:pt>
                <c:pt idx="65">
                  <c:v>43644</c:v>
                </c:pt>
                <c:pt idx="66">
                  <c:v>43738</c:v>
                </c:pt>
                <c:pt idx="67">
                  <c:v>43830</c:v>
                </c:pt>
                <c:pt idx="68">
                  <c:v>43921</c:v>
                </c:pt>
                <c:pt idx="69">
                  <c:v>44012</c:v>
                </c:pt>
                <c:pt idx="70">
                  <c:v>44104</c:v>
                </c:pt>
                <c:pt idx="71">
                  <c:v>44196</c:v>
                </c:pt>
                <c:pt idx="72">
                  <c:v>44286</c:v>
                </c:pt>
                <c:pt idx="73">
                  <c:v>44377</c:v>
                </c:pt>
                <c:pt idx="74">
                  <c:v>44469</c:v>
                </c:pt>
                <c:pt idx="75">
                  <c:v>44561</c:v>
                </c:pt>
                <c:pt idx="76">
                  <c:v>44651</c:v>
                </c:pt>
                <c:pt idx="77">
                  <c:v>44742</c:v>
                </c:pt>
                <c:pt idx="78">
                  <c:v>44834</c:v>
                </c:pt>
                <c:pt idx="79">
                  <c:v>44926</c:v>
                </c:pt>
                <c:pt idx="80" formatCode="m/d/yy">
                  <c:v>45016</c:v>
                </c:pt>
                <c:pt idx="81" formatCode="m/d/yy">
                  <c:v>45107</c:v>
                </c:pt>
                <c:pt idx="82" formatCode="m/d/yy">
                  <c:v>45199</c:v>
                </c:pt>
                <c:pt idx="83" formatCode="m/d/yy">
                  <c:v>45291</c:v>
                </c:pt>
              </c:numCache>
            </c:numRef>
          </c:cat>
          <c:val>
            <c:numRef>
              <c:f>'Slide 53'!$B$19:$B$102</c:f>
              <c:numCache>
                <c:formatCode>General</c:formatCode>
                <c:ptCount val="84"/>
                <c:pt idx="0">
                  <c:v>848.18</c:v>
                </c:pt>
                <c:pt idx="1">
                  <c:v>974.5</c:v>
                </c:pt>
                <c:pt idx="2">
                  <c:v>995.97</c:v>
                </c:pt>
                <c:pt idx="3">
                  <c:v>1111.92</c:v>
                </c:pt>
                <c:pt idx="4">
                  <c:v>1126.21</c:v>
                </c:pt>
                <c:pt idx="5">
                  <c:v>1140.8399999999999</c:v>
                </c:pt>
                <c:pt idx="6">
                  <c:v>1114.58</c:v>
                </c:pt>
                <c:pt idx="7">
                  <c:v>1211.92</c:v>
                </c:pt>
                <c:pt idx="8">
                  <c:v>1180.5899999999999</c:v>
                </c:pt>
                <c:pt idx="9">
                  <c:v>1191.33</c:v>
                </c:pt>
                <c:pt idx="10">
                  <c:v>1228.81</c:v>
                </c:pt>
                <c:pt idx="11">
                  <c:v>1248.29</c:v>
                </c:pt>
                <c:pt idx="12">
                  <c:v>1294.83</c:v>
                </c:pt>
                <c:pt idx="13">
                  <c:v>1270.2</c:v>
                </c:pt>
                <c:pt idx="14">
                  <c:v>1335.85</c:v>
                </c:pt>
                <c:pt idx="15">
                  <c:v>1418.3</c:v>
                </c:pt>
                <c:pt idx="16">
                  <c:v>1420.86</c:v>
                </c:pt>
                <c:pt idx="17">
                  <c:v>1503.35</c:v>
                </c:pt>
                <c:pt idx="18">
                  <c:v>1526.75</c:v>
                </c:pt>
                <c:pt idx="19">
                  <c:v>1468.36</c:v>
                </c:pt>
                <c:pt idx="20">
                  <c:v>1322.7</c:v>
                </c:pt>
                <c:pt idx="21">
                  <c:v>1280</c:v>
                </c:pt>
                <c:pt idx="22">
                  <c:v>1166.3599999999999</c:v>
                </c:pt>
                <c:pt idx="23">
                  <c:v>903.25</c:v>
                </c:pt>
                <c:pt idx="24">
                  <c:v>797.87</c:v>
                </c:pt>
                <c:pt idx="25">
                  <c:v>919.32</c:v>
                </c:pt>
                <c:pt idx="26">
                  <c:v>1057.08</c:v>
                </c:pt>
                <c:pt idx="27">
                  <c:v>1115.0999999999999</c:v>
                </c:pt>
                <c:pt idx="28">
                  <c:v>1169.43</c:v>
                </c:pt>
                <c:pt idx="29">
                  <c:v>1030.71</c:v>
                </c:pt>
                <c:pt idx="30">
                  <c:v>1141.2</c:v>
                </c:pt>
                <c:pt idx="31">
                  <c:v>1257.6400000000001</c:v>
                </c:pt>
                <c:pt idx="32">
                  <c:v>1325.83</c:v>
                </c:pt>
                <c:pt idx="33">
                  <c:v>1320.64</c:v>
                </c:pt>
                <c:pt idx="34">
                  <c:v>1131.42</c:v>
                </c:pt>
                <c:pt idx="35">
                  <c:v>1257.6099999999999</c:v>
                </c:pt>
                <c:pt idx="36">
                  <c:v>1408.47</c:v>
                </c:pt>
                <c:pt idx="37">
                  <c:v>1362.16</c:v>
                </c:pt>
                <c:pt idx="38">
                  <c:v>1440.67</c:v>
                </c:pt>
                <c:pt idx="39">
                  <c:v>1426.19</c:v>
                </c:pt>
                <c:pt idx="40">
                  <c:v>1569.19</c:v>
                </c:pt>
                <c:pt idx="41">
                  <c:v>1606.28</c:v>
                </c:pt>
                <c:pt idx="42">
                  <c:v>1681.55</c:v>
                </c:pt>
                <c:pt idx="43">
                  <c:v>1848.36</c:v>
                </c:pt>
                <c:pt idx="44">
                  <c:v>1872.34</c:v>
                </c:pt>
                <c:pt idx="45">
                  <c:v>1960.23</c:v>
                </c:pt>
                <c:pt idx="46">
                  <c:v>1972.29</c:v>
                </c:pt>
                <c:pt idx="47">
                  <c:v>2058.9</c:v>
                </c:pt>
                <c:pt idx="48">
                  <c:v>2067.89</c:v>
                </c:pt>
                <c:pt idx="49">
                  <c:v>2063.11</c:v>
                </c:pt>
                <c:pt idx="50">
                  <c:v>1920.03</c:v>
                </c:pt>
                <c:pt idx="51">
                  <c:v>2043.94</c:v>
                </c:pt>
                <c:pt idx="52">
                  <c:v>2059.7399999999998</c:v>
                </c:pt>
                <c:pt idx="53">
                  <c:v>2098.86</c:v>
                </c:pt>
                <c:pt idx="54">
                  <c:v>2168.27</c:v>
                </c:pt>
                <c:pt idx="55">
                  <c:v>2238.83</c:v>
                </c:pt>
                <c:pt idx="56">
                  <c:v>2362.7199999999998</c:v>
                </c:pt>
                <c:pt idx="57">
                  <c:v>2423.41</c:v>
                </c:pt>
                <c:pt idx="58">
                  <c:v>2519.36</c:v>
                </c:pt>
                <c:pt idx="59">
                  <c:v>2673.61</c:v>
                </c:pt>
                <c:pt idx="60">
                  <c:v>2640.87</c:v>
                </c:pt>
                <c:pt idx="61">
                  <c:v>2718.37</c:v>
                </c:pt>
                <c:pt idx="62">
                  <c:v>2913.98</c:v>
                </c:pt>
                <c:pt idx="63">
                  <c:v>2506.85</c:v>
                </c:pt>
                <c:pt idx="64">
                  <c:v>2834.4</c:v>
                </c:pt>
                <c:pt idx="65">
                  <c:v>2941.76</c:v>
                </c:pt>
                <c:pt idx="66">
                  <c:v>2976.74</c:v>
                </c:pt>
                <c:pt idx="67">
                  <c:v>3230.78</c:v>
                </c:pt>
                <c:pt idx="68">
                  <c:v>2584.59</c:v>
                </c:pt>
                <c:pt idx="69">
                  <c:v>3100.29</c:v>
                </c:pt>
                <c:pt idx="70">
                  <c:v>3363</c:v>
                </c:pt>
                <c:pt idx="71">
                  <c:v>3756.07</c:v>
                </c:pt>
                <c:pt idx="72">
                  <c:v>3972.89</c:v>
                </c:pt>
                <c:pt idx="73">
                  <c:v>4297.5</c:v>
                </c:pt>
                <c:pt idx="74">
                  <c:v>4307.54</c:v>
                </c:pt>
                <c:pt idx="75">
                  <c:v>4766.18</c:v>
                </c:pt>
                <c:pt idx="76">
                  <c:v>4530.41</c:v>
                </c:pt>
                <c:pt idx="77">
                  <c:v>3785.38</c:v>
                </c:pt>
                <c:pt idx="78">
                  <c:v>3585.62</c:v>
                </c:pt>
                <c:pt idx="79">
                  <c:v>3839.5</c:v>
                </c:pt>
                <c:pt idx="80">
                  <c:v>4109.3100000000004</c:v>
                </c:pt>
                <c:pt idx="81">
                  <c:v>4450.38</c:v>
                </c:pt>
                <c:pt idx="82">
                  <c:v>4288.05</c:v>
                </c:pt>
                <c:pt idx="83">
                  <c:v>4769.83</c:v>
                </c:pt>
              </c:numCache>
            </c:numRef>
          </c:val>
          <c:smooth val="0"/>
          <c:extLst>
            <c:ext xmlns:c16="http://schemas.microsoft.com/office/drawing/2014/chart" uri="{C3380CC4-5D6E-409C-BE32-E72D297353CC}">
              <c16:uniqueId val="{00000001-E570-064B-8725-B57B331F2E02}"/>
            </c:ext>
          </c:extLst>
        </c:ser>
        <c:dLbls>
          <c:showLegendKey val="0"/>
          <c:showVal val="0"/>
          <c:showCatName val="0"/>
          <c:showSerName val="0"/>
          <c:showPercent val="0"/>
          <c:showBubbleSize val="0"/>
        </c:dLbls>
        <c:marker val="1"/>
        <c:smooth val="0"/>
        <c:axId val="821070744"/>
        <c:axId val="821070416"/>
      </c:lineChart>
      <c:dateAx>
        <c:axId val="561311600"/>
        <c:scaling>
          <c:orientation val="minMax"/>
        </c:scaling>
        <c:delete val="0"/>
        <c:axPos val="b"/>
        <c:title>
          <c:tx>
            <c:rich>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r>
                  <a:rPr lang="en-US" sz="1050" i="1"/>
                  <a:t>Equity fund flows</a:t>
                </a:r>
              </a:p>
            </c:rich>
          </c:tx>
          <c:layout>
            <c:manualLayout>
              <c:xMode val="edge"/>
              <c:yMode val="edge"/>
              <c:x val="8.2585615821875891E-3"/>
              <c:y val="1.320322475353728E-3"/>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title>
        <c:numFmt formatCode="yyyy"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382079080"/>
        <c:crosses val="autoZero"/>
        <c:auto val="1"/>
        <c:lblOffset val="100"/>
        <c:baseTimeUnit val="months"/>
        <c:majorUnit val="5"/>
        <c:majorTimeUnit val="years"/>
      </c:dateAx>
      <c:valAx>
        <c:axId val="382079080"/>
        <c:scaling>
          <c:orientation val="minMax"/>
          <c:min val="-17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561311600"/>
        <c:crosses val="autoZero"/>
        <c:crossBetween val="between"/>
      </c:valAx>
      <c:valAx>
        <c:axId val="821070416"/>
        <c:scaling>
          <c:orientation val="minMax"/>
          <c:max val="5000"/>
          <c:min val="50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821070744"/>
        <c:crosses val="max"/>
        <c:crossBetween val="between"/>
        <c:majorUnit val="500"/>
      </c:valAx>
      <c:dateAx>
        <c:axId val="821070744"/>
        <c:scaling>
          <c:orientation val="minMax"/>
        </c:scaling>
        <c:delete val="1"/>
        <c:axPos val="b"/>
        <c:title>
          <c:tx>
            <c:rich>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r>
                  <a:rPr lang="en-US" sz="1050" i="1"/>
                  <a:t>S&amp;P 500 Index</a:t>
                </a:r>
              </a:p>
            </c:rich>
          </c:tx>
          <c:layout>
            <c:manualLayout>
              <c:xMode val="edge"/>
              <c:yMode val="edge"/>
              <c:x val="0.88635521333097711"/>
              <c:y val="2.6086318893784339E-3"/>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title>
        <c:numFmt formatCode="yyyy\-mm\-dd" sourceLinked="1"/>
        <c:majorTickMark val="out"/>
        <c:minorTickMark val="none"/>
        <c:tickLblPos val="nextTo"/>
        <c:crossAx val="821070416"/>
        <c:crosses val="autoZero"/>
        <c:auto val="1"/>
        <c:lblOffset val="100"/>
        <c:baseTimeUnit val="months"/>
      </c:dateAx>
      <c:spPr>
        <a:noFill/>
        <a:ln>
          <a:noFill/>
        </a:ln>
        <a:effectLst/>
      </c:spPr>
    </c:plotArea>
    <c:legend>
      <c:legendPos val="b"/>
      <c:layout>
        <c:manualLayout>
          <c:xMode val="edge"/>
          <c:yMode val="edge"/>
          <c:x val="0.5349516708312636"/>
          <c:y val="0.76620582921721303"/>
          <c:w val="0.20749540380510581"/>
          <c:h val="9.5771855517990653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883983158463414"/>
          <c:y val="3.2276681956470377E-2"/>
          <c:w val="0.43395949600195194"/>
          <c:h val="0.925512189982589"/>
        </c:manualLayout>
      </c:layout>
      <c:barChart>
        <c:barDir val="bar"/>
        <c:grouping val="clustered"/>
        <c:varyColors val="0"/>
        <c:ser>
          <c:idx val="0"/>
          <c:order val="0"/>
          <c:tx>
            <c:strRef>
              <c:f>Sheet1!$A$2</c:f>
              <c:strCache>
                <c:ptCount val="1"/>
              </c:strCache>
            </c:strRef>
          </c:tx>
          <c:spPr>
            <a:solidFill>
              <a:srgbClr val="00009A"/>
            </a:solidFill>
          </c:spPr>
          <c:invertIfNegative val="0"/>
          <c:dLbls>
            <c:dLbl>
              <c:idx val="0"/>
              <c:layout>
                <c:manualLayout>
                  <c:x val="-2.1325256364277352E-2"/>
                  <c:y val="2.6020768736774946E-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412-8047-AFE8-34717E018EFC}"/>
                </c:ext>
              </c:extLst>
            </c:dLbl>
            <c:dLbl>
              <c:idx val="1"/>
              <c:layout>
                <c:manualLayout>
                  <c:x val="5.1156920544972E-3"/>
                  <c:y val="2.6020768736774946E-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412-8047-AFE8-34717E018EFC}"/>
                </c:ext>
              </c:extLst>
            </c:dLbl>
            <c:dLbl>
              <c:idx val="2"/>
              <c:layout>
                <c:manualLayout>
                  <c:x val="3.468231376323583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412-8047-AFE8-34717E018EFC}"/>
                </c:ext>
              </c:extLst>
            </c:dLbl>
            <c:dLbl>
              <c:idx val="3"/>
              <c:layout>
                <c:manualLayout>
                  <c:x val="9.2414521687193361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412-8047-AFE8-34717E018EFC}"/>
                </c:ext>
              </c:extLst>
            </c:dLbl>
            <c:dLbl>
              <c:idx val="4"/>
              <c:layout>
                <c:manualLayout>
                  <c:x val="2.762466939505832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412-8047-AFE8-34717E018EFC}"/>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Fully invested</c:v>
                </c:pt>
                <c:pt idx="1">
                  <c:v>Missed 10 best days</c:v>
                </c:pt>
                <c:pt idx="2">
                  <c:v>Missed 20 best days</c:v>
                </c:pt>
                <c:pt idx="3">
                  <c:v>Missed 30 best days</c:v>
                </c:pt>
                <c:pt idx="4">
                  <c:v>Missed 40 best days</c:v>
                </c:pt>
              </c:strCache>
            </c:strRef>
          </c:cat>
          <c:val>
            <c:numRef>
              <c:f>Sheet1!$B$2:$F$2</c:f>
              <c:numCache>
                <c:formatCode>"$"#,##0</c:formatCode>
                <c:ptCount val="5"/>
                <c:pt idx="0">
                  <c:v>63544</c:v>
                </c:pt>
                <c:pt idx="1">
                  <c:v>29112</c:v>
                </c:pt>
                <c:pt idx="2">
                  <c:v>17468</c:v>
                </c:pt>
                <c:pt idx="3">
                  <c:v>11467</c:v>
                </c:pt>
                <c:pt idx="4">
                  <c:v>7887</c:v>
                </c:pt>
              </c:numCache>
            </c:numRef>
          </c:val>
          <c:extLst>
            <c:ext xmlns:c16="http://schemas.microsoft.com/office/drawing/2014/chart" uri="{C3380CC4-5D6E-409C-BE32-E72D297353CC}">
              <c16:uniqueId val="{00000000-4C24-4BD7-9F51-71AE048A2E68}"/>
            </c:ext>
          </c:extLst>
        </c:ser>
        <c:dLbls>
          <c:dLblPos val="ctr"/>
          <c:showLegendKey val="0"/>
          <c:showVal val="1"/>
          <c:showCatName val="0"/>
          <c:showSerName val="0"/>
          <c:showPercent val="0"/>
          <c:showBubbleSize val="0"/>
        </c:dLbls>
        <c:gapWidth val="75"/>
        <c:overlap val="8"/>
        <c:axId val="274096896"/>
        <c:axId val="274098432"/>
      </c:barChart>
      <c:catAx>
        <c:axId val="274096896"/>
        <c:scaling>
          <c:orientation val="maxMin"/>
        </c:scaling>
        <c:delete val="0"/>
        <c:axPos val="l"/>
        <c:numFmt formatCode="General" sourceLinked="1"/>
        <c:majorTickMark val="none"/>
        <c:minorTickMark val="none"/>
        <c:tickLblPos val="nextTo"/>
        <c:spPr>
          <a:ln w="12700">
            <a:solidFill>
              <a:schemeClr val="tx1"/>
            </a:solidFill>
          </a:ln>
        </c:spPr>
        <c:txPr>
          <a:bodyPr rot="0" vert="horz" anchor="ctr" anchorCtr="0"/>
          <a:lstStyle/>
          <a:p>
            <a:pPr>
              <a:defRPr sz="1400" b="1"/>
            </a:pPr>
            <a:endParaRPr lang="en-US"/>
          </a:p>
        </c:txPr>
        <c:crossAx val="274098432"/>
        <c:crosses val="autoZero"/>
        <c:auto val="0"/>
        <c:lblAlgn val="ctr"/>
        <c:lblOffset val="0"/>
        <c:tickLblSkip val="1"/>
        <c:tickMarkSkip val="1"/>
        <c:noMultiLvlLbl val="0"/>
      </c:catAx>
      <c:valAx>
        <c:axId val="274098432"/>
        <c:scaling>
          <c:orientation val="minMax"/>
          <c:max val="60000"/>
        </c:scaling>
        <c:delete val="0"/>
        <c:axPos val="t"/>
        <c:numFmt formatCode="&quot;$&quot;#,##0" sourceLinked="1"/>
        <c:majorTickMark val="none"/>
        <c:minorTickMark val="none"/>
        <c:tickLblPos val="none"/>
        <c:spPr>
          <a:ln>
            <a:noFill/>
          </a:ln>
        </c:spPr>
        <c:crossAx val="274096896"/>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77152794279337E-2"/>
          <c:y val="0.1475663270565982"/>
          <c:w val="0.95131166053763794"/>
          <c:h val="0.68716937323788996"/>
        </c:manualLayout>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Equity investor</c:v>
                </c:pt>
                <c:pt idx="1">
                  <c:v>S&amp;P 500 Index</c:v>
                </c:pt>
              </c:strCache>
            </c:strRef>
          </c:cat>
          <c:val>
            <c:numRef>
              <c:f>Sheet1!$B$2:$B$3</c:f>
              <c:numCache>
                <c:formatCode>0.00%</c:formatCode>
                <c:ptCount val="2"/>
                <c:pt idx="0">
                  <c:v>0.09</c:v>
                </c:pt>
                <c:pt idx="1">
                  <c:v>9.8000000000000004E-2</c:v>
                </c:pt>
              </c:numCache>
            </c:numRef>
          </c:val>
          <c:extLst>
            <c:ext xmlns:c16="http://schemas.microsoft.com/office/drawing/2014/chart" uri="{C3380CC4-5D6E-409C-BE32-E72D297353CC}">
              <c16:uniqueId val="{00000000-8B71-1B4B-85E1-7AF2F5B12AB5}"/>
            </c:ext>
          </c:extLst>
        </c:ser>
        <c:dLbls>
          <c:showLegendKey val="0"/>
          <c:showVal val="0"/>
          <c:showCatName val="0"/>
          <c:showSerName val="0"/>
          <c:showPercent val="0"/>
          <c:showBubbleSize val="0"/>
        </c:dLbls>
        <c:gapWidth val="62"/>
        <c:overlap val="-27"/>
        <c:axId val="452060592"/>
        <c:axId val="452062240"/>
      </c:barChart>
      <c:catAx>
        <c:axId val="45206059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52062240"/>
        <c:crosses val="autoZero"/>
        <c:auto val="1"/>
        <c:lblAlgn val="ctr"/>
        <c:lblOffset val="100"/>
        <c:noMultiLvlLbl val="0"/>
      </c:catAx>
      <c:valAx>
        <c:axId val="452062240"/>
        <c:scaling>
          <c:orientation val="minMax"/>
          <c:min val="1.0000000000000002E-2"/>
        </c:scaling>
        <c:delete val="1"/>
        <c:axPos val="l"/>
        <c:majorGridlines>
          <c:spPr>
            <a:ln w="9525" cap="flat" cmpd="sng" algn="ctr">
              <a:noFill/>
              <a:round/>
            </a:ln>
            <a:effectLst/>
          </c:spPr>
        </c:majorGridlines>
        <c:numFmt formatCode="0.00%" sourceLinked="1"/>
        <c:majorTickMark val="none"/>
        <c:minorTickMark val="none"/>
        <c:tickLblPos val="nextTo"/>
        <c:crossAx val="452060592"/>
        <c:crosses val="autoZero"/>
        <c:crossBetween val="between"/>
        <c:majorUnit val="1.000000000000000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749068901030563E-2"/>
          <c:y val="3.4044207119460927E-2"/>
          <c:w val="0.92586823315123956"/>
          <c:h val="0.82481780095336543"/>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5F-7F87-4988-BB84-95D1964F18E5}"/>
              </c:ext>
            </c:extLst>
          </c:dPt>
          <c:dPt>
            <c:idx val="2"/>
            <c:invertIfNegative val="0"/>
            <c:bubble3D val="0"/>
            <c:spPr>
              <a:solidFill>
                <a:schemeClr val="accent4"/>
              </a:solidFill>
              <a:ln>
                <a:noFill/>
              </a:ln>
              <a:effectLst/>
            </c:spPr>
            <c:extLst>
              <c:ext xmlns:c16="http://schemas.microsoft.com/office/drawing/2014/chart" uri="{C3380CC4-5D6E-409C-BE32-E72D297353CC}">
                <c16:uniqueId val="{00000060-7F87-4988-BB84-95D1964F18E5}"/>
              </c:ext>
            </c:extLst>
          </c:dPt>
          <c:dPt>
            <c:idx val="3"/>
            <c:invertIfNegative val="0"/>
            <c:bubble3D val="0"/>
            <c:spPr>
              <a:solidFill>
                <a:schemeClr val="accent4"/>
              </a:solidFill>
              <a:ln>
                <a:noFill/>
              </a:ln>
              <a:effectLst/>
            </c:spPr>
            <c:extLst>
              <c:ext xmlns:c16="http://schemas.microsoft.com/office/drawing/2014/chart" uri="{C3380CC4-5D6E-409C-BE32-E72D297353CC}">
                <c16:uniqueId val="{00000061-7F87-4988-BB84-95D1964F18E5}"/>
              </c:ext>
            </c:extLst>
          </c:dPt>
          <c:dPt>
            <c:idx val="4"/>
            <c:invertIfNegative val="0"/>
            <c:bubble3D val="0"/>
            <c:spPr>
              <a:solidFill>
                <a:schemeClr val="accent4"/>
              </a:solidFill>
              <a:ln>
                <a:noFill/>
              </a:ln>
              <a:effectLst/>
            </c:spPr>
            <c:extLst>
              <c:ext xmlns:c16="http://schemas.microsoft.com/office/drawing/2014/chart" uri="{C3380CC4-5D6E-409C-BE32-E72D297353CC}">
                <c16:uniqueId val="{00000062-7F87-4988-BB84-95D1964F18E5}"/>
              </c:ext>
            </c:extLst>
          </c:dPt>
          <c:dPt>
            <c:idx val="6"/>
            <c:invertIfNegative val="0"/>
            <c:bubble3D val="0"/>
            <c:spPr>
              <a:solidFill>
                <a:schemeClr val="accent4"/>
              </a:solidFill>
              <a:ln>
                <a:noFill/>
              </a:ln>
              <a:effectLst/>
            </c:spPr>
            <c:extLst>
              <c:ext xmlns:c16="http://schemas.microsoft.com/office/drawing/2014/chart" uri="{C3380CC4-5D6E-409C-BE32-E72D297353CC}">
                <c16:uniqueId val="{00000063-7F87-4988-BB84-95D1964F18E5}"/>
              </c:ext>
            </c:extLst>
          </c:dPt>
          <c:dPt>
            <c:idx val="9"/>
            <c:invertIfNegative val="0"/>
            <c:bubble3D val="0"/>
            <c:spPr>
              <a:solidFill>
                <a:schemeClr val="accent4"/>
              </a:solidFill>
              <a:ln>
                <a:noFill/>
              </a:ln>
              <a:effectLst/>
            </c:spPr>
            <c:extLst>
              <c:ext xmlns:c16="http://schemas.microsoft.com/office/drawing/2014/chart" uri="{C3380CC4-5D6E-409C-BE32-E72D297353CC}">
                <c16:uniqueId val="{00000064-7F87-4988-BB84-95D1964F18E5}"/>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65-7F87-4988-BB84-95D1964F18E5}"/>
              </c:ext>
            </c:extLst>
          </c:dPt>
          <c:dPt>
            <c:idx val="12"/>
            <c:invertIfNegative val="0"/>
            <c:bubble3D val="0"/>
            <c:spPr>
              <a:solidFill>
                <a:schemeClr val="accent4"/>
              </a:solidFill>
              <a:ln>
                <a:noFill/>
              </a:ln>
              <a:effectLst/>
            </c:spPr>
            <c:extLst>
              <c:ext xmlns:c16="http://schemas.microsoft.com/office/drawing/2014/chart" uri="{C3380CC4-5D6E-409C-BE32-E72D297353CC}">
                <c16:uniqueId val="{00000066-7F87-4988-BB84-95D1964F18E5}"/>
              </c:ext>
            </c:extLst>
          </c:dPt>
          <c:dPt>
            <c:idx val="13"/>
            <c:invertIfNegative val="0"/>
            <c:bubble3D val="0"/>
            <c:spPr>
              <a:solidFill>
                <a:schemeClr val="accent4"/>
              </a:solidFill>
              <a:ln>
                <a:noFill/>
              </a:ln>
              <a:effectLst/>
            </c:spPr>
            <c:extLst>
              <c:ext xmlns:c16="http://schemas.microsoft.com/office/drawing/2014/chart" uri="{C3380CC4-5D6E-409C-BE32-E72D297353CC}">
                <c16:uniqueId val="{00000067-7F87-4988-BB84-95D1964F18E5}"/>
              </c:ext>
            </c:extLst>
          </c:dPt>
          <c:dPt>
            <c:idx val="18"/>
            <c:invertIfNegative val="0"/>
            <c:bubble3D val="0"/>
            <c:spPr>
              <a:solidFill>
                <a:schemeClr val="accent4"/>
              </a:solidFill>
              <a:ln>
                <a:noFill/>
              </a:ln>
              <a:effectLst/>
            </c:spPr>
            <c:extLst>
              <c:ext xmlns:c16="http://schemas.microsoft.com/office/drawing/2014/chart" uri="{C3380CC4-5D6E-409C-BE32-E72D297353CC}">
                <c16:uniqueId val="{00000068-7F87-4988-BB84-95D1964F18E5}"/>
              </c:ext>
            </c:extLst>
          </c:dPt>
          <c:dPt>
            <c:idx val="25"/>
            <c:invertIfNegative val="0"/>
            <c:bubble3D val="0"/>
            <c:spPr>
              <a:solidFill>
                <a:schemeClr val="accent4"/>
              </a:solidFill>
              <a:ln>
                <a:noFill/>
              </a:ln>
              <a:effectLst/>
            </c:spPr>
            <c:extLst>
              <c:ext xmlns:c16="http://schemas.microsoft.com/office/drawing/2014/chart" uri="{C3380CC4-5D6E-409C-BE32-E72D297353CC}">
                <c16:uniqueId val="{00000069-7F87-4988-BB84-95D1964F18E5}"/>
              </c:ext>
            </c:extLst>
          </c:dPt>
          <c:dPt>
            <c:idx val="29"/>
            <c:invertIfNegative val="0"/>
            <c:bubble3D val="0"/>
            <c:spPr>
              <a:solidFill>
                <a:schemeClr val="accent4"/>
              </a:solidFill>
              <a:ln>
                <a:noFill/>
              </a:ln>
              <a:effectLst/>
            </c:spPr>
            <c:extLst>
              <c:ext xmlns:c16="http://schemas.microsoft.com/office/drawing/2014/chart" uri="{C3380CC4-5D6E-409C-BE32-E72D297353CC}">
                <c16:uniqueId val="{0000006A-7F87-4988-BB84-95D1964F18E5}"/>
              </c:ext>
            </c:extLst>
          </c:dPt>
          <c:dPt>
            <c:idx val="34"/>
            <c:invertIfNegative val="0"/>
            <c:bubble3D val="0"/>
            <c:spPr>
              <a:solidFill>
                <a:schemeClr val="accent4"/>
              </a:solidFill>
              <a:ln>
                <a:noFill/>
              </a:ln>
              <a:effectLst/>
            </c:spPr>
            <c:extLst>
              <c:ext xmlns:c16="http://schemas.microsoft.com/office/drawing/2014/chart" uri="{C3380CC4-5D6E-409C-BE32-E72D297353CC}">
                <c16:uniqueId val="{0000006B-7F87-4988-BB84-95D1964F18E5}"/>
              </c:ext>
            </c:extLst>
          </c:dPt>
          <c:dPt>
            <c:idx val="38"/>
            <c:invertIfNegative val="0"/>
            <c:bubble3D val="0"/>
            <c:spPr>
              <a:solidFill>
                <a:schemeClr val="accent4"/>
              </a:solidFill>
              <a:ln>
                <a:noFill/>
              </a:ln>
              <a:effectLst/>
            </c:spPr>
            <c:extLst>
              <c:ext xmlns:c16="http://schemas.microsoft.com/office/drawing/2014/chart" uri="{C3380CC4-5D6E-409C-BE32-E72D297353CC}">
                <c16:uniqueId val="{0000006C-7F87-4988-BB84-95D1964F18E5}"/>
              </c:ext>
            </c:extLst>
          </c:dPt>
          <c:dPt>
            <c:idx val="41"/>
            <c:invertIfNegative val="0"/>
            <c:bubble3D val="0"/>
            <c:spPr>
              <a:solidFill>
                <a:schemeClr val="accent4"/>
              </a:solidFill>
              <a:ln>
                <a:noFill/>
              </a:ln>
              <a:effectLst/>
            </c:spPr>
            <c:extLst>
              <c:ext xmlns:c16="http://schemas.microsoft.com/office/drawing/2014/chart" uri="{C3380CC4-5D6E-409C-BE32-E72D297353CC}">
                <c16:uniqueId val="{0000006D-7F87-4988-BB84-95D1964F18E5}"/>
              </c:ext>
            </c:extLst>
          </c:dPt>
          <c:dPt>
            <c:idx val="45"/>
            <c:invertIfNegative val="0"/>
            <c:bubble3D val="0"/>
            <c:spPr>
              <a:solidFill>
                <a:schemeClr val="accent4"/>
              </a:solidFill>
              <a:ln>
                <a:noFill/>
              </a:ln>
              <a:effectLst/>
            </c:spPr>
            <c:extLst>
              <c:ext xmlns:c16="http://schemas.microsoft.com/office/drawing/2014/chart" uri="{C3380CC4-5D6E-409C-BE32-E72D297353CC}">
                <c16:uniqueId val="{0000006E-7F87-4988-BB84-95D1964F18E5}"/>
              </c:ext>
            </c:extLst>
          </c:dPt>
          <c:dPt>
            <c:idx val="46"/>
            <c:invertIfNegative val="0"/>
            <c:bubble3D val="0"/>
            <c:spPr>
              <a:solidFill>
                <a:schemeClr val="accent4"/>
              </a:solidFill>
              <a:ln>
                <a:noFill/>
              </a:ln>
              <a:effectLst/>
            </c:spPr>
            <c:extLst>
              <c:ext xmlns:c16="http://schemas.microsoft.com/office/drawing/2014/chart" uri="{C3380CC4-5D6E-409C-BE32-E72D297353CC}">
                <c16:uniqueId val="{0000006F-7F87-4988-BB84-95D1964F18E5}"/>
              </c:ext>
            </c:extLst>
          </c:dPt>
          <c:dPt>
            <c:idx val="49"/>
            <c:invertIfNegative val="0"/>
            <c:bubble3D val="0"/>
            <c:spPr>
              <a:solidFill>
                <a:schemeClr val="accent4"/>
              </a:solidFill>
              <a:ln>
                <a:noFill/>
              </a:ln>
              <a:effectLst/>
            </c:spPr>
            <c:extLst>
              <c:ext xmlns:c16="http://schemas.microsoft.com/office/drawing/2014/chart" uri="{C3380CC4-5D6E-409C-BE32-E72D297353CC}">
                <c16:uniqueId val="{00000070-7F87-4988-BB84-95D1964F18E5}"/>
              </c:ext>
            </c:extLst>
          </c:dPt>
          <c:dPt>
            <c:idx val="53"/>
            <c:invertIfNegative val="0"/>
            <c:bubble3D val="0"/>
            <c:spPr>
              <a:solidFill>
                <a:schemeClr val="accent4"/>
              </a:solidFill>
              <a:ln>
                <a:noFill/>
              </a:ln>
              <a:effectLst/>
            </c:spPr>
            <c:extLst>
              <c:ext xmlns:c16="http://schemas.microsoft.com/office/drawing/2014/chart" uri="{C3380CC4-5D6E-409C-BE32-E72D297353CC}">
                <c16:uniqueId val="{00000071-7F87-4988-BB84-95D1964F18E5}"/>
              </c:ext>
            </c:extLst>
          </c:dPt>
          <c:dPt>
            <c:idx val="62"/>
            <c:invertIfNegative val="0"/>
            <c:bubble3D val="0"/>
            <c:spPr>
              <a:solidFill>
                <a:schemeClr val="accent4"/>
              </a:solidFill>
              <a:ln>
                <a:noFill/>
              </a:ln>
              <a:effectLst/>
            </c:spPr>
            <c:extLst>
              <c:ext xmlns:c16="http://schemas.microsoft.com/office/drawing/2014/chart" uri="{C3380CC4-5D6E-409C-BE32-E72D297353CC}">
                <c16:uniqueId val="{00000072-7F87-4988-BB84-95D1964F18E5}"/>
              </c:ext>
            </c:extLst>
          </c:dPt>
          <c:dPt>
            <c:idx val="72"/>
            <c:invertIfNegative val="0"/>
            <c:bubble3D val="0"/>
            <c:spPr>
              <a:solidFill>
                <a:schemeClr val="accent4"/>
              </a:solidFill>
              <a:ln>
                <a:noFill/>
              </a:ln>
              <a:effectLst/>
            </c:spPr>
            <c:extLst>
              <c:ext xmlns:c16="http://schemas.microsoft.com/office/drawing/2014/chart" uri="{C3380CC4-5D6E-409C-BE32-E72D297353CC}">
                <c16:uniqueId val="{00000073-7F87-4988-BB84-95D1964F18E5}"/>
              </c:ext>
            </c:extLst>
          </c:dPt>
          <c:dPt>
            <c:idx val="73"/>
            <c:invertIfNegative val="0"/>
            <c:bubble3D val="0"/>
            <c:spPr>
              <a:solidFill>
                <a:schemeClr val="accent4"/>
              </a:solidFill>
              <a:ln>
                <a:noFill/>
              </a:ln>
              <a:effectLst/>
            </c:spPr>
            <c:extLst>
              <c:ext xmlns:c16="http://schemas.microsoft.com/office/drawing/2014/chart" uri="{C3380CC4-5D6E-409C-BE32-E72D297353CC}">
                <c16:uniqueId val="{00000074-7F87-4988-BB84-95D1964F18E5}"/>
              </c:ext>
            </c:extLst>
          </c:dPt>
          <c:dPt>
            <c:idx val="74"/>
            <c:invertIfNegative val="0"/>
            <c:bubble3D val="0"/>
            <c:spPr>
              <a:solidFill>
                <a:schemeClr val="accent4"/>
              </a:solidFill>
              <a:ln>
                <a:noFill/>
              </a:ln>
              <a:effectLst/>
            </c:spPr>
            <c:extLst>
              <c:ext xmlns:c16="http://schemas.microsoft.com/office/drawing/2014/chart" uri="{C3380CC4-5D6E-409C-BE32-E72D297353CC}">
                <c16:uniqueId val="{00000075-7F87-4988-BB84-95D1964F18E5}"/>
              </c:ext>
            </c:extLst>
          </c:dPt>
          <c:dPt>
            <c:idx val="80"/>
            <c:invertIfNegative val="0"/>
            <c:bubble3D val="0"/>
            <c:spPr>
              <a:solidFill>
                <a:schemeClr val="accent4"/>
              </a:solidFill>
              <a:ln>
                <a:noFill/>
              </a:ln>
              <a:effectLst/>
            </c:spPr>
            <c:extLst>
              <c:ext xmlns:c16="http://schemas.microsoft.com/office/drawing/2014/chart" uri="{C3380CC4-5D6E-409C-BE32-E72D297353CC}">
                <c16:uniqueId val="{00000076-7F87-4988-BB84-95D1964F18E5}"/>
              </c:ext>
            </c:extLst>
          </c:dPt>
          <c:dPt>
            <c:idx val="90"/>
            <c:invertIfNegative val="0"/>
            <c:bubble3D val="0"/>
            <c:spPr>
              <a:solidFill>
                <a:schemeClr val="accent4"/>
              </a:solidFill>
              <a:ln>
                <a:noFill/>
              </a:ln>
              <a:effectLst/>
            </c:spPr>
            <c:extLst>
              <c:ext xmlns:c16="http://schemas.microsoft.com/office/drawing/2014/chart" uri="{C3380CC4-5D6E-409C-BE32-E72D297353CC}">
                <c16:uniqueId val="{00000077-7F87-4988-BB84-95D1964F18E5}"/>
              </c:ext>
            </c:extLst>
          </c:dPt>
          <c:dPt>
            <c:idx val="94"/>
            <c:invertIfNegative val="0"/>
            <c:bubble3D val="0"/>
            <c:spPr>
              <a:solidFill>
                <a:schemeClr val="tx2"/>
              </a:solidFill>
              <a:ln>
                <a:noFill/>
              </a:ln>
              <a:effectLst/>
            </c:spPr>
            <c:extLst>
              <c:ext xmlns:c16="http://schemas.microsoft.com/office/drawing/2014/chart" uri="{C3380CC4-5D6E-409C-BE32-E72D297353CC}">
                <c16:uniqueId val="{00000032-0AC4-4B0F-9B12-66A6A1AE1548}"/>
              </c:ext>
            </c:extLst>
          </c:dPt>
          <c:cat>
            <c:strRef>
              <c:f>Sheet1!$B$1:$CS$1</c:f>
              <c:strCache>
                <c:ptCount val="96"/>
                <c:pt idx="0">
                  <c:v>1928</c:v>
                </c:pt>
                <c:pt idx="1">
                  <c:v>1929</c:v>
                </c:pt>
                <c:pt idx="2">
                  <c:v>1930</c:v>
                </c:pt>
                <c:pt idx="3">
                  <c:v>1931</c:v>
                </c:pt>
                <c:pt idx="4">
                  <c:v>1932</c:v>
                </c:pt>
                <c:pt idx="5">
                  <c:v>1933</c:v>
                </c:pt>
                <c:pt idx="6">
                  <c:v>1934</c:v>
                </c:pt>
                <c:pt idx="7">
                  <c:v>1935</c:v>
                </c:pt>
                <c:pt idx="8">
                  <c:v>1936</c:v>
                </c:pt>
                <c:pt idx="9">
                  <c:v>1937</c:v>
                </c:pt>
                <c:pt idx="10">
                  <c:v>1938</c:v>
                </c:pt>
                <c:pt idx="11">
                  <c:v>1939</c:v>
                </c:pt>
                <c:pt idx="12">
                  <c:v>1940</c:v>
                </c:pt>
                <c:pt idx="13">
                  <c:v>1941</c:v>
                </c:pt>
                <c:pt idx="14">
                  <c:v>1942</c:v>
                </c:pt>
                <c:pt idx="15">
                  <c:v>1943</c:v>
                </c:pt>
                <c:pt idx="16">
                  <c:v>1944</c:v>
                </c:pt>
                <c:pt idx="17">
                  <c:v>1945</c:v>
                </c:pt>
                <c:pt idx="18">
                  <c:v>1946</c:v>
                </c:pt>
                <c:pt idx="19">
                  <c:v>1947</c:v>
                </c:pt>
                <c:pt idx="20">
                  <c:v>1948</c:v>
                </c:pt>
                <c:pt idx="21">
                  <c:v>1949</c:v>
                </c:pt>
                <c:pt idx="22">
                  <c:v>1950</c:v>
                </c:pt>
                <c:pt idx="23">
                  <c:v>1951</c:v>
                </c:pt>
                <c:pt idx="24">
                  <c:v>1952</c:v>
                </c:pt>
                <c:pt idx="25">
                  <c:v>1953</c:v>
                </c:pt>
                <c:pt idx="26">
                  <c:v>1954</c:v>
                </c:pt>
                <c:pt idx="27">
                  <c:v>1955</c:v>
                </c:pt>
                <c:pt idx="28">
                  <c:v>1956</c:v>
                </c:pt>
                <c:pt idx="29">
                  <c:v>1957</c:v>
                </c:pt>
                <c:pt idx="30">
                  <c:v>1958</c:v>
                </c:pt>
                <c:pt idx="31">
                  <c:v>1959</c:v>
                </c:pt>
                <c:pt idx="32">
                  <c:v>1960</c:v>
                </c:pt>
                <c:pt idx="33">
                  <c:v>1961</c:v>
                </c:pt>
                <c:pt idx="34">
                  <c:v>1962</c:v>
                </c:pt>
                <c:pt idx="35">
                  <c:v>1963</c:v>
                </c:pt>
                <c:pt idx="36">
                  <c:v>1964</c:v>
                </c:pt>
                <c:pt idx="37">
                  <c:v>1965</c:v>
                </c:pt>
                <c:pt idx="38">
                  <c:v>1966</c:v>
                </c:pt>
                <c:pt idx="39">
                  <c:v>1967</c:v>
                </c:pt>
                <c:pt idx="40">
                  <c:v>1968</c:v>
                </c:pt>
                <c:pt idx="41">
                  <c:v>1969</c:v>
                </c:pt>
                <c:pt idx="42">
                  <c:v>1970</c:v>
                </c:pt>
                <c:pt idx="43">
                  <c:v>1971</c:v>
                </c:pt>
                <c:pt idx="44">
                  <c:v>1972</c:v>
                </c:pt>
                <c:pt idx="45">
                  <c:v>1973</c:v>
                </c:pt>
                <c:pt idx="46">
                  <c:v>1974</c:v>
                </c:pt>
                <c:pt idx="47">
                  <c:v>1975</c:v>
                </c:pt>
                <c:pt idx="48">
                  <c:v>1976</c:v>
                </c:pt>
                <c:pt idx="49">
                  <c:v>1977</c:v>
                </c:pt>
                <c:pt idx="50">
                  <c:v>1978</c:v>
                </c:pt>
                <c:pt idx="51">
                  <c:v>1979</c:v>
                </c:pt>
                <c:pt idx="52">
                  <c:v>1980</c:v>
                </c:pt>
                <c:pt idx="53">
                  <c:v>1981</c:v>
                </c:pt>
                <c:pt idx="54">
                  <c:v>1982</c:v>
                </c:pt>
                <c:pt idx="55">
                  <c:v>1983</c:v>
                </c:pt>
                <c:pt idx="56">
                  <c:v>1984</c:v>
                </c:pt>
                <c:pt idx="57">
                  <c:v>1985</c:v>
                </c:pt>
                <c:pt idx="58">
                  <c:v>1986</c:v>
                </c:pt>
                <c:pt idx="59">
                  <c:v>1987</c:v>
                </c:pt>
                <c:pt idx="60">
                  <c:v>1988</c:v>
                </c:pt>
                <c:pt idx="61">
                  <c:v>1989</c:v>
                </c:pt>
                <c:pt idx="62">
                  <c:v>1990</c:v>
                </c:pt>
                <c:pt idx="63">
                  <c:v>1991</c:v>
                </c:pt>
                <c:pt idx="64">
                  <c:v>1992</c:v>
                </c:pt>
                <c:pt idx="65">
                  <c:v>1993</c:v>
                </c:pt>
                <c:pt idx="66">
                  <c:v>1994</c:v>
                </c:pt>
                <c:pt idx="67">
                  <c:v>1995</c:v>
                </c:pt>
                <c:pt idx="68">
                  <c:v>1996</c:v>
                </c:pt>
                <c:pt idx="69">
                  <c:v>1997</c:v>
                </c:pt>
                <c:pt idx="70">
                  <c:v>1998</c:v>
                </c:pt>
                <c:pt idx="71">
                  <c:v>1999</c:v>
                </c:pt>
                <c:pt idx="72">
                  <c:v>2000</c:v>
                </c:pt>
                <c:pt idx="73">
                  <c:v>2001</c:v>
                </c:pt>
                <c:pt idx="74">
                  <c:v>2002</c:v>
                </c:pt>
                <c:pt idx="75">
                  <c:v>2003</c:v>
                </c:pt>
                <c:pt idx="76">
                  <c:v>2004</c:v>
                </c:pt>
                <c:pt idx="77">
                  <c:v>2005</c:v>
                </c:pt>
                <c:pt idx="78">
                  <c:v>2006</c:v>
                </c:pt>
                <c:pt idx="79">
                  <c:v>2007</c:v>
                </c:pt>
                <c:pt idx="80">
                  <c:v>2008</c:v>
                </c:pt>
                <c:pt idx="81">
                  <c:v>2009</c:v>
                </c:pt>
                <c:pt idx="82">
                  <c:v>2010</c:v>
                </c:pt>
                <c:pt idx="83">
                  <c:v>2011</c:v>
                </c:pt>
                <c:pt idx="84">
                  <c:v>2012</c:v>
                </c:pt>
                <c:pt idx="85">
                  <c:v>2013</c:v>
                </c:pt>
                <c:pt idx="86">
                  <c:v>2014</c:v>
                </c:pt>
                <c:pt idx="87">
                  <c:v>2015</c:v>
                </c:pt>
                <c:pt idx="88">
                  <c:v>2016</c:v>
                </c:pt>
                <c:pt idx="89">
                  <c:v>2017</c:v>
                </c:pt>
                <c:pt idx="90">
                  <c:v>2018</c:v>
                </c:pt>
                <c:pt idx="91">
                  <c:v>2019</c:v>
                </c:pt>
                <c:pt idx="92">
                  <c:v>2020</c:v>
                </c:pt>
                <c:pt idx="93">
                  <c:v>2021</c:v>
                </c:pt>
                <c:pt idx="94">
                  <c:v>2022</c:v>
                </c:pt>
                <c:pt idx="95">
                  <c:v>2023</c:v>
                </c:pt>
              </c:strCache>
            </c:strRef>
          </c:cat>
          <c:val>
            <c:numRef>
              <c:f>Sheet1!$B$2:$CS$2</c:f>
              <c:numCache>
                <c:formatCode>General</c:formatCode>
                <c:ptCount val="96"/>
                <c:pt idx="0">
                  <c:v>43.81</c:v>
                </c:pt>
                <c:pt idx="1">
                  <c:v>-8.3000000000000007</c:v>
                </c:pt>
                <c:pt idx="2">
                  <c:v>-25.119999999999997</c:v>
                </c:pt>
                <c:pt idx="3">
                  <c:v>-43.84</c:v>
                </c:pt>
                <c:pt idx="4">
                  <c:v>-8.64</c:v>
                </c:pt>
                <c:pt idx="5">
                  <c:v>49.980000000000004</c:v>
                </c:pt>
                <c:pt idx="6">
                  <c:v>-1.1900000000000002</c:v>
                </c:pt>
                <c:pt idx="7">
                  <c:v>46.739999999999995</c:v>
                </c:pt>
                <c:pt idx="8">
                  <c:v>31.94</c:v>
                </c:pt>
                <c:pt idx="9">
                  <c:v>-35.339999999999996</c:v>
                </c:pt>
                <c:pt idx="10">
                  <c:v>29.28</c:v>
                </c:pt>
                <c:pt idx="11">
                  <c:v>-1.0999999999999999</c:v>
                </c:pt>
                <c:pt idx="12">
                  <c:v>-10.67</c:v>
                </c:pt>
                <c:pt idx="13">
                  <c:v>-12.770000000000001</c:v>
                </c:pt>
                <c:pt idx="14">
                  <c:v>19.170000000000002</c:v>
                </c:pt>
                <c:pt idx="15">
                  <c:v>25.06</c:v>
                </c:pt>
                <c:pt idx="16">
                  <c:v>19.03</c:v>
                </c:pt>
                <c:pt idx="17">
                  <c:v>35.82</c:v>
                </c:pt>
                <c:pt idx="18">
                  <c:v>-8.43</c:v>
                </c:pt>
                <c:pt idx="19">
                  <c:v>5.2</c:v>
                </c:pt>
                <c:pt idx="20">
                  <c:v>5.7</c:v>
                </c:pt>
                <c:pt idx="21">
                  <c:v>18.3</c:v>
                </c:pt>
                <c:pt idx="22">
                  <c:v>30.81</c:v>
                </c:pt>
                <c:pt idx="23">
                  <c:v>23.68</c:v>
                </c:pt>
                <c:pt idx="24">
                  <c:v>18.149999999999999</c:v>
                </c:pt>
                <c:pt idx="25">
                  <c:v>-1.21</c:v>
                </c:pt>
                <c:pt idx="26">
                  <c:v>52.559999999999995</c:v>
                </c:pt>
                <c:pt idx="27">
                  <c:v>32.6</c:v>
                </c:pt>
                <c:pt idx="28">
                  <c:v>7.4399999999999995</c:v>
                </c:pt>
                <c:pt idx="29">
                  <c:v>-10.459999999999999</c:v>
                </c:pt>
                <c:pt idx="30">
                  <c:v>43.72</c:v>
                </c:pt>
                <c:pt idx="31">
                  <c:v>12.06</c:v>
                </c:pt>
                <c:pt idx="32">
                  <c:v>0.33999999999999997</c:v>
                </c:pt>
                <c:pt idx="33">
                  <c:v>26.640000000000004</c:v>
                </c:pt>
                <c:pt idx="34">
                  <c:v>-8.81</c:v>
                </c:pt>
                <c:pt idx="35">
                  <c:v>22.61</c:v>
                </c:pt>
                <c:pt idx="36">
                  <c:v>16.420000000000002</c:v>
                </c:pt>
                <c:pt idx="37">
                  <c:v>12.4</c:v>
                </c:pt>
                <c:pt idx="38">
                  <c:v>-9.9699999999999989</c:v>
                </c:pt>
                <c:pt idx="39">
                  <c:v>23.799999999999997</c:v>
                </c:pt>
                <c:pt idx="40">
                  <c:v>10.81</c:v>
                </c:pt>
                <c:pt idx="41">
                  <c:v>-8.24</c:v>
                </c:pt>
                <c:pt idx="42">
                  <c:v>3.9600000000000004</c:v>
                </c:pt>
                <c:pt idx="43">
                  <c:v>14.299999999999999</c:v>
                </c:pt>
                <c:pt idx="44">
                  <c:v>19.25</c:v>
                </c:pt>
                <c:pt idx="45">
                  <c:v>-14.680000000000001</c:v>
                </c:pt>
                <c:pt idx="46">
                  <c:v>-26.47</c:v>
                </c:pt>
                <c:pt idx="47">
                  <c:v>37.21</c:v>
                </c:pt>
                <c:pt idx="48">
                  <c:v>23.849999999999998</c:v>
                </c:pt>
                <c:pt idx="49">
                  <c:v>-7.1800000000000006</c:v>
                </c:pt>
                <c:pt idx="50">
                  <c:v>6.5699999999999994</c:v>
                </c:pt>
                <c:pt idx="51">
                  <c:v>18.440000000000001</c:v>
                </c:pt>
                <c:pt idx="52">
                  <c:v>32.42</c:v>
                </c:pt>
                <c:pt idx="53">
                  <c:v>-4.91</c:v>
                </c:pt>
                <c:pt idx="54">
                  <c:v>21.41</c:v>
                </c:pt>
                <c:pt idx="55">
                  <c:v>22.509999999999998</c:v>
                </c:pt>
                <c:pt idx="56">
                  <c:v>6.2700000000000005</c:v>
                </c:pt>
                <c:pt idx="57">
                  <c:v>32.159999999999997</c:v>
                </c:pt>
                <c:pt idx="58">
                  <c:v>18.47</c:v>
                </c:pt>
                <c:pt idx="59">
                  <c:v>5.2299999999999995</c:v>
                </c:pt>
                <c:pt idx="60">
                  <c:v>16.68</c:v>
                </c:pt>
                <c:pt idx="61">
                  <c:v>31.69</c:v>
                </c:pt>
                <c:pt idx="62">
                  <c:v>-3.1</c:v>
                </c:pt>
                <c:pt idx="63">
                  <c:v>30.470000000000002</c:v>
                </c:pt>
                <c:pt idx="64">
                  <c:v>7.62</c:v>
                </c:pt>
                <c:pt idx="65">
                  <c:v>10.08</c:v>
                </c:pt>
                <c:pt idx="66">
                  <c:v>1.32</c:v>
                </c:pt>
                <c:pt idx="67">
                  <c:v>37.580000000000005</c:v>
                </c:pt>
                <c:pt idx="68">
                  <c:v>22.96</c:v>
                </c:pt>
                <c:pt idx="69">
                  <c:v>33.36</c:v>
                </c:pt>
                <c:pt idx="70">
                  <c:v>28.58</c:v>
                </c:pt>
                <c:pt idx="71">
                  <c:v>21.04</c:v>
                </c:pt>
                <c:pt idx="72">
                  <c:v>-9.1</c:v>
                </c:pt>
                <c:pt idx="73">
                  <c:v>-11.89</c:v>
                </c:pt>
                <c:pt idx="74">
                  <c:v>-22.1</c:v>
                </c:pt>
                <c:pt idx="75">
                  <c:v>28.68</c:v>
                </c:pt>
                <c:pt idx="76">
                  <c:v>10.879999999999999</c:v>
                </c:pt>
                <c:pt idx="77">
                  <c:v>4.91</c:v>
                </c:pt>
                <c:pt idx="78">
                  <c:v>15.790000000000001</c:v>
                </c:pt>
                <c:pt idx="79">
                  <c:v>5.4899999999999993</c:v>
                </c:pt>
                <c:pt idx="80">
                  <c:v>-37</c:v>
                </c:pt>
                <c:pt idx="81">
                  <c:v>26.46</c:v>
                </c:pt>
                <c:pt idx="82">
                  <c:v>15.06</c:v>
                </c:pt>
                <c:pt idx="83">
                  <c:v>2.11</c:v>
                </c:pt>
                <c:pt idx="84">
                  <c:v>16</c:v>
                </c:pt>
                <c:pt idx="85">
                  <c:v>32.39</c:v>
                </c:pt>
                <c:pt idx="86">
                  <c:v>13.69</c:v>
                </c:pt>
                <c:pt idx="87">
                  <c:v>1.38</c:v>
                </c:pt>
                <c:pt idx="88">
                  <c:v>11.959999999999999</c:v>
                </c:pt>
                <c:pt idx="89">
                  <c:v>21.83</c:v>
                </c:pt>
                <c:pt idx="90">
                  <c:v>-4.38</c:v>
                </c:pt>
                <c:pt idx="91">
                  <c:v>31.490000000000002</c:v>
                </c:pt>
                <c:pt idx="92">
                  <c:v>18.399999999999999</c:v>
                </c:pt>
                <c:pt idx="93">
                  <c:v>28.71</c:v>
                </c:pt>
                <c:pt idx="94">
                  <c:v>-18.11</c:v>
                </c:pt>
                <c:pt idx="95">
                  <c:v>26.29</c:v>
                </c:pt>
              </c:numCache>
            </c:numRef>
          </c:val>
          <c:extLst>
            <c:ext xmlns:c16="http://schemas.microsoft.com/office/drawing/2014/chart" uri="{C3380CC4-5D6E-409C-BE32-E72D297353CC}">
              <c16:uniqueId val="{00000000-7F87-4988-BB84-95D1964F18E5}"/>
            </c:ext>
          </c:extLst>
        </c:ser>
        <c:dLbls>
          <c:showLegendKey val="0"/>
          <c:showVal val="0"/>
          <c:showCatName val="0"/>
          <c:showSerName val="0"/>
          <c:showPercent val="0"/>
          <c:showBubbleSize val="0"/>
        </c:dLbls>
        <c:gapWidth val="20"/>
        <c:axId val="244314271"/>
        <c:axId val="407783856"/>
      </c:barChart>
      <c:catAx>
        <c:axId val="244314271"/>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07783856"/>
        <c:crosses val="autoZero"/>
        <c:auto val="1"/>
        <c:lblAlgn val="ctr"/>
        <c:lblOffset val="100"/>
        <c:noMultiLvlLbl val="0"/>
      </c:catAx>
      <c:valAx>
        <c:axId val="4077838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in"/>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44314271"/>
        <c:crosses val="autoZero"/>
        <c:crossBetween val="between"/>
        <c:min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223843000115767E-2"/>
          <c:y val="6.6617257145243122E-2"/>
          <c:w val="0.96682923759331163"/>
          <c:h val="0.86649930061170377"/>
        </c:manualLayout>
      </c:layout>
      <c:lineChart>
        <c:grouping val="standard"/>
        <c:varyColors val="0"/>
        <c:ser>
          <c:idx val="0"/>
          <c:order val="0"/>
          <c:tx>
            <c:strRef>
              <c:f>Sheet1!$B$1</c:f>
              <c:strCache>
                <c:ptCount val="1"/>
                <c:pt idx="0">
                  <c:v>10-Year US Treasury yield</c:v>
                </c:pt>
              </c:strCache>
            </c:strRef>
          </c:tx>
          <c:spPr>
            <a:ln w="28575" cap="rnd">
              <a:solidFill>
                <a:schemeClr val="accent2"/>
              </a:solidFill>
              <a:round/>
            </a:ln>
            <a:effectLst/>
          </c:spPr>
          <c:marker>
            <c:symbol val="none"/>
          </c:marker>
          <c:cat>
            <c:numRef>
              <c:f>Sheet1!$A$2:$A$265</c:f>
              <c:numCache>
                <c:formatCode>[$-409]mmm\-yy;@</c:formatCode>
                <c:ptCount val="264"/>
                <c:pt idx="0">
                  <c:v>37257</c:v>
                </c:pt>
                <c:pt idx="1">
                  <c:v>37288</c:v>
                </c:pt>
                <c:pt idx="2">
                  <c:v>37316</c:v>
                </c:pt>
                <c:pt idx="3">
                  <c:v>37347</c:v>
                </c:pt>
                <c:pt idx="4">
                  <c:v>37377</c:v>
                </c:pt>
                <c:pt idx="5">
                  <c:v>37408</c:v>
                </c:pt>
                <c:pt idx="6">
                  <c:v>37438</c:v>
                </c:pt>
                <c:pt idx="7">
                  <c:v>37469</c:v>
                </c:pt>
                <c:pt idx="8">
                  <c:v>37500</c:v>
                </c:pt>
                <c:pt idx="9">
                  <c:v>37530</c:v>
                </c:pt>
                <c:pt idx="10">
                  <c:v>37561</c:v>
                </c:pt>
                <c:pt idx="11">
                  <c:v>37591</c:v>
                </c:pt>
                <c:pt idx="12">
                  <c:v>37622</c:v>
                </c:pt>
                <c:pt idx="13">
                  <c:v>37653</c:v>
                </c:pt>
                <c:pt idx="14">
                  <c:v>37681</c:v>
                </c:pt>
                <c:pt idx="15">
                  <c:v>37712</c:v>
                </c:pt>
                <c:pt idx="16">
                  <c:v>37742</c:v>
                </c:pt>
                <c:pt idx="17">
                  <c:v>37773</c:v>
                </c:pt>
                <c:pt idx="18">
                  <c:v>37803</c:v>
                </c:pt>
                <c:pt idx="19">
                  <c:v>37834</c:v>
                </c:pt>
                <c:pt idx="20">
                  <c:v>37865</c:v>
                </c:pt>
                <c:pt idx="21">
                  <c:v>37895</c:v>
                </c:pt>
                <c:pt idx="22">
                  <c:v>37926</c:v>
                </c:pt>
                <c:pt idx="23">
                  <c:v>37956</c:v>
                </c:pt>
                <c:pt idx="24">
                  <c:v>37987</c:v>
                </c:pt>
                <c:pt idx="25">
                  <c:v>38018</c:v>
                </c:pt>
                <c:pt idx="26">
                  <c:v>38047</c:v>
                </c:pt>
                <c:pt idx="27">
                  <c:v>38078</c:v>
                </c:pt>
                <c:pt idx="28">
                  <c:v>38108</c:v>
                </c:pt>
                <c:pt idx="29">
                  <c:v>38139</c:v>
                </c:pt>
                <c:pt idx="30">
                  <c:v>38169</c:v>
                </c:pt>
                <c:pt idx="31">
                  <c:v>38200</c:v>
                </c:pt>
                <c:pt idx="32">
                  <c:v>38231</c:v>
                </c:pt>
                <c:pt idx="33">
                  <c:v>38261</c:v>
                </c:pt>
                <c:pt idx="34">
                  <c:v>38292</c:v>
                </c:pt>
                <c:pt idx="35">
                  <c:v>38322</c:v>
                </c:pt>
                <c:pt idx="36">
                  <c:v>38353</c:v>
                </c:pt>
                <c:pt idx="37">
                  <c:v>38384</c:v>
                </c:pt>
                <c:pt idx="38">
                  <c:v>38412</c:v>
                </c:pt>
                <c:pt idx="39">
                  <c:v>38443</c:v>
                </c:pt>
                <c:pt idx="40">
                  <c:v>38473</c:v>
                </c:pt>
                <c:pt idx="41">
                  <c:v>38504</c:v>
                </c:pt>
                <c:pt idx="42">
                  <c:v>38534</c:v>
                </c:pt>
                <c:pt idx="43">
                  <c:v>38565</c:v>
                </c:pt>
                <c:pt idx="44">
                  <c:v>38596</c:v>
                </c:pt>
                <c:pt idx="45">
                  <c:v>38626</c:v>
                </c:pt>
                <c:pt idx="46">
                  <c:v>38657</c:v>
                </c:pt>
                <c:pt idx="47">
                  <c:v>38687</c:v>
                </c:pt>
                <c:pt idx="48">
                  <c:v>38718</c:v>
                </c:pt>
                <c:pt idx="49">
                  <c:v>38749</c:v>
                </c:pt>
                <c:pt idx="50">
                  <c:v>38777</c:v>
                </c:pt>
                <c:pt idx="51">
                  <c:v>38808</c:v>
                </c:pt>
                <c:pt idx="52">
                  <c:v>38838</c:v>
                </c:pt>
                <c:pt idx="53">
                  <c:v>38869</c:v>
                </c:pt>
                <c:pt idx="54">
                  <c:v>38899</c:v>
                </c:pt>
                <c:pt idx="55">
                  <c:v>38930</c:v>
                </c:pt>
                <c:pt idx="56">
                  <c:v>38961</c:v>
                </c:pt>
                <c:pt idx="57">
                  <c:v>38991</c:v>
                </c:pt>
                <c:pt idx="58">
                  <c:v>39022</c:v>
                </c:pt>
                <c:pt idx="59">
                  <c:v>39052</c:v>
                </c:pt>
                <c:pt idx="60">
                  <c:v>39083</c:v>
                </c:pt>
                <c:pt idx="61">
                  <c:v>39114</c:v>
                </c:pt>
                <c:pt idx="62">
                  <c:v>39142</c:v>
                </c:pt>
                <c:pt idx="63">
                  <c:v>39173</c:v>
                </c:pt>
                <c:pt idx="64">
                  <c:v>39203</c:v>
                </c:pt>
                <c:pt idx="65">
                  <c:v>39234</c:v>
                </c:pt>
                <c:pt idx="66">
                  <c:v>39264</c:v>
                </c:pt>
                <c:pt idx="67">
                  <c:v>39295</c:v>
                </c:pt>
                <c:pt idx="68">
                  <c:v>39326</c:v>
                </c:pt>
                <c:pt idx="69">
                  <c:v>39356</c:v>
                </c:pt>
                <c:pt idx="70">
                  <c:v>39387</c:v>
                </c:pt>
                <c:pt idx="71">
                  <c:v>39417</c:v>
                </c:pt>
                <c:pt idx="72">
                  <c:v>39448</c:v>
                </c:pt>
                <c:pt idx="73">
                  <c:v>39479</c:v>
                </c:pt>
                <c:pt idx="74">
                  <c:v>39508</c:v>
                </c:pt>
                <c:pt idx="75">
                  <c:v>39539</c:v>
                </c:pt>
                <c:pt idx="76">
                  <c:v>39569</c:v>
                </c:pt>
                <c:pt idx="77">
                  <c:v>39600</c:v>
                </c:pt>
                <c:pt idx="78">
                  <c:v>39630</c:v>
                </c:pt>
                <c:pt idx="79">
                  <c:v>39661</c:v>
                </c:pt>
                <c:pt idx="80">
                  <c:v>39692</c:v>
                </c:pt>
                <c:pt idx="81">
                  <c:v>39722</c:v>
                </c:pt>
                <c:pt idx="82">
                  <c:v>39753</c:v>
                </c:pt>
                <c:pt idx="83">
                  <c:v>39783</c:v>
                </c:pt>
                <c:pt idx="84">
                  <c:v>39814</c:v>
                </c:pt>
                <c:pt idx="85">
                  <c:v>39845</c:v>
                </c:pt>
                <c:pt idx="86">
                  <c:v>39873</c:v>
                </c:pt>
                <c:pt idx="87">
                  <c:v>39904</c:v>
                </c:pt>
                <c:pt idx="88">
                  <c:v>39934</c:v>
                </c:pt>
                <c:pt idx="89">
                  <c:v>39965</c:v>
                </c:pt>
                <c:pt idx="90">
                  <c:v>39995</c:v>
                </c:pt>
                <c:pt idx="91">
                  <c:v>40026</c:v>
                </c:pt>
                <c:pt idx="92">
                  <c:v>40057</c:v>
                </c:pt>
                <c:pt idx="93">
                  <c:v>40087</c:v>
                </c:pt>
                <c:pt idx="94">
                  <c:v>40118</c:v>
                </c:pt>
                <c:pt idx="95">
                  <c:v>40148</c:v>
                </c:pt>
                <c:pt idx="96">
                  <c:v>40179</c:v>
                </c:pt>
                <c:pt idx="97">
                  <c:v>40210</c:v>
                </c:pt>
                <c:pt idx="98">
                  <c:v>40238</c:v>
                </c:pt>
                <c:pt idx="99">
                  <c:v>40269</c:v>
                </c:pt>
                <c:pt idx="100">
                  <c:v>40299</c:v>
                </c:pt>
                <c:pt idx="101">
                  <c:v>40330</c:v>
                </c:pt>
                <c:pt idx="102">
                  <c:v>40360</c:v>
                </c:pt>
                <c:pt idx="103">
                  <c:v>40391</c:v>
                </c:pt>
                <c:pt idx="104">
                  <c:v>40422</c:v>
                </c:pt>
                <c:pt idx="105">
                  <c:v>40452</c:v>
                </c:pt>
                <c:pt idx="106">
                  <c:v>40483</c:v>
                </c:pt>
                <c:pt idx="107">
                  <c:v>40513</c:v>
                </c:pt>
                <c:pt idx="108">
                  <c:v>40544</c:v>
                </c:pt>
                <c:pt idx="109">
                  <c:v>40575</c:v>
                </c:pt>
                <c:pt idx="110">
                  <c:v>40603</c:v>
                </c:pt>
                <c:pt idx="111">
                  <c:v>40634</c:v>
                </c:pt>
                <c:pt idx="112">
                  <c:v>40664</c:v>
                </c:pt>
                <c:pt idx="113">
                  <c:v>40695</c:v>
                </c:pt>
                <c:pt idx="114">
                  <c:v>40725</c:v>
                </c:pt>
                <c:pt idx="115">
                  <c:v>40756</c:v>
                </c:pt>
                <c:pt idx="116">
                  <c:v>40787</c:v>
                </c:pt>
                <c:pt idx="117">
                  <c:v>40817</c:v>
                </c:pt>
                <c:pt idx="118">
                  <c:v>40848</c:v>
                </c:pt>
                <c:pt idx="119">
                  <c:v>40878</c:v>
                </c:pt>
                <c:pt idx="120">
                  <c:v>40909</c:v>
                </c:pt>
                <c:pt idx="121">
                  <c:v>40940</c:v>
                </c:pt>
                <c:pt idx="122">
                  <c:v>40969</c:v>
                </c:pt>
                <c:pt idx="123">
                  <c:v>41000</c:v>
                </c:pt>
                <c:pt idx="124">
                  <c:v>41030</c:v>
                </c:pt>
                <c:pt idx="125">
                  <c:v>41061</c:v>
                </c:pt>
                <c:pt idx="126">
                  <c:v>41091</c:v>
                </c:pt>
                <c:pt idx="127">
                  <c:v>41122</c:v>
                </c:pt>
                <c:pt idx="128">
                  <c:v>41153</c:v>
                </c:pt>
                <c:pt idx="129">
                  <c:v>41183</c:v>
                </c:pt>
                <c:pt idx="130">
                  <c:v>41214</c:v>
                </c:pt>
                <c:pt idx="131">
                  <c:v>41244</c:v>
                </c:pt>
                <c:pt idx="132">
                  <c:v>41275</c:v>
                </c:pt>
                <c:pt idx="133">
                  <c:v>41306</c:v>
                </c:pt>
                <c:pt idx="134">
                  <c:v>41334</c:v>
                </c:pt>
                <c:pt idx="135">
                  <c:v>41365</c:v>
                </c:pt>
                <c:pt idx="136">
                  <c:v>41395</c:v>
                </c:pt>
                <c:pt idx="137">
                  <c:v>41426</c:v>
                </c:pt>
                <c:pt idx="138">
                  <c:v>41456</c:v>
                </c:pt>
                <c:pt idx="139">
                  <c:v>41487</c:v>
                </c:pt>
                <c:pt idx="140">
                  <c:v>41518</c:v>
                </c:pt>
                <c:pt idx="141">
                  <c:v>41548</c:v>
                </c:pt>
                <c:pt idx="142">
                  <c:v>41579</c:v>
                </c:pt>
                <c:pt idx="143">
                  <c:v>41609</c:v>
                </c:pt>
                <c:pt idx="144">
                  <c:v>41640</c:v>
                </c:pt>
                <c:pt idx="145">
                  <c:v>41671</c:v>
                </c:pt>
                <c:pt idx="146">
                  <c:v>41729</c:v>
                </c:pt>
                <c:pt idx="147">
                  <c:v>41759</c:v>
                </c:pt>
                <c:pt idx="148">
                  <c:v>41790</c:v>
                </c:pt>
                <c:pt idx="149">
                  <c:v>41820</c:v>
                </c:pt>
                <c:pt idx="150">
                  <c:v>41851</c:v>
                </c:pt>
                <c:pt idx="151">
                  <c:v>41882</c:v>
                </c:pt>
                <c:pt idx="152">
                  <c:v>41912</c:v>
                </c:pt>
                <c:pt idx="153">
                  <c:v>41942</c:v>
                </c:pt>
                <c:pt idx="154">
                  <c:v>41973</c:v>
                </c:pt>
                <c:pt idx="155">
                  <c:v>42004</c:v>
                </c:pt>
                <c:pt idx="156">
                  <c:v>42035</c:v>
                </c:pt>
                <c:pt idx="157">
                  <c:v>42063</c:v>
                </c:pt>
                <c:pt idx="158">
                  <c:v>42094</c:v>
                </c:pt>
                <c:pt idx="159">
                  <c:v>42124</c:v>
                </c:pt>
                <c:pt idx="160">
                  <c:v>42155</c:v>
                </c:pt>
                <c:pt idx="161">
                  <c:v>42185</c:v>
                </c:pt>
                <c:pt idx="162">
                  <c:v>42216</c:v>
                </c:pt>
                <c:pt idx="163">
                  <c:v>42247</c:v>
                </c:pt>
                <c:pt idx="164">
                  <c:v>42277</c:v>
                </c:pt>
                <c:pt idx="165">
                  <c:v>42308</c:v>
                </c:pt>
                <c:pt idx="166">
                  <c:v>42338</c:v>
                </c:pt>
                <c:pt idx="167" formatCode="mmm\-yy">
                  <c:v>42369</c:v>
                </c:pt>
                <c:pt idx="168" formatCode="mmm\-yy">
                  <c:v>42398</c:v>
                </c:pt>
                <c:pt idx="169" formatCode="mmm\-yy">
                  <c:v>42429</c:v>
                </c:pt>
                <c:pt idx="170" formatCode="mmm\-yy">
                  <c:v>42460</c:v>
                </c:pt>
                <c:pt idx="171" formatCode="mmm\-yy">
                  <c:v>42490</c:v>
                </c:pt>
                <c:pt idx="172" formatCode="mmm\-yy">
                  <c:v>42521</c:v>
                </c:pt>
                <c:pt idx="173" formatCode="mmm\-yy">
                  <c:v>42551</c:v>
                </c:pt>
                <c:pt idx="174" formatCode="mmm\-yy">
                  <c:v>42582</c:v>
                </c:pt>
                <c:pt idx="175" formatCode="mmm\-yy">
                  <c:v>42613</c:v>
                </c:pt>
                <c:pt idx="176" formatCode="mmm\-yy">
                  <c:v>42643</c:v>
                </c:pt>
                <c:pt idx="177" formatCode="mmm\-yy">
                  <c:v>42674</c:v>
                </c:pt>
                <c:pt idx="178" formatCode="mmm\-yy">
                  <c:v>42704</c:v>
                </c:pt>
                <c:pt idx="179" formatCode="mmm\-yy">
                  <c:v>42735</c:v>
                </c:pt>
                <c:pt idx="180" formatCode="mmm\-yy">
                  <c:v>42766</c:v>
                </c:pt>
                <c:pt idx="181" formatCode="mmm\-yy">
                  <c:v>42794</c:v>
                </c:pt>
                <c:pt idx="182" formatCode="mmm\-yy">
                  <c:v>42825</c:v>
                </c:pt>
                <c:pt idx="183" formatCode="mmm\-yy">
                  <c:v>42855</c:v>
                </c:pt>
                <c:pt idx="184" formatCode="mmm\-yy">
                  <c:v>42886</c:v>
                </c:pt>
                <c:pt idx="185" formatCode="mmm\-yy">
                  <c:v>42916</c:v>
                </c:pt>
                <c:pt idx="186" formatCode="mmm\-yy">
                  <c:v>42947</c:v>
                </c:pt>
                <c:pt idx="187" formatCode="mmm\-yy">
                  <c:v>42978</c:v>
                </c:pt>
                <c:pt idx="188" formatCode="mmm\-yy">
                  <c:v>43008</c:v>
                </c:pt>
                <c:pt idx="189" formatCode="mmm\-yy">
                  <c:v>43039</c:v>
                </c:pt>
                <c:pt idx="190" formatCode="mmm\-yy">
                  <c:v>43069</c:v>
                </c:pt>
                <c:pt idx="191" formatCode="mmm\-yy">
                  <c:v>43100</c:v>
                </c:pt>
                <c:pt idx="192" formatCode="mmm\-yy">
                  <c:v>43131</c:v>
                </c:pt>
                <c:pt idx="193" formatCode="mmm\-yy">
                  <c:v>43159</c:v>
                </c:pt>
                <c:pt idx="194" formatCode="mmm\-yy">
                  <c:v>43190</c:v>
                </c:pt>
                <c:pt idx="195" formatCode="mmm\-yy">
                  <c:v>43220</c:v>
                </c:pt>
                <c:pt idx="196" formatCode="mmm\-yy">
                  <c:v>43251</c:v>
                </c:pt>
                <c:pt idx="197" formatCode="mmm\-yy">
                  <c:v>43281</c:v>
                </c:pt>
                <c:pt idx="198" formatCode="mmm\-yy">
                  <c:v>43312</c:v>
                </c:pt>
                <c:pt idx="199" formatCode="mmm\-yy">
                  <c:v>43343</c:v>
                </c:pt>
                <c:pt idx="200" formatCode="mmm\-yy">
                  <c:v>43373</c:v>
                </c:pt>
                <c:pt idx="201" formatCode="mmm\-yy">
                  <c:v>43404</c:v>
                </c:pt>
                <c:pt idx="202" formatCode="mmm\-yy">
                  <c:v>43434</c:v>
                </c:pt>
                <c:pt idx="203" formatCode="mmm\-yy">
                  <c:v>43465</c:v>
                </c:pt>
                <c:pt idx="204" formatCode="mmm\-yy">
                  <c:v>43496</c:v>
                </c:pt>
                <c:pt idx="205" formatCode="mmm\-yy">
                  <c:v>43524</c:v>
                </c:pt>
                <c:pt idx="206" formatCode="mmm\-yy">
                  <c:v>43555</c:v>
                </c:pt>
                <c:pt idx="207" formatCode="mmm\-yy">
                  <c:v>43585</c:v>
                </c:pt>
                <c:pt idx="208" formatCode="mmm\-yy">
                  <c:v>43616</c:v>
                </c:pt>
                <c:pt idx="209" formatCode="mmm\-yy">
                  <c:v>43646</c:v>
                </c:pt>
                <c:pt idx="210" formatCode="mmm\-yy">
                  <c:v>43677</c:v>
                </c:pt>
                <c:pt idx="211" formatCode="mmm\-yy">
                  <c:v>43708</c:v>
                </c:pt>
                <c:pt idx="212" formatCode="mmm\-yy">
                  <c:v>43738</c:v>
                </c:pt>
                <c:pt idx="213" formatCode="mmm\-yy">
                  <c:v>43769</c:v>
                </c:pt>
                <c:pt idx="214" formatCode="mmm\-yy">
                  <c:v>43799</c:v>
                </c:pt>
                <c:pt idx="215" formatCode="mmm\-yy">
                  <c:v>43830</c:v>
                </c:pt>
                <c:pt idx="216" formatCode="mmm\-yy">
                  <c:v>43861</c:v>
                </c:pt>
                <c:pt idx="217" formatCode="mmm\-yy">
                  <c:v>43889</c:v>
                </c:pt>
                <c:pt idx="218" formatCode="mmm\-yy">
                  <c:v>43921</c:v>
                </c:pt>
                <c:pt idx="219" formatCode="mmm\-yy">
                  <c:v>43951</c:v>
                </c:pt>
                <c:pt idx="220" formatCode="mmm\-yy">
                  <c:v>43982</c:v>
                </c:pt>
                <c:pt idx="221" formatCode="mmm\-yy">
                  <c:v>44012</c:v>
                </c:pt>
                <c:pt idx="222" formatCode="mmm\-yy">
                  <c:v>44043</c:v>
                </c:pt>
                <c:pt idx="223" formatCode="mmm\-yy">
                  <c:v>44074</c:v>
                </c:pt>
                <c:pt idx="224" formatCode="mmm\-yy">
                  <c:v>44104</c:v>
                </c:pt>
                <c:pt idx="225" formatCode="mmm\-yy">
                  <c:v>44135</c:v>
                </c:pt>
                <c:pt idx="226" formatCode="mmm\-yy">
                  <c:v>44165</c:v>
                </c:pt>
                <c:pt idx="227" formatCode="mmm\-yy">
                  <c:v>44196</c:v>
                </c:pt>
                <c:pt idx="228" formatCode="mmm\-yy">
                  <c:v>44227</c:v>
                </c:pt>
                <c:pt idx="229" formatCode="mmm\-yy">
                  <c:v>44255</c:v>
                </c:pt>
                <c:pt idx="230" formatCode="mmm\-yy">
                  <c:v>44286</c:v>
                </c:pt>
                <c:pt idx="231" formatCode="mmm\-yy">
                  <c:v>44316</c:v>
                </c:pt>
                <c:pt idx="232" formatCode="mmm\-yy">
                  <c:v>44347</c:v>
                </c:pt>
                <c:pt idx="233" formatCode="mmm\-yy">
                  <c:v>44377</c:v>
                </c:pt>
                <c:pt idx="234" formatCode="mmm\-yy">
                  <c:v>44408</c:v>
                </c:pt>
                <c:pt idx="235" formatCode="mmm\-yy">
                  <c:v>44439</c:v>
                </c:pt>
                <c:pt idx="236" formatCode="mmm\-yy">
                  <c:v>44469</c:v>
                </c:pt>
                <c:pt idx="237" formatCode="mmm\-yy">
                  <c:v>44500</c:v>
                </c:pt>
                <c:pt idx="238" formatCode="mmm\-yy">
                  <c:v>44530</c:v>
                </c:pt>
                <c:pt idx="239" formatCode="mmm\-yy">
                  <c:v>44561</c:v>
                </c:pt>
                <c:pt idx="240" formatCode="mmm\-yy">
                  <c:v>44592</c:v>
                </c:pt>
                <c:pt idx="241" formatCode="mmm\-yy">
                  <c:v>44620</c:v>
                </c:pt>
                <c:pt idx="242" formatCode="mmm\-yy">
                  <c:v>44651</c:v>
                </c:pt>
                <c:pt idx="243" formatCode="mmm\-yy">
                  <c:v>44681</c:v>
                </c:pt>
                <c:pt idx="244" formatCode="mmm\-yy">
                  <c:v>44712</c:v>
                </c:pt>
                <c:pt idx="245" formatCode="mmm\-yy">
                  <c:v>44742</c:v>
                </c:pt>
                <c:pt idx="246" formatCode="mmm\-yy">
                  <c:v>44773</c:v>
                </c:pt>
                <c:pt idx="247" formatCode="mmm\-yy">
                  <c:v>44804</c:v>
                </c:pt>
                <c:pt idx="248" formatCode="mmm\-yy">
                  <c:v>44834</c:v>
                </c:pt>
                <c:pt idx="249" formatCode="mmm\-yy">
                  <c:v>44865</c:v>
                </c:pt>
                <c:pt idx="250" formatCode="mmm\-yy">
                  <c:v>44895</c:v>
                </c:pt>
                <c:pt idx="251" formatCode="mmm\-yy">
                  <c:v>44926</c:v>
                </c:pt>
                <c:pt idx="252" formatCode="mmm\-yy">
                  <c:v>44957</c:v>
                </c:pt>
                <c:pt idx="253" formatCode="mmm\-yy">
                  <c:v>44985</c:v>
                </c:pt>
                <c:pt idx="254" formatCode="mmm\-yy">
                  <c:v>45016</c:v>
                </c:pt>
                <c:pt idx="255" formatCode="mmm\-yy">
                  <c:v>45046</c:v>
                </c:pt>
                <c:pt idx="256" formatCode="mmm\-yy">
                  <c:v>45077</c:v>
                </c:pt>
                <c:pt idx="257" formatCode="mmm\-yy">
                  <c:v>45107</c:v>
                </c:pt>
                <c:pt idx="258" formatCode="mmm\-yy">
                  <c:v>45138</c:v>
                </c:pt>
                <c:pt idx="259" formatCode="mmm\-yy">
                  <c:v>45169</c:v>
                </c:pt>
                <c:pt idx="260" formatCode="mmm\-yy">
                  <c:v>45199</c:v>
                </c:pt>
                <c:pt idx="261" formatCode="mmm\-yy">
                  <c:v>45230</c:v>
                </c:pt>
                <c:pt idx="262" formatCode="mmm\-yy">
                  <c:v>45260</c:v>
                </c:pt>
                <c:pt idx="263" formatCode="mmm\-yy">
                  <c:v>45291</c:v>
                </c:pt>
              </c:numCache>
            </c:numRef>
          </c:cat>
          <c:val>
            <c:numRef>
              <c:f>Sheet1!$B$2:$B$265</c:f>
              <c:numCache>
                <c:formatCode>General</c:formatCode>
                <c:ptCount val="264"/>
                <c:pt idx="0">
                  <c:v>5.07</c:v>
                </c:pt>
                <c:pt idx="1">
                  <c:v>4.88</c:v>
                </c:pt>
                <c:pt idx="2">
                  <c:v>5.42</c:v>
                </c:pt>
                <c:pt idx="3">
                  <c:v>5.1100000000000003</c:v>
                </c:pt>
                <c:pt idx="4">
                  <c:v>5.08</c:v>
                </c:pt>
                <c:pt idx="5">
                  <c:v>4.8600000000000003</c:v>
                </c:pt>
                <c:pt idx="6">
                  <c:v>4.51</c:v>
                </c:pt>
                <c:pt idx="7">
                  <c:v>4.1399999999999997</c:v>
                </c:pt>
                <c:pt idx="8">
                  <c:v>3.63</c:v>
                </c:pt>
                <c:pt idx="9">
                  <c:v>3.93</c:v>
                </c:pt>
                <c:pt idx="10">
                  <c:v>4.22</c:v>
                </c:pt>
                <c:pt idx="11">
                  <c:v>3.83</c:v>
                </c:pt>
                <c:pt idx="12">
                  <c:v>4</c:v>
                </c:pt>
                <c:pt idx="13">
                  <c:v>3.71</c:v>
                </c:pt>
                <c:pt idx="14">
                  <c:v>3.83</c:v>
                </c:pt>
                <c:pt idx="15">
                  <c:v>3.89</c:v>
                </c:pt>
                <c:pt idx="16">
                  <c:v>3.37</c:v>
                </c:pt>
                <c:pt idx="17">
                  <c:v>3.54</c:v>
                </c:pt>
                <c:pt idx="18">
                  <c:v>4.49</c:v>
                </c:pt>
                <c:pt idx="19">
                  <c:v>4.45</c:v>
                </c:pt>
                <c:pt idx="20">
                  <c:v>3.96</c:v>
                </c:pt>
                <c:pt idx="21">
                  <c:v>4.33</c:v>
                </c:pt>
                <c:pt idx="22">
                  <c:v>4.34</c:v>
                </c:pt>
                <c:pt idx="23">
                  <c:v>4.2699999999999996</c:v>
                </c:pt>
                <c:pt idx="24">
                  <c:v>4.16</c:v>
                </c:pt>
                <c:pt idx="25">
                  <c:v>3.99</c:v>
                </c:pt>
                <c:pt idx="26">
                  <c:v>3.86</c:v>
                </c:pt>
                <c:pt idx="27">
                  <c:v>4.53</c:v>
                </c:pt>
                <c:pt idx="28">
                  <c:v>4.66</c:v>
                </c:pt>
                <c:pt idx="29">
                  <c:v>4.62</c:v>
                </c:pt>
                <c:pt idx="30">
                  <c:v>4.5</c:v>
                </c:pt>
                <c:pt idx="31">
                  <c:v>4.13</c:v>
                </c:pt>
                <c:pt idx="32">
                  <c:v>4.1399999999999997</c:v>
                </c:pt>
                <c:pt idx="33">
                  <c:v>4.05</c:v>
                </c:pt>
                <c:pt idx="34">
                  <c:v>4.3600000000000003</c:v>
                </c:pt>
                <c:pt idx="35">
                  <c:v>4.24</c:v>
                </c:pt>
                <c:pt idx="36">
                  <c:v>4.1399999999999997</c:v>
                </c:pt>
                <c:pt idx="37">
                  <c:v>4.3600000000000003</c:v>
                </c:pt>
                <c:pt idx="38">
                  <c:v>4.5</c:v>
                </c:pt>
                <c:pt idx="39">
                  <c:v>4.21</c:v>
                </c:pt>
                <c:pt idx="40">
                  <c:v>4</c:v>
                </c:pt>
                <c:pt idx="41">
                  <c:v>3.94</c:v>
                </c:pt>
                <c:pt idx="42">
                  <c:v>4.28</c:v>
                </c:pt>
                <c:pt idx="43">
                  <c:v>4.0199999999999996</c:v>
                </c:pt>
                <c:pt idx="44">
                  <c:v>4.34</c:v>
                </c:pt>
                <c:pt idx="45">
                  <c:v>4.57</c:v>
                </c:pt>
                <c:pt idx="46">
                  <c:v>4.49</c:v>
                </c:pt>
                <c:pt idx="47">
                  <c:v>4.3899999999999997</c:v>
                </c:pt>
                <c:pt idx="48">
                  <c:v>4.53</c:v>
                </c:pt>
                <c:pt idx="49">
                  <c:v>4.55</c:v>
                </c:pt>
                <c:pt idx="50">
                  <c:v>4.8600000000000003</c:v>
                </c:pt>
                <c:pt idx="51">
                  <c:v>5.07</c:v>
                </c:pt>
                <c:pt idx="52">
                  <c:v>5.12</c:v>
                </c:pt>
                <c:pt idx="53">
                  <c:v>5.15</c:v>
                </c:pt>
                <c:pt idx="54">
                  <c:v>4.99</c:v>
                </c:pt>
                <c:pt idx="55">
                  <c:v>4.74</c:v>
                </c:pt>
                <c:pt idx="56">
                  <c:v>4.6399999999999997</c:v>
                </c:pt>
                <c:pt idx="57">
                  <c:v>4.6100000000000003</c:v>
                </c:pt>
                <c:pt idx="58">
                  <c:v>4.46</c:v>
                </c:pt>
                <c:pt idx="59">
                  <c:v>4.71</c:v>
                </c:pt>
                <c:pt idx="60">
                  <c:v>4.83</c:v>
                </c:pt>
                <c:pt idx="61">
                  <c:v>4.5599999999999996</c:v>
                </c:pt>
                <c:pt idx="62">
                  <c:v>4.6500000000000004</c:v>
                </c:pt>
                <c:pt idx="63">
                  <c:v>4.63</c:v>
                </c:pt>
                <c:pt idx="64">
                  <c:v>4.9000000000000004</c:v>
                </c:pt>
                <c:pt idx="65">
                  <c:v>5.03</c:v>
                </c:pt>
                <c:pt idx="66">
                  <c:v>4.78</c:v>
                </c:pt>
                <c:pt idx="67">
                  <c:v>4.54</c:v>
                </c:pt>
                <c:pt idx="68">
                  <c:v>4.59</c:v>
                </c:pt>
                <c:pt idx="69">
                  <c:v>4.4800000000000004</c:v>
                </c:pt>
                <c:pt idx="70">
                  <c:v>3.97</c:v>
                </c:pt>
                <c:pt idx="71">
                  <c:v>4.04</c:v>
                </c:pt>
                <c:pt idx="72">
                  <c:v>3.67</c:v>
                </c:pt>
                <c:pt idx="73">
                  <c:v>3.53</c:v>
                </c:pt>
                <c:pt idx="74">
                  <c:v>3.45</c:v>
                </c:pt>
                <c:pt idx="75">
                  <c:v>3.77</c:v>
                </c:pt>
                <c:pt idx="76">
                  <c:v>4.0599999999999996</c:v>
                </c:pt>
                <c:pt idx="77">
                  <c:v>3.99</c:v>
                </c:pt>
                <c:pt idx="78">
                  <c:v>3.99</c:v>
                </c:pt>
                <c:pt idx="79">
                  <c:v>3.83</c:v>
                </c:pt>
                <c:pt idx="80">
                  <c:v>3.85</c:v>
                </c:pt>
                <c:pt idx="81">
                  <c:v>4.01</c:v>
                </c:pt>
                <c:pt idx="82">
                  <c:v>2.93</c:v>
                </c:pt>
                <c:pt idx="83">
                  <c:v>2.25</c:v>
                </c:pt>
                <c:pt idx="84">
                  <c:v>2.87</c:v>
                </c:pt>
                <c:pt idx="85">
                  <c:v>3.02</c:v>
                </c:pt>
                <c:pt idx="86">
                  <c:v>2.71</c:v>
                </c:pt>
                <c:pt idx="87">
                  <c:v>3.16</c:v>
                </c:pt>
                <c:pt idx="88">
                  <c:v>3.47</c:v>
                </c:pt>
                <c:pt idx="89">
                  <c:v>3.53</c:v>
                </c:pt>
                <c:pt idx="90">
                  <c:v>3.52</c:v>
                </c:pt>
                <c:pt idx="91">
                  <c:v>3.4</c:v>
                </c:pt>
                <c:pt idx="92">
                  <c:v>3.31</c:v>
                </c:pt>
                <c:pt idx="93">
                  <c:v>3.41</c:v>
                </c:pt>
                <c:pt idx="94">
                  <c:v>3.21</c:v>
                </c:pt>
                <c:pt idx="95">
                  <c:v>3.85</c:v>
                </c:pt>
                <c:pt idx="96">
                  <c:v>3.63</c:v>
                </c:pt>
                <c:pt idx="97">
                  <c:v>3.61</c:v>
                </c:pt>
                <c:pt idx="98">
                  <c:v>3.84</c:v>
                </c:pt>
                <c:pt idx="99">
                  <c:v>3.69</c:v>
                </c:pt>
                <c:pt idx="100">
                  <c:v>3.31</c:v>
                </c:pt>
                <c:pt idx="101">
                  <c:v>2.97</c:v>
                </c:pt>
                <c:pt idx="102">
                  <c:v>2.94</c:v>
                </c:pt>
                <c:pt idx="103">
                  <c:v>2.4700000000000002</c:v>
                </c:pt>
                <c:pt idx="104">
                  <c:v>2.5299999999999998</c:v>
                </c:pt>
                <c:pt idx="105">
                  <c:v>2.63</c:v>
                </c:pt>
                <c:pt idx="106">
                  <c:v>2.81</c:v>
                </c:pt>
                <c:pt idx="107">
                  <c:v>3.3</c:v>
                </c:pt>
                <c:pt idx="108">
                  <c:v>3.42</c:v>
                </c:pt>
                <c:pt idx="109">
                  <c:v>3.42</c:v>
                </c:pt>
                <c:pt idx="110">
                  <c:v>3.47</c:v>
                </c:pt>
                <c:pt idx="111">
                  <c:v>3.32</c:v>
                </c:pt>
                <c:pt idx="112">
                  <c:v>3.05</c:v>
                </c:pt>
                <c:pt idx="113">
                  <c:v>3.18</c:v>
                </c:pt>
                <c:pt idx="114">
                  <c:v>2.82</c:v>
                </c:pt>
                <c:pt idx="115">
                  <c:v>2.23</c:v>
                </c:pt>
                <c:pt idx="116">
                  <c:v>1.92</c:v>
                </c:pt>
                <c:pt idx="117">
                  <c:v>2.17</c:v>
                </c:pt>
                <c:pt idx="118">
                  <c:v>2.08</c:v>
                </c:pt>
                <c:pt idx="119">
                  <c:v>1.89</c:v>
                </c:pt>
                <c:pt idx="120">
                  <c:v>1.83</c:v>
                </c:pt>
                <c:pt idx="121">
                  <c:v>1.98</c:v>
                </c:pt>
                <c:pt idx="122">
                  <c:v>2.23</c:v>
                </c:pt>
                <c:pt idx="123">
                  <c:v>1.95</c:v>
                </c:pt>
                <c:pt idx="124">
                  <c:v>1.59</c:v>
                </c:pt>
                <c:pt idx="125">
                  <c:v>1.67</c:v>
                </c:pt>
                <c:pt idx="126">
                  <c:v>1.51</c:v>
                </c:pt>
                <c:pt idx="127">
                  <c:v>1.57</c:v>
                </c:pt>
                <c:pt idx="128">
                  <c:v>1.65</c:v>
                </c:pt>
                <c:pt idx="129">
                  <c:v>1.72</c:v>
                </c:pt>
                <c:pt idx="130">
                  <c:v>1.62</c:v>
                </c:pt>
                <c:pt idx="131">
                  <c:v>1.78</c:v>
                </c:pt>
                <c:pt idx="132">
                  <c:v>2.02</c:v>
                </c:pt>
                <c:pt idx="133">
                  <c:v>1.89</c:v>
                </c:pt>
                <c:pt idx="134">
                  <c:v>1.87</c:v>
                </c:pt>
                <c:pt idx="135">
                  <c:v>1.7</c:v>
                </c:pt>
                <c:pt idx="136">
                  <c:v>2.16</c:v>
                </c:pt>
                <c:pt idx="137">
                  <c:v>2.52</c:v>
                </c:pt>
                <c:pt idx="138">
                  <c:v>2.6</c:v>
                </c:pt>
                <c:pt idx="139">
                  <c:v>2.78</c:v>
                </c:pt>
                <c:pt idx="140">
                  <c:v>2.64</c:v>
                </c:pt>
                <c:pt idx="141">
                  <c:v>2.57</c:v>
                </c:pt>
                <c:pt idx="142">
                  <c:v>2.75</c:v>
                </c:pt>
                <c:pt idx="143">
                  <c:v>3.04</c:v>
                </c:pt>
                <c:pt idx="144">
                  <c:v>2.67</c:v>
                </c:pt>
                <c:pt idx="145">
                  <c:v>2.66</c:v>
                </c:pt>
                <c:pt idx="146">
                  <c:v>2.73</c:v>
                </c:pt>
                <c:pt idx="147">
                  <c:v>2.67</c:v>
                </c:pt>
                <c:pt idx="148">
                  <c:v>2.48</c:v>
                </c:pt>
                <c:pt idx="149">
                  <c:v>2.5299999999999998</c:v>
                </c:pt>
                <c:pt idx="150">
                  <c:v>2.58</c:v>
                </c:pt>
                <c:pt idx="151">
                  <c:v>2.35</c:v>
                </c:pt>
                <c:pt idx="152">
                  <c:v>2.52</c:v>
                </c:pt>
                <c:pt idx="153">
                  <c:v>2.35</c:v>
                </c:pt>
                <c:pt idx="154">
                  <c:v>2.1800000000000002</c:v>
                </c:pt>
                <c:pt idx="155">
                  <c:v>2.17</c:v>
                </c:pt>
                <c:pt idx="156">
                  <c:v>1.68</c:v>
                </c:pt>
                <c:pt idx="157" formatCode="0.00">
                  <c:v>2</c:v>
                </c:pt>
                <c:pt idx="158" formatCode="0.00">
                  <c:v>1.94</c:v>
                </c:pt>
                <c:pt idx="159" formatCode="0.00">
                  <c:v>2.0499999999999998</c:v>
                </c:pt>
                <c:pt idx="160" formatCode="0.00">
                  <c:v>2.12</c:v>
                </c:pt>
                <c:pt idx="161" formatCode="0.00">
                  <c:v>2.33</c:v>
                </c:pt>
                <c:pt idx="162" formatCode="0.00">
                  <c:v>2.2000000000000002</c:v>
                </c:pt>
                <c:pt idx="163" formatCode="0.00">
                  <c:v>2.21</c:v>
                </c:pt>
                <c:pt idx="164" formatCode="0.00">
                  <c:v>2.06</c:v>
                </c:pt>
                <c:pt idx="165" formatCode="0.00">
                  <c:v>2.16</c:v>
                </c:pt>
                <c:pt idx="166" formatCode="0.00">
                  <c:v>2.21</c:v>
                </c:pt>
                <c:pt idx="167" formatCode="0.00">
                  <c:v>2.27</c:v>
                </c:pt>
                <c:pt idx="168" formatCode="0.00">
                  <c:v>1.94</c:v>
                </c:pt>
                <c:pt idx="169" formatCode="0.00">
                  <c:v>1.74</c:v>
                </c:pt>
                <c:pt idx="170" formatCode="0.00">
                  <c:v>1.78</c:v>
                </c:pt>
                <c:pt idx="171">
                  <c:v>1.83</c:v>
                </c:pt>
                <c:pt idx="172">
                  <c:v>1.84</c:v>
                </c:pt>
                <c:pt idx="173">
                  <c:v>1.49</c:v>
                </c:pt>
                <c:pt idx="174">
                  <c:v>1.46</c:v>
                </c:pt>
                <c:pt idx="175">
                  <c:v>1.58</c:v>
                </c:pt>
                <c:pt idx="176" formatCode="0.00">
                  <c:v>1.6</c:v>
                </c:pt>
                <c:pt idx="177">
                  <c:v>1.84</c:v>
                </c:pt>
                <c:pt idx="178">
                  <c:v>2.37</c:v>
                </c:pt>
                <c:pt idx="179">
                  <c:v>2.4500000000000002</c:v>
                </c:pt>
                <c:pt idx="180">
                  <c:v>2.4500000000000002</c:v>
                </c:pt>
                <c:pt idx="181">
                  <c:v>2.36</c:v>
                </c:pt>
                <c:pt idx="182">
                  <c:v>2.4</c:v>
                </c:pt>
                <c:pt idx="183">
                  <c:v>2.29</c:v>
                </c:pt>
                <c:pt idx="184">
                  <c:v>2.21</c:v>
                </c:pt>
                <c:pt idx="185">
                  <c:v>2.31</c:v>
                </c:pt>
                <c:pt idx="186">
                  <c:v>2.2999999999999998</c:v>
                </c:pt>
                <c:pt idx="187">
                  <c:v>2.12</c:v>
                </c:pt>
                <c:pt idx="188">
                  <c:v>2.33</c:v>
                </c:pt>
                <c:pt idx="189">
                  <c:v>2.38</c:v>
                </c:pt>
                <c:pt idx="190">
                  <c:v>2.42</c:v>
                </c:pt>
                <c:pt idx="191">
                  <c:v>2.4</c:v>
                </c:pt>
                <c:pt idx="192">
                  <c:v>2.72</c:v>
                </c:pt>
                <c:pt idx="193">
                  <c:v>2.87</c:v>
                </c:pt>
                <c:pt idx="194">
                  <c:v>2.74</c:v>
                </c:pt>
                <c:pt idx="195">
                  <c:v>2.95</c:v>
                </c:pt>
                <c:pt idx="196">
                  <c:v>2.83</c:v>
                </c:pt>
                <c:pt idx="197">
                  <c:v>2.85</c:v>
                </c:pt>
                <c:pt idx="198">
                  <c:v>2.96</c:v>
                </c:pt>
                <c:pt idx="199">
                  <c:v>2.86</c:v>
                </c:pt>
                <c:pt idx="200">
                  <c:v>3.05</c:v>
                </c:pt>
                <c:pt idx="201">
                  <c:v>3.15</c:v>
                </c:pt>
                <c:pt idx="202">
                  <c:v>3.01</c:v>
                </c:pt>
                <c:pt idx="203">
                  <c:v>2.69</c:v>
                </c:pt>
                <c:pt idx="204">
                  <c:v>2.63</c:v>
                </c:pt>
                <c:pt idx="205">
                  <c:v>2.73</c:v>
                </c:pt>
                <c:pt idx="206">
                  <c:v>2.41</c:v>
                </c:pt>
                <c:pt idx="207">
                  <c:v>2.5099999999999998</c:v>
                </c:pt>
                <c:pt idx="208">
                  <c:v>2.14</c:v>
                </c:pt>
                <c:pt idx="209" formatCode="0.00">
                  <c:v>2</c:v>
                </c:pt>
                <c:pt idx="210">
                  <c:v>2.02</c:v>
                </c:pt>
                <c:pt idx="211" formatCode="0.00">
                  <c:v>1.5</c:v>
                </c:pt>
                <c:pt idx="212">
                  <c:v>1.68</c:v>
                </c:pt>
                <c:pt idx="213">
                  <c:v>1.69</c:v>
                </c:pt>
                <c:pt idx="214">
                  <c:v>1.78</c:v>
                </c:pt>
                <c:pt idx="215">
                  <c:v>1.92</c:v>
                </c:pt>
                <c:pt idx="216">
                  <c:v>1.51</c:v>
                </c:pt>
                <c:pt idx="217">
                  <c:v>1.1299999999999999</c:v>
                </c:pt>
                <c:pt idx="218" formatCode="0.00">
                  <c:v>0.7</c:v>
                </c:pt>
                <c:pt idx="219">
                  <c:v>0.64</c:v>
                </c:pt>
                <c:pt idx="220">
                  <c:v>0.65</c:v>
                </c:pt>
                <c:pt idx="221">
                  <c:v>0.66</c:v>
                </c:pt>
                <c:pt idx="222">
                  <c:v>0.55000000000000004</c:v>
                </c:pt>
                <c:pt idx="223">
                  <c:v>0.72</c:v>
                </c:pt>
                <c:pt idx="224">
                  <c:v>0.69</c:v>
                </c:pt>
                <c:pt idx="225">
                  <c:v>0.88</c:v>
                </c:pt>
                <c:pt idx="226">
                  <c:v>0.84</c:v>
                </c:pt>
                <c:pt idx="227">
                  <c:v>0.93</c:v>
                </c:pt>
                <c:pt idx="228">
                  <c:v>1.1100000000000001</c:v>
                </c:pt>
                <c:pt idx="229">
                  <c:v>1.44</c:v>
                </c:pt>
                <c:pt idx="230">
                  <c:v>1.74</c:v>
                </c:pt>
                <c:pt idx="231">
                  <c:v>1.65</c:v>
                </c:pt>
                <c:pt idx="232">
                  <c:v>1.58</c:v>
                </c:pt>
                <c:pt idx="233">
                  <c:v>1.45</c:v>
                </c:pt>
                <c:pt idx="234">
                  <c:v>1.24</c:v>
                </c:pt>
                <c:pt idx="235">
                  <c:v>1.3</c:v>
                </c:pt>
                <c:pt idx="236">
                  <c:v>1.52</c:v>
                </c:pt>
                <c:pt idx="237">
                  <c:v>1.55</c:v>
                </c:pt>
                <c:pt idx="238">
                  <c:v>1.43</c:v>
                </c:pt>
                <c:pt idx="239">
                  <c:v>1.52</c:v>
                </c:pt>
                <c:pt idx="240">
                  <c:v>1.79</c:v>
                </c:pt>
                <c:pt idx="241">
                  <c:v>1.83</c:v>
                </c:pt>
                <c:pt idx="242">
                  <c:v>2.3199999999999998</c:v>
                </c:pt>
                <c:pt idx="243">
                  <c:v>2.89</c:v>
                </c:pt>
                <c:pt idx="244">
                  <c:v>2.85</c:v>
                </c:pt>
                <c:pt idx="245">
                  <c:v>2.98</c:v>
                </c:pt>
                <c:pt idx="246">
                  <c:v>2.67</c:v>
                </c:pt>
                <c:pt idx="247">
                  <c:v>3.15</c:v>
                </c:pt>
                <c:pt idx="248">
                  <c:v>3.83</c:v>
                </c:pt>
                <c:pt idx="249">
                  <c:v>4.0999999999999996</c:v>
                </c:pt>
                <c:pt idx="250">
                  <c:v>3.68</c:v>
                </c:pt>
                <c:pt idx="251">
                  <c:v>3.88</c:v>
                </c:pt>
                <c:pt idx="252">
                  <c:v>3.52</c:v>
                </c:pt>
                <c:pt idx="253">
                  <c:v>3.92</c:v>
                </c:pt>
                <c:pt idx="254">
                  <c:v>3.48</c:v>
                </c:pt>
                <c:pt idx="255">
                  <c:v>3.44</c:v>
                </c:pt>
                <c:pt idx="256">
                  <c:v>3.64</c:v>
                </c:pt>
                <c:pt idx="257">
                  <c:v>3.81</c:v>
                </c:pt>
                <c:pt idx="258">
                  <c:v>3.97</c:v>
                </c:pt>
                <c:pt idx="259">
                  <c:v>4.09</c:v>
                </c:pt>
                <c:pt idx="260">
                  <c:v>4.59</c:v>
                </c:pt>
                <c:pt idx="261">
                  <c:v>4.88</c:v>
                </c:pt>
                <c:pt idx="262">
                  <c:v>4.37</c:v>
                </c:pt>
                <c:pt idx="263">
                  <c:v>3.88</c:v>
                </c:pt>
              </c:numCache>
            </c:numRef>
          </c:val>
          <c:smooth val="0"/>
          <c:extLst>
            <c:ext xmlns:c16="http://schemas.microsoft.com/office/drawing/2014/chart" uri="{C3380CC4-5D6E-409C-BE32-E72D297353CC}">
              <c16:uniqueId val="{00000000-8907-4A0A-8C2C-EEEE69A00BC8}"/>
            </c:ext>
          </c:extLst>
        </c:ser>
        <c:ser>
          <c:idx val="1"/>
          <c:order val="1"/>
          <c:tx>
            <c:strRef>
              <c:f>Sheet1!$C$1</c:f>
              <c:strCache>
                <c:ptCount val="1"/>
                <c:pt idx="0">
                  <c:v>Effective federal funds rate</c:v>
                </c:pt>
              </c:strCache>
            </c:strRef>
          </c:tx>
          <c:spPr>
            <a:ln w="28575" cap="rnd">
              <a:solidFill>
                <a:schemeClr val="bg2"/>
              </a:solidFill>
              <a:round/>
            </a:ln>
            <a:effectLst/>
          </c:spPr>
          <c:marker>
            <c:symbol val="none"/>
          </c:marker>
          <c:cat>
            <c:numRef>
              <c:f>Sheet1!$A$2:$A$265</c:f>
              <c:numCache>
                <c:formatCode>[$-409]mmm\-yy;@</c:formatCode>
                <c:ptCount val="264"/>
                <c:pt idx="0">
                  <c:v>37257</c:v>
                </c:pt>
                <c:pt idx="1">
                  <c:v>37288</c:v>
                </c:pt>
                <c:pt idx="2">
                  <c:v>37316</c:v>
                </c:pt>
                <c:pt idx="3">
                  <c:v>37347</c:v>
                </c:pt>
                <c:pt idx="4">
                  <c:v>37377</c:v>
                </c:pt>
                <c:pt idx="5">
                  <c:v>37408</c:v>
                </c:pt>
                <c:pt idx="6">
                  <c:v>37438</c:v>
                </c:pt>
                <c:pt idx="7">
                  <c:v>37469</c:v>
                </c:pt>
                <c:pt idx="8">
                  <c:v>37500</c:v>
                </c:pt>
                <c:pt idx="9">
                  <c:v>37530</c:v>
                </c:pt>
                <c:pt idx="10">
                  <c:v>37561</c:v>
                </c:pt>
                <c:pt idx="11">
                  <c:v>37591</c:v>
                </c:pt>
                <c:pt idx="12">
                  <c:v>37622</c:v>
                </c:pt>
                <c:pt idx="13">
                  <c:v>37653</c:v>
                </c:pt>
                <c:pt idx="14">
                  <c:v>37681</c:v>
                </c:pt>
                <c:pt idx="15">
                  <c:v>37712</c:v>
                </c:pt>
                <c:pt idx="16">
                  <c:v>37742</c:v>
                </c:pt>
                <c:pt idx="17">
                  <c:v>37773</c:v>
                </c:pt>
                <c:pt idx="18">
                  <c:v>37803</c:v>
                </c:pt>
                <c:pt idx="19">
                  <c:v>37834</c:v>
                </c:pt>
                <c:pt idx="20">
                  <c:v>37865</c:v>
                </c:pt>
                <c:pt idx="21">
                  <c:v>37895</c:v>
                </c:pt>
                <c:pt idx="22">
                  <c:v>37926</c:v>
                </c:pt>
                <c:pt idx="23">
                  <c:v>37956</c:v>
                </c:pt>
                <c:pt idx="24">
                  <c:v>37987</c:v>
                </c:pt>
                <c:pt idx="25">
                  <c:v>38018</c:v>
                </c:pt>
                <c:pt idx="26">
                  <c:v>38047</c:v>
                </c:pt>
                <c:pt idx="27">
                  <c:v>38078</c:v>
                </c:pt>
                <c:pt idx="28">
                  <c:v>38108</c:v>
                </c:pt>
                <c:pt idx="29">
                  <c:v>38139</c:v>
                </c:pt>
                <c:pt idx="30">
                  <c:v>38169</c:v>
                </c:pt>
                <c:pt idx="31">
                  <c:v>38200</c:v>
                </c:pt>
                <c:pt idx="32">
                  <c:v>38231</c:v>
                </c:pt>
                <c:pt idx="33">
                  <c:v>38261</c:v>
                </c:pt>
                <c:pt idx="34">
                  <c:v>38292</c:v>
                </c:pt>
                <c:pt idx="35">
                  <c:v>38322</c:v>
                </c:pt>
                <c:pt idx="36">
                  <c:v>38353</c:v>
                </c:pt>
                <c:pt idx="37">
                  <c:v>38384</c:v>
                </c:pt>
                <c:pt idx="38">
                  <c:v>38412</c:v>
                </c:pt>
                <c:pt idx="39">
                  <c:v>38443</c:v>
                </c:pt>
                <c:pt idx="40">
                  <c:v>38473</c:v>
                </c:pt>
                <c:pt idx="41">
                  <c:v>38504</c:v>
                </c:pt>
                <c:pt idx="42">
                  <c:v>38534</c:v>
                </c:pt>
                <c:pt idx="43">
                  <c:v>38565</c:v>
                </c:pt>
                <c:pt idx="44">
                  <c:v>38596</c:v>
                </c:pt>
                <c:pt idx="45">
                  <c:v>38626</c:v>
                </c:pt>
                <c:pt idx="46">
                  <c:v>38657</c:v>
                </c:pt>
                <c:pt idx="47">
                  <c:v>38687</c:v>
                </c:pt>
                <c:pt idx="48">
                  <c:v>38718</c:v>
                </c:pt>
                <c:pt idx="49">
                  <c:v>38749</c:v>
                </c:pt>
                <c:pt idx="50">
                  <c:v>38777</c:v>
                </c:pt>
                <c:pt idx="51">
                  <c:v>38808</c:v>
                </c:pt>
                <c:pt idx="52">
                  <c:v>38838</c:v>
                </c:pt>
                <c:pt idx="53">
                  <c:v>38869</c:v>
                </c:pt>
                <c:pt idx="54">
                  <c:v>38899</c:v>
                </c:pt>
                <c:pt idx="55">
                  <c:v>38930</c:v>
                </c:pt>
                <c:pt idx="56">
                  <c:v>38961</c:v>
                </c:pt>
                <c:pt idx="57">
                  <c:v>38991</c:v>
                </c:pt>
                <c:pt idx="58">
                  <c:v>39022</c:v>
                </c:pt>
                <c:pt idx="59">
                  <c:v>39052</c:v>
                </c:pt>
                <c:pt idx="60">
                  <c:v>39083</c:v>
                </c:pt>
                <c:pt idx="61">
                  <c:v>39114</c:v>
                </c:pt>
                <c:pt idx="62">
                  <c:v>39142</c:v>
                </c:pt>
                <c:pt idx="63">
                  <c:v>39173</c:v>
                </c:pt>
                <c:pt idx="64">
                  <c:v>39203</c:v>
                </c:pt>
                <c:pt idx="65">
                  <c:v>39234</c:v>
                </c:pt>
                <c:pt idx="66">
                  <c:v>39264</c:v>
                </c:pt>
                <c:pt idx="67">
                  <c:v>39295</c:v>
                </c:pt>
                <c:pt idx="68">
                  <c:v>39326</c:v>
                </c:pt>
                <c:pt idx="69">
                  <c:v>39356</c:v>
                </c:pt>
                <c:pt idx="70">
                  <c:v>39387</c:v>
                </c:pt>
                <c:pt idx="71">
                  <c:v>39417</c:v>
                </c:pt>
                <c:pt idx="72">
                  <c:v>39448</c:v>
                </c:pt>
                <c:pt idx="73">
                  <c:v>39479</c:v>
                </c:pt>
                <c:pt idx="74">
                  <c:v>39508</c:v>
                </c:pt>
                <c:pt idx="75">
                  <c:v>39539</c:v>
                </c:pt>
                <c:pt idx="76">
                  <c:v>39569</c:v>
                </c:pt>
                <c:pt idx="77">
                  <c:v>39600</c:v>
                </c:pt>
                <c:pt idx="78">
                  <c:v>39630</c:v>
                </c:pt>
                <c:pt idx="79">
                  <c:v>39661</c:v>
                </c:pt>
                <c:pt idx="80">
                  <c:v>39692</c:v>
                </c:pt>
                <c:pt idx="81">
                  <c:v>39722</c:v>
                </c:pt>
                <c:pt idx="82">
                  <c:v>39753</c:v>
                </c:pt>
                <c:pt idx="83">
                  <c:v>39783</c:v>
                </c:pt>
                <c:pt idx="84">
                  <c:v>39814</c:v>
                </c:pt>
                <c:pt idx="85">
                  <c:v>39845</c:v>
                </c:pt>
                <c:pt idx="86">
                  <c:v>39873</c:v>
                </c:pt>
                <c:pt idx="87">
                  <c:v>39904</c:v>
                </c:pt>
                <c:pt idx="88">
                  <c:v>39934</c:v>
                </c:pt>
                <c:pt idx="89">
                  <c:v>39965</c:v>
                </c:pt>
                <c:pt idx="90">
                  <c:v>39995</c:v>
                </c:pt>
                <c:pt idx="91">
                  <c:v>40026</c:v>
                </c:pt>
                <c:pt idx="92">
                  <c:v>40057</c:v>
                </c:pt>
                <c:pt idx="93">
                  <c:v>40087</c:v>
                </c:pt>
                <c:pt idx="94">
                  <c:v>40118</c:v>
                </c:pt>
                <c:pt idx="95">
                  <c:v>40148</c:v>
                </c:pt>
                <c:pt idx="96">
                  <c:v>40179</c:v>
                </c:pt>
                <c:pt idx="97">
                  <c:v>40210</c:v>
                </c:pt>
                <c:pt idx="98">
                  <c:v>40238</c:v>
                </c:pt>
                <c:pt idx="99">
                  <c:v>40269</c:v>
                </c:pt>
                <c:pt idx="100">
                  <c:v>40299</c:v>
                </c:pt>
                <c:pt idx="101">
                  <c:v>40330</c:v>
                </c:pt>
                <c:pt idx="102">
                  <c:v>40360</c:v>
                </c:pt>
                <c:pt idx="103">
                  <c:v>40391</c:v>
                </c:pt>
                <c:pt idx="104">
                  <c:v>40422</c:v>
                </c:pt>
                <c:pt idx="105">
                  <c:v>40452</c:v>
                </c:pt>
                <c:pt idx="106">
                  <c:v>40483</c:v>
                </c:pt>
                <c:pt idx="107">
                  <c:v>40513</c:v>
                </c:pt>
                <c:pt idx="108">
                  <c:v>40544</c:v>
                </c:pt>
                <c:pt idx="109">
                  <c:v>40575</c:v>
                </c:pt>
                <c:pt idx="110">
                  <c:v>40603</c:v>
                </c:pt>
                <c:pt idx="111">
                  <c:v>40634</c:v>
                </c:pt>
                <c:pt idx="112">
                  <c:v>40664</c:v>
                </c:pt>
                <c:pt idx="113">
                  <c:v>40695</c:v>
                </c:pt>
                <c:pt idx="114">
                  <c:v>40725</c:v>
                </c:pt>
                <c:pt idx="115">
                  <c:v>40756</c:v>
                </c:pt>
                <c:pt idx="116">
                  <c:v>40787</c:v>
                </c:pt>
                <c:pt idx="117">
                  <c:v>40817</c:v>
                </c:pt>
                <c:pt idx="118">
                  <c:v>40848</c:v>
                </c:pt>
                <c:pt idx="119">
                  <c:v>40878</c:v>
                </c:pt>
                <c:pt idx="120">
                  <c:v>40909</c:v>
                </c:pt>
                <c:pt idx="121">
                  <c:v>40940</c:v>
                </c:pt>
                <c:pt idx="122">
                  <c:v>40969</c:v>
                </c:pt>
                <c:pt idx="123">
                  <c:v>41000</c:v>
                </c:pt>
                <c:pt idx="124">
                  <c:v>41030</c:v>
                </c:pt>
                <c:pt idx="125">
                  <c:v>41061</c:v>
                </c:pt>
                <c:pt idx="126">
                  <c:v>41091</c:v>
                </c:pt>
                <c:pt idx="127">
                  <c:v>41122</c:v>
                </c:pt>
                <c:pt idx="128">
                  <c:v>41153</c:v>
                </c:pt>
                <c:pt idx="129">
                  <c:v>41183</c:v>
                </c:pt>
                <c:pt idx="130">
                  <c:v>41214</c:v>
                </c:pt>
                <c:pt idx="131">
                  <c:v>41244</c:v>
                </c:pt>
                <c:pt idx="132">
                  <c:v>41275</c:v>
                </c:pt>
                <c:pt idx="133">
                  <c:v>41306</c:v>
                </c:pt>
                <c:pt idx="134">
                  <c:v>41334</c:v>
                </c:pt>
                <c:pt idx="135">
                  <c:v>41365</c:v>
                </c:pt>
                <c:pt idx="136">
                  <c:v>41395</c:v>
                </c:pt>
                <c:pt idx="137">
                  <c:v>41426</c:v>
                </c:pt>
                <c:pt idx="138">
                  <c:v>41456</c:v>
                </c:pt>
                <c:pt idx="139">
                  <c:v>41487</c:v>
                </c:pt>
                <c:pt idx="140">
                  <c:v>41518</c:v>
                </c:pt>
                <c:pt idx="141">
                  <c:v>41548</c:v>
                </c:pt>
                <c:pt idx="142">
                  <c:v>41579</c:v>
                </c:pt>
                <c:pt idx="143">
                  <c:v>41609</c:v>
                </c:pt>
                <c:pt idx="144">
                  <c:v>41640</c:v>
                </c:pt>
                <c:pt idx="145">
                  <c:v>41671</c:v>
                </c:pt>
                <c:pt idx="146">
                  <c:v>41729</c:v>
                </c:pt>
                <c:pt idx="147">
                  <c:v>41759</c:v>
                </c:pt>
                <c:pt idx="148">
                  <c:v>41790</c:v>
                </c:pt>
                <c:pt idx="149">
                  <c:v>41820</c:v>
                </c:pt>
                <c:pt idx="150">
                  <c:v>41851</c:v>
                </c:pt>
                <c:pt idx="151">
                  <c:v>41882</c:v>
                </c:pt>
                <c:pt idx="152">
                  <c:v>41912</c:v>
                </c:pt>
                <c:pt idx="153">
                  <c:v>41942</c:v>
                </c:pt>
                <c:pt idx="154">
                  <c:v>41973</c:v>
                </c:pt>
                <c:pt idx="155">
                  <c:v>42004</c:v>
                </c:pt>
                <c:pt idx="156">
                  <c:v>42035</c:v>
                </c:pt>
                <c:pt idx="157">
                  <c:v>42063</c:v>
                </c:pt>
                <c:pt idx="158">
                  <c:v>42094</c:v>
                </c:pt>
                <c:pt idx="159">
                  <c:v>42124</c:v>
                </c:pt>
                <c:pt idx="160">
                  <c:v>42155</c:v>
                </c:pt>
                <c:pt idx="161">
                  <c:v>42185</c:v>
                </c:pt>
                <c:pt idx="162">
                  <c:v>42216</c:v>
                </c:pt>
                <c:pt idx="163">
                  <c:v>42247</c:v>
                </c:pt>
                <c:pt idx="164">
                  <c:v>42277</c:v>
                </c:pt>
                <c:pt idx="165">
                  <c:v>42308</c:v>
                </c:pt>
                <c:pt idx="166">
                  <c:v>42338</c:v>
                </c:pt>
                <c:pt idx="167" formatCode="mmm\-yy">
                  <c:v>42369</c:v>
                </c:pt>
                <c:pt idx="168" formatCode="mmm\-yy">
                  <c:v>42398</c:v>
                </c:pt>
                <c:pt idx="169" formatCode="mmm\-yy">
                  <c:v>42429</c:v>
                </c:pt>
                <c:pt idx="170" formatCode="mmm\-yy">
                  <c:v>42460</c:v>
                </c:pt>
                <c:pt idx="171" formatCode="mmm\-yy">
                  <c:v>42490</c:v>
                </c:pt>
                <c:pt idx="172" formatCode="mmm\-yy">
                  <c:v>42521</c:v>
                </c:pt>
                <c:pt idx="173" formatCode="mmm\-yy">
                  <c:v>42551</c:v>
                </c:pt>
                <c:pt idx="174" formatCode="mmm\-yy">
                  <c:v>42582</c:v>
                </c:pt>
                <c:pt idx="175" formatCode="mmm\-yy">
                  <c:v>42613</c:v>
                </c:pt>
                <c:pt idx="176" formatCode="mmm\-yy">
                  <c:v>42643</c:v>
                </c:pt>
                <c:pt idx="177" formatCode="mmm\-yy">
                  <c:v>42674</c:v>
                </c:pt>
                <c:pt idx="178" formatCode="mmm\-yy">
                  <c:v>42704</c:v>
                </c:pt>
                <c:pt idx="179" formatCode="mmm\-yy">
                  <c:v>42735</c:v>
                </c:pt>
                <c:pt idx="180" formatCode="mmm\-yy">
                  <c:v>42766</c:v>
                </c:pt>
                <c:pt idx="181" formatCode="mmm\-yy">
                  <c:v>42794</c:v>
                </c:pt>
                <c:pt idx="182" formatCode="mmm\-yy">
                  <c:v>42825</c:v>
                </c:pt>
                <c:pt idx="183" formatCode="mmm\-yy">
                  <c:v>42855</c:v>
                </c:pt>
                <c:pt idx="184" formatCode="mmm\-yy">
                  <c:v>42886</c:v>
                </c:pt>
                <c:pt idx="185" formatCode="mmm\-yy">
                  <c:v>42916</c:v>
                </c:pt>
                <c:pt idx="186" formatCode="mmm\-yy">
                  <c:v>42947</c:v>
                </c:pt>
                <c:pt idx="187" formatCode="mmm\-yy">
                  <c:v>42978</c:v>
                </c:pt>
                <c:pt idx="188" formatCode="mmm\-yy">
                  <c:v>43008</c:v>
                </c:pt>
                <c:pt idx="189" formatCode="mmm\-yy">
                  <c:v>43039</c:v>
                </c:pt>
                <c:pt idx="190" formatCode="mmm\-yy">
                  <c:v>43069</c:v>
                </c:pt>
                <c:pt idx="191" formatCode="mmm\-yy">
                  <c:v>43100</c:v>
                </c:pt>
                <c:pt idx="192" formatCode="mmm\-yy">
                  <c:v>43131</c:v>
                </c:pt>
                <c:pt idx="193" formatCode="mmm\-yy">
                  <c:v>43159</c:v>
                </c:pt>
                <c:pt idx="194" formatCode="mmm\-yy">
                  <c:v>43190</c:v>
                </c:pt>
                <c:pt idx="195" formatCode="mmm\-yy">
                  <c:v>43220</c:v>
                </c:pt>
                <c:pt idx="196" formatCode="mmm\-yy">
                  <c:v>43251</c:v>
                </c:pt>
                <c:pt idx="197" formatCode="mmm\-yy">
                  <c:v>43281</c:v>
                </c:pt>
                <c:pt idx="198" formatCode="mmm\-yy">
                  <c:v>43312</c:v>
                </c:pt>
                <c:pt idx="199" formatCode="mmm\-yy">
                  <c:v>43343</c:v>
                </c:pt>
                <c:pt idx="200" formatCode="mmm\-yy">
                  <c:v>43373</c:v>
                </c:pt>
                <c:pt idx="201" formatCode="mmm\-yy">
                  <c:v>43404</c:v>
                </c:pt>
                <c:pt idx="202" formatCode="mmm\-yy">
                  <c:v>43434</c:v>
                </c:pt>
                <c:pt idx="203" formatCode="mmm\-yy">
                  <c:v>43465</c:v>
                </c:pt>
                <c:pt idx="204" formatCode="mmm\-yy">
                  <c:v>43496</c:v>
                </c:pt>
                <c:pt idx="205" formatCode="mmm\-yy">
                  <c:v>43524</c:v>
                </c:pt>
                <c:pt idx="206" formatCode="mmm\-yy">
                  <c:v>43555</c:v>
                </c:pt>
                <c:pt idx="207" formatCode="mmm\-yy">
                  <c:v>43585</c:v>
                </c:pt>
                <c:pt idx="208" formatCode="mmm\-yy">
                  <c:v>43616</c:v>
                </c:pt>
                <c:pt idx="209" formatCode="mmm\-yy">
                  <c:v>43646</c:v>
                </c:pt>
                <c:pt idx="210" formatCode="mmm\-yy">
                  <c:v>43677</c:v>
                </c:pt>
                <c:pt idx="211" formatCode="mmm\-yy">
                  <c:v>43708</c:v>
                </c:pt>
                <c:pt idx="212" formatCode="mmm\-yy">
                  <c:v>43738</c:v>
                </c:pt>
                <c:pt idx="213" formatCode="mmm\-yy">
                  <c:v>43769</c:v>
                </c:pt>
                <c:pt idx="214" formatCode="mmm\-yy">
                  <c:v>43799</c:v>
                </c:pt>
                <c:pt idx="215" formatCode="mmm\-yy">
                  <c:v>43830</c:v>
                </c:pt>
                <c:pt idx="216" formatCode="mmm\-yy">
                  <c:v>43861</c:v>
                </c:pt>
                <c:pt idx="217" formatCode="mmm\-yy">
                  <c:v>43889</c:v>
                </c:pt>
                <c:pt idx="218" formatCode="mmm\-yy">
                  <c:v>43921</c:v>
                </c:pt>
                <c:pt idx="219" formatCode="mmm\-yy">
                  <c:v>43951</c:v>
                </c:pt>
                <c:pt idx="220" formatCode="mmm\-yy">
                  <c:v>43982</c:v>
                </c:pt>
                <c:pt idx="221" formatCode="mmm\-yy">
                  <c:v>44012</c:v>
                </c:pt>
                <c:pt idx="222" formatCode="mmm\-yy">
                  <c:v>44043</c:v>
                </c:pt>
                <c:pt idx="223" formatCode="mmm\-yy">
                  <c:v>44074</c:v>
                </c:pt>
                <c:pt idx="224" formatCode="mmm\-yy">
                  <c:v>44104</c:v>
                </c:pt>
                <c:pt idx="225" formatCode="mmm\-yy">
                  <c:v>44135</c:v>
                </c:pt>
                <c:pt idx="226" formatCode="mmm\-yy">
                  <c:v>44165</c:v>
                </c:pt>
                <c:pt idx="227" formatCode="mmm\-yy">
                  <c:v>44196</c:v>
                </c:pt>
                <c:pt idx="228" formatCode="mmm\-yy">
                  <c:v>44227</c:v>
                </c:pt>
                <c:pt idx="229" formatCode="mmm\-yy">
                  <c:v>44255</c:v>
                </c:pt>
                <c:pt idx="230" formatCode="mmm\-yy">
                  <c:v>44286</c:v>
                </c:pt>
                <c:pt idx="231" formatCode="mmm\-yy">
                  <c:v>44316</c:v>
                </c:pt>
                <c:pt idx="232" formatCode="mmm\-yy">
                  <c:v>44347</c:v>
                </c:pt>
                <c:pt idx="233" formatCode="mmm\-yy">
                  <c:v>44377</c:v>
                </c:pt>
                <c:pt idx="234" formatCode="mmm\-yy">
                  <c:v>44408</c:v>
                </c:pt>
                <c:pt idx="235" formatCode="mmm\-yy">
                  <c:v>44439</c:v>
                </c:pt>
                <c:pt idx="236" formatCode="mmm\-yy">
                  <c:v>44469</c:v>
                </c:pt>
                <c:pt idx="237" formatCode="mmm\-yy">
                  <c:v>44500</c:v>
                </c:pt>
                <c:pt idx="238" formatCode="mmm\-yy">
                  <c:v>44530</c:v>
                </c:pt>
                <c:pt idx="239" formatCode="mmm\-yy">
                  <c:v>44561</c:v>
                </c:pt>
                <c:pt idx="240" formatCode="mmm\-yy">
                  <c:v>44592</c:v>
                </c:pt>
                <c:pt idx="241" formatCode="mmm\-yy">
                  <c:v>44620</c:v>
                </c:pt>
                <c:pt idx="242" formatCode="mmm\-yy">
                  <c:v>44651</c:v>
                </c:pt>
                <c:pt idx="243" formatCode="mmm\-yy">
                  <c:v>44681</c:v>
                </c:pt>
                <c:pt idx="244" formatCode="mmm\-yy">
                  <c:v>44712</c:v>
                </c:pt>
                <c:pt idx="245" formatCode="mmm\-yy">
                  <c:v>44742</c:v>
                </c:pt>
                <c:pt idx="246" formatCode="mmm\-yy">
                  <c:v>44773</c:v>
                </c:pt>
                <c:pt idx="247" formatCode="mmm\-yy">
                  <c:v>44804</c:v>
                </c:pt>
                <c:pt idx="248" formatCode="mmm\-yy">
                  <c:v>44834</c:v>
                </c:pt>
                <c:pt idx="249" formatCode="mmm\-yy">
                  <c:v>44865</c:v>
                </c:pt>
                <c:pt idx="250" formatCode="mmm\-yy">
                  <c:v>44895</c:v>
                </c:pt>
                <c:pt idx="251" formatCode="mmm\-yy">
                  <c:v>44926</c:v>
                </c:pt>
                <c:pt idx="252" formatCode="mmm\-yy">
                  <c:v>44957</c:v>
                </c:pt>
                <c:pt idx="253" formatCode="mmm\-yy">
                  <c:v>44985</c:v>
                </c:pt>
                <c:pt idx="254" formatCode="mmm\-yy">
                  <c:v>45016</c:v>
                </c:pt>
                <c:pt idx="255" formatCode="mmm\-yy">
                  <c:v>45046</c:v>
                </c:pt>
                <c:pt idx="256" formatCode="mmm\-yy">
                  <c:v>45077</c:v>
                </c:pt>
                <c:pt idx="257" formatCode="mmm\-yy">
                  <c:v>45107</c:v>
                </c:pt>
                <c:pt idx="258" formatCode="mmm\-yy">
                  <c:v>45138</c:v>
                </c:pt>
                <c:pt idx="259" formatCode="mmm\-yy">
                  <c:v>45169</c:v>
                </c:pt>
                <c:pt idx="260" formatCode="mmm\-yy">
                  <c:v>45199</c:v>
                </c:pt>
                <c:pt idx="261" formatCode="mmm\-yy">
                  <c:v>45230</c:v>
                </c:pt>
                <c:pt idx="262" formatCode="mmm\-yy">
                  <c:v>45260</c:v>
                </c:pt>
                <c:pt idx="263" formatCode="mmm\-yy">
                  <c:v>45291</c:v>
                </c:pt>
              </c:numCache>
            </c:numRef>
          </c:cat>
          <c:val>
            <c:numRef>
              <c:f>Sheet1!$C$2:$C$265</c:f>
              <c:numCache>
                <c:formatCode>General</c:formatCode>
                <c:ptCount val="264"/>
                <c:pt idx="0">
                  <c:v>1.85</c:v>
                </c:pt>
                <c:pt idx="1">
                  <c:v>1.83</c:v>
                </c:pt>
                <c:pt idx="2">
                  <c:v>1.74</c:v>
                </c:pt>
                <c:pt idx="3">
                  <c:v>1.82</c:v>
                </c:pt>
                <c:pt idx="4">
                  <c:v>1.79</c:v>
                </c:pt>
                <c:pt idx="5">
                  <c:v>1.73</c:v>
                </c:pt>
                <c:pt idx="6">
                  <c:v>1.76</c:v>
                </c:pt>
                <c:pt idx="7">
                  <c:v>1.81</c:v>
                </c:pt>
                <c:pt idx="8">
                  <c:v>1.85</c:v>
                </c:pt>
                <c:pt idx="9">
                  <c:v>1.82</c:v>
                </c:pt>
                <c:pt idx="10">
                  <c:v>1.23</c:v>
                </c:pt>
                <c:pt idx="11">
                  <c:v>1.1599999999999999</c:v>
                </c:pt>
                <c:pt idx="12">
                  <c:v>1.33</c:v>
                </c:pt>
                <c:pt idx="13">
                  <c:v>1.33</c:v>
                </c:pt>
                <c:pt idx="14">
                  <c:v>1.38</c:v>
                </c:pt>
                <c:pt idx="15">
                  <c:v>1.31</c:v>
                </c:pt>
                <c:pt idx="16">
                  <c:v>1.28</c:v>
                </c:pt>
                <c:pt idx="17">
                  <c:v>1.45</c:v>
                </c:pt>
                <c:pt idx="18">
                  <c:v>1.04</c:v>
                </c:pt>
                <c:pt idx="19">
                  <c:v>1.01</c:v>
                </c:pt>
                <c:pt idx="20">
                  <c:v>1.17</c:v>
                </c:pt>
                <c:pt idx="21">
                  <c:v>1.03</c:v>
                </c:pt>
                <c:pt idx="22">
                  <c:v>1.01</c:v>
                </c:pt>
                <c:pt idx="23">
                  <c:v>0.94</c:v>
                </c:pt>
                <c:pt idx="24">
                  <c:v>1.03</c:v>
                </c:pt>
                <c:pt idx="25">
                  <c:v>1.04</c:v>
                </c:pt>
                <c:pt idx="26">
                  <c:v>1.05</c:v>
                </c:pt>
                <c:pt idx="27">
                  <c:v>1.03</c:v>
                </c:pt>
                <c:pt idx="28">
                  <c:v>1.02</c:v>
                </c:pt>
                <c:pt idx="29">
                  <c:v>1.38</c:v>
                </c:pt>
                <c:pt idx="30">
                  <c:v>1.29</c:v>
                </c:pt>
                <c:pt idx="31">
                  <c:v>1.55</c:v>
                </c:pt>
                <c:pt idx="32">
                  <c:v>1.94</c:v>
                </c:pt>
                <c:pt idx="33">
                  <c:v>1.79</c:v>
                </c:pt>
                <c:pt idx="34">
                  <c:v>2.02</c:v>
                </c:pt>
                <c:pt idx="35">
                  <c:v>1.97</c:v>
                </c:pt>
                <c:pt idx="36">
                  <c:v>2.5</c:v>
                </c:pt>
                <c:pt idx="37">
                  <c:v>2.52</c:v>
                </c:pt>
                <c:pt idx="38">
                  <c:v>2.96</c:v>
                </c:pt>
                <c:pt idx="39">
                  <c:v>2.97</c:v>
                </c:pt>
                <c:pt idx="40">
                  <c:v>3.09</c:v>
                </c:pt>
                <c:pt idx="41">
                  <c:v>3.35</c:v>
                </c:pt>
                <c:pt idx="42">
                  <c:v>3.31</c:v>
                </c:pt>
                <c:pt idx="43">
                  <c:v>3.63</c:v>
                </c:pt>
                <c:pt idx="44">
                  <c:v>3.93</c:v>
                </c:pt>
                <c:pt idx="45">
                  <c:v>4.0199999999999996</c:v>
                </c:pt>
                <c:pt idx="46">
                  <c:v>4.03</c:v>
                </c:pt>
                <c:pt idx="47">
                  <c:v>4.09</c:v>
                </c:pt>
                <c:pt idx="48">
                  <c:v>4.47</c:v>
                </c:pt>
                <c:pt idx="49">
                  <c:v>4.5199999999999996</c:v>
                </c:pt>
                <c:pt idx="50">
                  <c:v>5</c:v>
                </c:pt>
                <c:pt idx="51">
                  <c:v>4.8600000000000003</c:v>
                </c:pt>
                <c:pt idx="52">
                  <c:v>5.05</c:v>
                </c:pt>
                <c:pt idx="53">
                  <c:v>5.05</c:v>
                </c:pt>
                <c:pt idx="54">
                  <c:v>5.31</c:v>
                </c:pt>
                <c:pt idx="55">
                  <c:v>5.31</c:v>
                </c:pt>
                <c:pt idx="56">
                  <c:v>5.34</c:v>
                </c:pt>
                <c:pt idx="57">
                  <c:v>5.31</c:v>
                </c:pt>
                <c:pt idx="58">
                  <c:v>5.31</c:v>
                </c:pt>
                <c:pt idx="59">
                  <c:v>5.17</c:v>
                </c:pt>
                <c:pt idx="60">
                  <c:v>5.33</c:v>
                </c:pt>
                <c:pt idx="61">
                  <c:v>5.41</c:v>
                </c:pt>
                <c:pt idx="62">
                  <c:v>5.3</c:v>
                </c:pt>
                <c:pt idx="63">
                  <c:v>5.29</c:v>
                </c:pt>
                <c:pt idx="64">
                  <c:v>5.28</c:v>
                </c:pt>
                <c:pt idx="65">
                  <c:v>5.31</c:v>
                </c:pt>
                <c:pt idx="66">
                  <c:v>5.28</c:v>
                </c:pt>
                <c:pt idx="67">
                  <c:v>4.96</c:v>
                </c:pt>
                <c:pt idx="68">
                  <c:v>4.58</c:v>
                </c:pt>
                <c:pt idx="69">
                  <c:v>4.5999999999999996</c:v>
                </c:pt>
                <c:pt idx="70">
                  <c:v>4.66</c:v>
                </c:pt>
                <c:pt idx="71">
                  <c:v>3.06</c:v>
                </c:pt>
                <c:pt idx="72">
                  <c:v>3.22</c:v>
                </c:pt>
                <c:pt idx="73">
                  <c:v>3.06</c:v>
                </c:pt>
                <c:pt idx="74">
                  <c:v>2.5099999999999998</c:v>
                </c:pt>
                <c:pt idx="75">
                  <c:v>2.37</c:v>
                </c:pt>
                <c:pt idx="76">
                  <c:v>1.98</c:v>
                </c:pt>
                <c:pt idx="77">
                  <c:v>2.4700000000000002</c:v>
                </c:pt>
                <c:pt idx="78">
                  <c:v>2.09</c:v>
                </c:pt>
                <c:pt idx="79">
                  <c:v>1.94</c:v>
                </c:pt>
                <c:pt idx="80">
                  <c:v>2.0299999999999998</c:v>
                </c:pt>
                <c:pt idx="81">
                  <c:v>0.22</c:v>
                </c:pt>
                <c:pt idx="82">
                  <c:v>0.52</c:v>
                </c:pt>
                <c:pt idx="83">
                  <c:v>0.14000000000000001</c:v>
                </c:pt>
                <c:pt idx="84">
                  <c:v>0.23</c:v>
                </c:pt>
                <c:pt idx="85">
                  <c:v>0.22</c:v>
                </c:pt>
                <c:pt idx="86">
                  <c:v>0.16</c:v>
                </c:pt>
                <c:pt idx="87">
                  <c:v>0.2</c:v>
                </c:pt>
                <c:pt idx="88">
                  <c:v>0.19</c:v>
                </c:pt>
                <c:pt idx="89">
                  <c:v>0.22</c:v>
                </c:pt>
                <c:pt idx="90">
                  <c:v>0.18</c:v>
                </c:pt>
                <c:pt idx="91">
                  <c:v>0.15</c:v>
                </c:pt>
                <c:pt idx="92">
                  <c:v>7.0000000000000007E-2</c:v>
                </c:pt>
                <c:pt idx="93">
                  <c:v>0.11</c:v>
                </c:pt>
                <c:pt idx="94">
                  <c:v>0.13</c:v>
                </c:pt>
                <c:pt idx="95">
                  <c:v>0.05</c:v>
                </c:pt>
                <c:pt idx="96">
                  <c:v>0.12</c:v>
                </c:pt>
                <c:pt idx="97">
                  <c:v>0.13</c:v>
                </c:pt>
                <c:pt idx="98">
                  <c:v>0.09</c:v>
                </c:pt>
                <c:pt idx="99">
                  <c:v>0.2</c:v>
                </c:pt>
                <c:pt idx="100">
                  <c:v>0.19</c:v>
                </c:pt>
                <c:pt idx="101">
                  <c:v>0.09</c:v>
                </c:pt>
                <c:pt idx="102">
                  <c:v>0.18</c:v>
                </c:pt>
                <c:pt idx="103">
                  <c:v>0.21</c:v>
                </c:pt>
                <c:pt idx="104">
                  <c:v>0.15</c:v>
                </c:pt>
                <c:pt idx="105">
                  <c:v>0.2</c:v>
                </c:pt>
                <c:pt idx="106">
                  <c:v>0.2</c:v>
                </c:pt>
                <c:pt idx="107">
                  <c:v>0.13</c:v>
                </c:pt>
                <c:pt idx="108">
                  <c:v>0.17</c:v>
                </c:pt>
                <c:pt idx="109">
                  <c:v>0.16</c:v>
                </c:pt>
                <c:pt idx="110">
                  <c:v>0.1</c:v>
                </c:pt>
                <c:pt idx="111">
                  <c:v>0.09</c:v>
                </c:pt>
                <c:pt idx="112">
                  <c:v>0.1</c:v>
                </c:pt>
                <c:pt idx="113">
                  <c:v>7.0000000000000007E-2</c:v>
                </c:pt>
                <c:pt idx="114">
                  <c:v>0.11</c:v>
                </c:pt>
                <c:pt idx="115">
                  <c:v>0.08</c:v>
                </c:pt>
                <c:pt idx="116">
                  <c:v>0.06</c:v>
                </c:pt>
                <c:pt idx="117">
                  <c:v>0.09</c:v>
                </c:pt>
                <c:pt idx="118">
                  <c:v>0.1</c:v>
                </c:pt>
                <c:pt idx="119">
                  <c:v>0.04</c:v>
                </c:pt>
                <c:pt idx="120">
                  <c:v>0.11</c:v>
                </c:pt>
                <c:pt idx="121">
                  <c:v>0.1</c:v>
                </c:pt>
                <c:pt idx="122">
                  <c:v>0.09</c:v>
                </c:pt>
                <c:pt idx="123">
                  <c:v>0.16</c:v>
                </c:pt>
                <c:pt idx="124">
                  <c:v>0.16</c:v>
                </c:pt>
                <c:pt idx="125">
                  <c:v>0.09</c:v>
                </c:pt>
                <c:pt idx="126">
                  <c:v>0.13</c:v>
                </c:pt>
                <c:pt idx="127">
                  <c:v>0.13</c:v>
                </c:pt>
                <c:pt idx="128">
                  <c:v>0.09</c:v>
                </c:pt>
                <c:pt idx="129">
                  <c:v>0.18</c:v>
                </c:pt>
                <c:pt idx="130">
                  <c:v>0.16</c:v>
                </c:pt>
                <c:pt idx="131">
                  <c:v>0.09</c:v>
                </c:pt>
                <c:pt idx="132">
                  <c:v>0.15</c:v>
                </c:pt>
                <c:pt idx="133">
                  <c:v>0.14000000000000001</c:v>
                </c:pt>
                <c:pt idx="134">
                  <c:v>0.09</c:v>
                </c:pt>
                <c:pt idx="135">
                  <c:v>0.14000000000000001</c:v>
                </c:pt>
                <c:pt idx="136">
                  <c:v>0.09</c:v>
                </c:pt>
                <c:pt idx="137">
                  <c:v>7.0000000000000007E-2</c:v>
                </c:pt>
                <c:pt idx="138">
                  <c:v>0.09</c:v>
                </c:pt>
                <c:pt idx="139">
                  <c:v>7.0000000000000007E-2</c:v>
                </c:pt>
                <c:pt idx="140">
                  <c:v>0.06</c:v>
                </c:pt>
                <c:pt idx="141">
                  <c:v>7.0000000000000007E-2</c:v>
                </c:pt>
                <c:pt idx="142">
                  <c:v>7.0000000000000007E-2</c:v>
                </c:pt>
                <c:pt idx="143">
                  <c:v>7.0000000000000007E-2</c:v>
                </c:pt>
                <c:pt idx="144">
                  <c:v>7.0000000000000007E-2</c:v>
                </c:pt>
                <c:pt idx="145">
                  <c:v>0.06</c:v>
                </c:pt>
                <c:pt idx="146">
                  <c:v>0.06</c:v>
                </c:pt>
                <c:pt idx="147">
                  <c:v>0.09</c:v>
                </c:pt>
                <c:pt idx="148">
                  <c:v>0.08</c:v>
                </c:pt>
                <c:pt idx="149">
                  <c:v>0.09</c:v>
                </c:pt>
                <c:pt idx="150">
                  <c:v>0.08</c:v>
                </c:pt>
                <c:pt idx="151">
                  <c:v>7.0000000000000007E-2</c:v>
                </c:pt>
                <c:pt idx="152">
                  <c:v>7.0000000000000007E-2</c:v>
                </c:pt>
                <c:pt idx="153">
                  <c:v>0.09</c:v>
                </c:pt>
                <c:pt idx="154">
                  <c:v>0.09</c:v>
                </c:pt>
                <c:pt idx="155">
                  <c:v>0.12</c:v>
                </c:pt>
                <c:pt idx="156">
                  <c:v>0.11</c:v>
                </c:pt>
                <c:pt idx="157">
                  <c:v>0.11</c:v>
                </c:pt>
                <c:pt idx="158">
                  <c:v>0.11</c:v>
                </c:pt>
                <c:pt idx="159">
                  <c:v>0.11</c:v>
                </c:pt>
                <c:pt idx="160">
                  <c:v>0.12</c:v>
                </c:pt>
                <c:pt idx="161">
                  <c:v>0.13</c:v>
                </c:pt>
                <c:pt idx="162">
                  <c:v>0.13</c:v>
                </c:pt>
                <c:pt idx="163">
                  <c:v>0.14000000000000001</c:v>
                </c:pt>
                <c:pt idx="164">
                  <c:v>0.14000000000000001</c:v>
                </c:pt>
                <c:pt idx="165">
                  <c:v>0.12</c:v>
                </c:pt>
                <c:pt idx="166">
                  <c:v>0.12</c:v>
                </c:pt>
                <c:pt idx="167">
                  <c:v>0.24</c:v>
                </c:pt>
                <c:pt idx="168" formatCode="0.00">
                  <c:v>0.34</c:v>
                </c:pt>
                <c:pt idx="169" formatCode="0.00">
                  <c:v>0.38</c:v>
                </c:pt>
                <c:pt idx="170" formatCode="0.00">
                  <c:v>0.36</c:v>
                </c:pt>
                <c:pt idx="171" formatCode="0.00">
                  <c:v>0.37</c:v>
                </c:pt>
                <c:pt idx="172" formatCode="0.00">
                  <c:v>0.37</c:v>
                </c:pt>
                <c:pt idx="173" formatCode="0.00">
                  <c:v>0.38</c:v>
                </c:pt>
                <c:pt idx="174" formatCode="0.00">
                  <c:v>0.39</c:v>
                </c:pt>
                <c:pt idx="175" formatCode="0.00">
                  <c:v>0.4</c:v>
                </c:pt>
                <c:pt idx="176" formatCode="0.00">
                  <c:v>0.4</c:v>
                </c:pt>
                <c:pt idx="177" formatCode="0.00">
                  <c:v>0.4</c:v>
                </c:pt>
                <c:pt idx="178" formatCode="0.00">
                  <c:v>0.41</c:v>
                </c:pt>
                <c:pt idx="179" formatCode="0.00">
                  <c:v>0.54</c:v>
                </c:pt>
                <c:pt idx="180" formatCode="0.00">
                  <c:v>0.65</c:v>
                </c:pt>
                <c:pt idx="181" formatCode="0.00">
                  <c:v>0.66</c:v>
                </c:pt>
                <c:pt idx="182" formatCode="0.00">
                  <c:v>0.79</c:v>
                </c:pt>
                <c:pt idx="183" formatCode="0.00">
                  <c:v>0.9</c:v>
                </c:pt>
                <c:pt idx="184" formatCode="0.00">
                  <c:v>0.91</c:v>
                </c:pt>
                <c:pt idx="185" formatCode="0.00">
                  <c:v>1.04</c:v>
                </c:pt>
                <c:pt idx="186" formatCode="0.00">
                  <c:v>1.1499999999999999</c:v>
                </c:pt>
                <c:pt idx="187" formatCode="0.00">
                  <c:v>1.1599999999999999</c:v>
                </c:pt>
                <c:pt idx="188" formatCode="0.00">
                  <c:v>1.1499999999999999</c:v>
                </c:pt>
                <c:pt idx="189" formatCode="0.00">
                  <c:v>1.1499999999999999</c:v>
                </c:pt>
                <c:pt idx="190" formatCode="0.00">
                  <c:v>1.1599999999999999</c:v>
                </c:pt>
                <c:pt idx="191" formatCode="0.00">
                  <c:v>1.3</c:v>
                </c:pt>
                <c:pt idx="192" formatCode="0.00">
                  <c:v>1.41</c:v>
                </c:pt>
                <c:pt idx="193" formatCode="0.00">
                  <c:v>1.42</c:v>
                </c:pt>
                <c:pt idx="194" formatCode="0.00">
                  <c:v>1.51</c:v>
                </c:pt>
                <c:pt idx="195" formatCode="0.00">
                  <c:v>1.69</c:v>
                </c:pt>
                <c:pt idx="196" formatCode="0.00">
                  <c:v>1.7</c:v>
                </c:pt>
                <c:pt idx="197" formatCode="0.00">
                  <c:v>1.82</c:v>
                </c:pt>
                <c:pt idx="198" formatCode="0.00">
                  <c:v>1.91</c:v>
                </c:pt>
                <c:pt idx="199" formatCode="0.00">
                  <c:v>1.91</c:v>
                </c:pt>
                <c:pt idx="200" formatCode="0.00">
                  <c:v>1.95</c:v>
                </c:pt>
                <c:pt idx="201" formatCode="0.00">
                  <c:v>2.19</c:v>
                </c:pt>
                <c:pt idx="202" formatCode="0.00">
                  <c:v>2.2000000000000002</c:v>
                </c:pt>
                <c:pt idx="203" formatCode="0.00">
                  <c:v>2.27</c:v>
                </c:pt>
                <c:pt idx="204">
                  <c:v>2.4</c:v>
                </c:pt>
                <c:pt idx="205">
                  <c:v>2.4</c:v>
                </c:pt>
                <c:pt idx="206">
                  <c:v>2.41</c:v>
                </c:pt>
                <c:pt idx="207">
                  <c:v>2.42</c:v>
                </c:pt>
                <c:pt idx="208">
                  <c:v>2.39</c:v>
                </c:pt>
                <c:pt idx="209">
                  <c:v>2.38</c:v>
                </c:pt>
                <c:pt idx="210">
                  <c:v>2.4</c:v>
                </c:pt>
                <c:pt idx="211">
                  <c:v>2.13</c:v>
                </c:pt>
                <c:pt idx="212">
                  <c:v>2.04</c:v>
                </c:pt>
                <c:pt idx="213">
                  <c:v>1.83</c:v>
                </c:pt>
                <c:pt idx="214">
                  <c:v>1.55</c:v>
                </c:pt>
                <c:pt idx="215">
                  <c:v>1.55</c:v>
                </c:pt>
                <c:pt idx="216">
                  <c:v>1.55</c:v>
                </c:pt>
                <c:pt idx="217">
                  <c:v>1.58</c:v>
                </c:pt>
                <c:pt idx="218">
                  <c:v>0.65</c:v>
                </c:pt>
                <c:pt idx="219">
                  <c:v>0.05</c:v>
                </c:pt>
                <c:pt idx="220">
                  <c:v>0.05</c:v>
                </c:pt>
                <c:pt idx="221">
                  <c:v>0.08</c:v>
                </c:pt>
                <c:pt idx="222">
                  <c:v>0.09</c:v>
                </c:pt>
                <c:pt idx="223">
                  <c:v>0.1</c:v>
                </c:pt>
                <c:pt idx="224">
                  <c:v>0.09</c:v>
                </c:pt>
                <c:pt idx="225">
                  <c:v>0.09</c:v>
                </c:pt>
                <c:pt idx="226">
                  <c:v>0.09</c:v>
                </c:pt>
                <c:pt idx="227">
                  <c:v>0.09</c:v>
                </c:pt>
                <c:pt idx="228">
                  <c:v>0.09</c:v>
                </c:pt>
                <c:pt idx="229">
                  <c:v>0.08</c:v>
                </c:pt>
                <c:pt idx="230">
                  <c:v>7.0000000000000007E-2</c:v>
                </c:pt>
                <c:pt idx="231">
                  <c:v>7.0000000000000007E-2</c:v>
                </c:pt>
                <c:pt idx="232">
                  <c:v>0.06</c:v>
                </c:pt>
                <c:pt idx="233">
                  <c:v>0.08</c:v>
                </c:pt>
                <c:pt idx="234">
                  <c:v>0.1</c:v>
                </c:pt>
                <c:pt idx="235">
                  <c:v>0.09</c:v>
                </c:pt>
                <c:pt idx="236">
                  <c:v>0.08</c:v>
                </c:pt>
                <c:pt idx="237">
                  <c:v>0.08</c:v>
                </c:pt>
                <c:pt idx="238">
                  <c:v>0.08</c:v>
                </c:pt>
                <c:pt idx="239">
                  <c:v>0.08</c:v>
                </c:pt>
                <c:pt idx="240">
                  <c:v>0.08</c:v>
                </c:pt>
                <c:pt idx="241">
                  <c:v>0.08</c:v>
                </c:pt>
                <c:pt idx="242">
                  <c:v>0.33</c:v>
                </c:pt>
                <c:pt idx="243">
                  <c:v>0.33</c:v>
                </c:pt>
                <c:pt idx="244">
                  <c:v>0.83</c:v>
                </c:pt>
                <c:pt idx="245">
                  <c:v>1.58</c:v>
                </c:pt>
                <c:pt idx="246">
                  <c:v>2.3199999999999998</c:v>
                </c:pt>
                <c:pt idx="247">
                  <c:v>2.33</c:v>
                </c:pt>
                <c:pt idx="248">
                  <c:v>3.08</c:v>
                </c:pt>
                <c:pt idx="249">
                  <c:v>3.08</c:v>
                </c:pt>
                <c:pt idx="250">
                  <c:v>3.83</c:v>
                </c:pt>
                <c:pt idx="251">
                  <c:v>4.33</c:v>
                </c:pt>
                <c:pt idx="252">
                  <c:v>4.33</c:v>
                </c:pt>
                <c:pt idx="253">
                  <c:v>4.57</c:v>
                </c:pt>
                <c:pt idx="254">
                  <c:v>4.83</c:v>
                </c:pt>
                <c:pt idx="255">
                  <c:v>4.83</c:v>
                </c:pt>
                <c:pt idx="256">
                  <c:v>5.08</c:v>
                </c:pt>
                <c:pt idx="257">
                  <c:v>5.08</c:v>
                </c:pt>
                <c:pt idx="258">
                  <c:v>5.33</c:v>
                </c:pt>
                <c:pt idx="259">
                  <c:v>5.33</c:v>
                </c:pt>
                <c:pt idx="260">
                  <c:v>5.33</c:v>
                </c:pt>
                <c:pt idx="261">
                  <c:v>5.33</c:v>
                </c:pt>
                <c:pt idx="262">
                  <c:v>5.33</c:v>
                </c:pt>
                <c:pt idx="263">
                  <c:v>5.33</c:v>
                </c:pt>
              </c:numCache>
            </c:numRef>
          </c:val>
          <c:smooth val="0"/>
          <c:extLst>
            <c:ext xmlns:c16="http://schemas.microsoft.com/office/drawing/2014/chart" uri="{C3380CC4-5D6E-409C-BE32-E72D297353CC}">
              <c16:uniqueId val="{00000001-8907-4A0A-8C2C-EEEE69A00BC8}"/>
            </c:ext>
          </c:extLst>
        </c:ser>
        <c:dLbls>
          <c:showLegendKey val="0"/>
          <c:showVal val="0"/>
          <c:showCatName val="0"/>
          <c:showSerName val="0"/>
          <c:showPercent val="0"/>
          <c:showBubbleSize val="0"/>
        </c:dLbls>
        <c:smooth val="0"/>
        <c:axId val="1343102255"/>
        <c:axId val="1374985871"/>
      </c:lineChart>
      <c:dateAx>
        <c:axId val="1343102255"/>
        <c:scaling>
          <c:orientation val="minMax"/>
        </c:scaling>
        <c:delete val="0"/>
        <c:axPos val="b"/>
        <c:numFmt formatCode="[$-409]mmmmm;@" sourceLinked="0"/>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374985871"/>
        <c:crosses val="autoZero"/>
        <c:auto val="1"/>
        <c:lblOffset val="100"/>
        <c:baseTimeUnit val="months"/>
        <c:majorUnit val="12"/>
        <c:majorTimeUnit val="months"/>
      </c:dateAx>
      <c:valAx>
        <c:axId val="1374985871"/>
        <c:scaling>
          <c:orientation val="minMax"/>
          <c:max val="8"/>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3102255"/>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278707040181627E-2"/>
          <c:y val="1.9313941301478631E-2"/>
          <c:w val="0.97340536145296186"/>
          <c:h val="0.77660850189423281"/>
        </c:manualLayout>
      </c:layout>
      <c:barChart>
        <c:barDir val="col"/>
        <c:grouping val="clustered"/>
        <c:varyColors val="0"/>
        <c:ser>
          <c:idx val="0"/>
          <c:order val="0"/>
          <c:tx>
            <c:strRef>
              <c:f>Sheet1!$B$1</c:f>
              <c:strCache>
                <c:ptCount val="1"/>
                <c:pt idx="0">
                  <c:v>Column1</c:v>
                </c:pt>
              </c:strCache>
            </c:strRef>
          </c:tx>
          <c:spPr>
            <a:solidFill>
              <a:schemeClr val="accent2"/>
            </a:solidFill>
            <a:ln>
              <a:noFill/>
            </a:ln>
            <a:effectLst/>
          </c:spPr>
          <c:invertIfNegative val="0"/>
          <c:dPt>
            <c:idx val="10"/>
            <c:invertIfNegative val="0"/>
            <c:bubble3D val="0"/>
            <c:extLst>
              <c:ext xmlns:c16="http://schemas.microsoft.com/office/drawing/2014/chart" uri="{C3380CC4-5D6E-409C-BE32-E72D297353CC}">
                <c16:uniqueId val="{00000001-77D9-4C64-BCBF-FF20954FFEF9}"/>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Emerging
markets</c:v>
                </c:pt>
                <c:pt idx="1">
                  <c:v>Int’l
small
cap</c:v>
                </c:pt>
                <c:pt idx="2">
                  <c:v>Global
real
estate</c:v>
                </c:pt>
                <c:pt idx="3">
                  <c:v>Natural
resources</c:v>
                </c:pt>
                <c:pt idx="4">
                  <c:v>Int’l
stocks</c:v>
                </c:pt>
                <c:pt idx="5">
                  <c:v>U.S.
real
estate</c:v>
                </c:pt>
                <c:pt idx="6">
                  <c:v>U.S.
stocks</c:v>
                </c:pt>
                <c:pt idx="7">
                  <c:v>Bank
loans</c:v>
                </c:pt>
                <c:pt idx="8">
                  <c:v>High-
yield
bonds</c:v>
                </c:pt>
                <c:pt idx="9">
                  <c:v>TIPS</c:v>
                </c:pt>
                <c:pt idx="10">
                  <c:v>U.S.
bonds</c:v>
                </c:pt>
              </c:strCache>
            </c:strRef>
          </c:cat>
          <c:val>
            <c:numRef>
              <c:f>Sheet1!$B$2:$B$12</c:f>
              <c:numCache>
                <c:formatCode>0</c:formatCode>
                <c:ptCount val="11"/>
                <c:pt idx="0">
                  <c:v>-53</c:v>
                </c:pt>
                <c:pt idx="1">
                  <c:v>-47</c:v>
                </c:pt>
                <c:pt idx="2">
                  <c:v>-45</c:v>
                </c:pt>
                <c:pt idx="3">
                  <c:v>-44</c:v>
                </c:pt>
                <c:pt idx="4">
                  <c:v>-43</c:v>
                </c:pt>
                <c:pt idx="5">
                  <c:v>-38</c:v>
                </c:pt>
                <c:pt idx="6">
                  <c:v>-37</c:v>
                </c:pt>
                <c:pt idx="7">
                  <c:v>-28.999999999999996</c:v>
                </c:pt>
                <c:pt idx="8">
                  <c:v>-26</c:v>
                </c:pt>
                <c:pt idx="9">
                  <c:v>-2</c:v>
                </c:pt>
                <c:pt idx="10">
                  <c:v>5</c:v>
                </c:pt>
              </c:numCache>
            </c:numRef>
          </c:val>
          <c:extLst>
            <c:ext xmlns:c16="http://schemas.microsoft.com/office/drawing/2014/chart" uri="{C3380CC4-5D6E-409C-BE32-E72D297353CC}">
              <c16:uniqueId val="{0000000C-77D9-4C64-BCBF-FF20954FFEF9}"/>
            </c:ext>
          </c:extLst>
        </c:ser>
        <c:dLbls>
          <c:showLegendKey val="0"/>
          <c:showVal val="0"/>
          <c:showCatName val="0"/>
          <c:showSerName val="0"/>
          <c:showPercent val="0"/>
          <c:showBubbleSize val="0"/>
        </c:dLbls>
        <c:gapWidth val="90"/>
        <c:axId val="270293248"/>
        <c:axId val="270311424"/>
      </c:barChart>
      <c:catAx>
        <c:axId val="270293248"/>
        <c:scaling>
          <c:orientation val="minMax"/>
        </c:scaling>
        <c:delete val="0"/>
        <c:axPos val="b"/>
        <c:numFmt formatCode="General" sourceLinked="1"/>
        <c:majorTickMark val="none"/>
        <c:minorTickMark val="none"/>
        <c:tickLblPos val="low"/>
        <c:spPr>
          <a:noFill/>
          <a:ln w="12700" cap="flat" cmpd="sng" algn="ctr">
            <a:solidFill>
              <a:schemeClr val="tx1"/>
            </a:solidFill>
            <a:round/>
          </a:ln>
          <a:effectLst/>
        </c:spPr>
        <c:txPr>
          <a:bodyPr rot="0" spcFirstLastPara="1" vertOverflow="ellipsis" wrap="square" anchor="ctr" anchorCtr="1"/>
          <a:lstStyle/>
          <a:p>
            <a:pPr>
              <a:defRPr sz="1200" b="1" i="0" u="none" strike="noStrike" kern="1200" baseline="0">
                <a:solidFill>
                  <a:schemeClr val="tx1"/>
                </a:solidFill>
                <a:latin typeface="+mn-lt"/>
                <a:ea typeface="+mn-ea"/>
                <a:cs typeface="+mn-cs"/>
              </a:defRPr>
            </a:pPr>
            <a:endParaRPr lang="en-US"/>
          </a:p>
        </c:txPr>
        <c:crossAx val="270311424"/>
        <c:crosses val="autoZero"/>
        <c:auto val="1"/>
        <c:lblAlgn val="ctr"/>
        <c:lblOffset val="225"/>
        <c:tickLblSkip val="1"/>
        <c:noMultiLvlLbl val="0"/>
      </c:catAx>
      <c:valAx>
        <c:axId val="270311424"/>
        <c:scaling>
          <c:orientation val="minMax"/>
        </c:scaling>
        <c:delete val="1"/>
        <c:axPos val="l"/>
        <c:numFmt formatCode="0" sourceLinked="1"/>
        <c:majorTickMark val="out"/>
        <c:minorTickMark val="none"/>
        <c:tickLblPos val="nextTo"/>
        <c:crossAx val="270293248"/>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712290894032677E-2"/>
          <c:y val="4.1474942739784103E-2"/>
          <c:w val="0.96729171614569054"/>
          <c:h val="0.52111303151926702"/>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E596-4849-8CED-17EA25C3D3C9}"/>
              </c:ext>
            </c:extLst>
          </c:dPt>
          <c:dLbls>
            <c:dLbl>
              <c:idx val="0"/>
              <c:tx>
                <c:rich>
                  <a:bodyPr/>
                  <a:lstStyle/>
                  <a:p>
                    <a:r>
                      <a:rPr lang="en-US" sz="1100" b="0" i="0" u="none" strike="noStrike" kern="1200" baseline="0">
                        <a:solidFill>
                          <a:srgbClr val="002D5B"/>
                        </a:solidFill>
                      </a:rPr>
                      <a:t>–</a:t>
                    </a:r>
                    <a:r>
                      <a:rPr lang="en-US"/>
                      <a:t>1.0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596-4849-8CED-17EA25C3D3C9}"/>
                </c:ext>
              </c:extLst>
            </c:dLbl>
            <c:numFmt formatCode="#,##0.0" sourceLinked="0"/>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Sheet1!$A$1:$M$1</c:f>
              <c:strCache>
                <c:ptCount val="13"/>
                <c:pt idx="0">
                  <c:v>Large cap</c:v>
                </c:pt>
                <c:pt idx="1">
                  <c:v>International </c:v>
                </c:pt>
                <c:pt idx="2">
                  <c:v>Long-term government</c:v>
                </c:pt>
                <c:pt idx="3">
                  <c:v>Global bonds</c:v>
                </c:pt>
                <c:pt idx="4">
                  <c:v>TIPS</c:v>
                </c:pt>
                <c:pt idx="5">
                  <c:v>High yield</c:v>
                </c:pt>
                <c:pt idx="6">
                  <c:v>Loans</c:v>
                </c:pt>
                <c:pt idx="7">
                  <c:v>U.S. real estate</c:v>
                </c:pt>
                <c:pt idx="8">
                  <c:v>Natural resources</c:v>
                </c:pt>
                <c:pt idx="9">
                  <c:v>Global real estate</c:v>
                </c:pt>
                <c:pt idx="10">
                  <c:v>International small cap</c:v>
                </c:pt>
                <c:pt idx="11">
                  <c:v>Emerging markets</c:v>
                </c:pt>
                <c:pt idx="12">
                  <c:v>Currency</c:v>
                </c:pt>
              </c:strCache>
            </c:strRef>
          </c:cat>
          <c:val>
            <c:numRef>
              <c:f>Sheet1!$A$2:$M$2</c:f>
              <c:numCache>
                <c:formatCode>General</c:formatCode>
                <c:ptCount val="13"/>
                <c:pt idx="0">
                  <c:v>-1</c:v>
                </c:pt>
                <c:pt idx="1">
                  <c:v>1.2</c:v>
                </c:pt>
                <c:pt idx="2">
                  <c:v>6.2</c:v>
                </c:pt>
                <c:pt idx="3">
                  <c:v>6.2</c:v>
                </c:pt>
                <c:pt idx="4">
                  <c:v>6.6</c:v>
                </c:pt>
                <c:pt idx="5">
                  <c:v>4.5</c:v>
                </c:pt>
                <c:pt idx="6">
                  <c:v>3.5</c:v>
                </c:pt>
                <c:pt idx="7">
                  <c:v>10.5</c:v>
                </c:pt>
                <c:pt idx="8">
                  <c:v>11.8</c:v>
                </c:pt>
                <c:pt idx="9">
                  <c:v>10.5</c:v>
                </c:pt>
                <c:pt idx="10">
                  <c:v>3.5</c:v>
                </c:pt>
                <c:pt idx="11">
                  <c:v>9.8000000000000007</c:v>
                </c:pt>
                <c:pt idx="12">
                  <c:v>3.8</c:v>
                </c:pt>
              </c:numCache>
            </c:numRef>
          </c:val>
          <c:extLst>
            <c:ext xmlns:c16="http://schemas.microsoft.com/office/drawing/2014/chart" uri="{C3380CC4-5D6E-409C-BE32-E72D297353CC}">
              <c16:uniqueId val="{00000002-E596-4849-8CED-17EA25C3D3C9}"/>
            </c:ext>
          </c:extLst>
        </c:ser>
        <c:dLbls>
          <c:showLegendKey val="0"/>
          <c:showVal val="0"/>
          <c:showCatName val="0"/>
          <c:showSerName val="0"/>
          <c:showPercent val="0"/>
          <c:showBubbleSize val="0"/>
        </c:dLbls>
        <c:gapWidth val="70"/>
        <c:overlap val="-27"/>
        <c:axId val="277009152"/>
        <c:axId val="277010688"/>
      </c:barChart>
      <c:catAx>
        <c:axId val="277009152"/>
        <c:scaling>
          <c:orientation val="minMax"/>
        </c:scaling>
        <c:delete val="0"/>
        <c:axPos val="b"/>
        <c:numFmt formatCode="General" sourceLinked="1"/>
        <c:majorTickMark val="none"/>
        <c:minorTickMark val="none"/>
        <c:tickLblPos val="low"/>
        <c:spPr>
          <a:noFill/>
          <a:ln w="12700" cap="flat" cmpd="sng" algn="ctr">
            <a:solidFill>
              <a:schemeClr val="tx1"/>
            </a:solidFill>
            <a:round/>
          </a:ln>
          <a:effectLst/>
        </c:spPr>
        <c:txPr>
          <a:bodyPr rot="-2460000" spcFirstLastPara="1" vertOverflow="ellipsis" vert="horz" wrap="square" anchor="b" anchorCtr="1"/>
          <a:lstStyle/>
          <a:p>
            <a:pPr algn="just">
              <a:defRPr sz="1400" b="1" i="0" u="none" strike="noStrike" kern="1200" spc="-20" baseline="0">
                <a:solidFill>
                  <a:schemeClr val="tx1"/>
                </a:solidFill>
                <a:latin typeface="+mn-lt"/>
                <a:ea typeface="+mn-ea"/>
                <a:cs typeface="+mn-cs"/>
              </a:defRPr>
            </a:pPr>
            <a:endParaRPr lang="en-US"/>
          </a:p>
        </c:txPr>
        <c:crossAx val="277010688"/>
        <c:crosses val="autoZero"/>
        <c:auto val="1"/>
        <c:lblAlgn val="ctr"/>
        <c:lblOffset val="0"/>
        <c:noMultiLvlLbl val="0"/>
      </c:catAx>
      <c:valAx>
        <c:axId val="277010688"/>
        <c:scaling>
          <c:orientation val="minMax"/>
          <c:max val="15"/>
          <c:min val="-5"/>
        </c:scaling>
        <c:delete val="0"/>
        <c:axPos val="l"/>
        <c:numFmt formatCode="#,##0_);\‒#,##0;0;&quot;sales &quot;@\ " sourceLinked="0"/>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77009152"/>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75830538978974"/>
          <c:y val="7.1399001333939824E-2"/>
          <c:w val="0.78848338922042049"/>
          <c:h val="0.78551060516999238"/>
        </c:manualLayout>
      </c:layout>
      <c:areaChart>
        <c:grouping val="standard"/>
        <c:varyColors val="0"/>
        <c:ser>
          <c:idx val="0"/>
          <c:order val="0"/>
          <c:tx>
            <c:strRef>
              <c:f>Sheet1!$B$1</c:f>
              <c:strCache>
                <c:ptCount val="1"/>
                <c:pt idx="0">
                  <c:v>Series 1</c:v>
                </c:pt>
              </c:strCache>
            </c:strRef>
          </c:tx>
          <c:spPr>
            <a:solidFill>
              <a:schemeClr val="accent5"/>
            </a:solidFill>
            <a:ln>
              <a:noFill/>
            </a:ln>
            <a:effectLst/>
          </c:spPr>
          <c:cat>
            <c:numRef>
              <c:f>Sheet1!$A$2:$A$13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Sheet1!$B$2:$B$13</c:f>
              <c:numCache>
                <c:formatCode>General</c:formatCode>
                <c:ptCount val="12"/>
                <c:pt idx="0">
                  <c:v>19316.310000000001</c:v>
                </c:pt>
                <c:pt idx="1">
                  <c:v>20132.55</c:v>
                </c:pt>
                <c:pt idx="2">
                  <c:v>19570.400000000001</c:v>
                </c:pt>
                <c:pt idx="3">
                  <c:v>21681.24</c:v>
                </c:pt>
                <c:pt idx="4">
                  <c:v>24578.47</c:v>
                </c:pt>
                <c:pt idx="5">
                  <c:v>23160.29</c:v>
                </c:pt>
                <c:pt idx="6">
                  <c:v>27553.8</c:v>
                </c:pt>
                <c:pt idx="7">
                  <c:v>30780.35</c:v>
                </c:pt>
                <c:pt idx="8">
                  <c:v>34296.49</c:v>
                </c:pt>
                <c:pt idx="9">
                  <c:v>17800</c:v>
                </c:pt>
                <c:pt idx="10">
                  <c:v>17500</c:v>
                </c:pt>
              </c:numCache>
            </c:numRef>
          </c:val>
          <c:extLst>
            <c:ext xmlns:c16="http://schemas.microsoft.com/office/drawing/2014/chart" uri="{C3380CC4-5D6E-409C-BE32-E72D297353CC}">
              <c16:uniqueId val="{00000000-EA96-4D43-A906-A100326B6B1B}"/>
            </c:ext>
          </c:extLst>
        </c:ser>
        <c:ser>
          <c:idx val="1"/>
          <c:order val="1"/>
          <c:tx>
            <c:strRef>
              <c:f>Sheet1!$C$1</c:f>
              <c:strCache>
                <c:ptCount val="1"/>
                <c:pt idx="0">
                  <c:v>Series 2</c:v>
                </c:pt>
              </c:strCache>
            </c:strRef>
          </c:tx>
          <c:spPr>
            <a:solidFill>
              <a:schemeClr val="accent2"/>
            </a:solidFill>
            <a:ln w="25400">
              <a:noFill/>
            </a:ln>
            <a:effectLst/>
          </c:spPr>
          <c:cat>
            <c:numRef>
              <c:f>Sheet1!$A$2:$A$13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Sheet1!$C$2:$C$13</c:f>
              <c:numCache>
                <c:formatCode>General</c:formatCode>
                <c:ptCount val="12"/>
                <c:pt idx="0">
                  <c:v>2.8</c:v>
                </c:pt>
              </c:numCache>
            </c:numRef>
          </c:val>
          <c:extLst>
            <c:ext xmlns:c16="http://schemas.microsoft.com/office/drawing/2014/chart" uri="{C3380CC4-5D6E-409C-BE32-E72D297353CC}">
              <c16:uniqueId val="{00000001-EA96-4D43-A906-A100326B6B1B}"/>
            </c:ext>
          </c:extLst>
        </c:ser>
        <c:ser>
          <c:idx val="2"/>
          <c:order val="2"/>
          <c:tx>
            <c:strRef>
              <c:f>Sheet1!$D$1</c:f>
              <c:strCache>
                <c:ptCount val="1"/>
                <c:pt idx="0">
                  <c:v>Series 3</c:v>
                </c:pt>
              </c:strCache>
            </c:strRef>
          </c:tx>
          <c:spPr>
            <a:solidFill>
              <a:schemeClr val="accent3"/>
            </a:solidFill>
            <a:ln w="25400">
              <a:noFill/>
            </a:ln>
            <a:effectLst/>
          </c:spPr>
          <c:cat>
            <c:numRef>
              <c:f>Sheet1!$A$2:$A$13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Sheet1!$D$2:$D$13</c:f>
              <c:numCache>
                <c:formatCode>General</c:formatCode>
                <c:ptCount val="12"/>
                <c:pt idx="0">
                  <c:v>5</c:v>
                </c:pt>
              </c:numCache>
            </c:numRef>
          </c:val>
          <c:extLst>
            <c:ext xmlns:c16="http://schemas.microsoft.com/office/drawing/2014/chart" uri="{C3380CC4-5D6E-409C-BE32-E72D297353CC}">
              <c16:uniqueId val="{00000002-EA96-4D43-A906-A100326B6B1B}"/>
            </c:ext>
          </c:extLst>
        </c:ser>
        <c:dLbls>
          <c:showLegendKey val="0"/>
          <c:showVal val="0"/>
          <c:showCatName val="0"/>
          <c:showSerName val="0"/>
          <c:showPercent val="0"/>
          <c:showBubbleSize val="0"/>
        </c:dLbls>
        <c:axId val="810573263"/>
        <c:axId val="810593647"/>
      </c:areaChart>
      <c:catAx>
        <c:axId val="810573263"/>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810593647"/>
        <c:crosses val="autoZero"/>
        <c:auto val="1"/>
        <c:lblAlgn val="ctr"/>
        <c:lblOffset val="40"/>
        <c:tickLblSkip val="2"/>
        <c:noMultiLvlLbl val="0"/>
      </c:catAx>
      <c:valAx>
        <c:axId val="810593647"/>
        <c:scaling>
          <c:orientation val="minMax"/>
        </c:scaling>
        <c:delete val="1"/>
        <c:axPos val="l"/>
        <c:numFmt formatCode="General" sourceLinked="1"/>
        <c:majorTickMark val="none"/>
        <c:minorTickMark val="none"/>
        <c:tickLblPos val="nextTo"/>
        <c:crossAx val="81057326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878300965140985"/>
          <c:y val="9.0010114531517485E-2"/>
          <c:w val="0.74032852138326977"/>
          <c:h val="0.78100772068225854"/>
        </c:manualLayout>
      </c:layout>
      <c:barChart>
        <c:barDir val="col"/>
        <c:grouping val="stacked"/>
        <c:varyColors val="0"/>
        <c:ser>
          <c:idx val="0"/>
          <c:order val="0"/>
          <c:tx>
            <c:strRef>
              <c:f>Sheet1!$B$1</c:f>
              <c:strCache>
                <c:ptCount val="1"/>
                <c:pt idx="0">
                  <c:v># of years with negative returns</c:v>
                </c:pt>
              </c:strCache>
            </c:strRef>
          </c:tx>
          <c:spPr>
            <a:solidFill>
              <a:srgbClr val="00009A"/>
            </a:solidFill>
            <a:ln>
              <a:noFill/>
            </a:ln>
            <a:effectLst/>
          </c:spPr>
          <c:invertIfNegative val="0"/>
          <c:dLbls>
            <c:dLbl>
              <c:idx val="1"/>
              <c:tx>
                <c:rich>
                  <a:bodyPr/>
                  <a:lstStyle/>
                  <a:p>
                    <a:r>
                      <a:rPr lang="en-US"/>
                      <a:t>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45F-4AB1-8122-AE8F2F55555B}"/>
                </c:ext>
              </c:extLst>
            </c:dLbl>
            <c:dLbl>
              <c:idx val="2"/>
              <c:tx>
                <c:rich>
                  <a:bodyPr/>
                  <a:lstStyle/>
                  <a:p>
                    <a:r>
                      <a:rPr lang="en-US"/>
                      <a:t>10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45F-4AB1-8122-AE8F2F55555B}"/>
                </c:ext>
              </c:extLst>
            </c:dLbl>
            <c:numFmt formatCode="#,##0" sourceLinked="0"/>
            <c:spPr>
              <a:noFill/>
              <a:ln>
                <a:noFill/>
              </a:ln>
              <a:effectLst/>
            </c:spPr>
            <c:txPr>
              <a:bodyPr wrap="square" lIns="38100" tIns="19050" rIns="38100" bIns="19050" anchor="ctr">
                <a:spAutoFit/>
              </a:bodyPr>
              <a:lstStyle/>
              <a:p>
                <a:pPr>
                  <a:defRPr sz="16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Pre-election 
year</c:v>
                </c:pt>
                <c:pt idx="1">
                  <c:v>Election</c:v>
                </c:pt>
                <c:pt idx="2">
                  <c:v>Post-election 
year</c:v>
                </c:pt>
                <c:pt idx="3">
                  <c:v>Midterm 
year</c:v>
                </c:pt>
              </c:strCache>
            </c:strRef>
          </c:cat>
          <c:val>
            <c:numRef>
              <c:f>Sheet1!$B$2:$B$5</c:f>
              <c:numCache>
                <c:formatCode>0.0</c:formatCode>
                <c:ptCount val="4"/>
                <c:pt idx="0">
                  <c:v>2</c:v>
                </c:pt>
                <c:pt idx="1">
                  <c:v>4</c:v>
                </c:pt>
                <c:pt idx="2">
                  <c:v>10</c:v>
                </c:pt>
                <c:pt idx="3">
                  <c:v>10</c:v>
                </c:pt>
              </c:numCache>
            </c:numRef>
          </c:val>
          <c:extLst>
            <c:ext xmlns:c16="http://schemas.microsoft.com/office/drawing/2014/chart" uri="{C3380CC4-5D6E-409C-BE32-E72D297353CC}">
              <c16:uniqueId val="{00000004-3FAA-420B-86B1-5B61188B82AD}"/>
            </c:ext>
          </c:extLst>
        </c:ser>
        <c:ser>
          <c:idx val="1"/>
          <c:order val="1"/>
          <c:tx>
            <c:strRef>
              <c:f>Sheet1!$C$1</c:f>
              <c:strCache>
                <c:ptCount val="1"/>
                <c:pt idx="0">
                  <c:v># of years with positive returns</c:v>
                </c:pt>
              </c:strCache>
            </c:strRef>
          </c:tx>
          <c:spPr>
            <a:solidFill>
              <a:srgbClr val="06874E"/>
            </a:solidFill>
          </c:spPr>
          <c:invertIfNegative val="0"/>
          <c:dLbls>
            <c:spPr>
              <a:noFill/>
              <a:ln>
                <a:noFill/>
              </a:ln>
              <a:effectLst/>
            </c:spPr>
            <c:txPr>
              <a:bodyPr wrap="square" lIns="38100" tIns="19050" rIns="38100" bIns="19050" anchor="ctr">
                <a:spAutoFit/>
              </a:bodyPr>
              <a:lstStyle/>
              <a:p>
                <a:pPr>
                  <a:defRPr sz="18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Pre-election 
year</c:v>
                </c:pt>
                <c:pt idx="1">
                  <c:v>Election</c:v>
                </c:pt>
                <c:pt idx="2">
                  <c:v>Post-election 
year</c:v>
                </c:pt>
                <c:pt idx="3">
                  <c:v>Midterm 
year</c:v>
                </c:pt>
              </c:strCache>
            </c:strRef>
          </c:cat>
          <c:val>
            <c:numRef>
              <c:f>Sheet1!$C$2:$C$5</c:f>
              <c:numCache>
                <c:formatCode>General</c:formatCode>
                <c:ptCount val="4"/>
                <c:pt idx="0">
                  <c:v>22</c:v>
                </c:pt>
                <c:pt idx="1">
                  <c:v>20</c:v>
                </c:pt>
                <c:pt idx="2">
                  <c:v>14</c:v>
                </c:pt>
                <c:pt idx="3">
                  <c:v>14</c:v>
                </c:pt>
              </c:numCache>
            </c:numRef>
          </c:val>
          <c:extLst>
            <c:ext xmlns:c16="http://schemas.microsoft.com/office/drawing/2014/chart" uri="{C3380CC4-5D6E-409C-BE32-E72D297353CC}">
              <c16:uniqueId val="{00000009-3FAA-420B-86B1-5B61188B82AD}"/>
            </c:ext>
          </c:extLst>
        </c:ser>
        <c:ser>
          <c:idx val="2"/>
          <c:order val="2"/>
          <c:tx>
            <c:strRef>
              <c:f>Sheet1!$D$1</c:f>
              <c:strCache>
                <c:ptCount val="1"/>
                <c:pt idx="0">
                  <c:v>Top Total</c:v>
                </c:pt>
              </c:strCache>
            </c:strRef>
          </c:tx>
          <c:spPr>
            <a:noFill/>
          </c:spPr>
          <c:invertIfNegative val="0"/>
          <c:dLbls>
            <c:numFmt formatCode="0.0" sourceLinked="0"/>
            <c:spPr>
              <a:noFill/>
              <a:ln>
                <a:noFill/>
              </a:ln>
              <a:effectLst/>
            </c:spPr>
            <c:txPr>
              <a:bodyPr/>
              <a:lstStyle/>
              <a:p>
                <a:pPr>
                  <a:defRPr sz="1600">
                    <a:solidFill>
                      <a:schemeClr val="tx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Pre-election 
year</c:v>
                </c:pt>
                <c:pt idx="1">
                  <c:v>Election</c:v>
                </c:pt>
                <c:pt idx="2">
                  <c:v>Post-election 
year</c:v>
                </c:pt>
                <c:pt idx="3">
                  <c:v>Midterm 
year</c:v>
                </c:pt>
              </c:strCache>
            </c:strRef>
          </c:cat>
          <c:val>
            <c:numRef>
              <c:f>Sheet1!$D$2:$D$5</c:f>
              <c:numCache>
                <c:formatCode>General</c:formatCode>
                <c:ptCount val="4"/>
                <c:pt idx="0">
                  <c:v>17.899999999999999</c:v>
                </c:pt>
                <c:pt idx="1">
                  <c:v>11.4</c:v>
                </c:pt>
                <c:pt idx="2">
                  <c:v>10.4</c:v>
                </c:pt>
                <c:pt idx="3">
                  <c:v>7.2</c:v>
                </c:pt>
              </c:numCache>
            </c:numRef>
          </c:val>
          <c:extLst>
            <c:ext xmlns:c16="http://schemas.microsoft.com/office/drawing/2014/chart" uri="{C3380CC4-5D6E-409C-BE32-E72D297353CC}">
              <c16:uniqueId val="{00000000-0B45-46DE-848F-60D37CD2C617}"/>
            </c:ext>
          </c:extLst>
        </c:ser>
        <c:dLbls>
          <c:showLegendKey val="0"/>
          <c:showVal val="0"/>
          <c:showCatName val="0"/>
          <c:showSerName val="0"/>
          <c:showPercent val="0"/>
          <c:showBubbleSize val="0"/>
        </c:dLbls>
        <c:gapWidth val="90"/>
        <c:overlap val="100"/>
        <c:axId val="276851712"/>
        <c:axId val="276865792"/>
      </c:barChart>
      <c:catAx>
        <c:axId val="276851712"/>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276865792"/>
        <c:crosses val="autoZero"/>
        <c:auto val="1"/>
        <c:lblAlgn val="ctr"/>
        <c:lblOffset val="25"/>
        <c:noMultiLvlLbl val="0"/>
      </c:catAx>
      <c:valAx>
        <c:axId val="276865792"/>
        <c:scaling>
          <c:orientation val="minMax"/>
          <c:max val="25"/>
        </c:scaling>
        <c:delete val="0"/>
        <c:axPos val="l"/>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76851712"/>
        <c:crosses val="autoZero"/>
        <c:crossBetween val="between"/>
      </c:valAx>
      <c:spPr>
        <a:noFill/>
        <a:ln>
          <a:noFill/>
        </a:ln>
        <a:effectLst/>
      </c:spPr>
    </c:plotArea>
    <c:legend>
      <c:legendPos val="r"/>
      <c:legendEntry>
        <c:idx val="0"/>
        <c:delete val="1"/>
      </c:legendEntry>
      <c:layout>
        <c:manualLayout>
          <c:xMode val="edge"/>
          <c:yMode val="edge"/>
          <c:x val="1.5752059692542977E-2"/>
          <c:y val="9.3634296325821542E-2"/>
          <c:w val="0.23195468632573543"/>
          <c:h val="0.27778512495708818"/>
        </c:manualLayout>
      </c:layout>
      <c:overlay val="0"/>
      <c:txPr>
        <a:bodyPr/>
        <a:lstStyle/>
        <a:p>
          <a:pPr>
            <a:defRPr sz="1400"/>
          </a:pPr>
          <a:endParaRPr lang="en-US"/>
        </a:p>
      </c:txPr>
    </c:legend>
    <c:plotVisOnly val="1"/>
    <c:dispBlanksAs val="gap"/>
    <c:showDLblsOverMax val="0"/>
  </c:chart>
  <c:spPr>
    <a:noFill/>
    <a:ln>
      <a:noFill/>
    </a:ln>
    <a:effectLst/>
  </c:spPr>
  <c:txPr>
    <a:bodyPr/>
    <a:lstStyle/>
    <a:p>
      <a:pPr>
        <a:defRPr sz="1200">
          <a:solidFill>
            <a:schemeClr val="tx1"/>
          </a:solidFil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644026607637521E-2"/>
          <c:y val="3.0744344795648151E-2"/>
          <c:w val="0.94606984704467711"/>
          <c:h val="0.81903346074080319"/>
        </c:manualLayout>
      </c:layout>
      <c:barChart>
        <c:barDir val="col"/>
        <c:grouping val="clustered"/>
        <c:varyColors val="0"/>
        <c:ser>
          <c:idx val="0"/>
          <c:order val="0"/>
          <c:tx>
            <c:strRef>
              <c:f>Sheet1!$B$1</c:f>
              <c:strCache>
                <c:ptCount val="1"/>
                <c:pt idx="0">
                  <c:v>250</c:v>
                </c:pt>
              </c:strCache>
            </c:strRef>
          </c:tx>
          <c:spPr>
            <a:solidFill>
              <a:srgbClr val="06874E"/>
            </a:solidFill>
            <a:ln>
              <a:noFill/>
            </a:ln>
            <a:effectLst/>
          </c:spPr>
          <c:invertIfNegative val="0"/>
          <c:cat>
            <c:numRef>
              <c:f>Sheet1!$A$2:$A$52</c:f>
              <c:numCache>
                <c:formatCode>General</c:formatCode>
                <c:ptCount val="51"/>
                <c:pt idx="0">
                  <c:v>1973</c:v>
                </c:pt>
                <c:pt idx="1">
                  <c:v>1974</c:v>
                </c:pt>
                <c:pt idx="2">
                  <c:v>1975</c:v>
                </c:pt>
                <c:pt idx="3">
                  <c:v>1976</c:v>
                </c:pt>
                <c:pt idx="4">
                  <c:v>1977</c:v>
                </c:pt>
                <c:pt idx="5">
                  <c:v>1978</c:v>
                </c:pt>
                <c:pt idx="6">
                  <c:v>1979</c:v>
                </c:pt>
                <c:pt idx="7">
                  <c:v>1980</c:v>
                </c:pt>
                <c:pt idx="8">
                  <c:v>1981</c:v>
                </c:pt>
                <c:pt idx="9">
                  <c:v>1982</c:v>
                </c:pt>
                <c:pt idx="10">
                  <c:v>1983</c:v>
                </c:pt>
                <c:pt idx="11">
                  <c:v>1984</c:v>
                </c:pt>
                <c:pt idx="12">
                  <c:v>1985</c:v>
                </c:pt>
                <c:pt idx="13">
                  <c:v>1986</c:v>
                </c:pt>
                <c:pt idx="14">
                  <c:v>1987</c:v>
                </c:pt>
                <c:pt idx="15">
                  <c:v>1988</c:v>
                </c:pt>
                <c:pt idx="16">
                  <c:v>1989</c:v>
                </c:pt>
                <c:pt idx="17">
                  <c:v>1990</c:v>
                </c:pt>
                <c:pt idx="18">
                  <c:v>1991</c:v>
                </c:pt>
                <c:pt idx="19">
                  <c:v>1992</c:v>
                </c:pt>
                <c:pt idx="20">
                  <c:v>1993</c:v>
                </c:pt>
                <c:pt idx="21">
                  <c:v>1994</c:v>
                </c:pt>
                <c:pt idx="22">
                  <c:v>1995</c:v>
                </c:pt>
                <c:pt idx="23">
                  <c:v>1996</c:v>
                </c:pt>
                <c:pt idx="24">
                  <c:v>1997</c:v>
                </c:pt>
                <c:pt idx="25">
                  <c:v>1998</c:v>
                </c:pt>
                <c:pt idx="26">
                  <c:v>1999</c:v>
                </c:pt>
                <c:pt idx="27">
                  <c:v>2000</c:v>
                </c:pt>
                <c:pt idx="28">
                  <c:v>2001</c:v>
                </c:pt>
                <c:pt idx="29">
                  <c:v>2002</c:v>
                </c:pt>
                <c:pt idx="30">
                  <c:v>2003</c:v>
                </c:pt>
                <c:pt idx="31">
                  <c:v>2004</c:v>
                </c:pt>
                <c:pt idx="32">
                  <c:v>2005</c:v>
                </c:pt>
                <c:pt idx="33">
                  <c:v>2006</c:v>
                </c:pt>
                <c:pt idx="34">
                  <c:v>2007</c:v>
                </c:pt>
                <c:pt idx="35">
                  <c:v>2008</c:v>
                </c:pt>
                <c:pt idx="36">
                  <c:v>2009</c:v>
                </c:pt>
                <c:pt idx="37">
                  <c:v>2010</c:v>
                </c:pt>
                <c:pt idx="38">
                  <c:v>2011</c:v>
                </c:pt>
                <c:pt idx="39">
                  <c:v>2012</c:v>
                </c:pt>
                <c:pt idx="40">
                  <c:v>2013</c:v>
                </c:pt>
                <c:pt idx="41">
                  <c:v>2014</c:v>
                </c:pt>
                <c:pt idx="42">
                  <c:v>2015</c:v>
                </c:pt>
                <c:pt idx="43">
                  <c:v>2016</c:v>
                </c:pt>
                <c:pt idx="44">
                  <c:v>2017</c:v>
                </c:pt>
                <c:pt idx="45">
                  <c:v>2018</c:v>
                </c:pt>
                <c:pt idx="46">
                  <c:v>2019</c:v>
                </c:pt>
                <c:pt idx="47">
                  <c:v>2020</c:v>
                </c:pt>
                <c:pt idx="48">
                  <c:v>2021</c:v>
                </c:pt>
                <c:pt idx="49">
                  <c:v>2022</c:v>
                </c:pt>
                <c:pt idx="50">
                  <c:v>2023</c:v>
                </c:pt>
              </c:numCache>
            </c:numRef>
          </c:cat>
          <c:val>
            <c:numRef>
              <c:f>Sheet1!$B$2:$B$52</c:f>
              <c:numCache>
                <c:formatCode>0</c:formatCode>
                <c:ptCount val="51"/>
                <c:pt idx="0">
                  <c:v>15</c:v>
                </c:pt>
                <c:pt idx="1">
                  <c:v>32</c:v>
                </c:pt>
                <c:pt idx="2">
                  <c:v>11</c:v>
                </c:pt>
                <c:pt idx="3">
                  <c:v>0</c:v>
                </c:pt>
                <c:pt idx="4">
                  <c:v>0</c:v>
                </c:pt>
                <c:pt idx="5">
                  <c:v>3</c:v>
                </c:pt>
                <c:pt idx="6">
                  <c:v>4</c:v>
                </c:pt>
                <c:pt idx="7">
                  <c:v>11</c:v>
                </c:pt>
                <c:pt idx="8">
                  <c:v>7</c:v>
                </c:pt>
                <c:pt idx="9">
                  <c:v>17</c:v>
                </c:pt>
                <c:pt idx="10">
                  <c:v>4</c:v>
                </c:pt>
                <c:pt idx="11">
                  <c:v>7</c:v>
                </c:pt>
                <c:pt idx="12">
                  <c:v>1</c:v>
                </c:pt>
                <c:pt idx="13">
                  <c:v>9</c:v>
                </c:pt>
                <c:pt idx="14">
                  <c:v>40</c:v>
                </c:pt>
                <c:pt idx="15">
                  <c:v>16</c:v>
                </c:pt>
                <c:pt idx="16">
                  <c:v>4</c:v>
                </c:pt>
                <c:pt idx="17">
                  <c:v>13</c:v>
                </c:pt>
                <c:pt idx="18">
                  <c:v>9</c:v>
                </c:pt>
                <c:pt idx="19">
                  <c:v>0</c:v>
                </c:pt>
                <c:pt idx="20">
                  <c:v>1</c:v>
                </c:pt>
                <c:pt idx="21">
                  <c:v>2</c:v>
                </c:pt>
                <c:pt idx="22">
                  <c:v>0</c:v>
                </c:pt>
                <c:pt idx="23">
                  <c:v>3</c:v>
                </c:pt>
                <c:pt idx="24">
                  <c:v>15</c:v>
                </c:pt>
                <c:pt idx="25">
                  <c:v>23</c:v>
                </c:pt>
                <c:pt idx="26">
                  <c:v>23</c:v>
                </c:pt>
                <c:pt idx="27">
                  <c:v>37</c:v>
                </c:pt>
                <c:pt idx="28">
                  <c:v>25</c:v>
                </c:pt>
                <c:pt idx="29">
                  <c:v>52</c:v>
                </c:pt>
                <c:pt idx="30">
                  <c:v>15</c:v>
                </c:pt>
                <c:pt idx="31">
                  <c:v>0</c:v>
                </c:pt>
                <c:pt idx="32">
                  <c:v>0</c:v>
                </c:pt>
                <c:pt idx="33">
                  <c:v>2</c:v>
                </c:pt>
                <c:pt idx="34">
                  <c:v>17</c:v>
                </c:pt>
                <c:pt idx="35">
                  <c:v>71</c:v>
                </c:pt>
                <c:pt idx="36">
                  <c:v>55</c:v>
                </c:pt>
                <c:pt idx="37">
                  <c:v>22</c:v>
                </c:pt>
                <c:pt idx="38">
                  <c:v>35</c:v>
                </c:pt>
                <c:pt idx="39">
                  <c:v>7</c:v>
                </c:pt>
                <c:pt idx="40">
                  <c:v>4</c:v>
                </c:pt>
                <c:pt idx="41">
                  <c:v>6</c:v>
                </c:pt>
                <c:pt idx="42">
                  <c:v>10</c:v>
                </c:pt>
                <c:pt idx="43">
                  <c:v>9</c:v>
                </c:pt>
                <c:pt idx="44">
                  <c:v>0</c:v>
                </c:pt>
                <c:pt idx="45">
                  <c:v>20</c:v>
                </c:pt>
                <c:pt idx="46">
                  <c:v>7</c:v>
                </c:pt>
                <c:pt idx="47" formatCode="General">
                  <c:v>44</c:v>
                </c:pt>
                <c:pt idx="48">
                  <c:v>8</c:v>
                </c:pt>
                <c:pt idx="49">
                  <c:v>46</c:v>
                </c:pt>
                <c:pt idx="50">
                  <c:v>2</c:v>
                </c:pt>
              </c:numCache>
            </c:numRef>
          </c:val>
          <c:extLst>
            <c:ext xmlns:c16="http://schemas.microsoft.com/office/drawing/2014/chart" uri="{C3380CC4-5D6E-409C-BE32-E72D297353CC}">
              <c16:uniqueId val="{00000000-FE59-4765-B1DC-17B7111C9C98}"/>
            </c:ext>
          </c:extLst>
        </c:ser>
        <c:dLbls>
          <c:showLegendKey val="0"/>
          <c:showVal val="0"/>
          <c:showCatName val="0"/>
          <c:showSerName val="0"/>
          <c:showPercent val="0"/>
          <c:showBubbleSize val="0"/>
        </c:dLbls>
        <c:gapWidth val="25"/>
        <c:overlap val="-27"/>
        <c:axId val="1260170095"/>
        <c:axId val="1260168703"/>
      </c:barChart>
      <c:catAx>
        <c:axId val="1260170095"/>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1260168703"/>
        <c:crosses val="autoZero"/>
        <c:auto val="1"/>
        <c:lblAlgn val="ctr"/>
        <c:lblOffset val="100"/>
        <c:tickLblSkip val="5"/>
        <c:tickMarkSkip val="1"/>
        <c:noMultiLvlLbl val="0"/>
      </c:catAx>
      <c:valAx>
        <c:axId val="1260168703"/>
        <c:scaling>
          <c:orientation val="minMax"/>
          <c:max val="70"/>
        </c:scaling>
        <c:delete val="0"/>
        <c:axPos val="l"/>
        <c:numFmt formatCode="General"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2601700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0.03944</cdr:x>
      <cdr:y>0.51303</cdr:y>
    </cdr:from>
    <cdr:to>
      <cdr:x>0.99536</cdr:x>
      <cdr:y>0.5312</cdr:y>
    </cdr:to>
    <cdr:sp macro="" textlink="">
      <cdr:nvSpPr>
        <cdr:cNvPr id="2" name="Rectangle 1"/>
        <cdr:cNvSpPr/>
      </cdr:nvSpPr>
      <cdr:spPr>
        <a:xfrm xmlns:a="http://schemas.openxmlformats.org/drawingml/2006/main">
          <a:off x="323850" y="2017016"/>
          <a:ext cx="7848600" cy="71438"/>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0.00967</cdr:x>
      <cdr:y>0.50577</cdr:y>
    </cdr:from>
    <cdr:to>
      <cdr:x>0.04176</cdr:x>
      <cdr:y>0.54938</cdr:y>
    </cdr:to>
    <cdr:sp macro="" textlink="">
      <cdr:nvSpPr>
        <cdr:cNvPr id="3" name="Rectangle 2"/>
        <cdr:cNvSpPr/>
      </cdr:nvSpPr>
      <cdr:spPr>
        <a:xfrm xmlns:a="http://schemas.openxmlformats.org/drawingml/2006/main">
          <a:off x="79375" y="1988441"/>
          <a:ext cx="263525" cy="171450"/>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tags" Target="../tags/tag27.xml"/><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979" cy="465773"/>
          </a:xfrm>
          <a:prstGeom prst="rect">
            <a:avLst/>
          </a:prstGeom>
        </p:spPr>
        <p:txBody>
          <a:bodyPr vert="horz" lIns="93316" tIns="46659" rIns="93316" bIns="46659" rtlCol="0"/>
          <a:lstStyle>
            <a:lvl1pPr algn="l" eaLnBrk="1" hangingPunct="1">
              <a:defRPr sz="1200">
                <a:cs typeface="Arial" charset="0"/>
              </a:defRPr>
            </a:lvl1pPr>
          </a:lstStyle>
          <a:p>
            <a:pPr>
              <a:defRPr/>
            </a:pPr>
            <a:endParaRPr lang="en-US">
              <a:latin typeface="Arial" panose="020B0604020202020204" pitchFamily="34" charset="0"/>
              <a:cs typeface="Arial" panose="020B0604020202020204" pitchFamily="34" charset="0"/>
            </a:endParaRPr>
          </a:p>
        </p:txBody>
      </p:sp>
      <p:sp>
        <p:nvSpPr>
          <p:cNvPr id="3" name="Date Placeholder 2"/>
          <p:cNvSpPr>
            <a:spLocks noGrp="1"/>
          </p:cNvSpPr>
          <p:nvPr>
            <p:ph type="dt" sz="quarter" idx="1"/>
          </p:nvPr>
        </p:nvSpPr>
        <p:spPr>
          <a:xfrm>
            <a:off x="3977532" y="1"/>
            <a:ext cx="3043979" cy="465773"/>
          </a:xfrm>
          <a:prstGeom prst="rect">
            <a:avLst/>
          </a:prstGeom>
        </p:spPr>
        <p:txBody>
          <a:bodyPr vert="horz" lIns="93316" tIns="46659" rIns="93316" bIns="46659" rtlCol="0"/>
          <a:lstStyle>
            <a:lvl1pPr algn="r" eaLnBrk="1" hangingPunct="1">
              <a:defRPr sz="1200">
                <a:cs typeface="Arial" charset="0"/>
              </a:defRPr>
            </a:lvl1pPr>
          </a:lstStyle>
          <a:p>
            <a:pPr>
              <a:defRPr/>
            </a:pPr>
            <a:fld id="{B6CF622C-7E15-4411-9C5E-86F9947E7740}" type="datetimeFigureOut">
              <a:rPr lang="en-US">
                <a:latin typeface="Arial" panose="020B0604020202020204" pitchFamily="34" charset="0"/>
                <a:cs typeface="Arial" panose="020B0604020202020204" pitchFamily="34" charset="0"/>
              </a:rPr>
              <a:pPr>
                <a:defRPr/>
              </a:pPr>
              <a:t>3/29/2024</a:t>
            </a:fld>
            <a:endParaRPr lang="en-US">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2"/>
          </p:nvPr>
        </p:nvSpPr>
        <p:spPr>
          <a:xfrm>
            <a:off x="1" y="8841738"/>
            <a:ext cx="3043979" cy="465773"/>
          </a:xfrm>
          <a:prstGeom prst="rect">
            <a:avLst/>
          </a:prstGeom>
        </p:spPr>
        <p:txBody>
          <a:bodyPr vert="horz" lIns="93316" tIns="46659" rIns="93316" bIns="46659" rtlCol="0" anchor="b"/>
          <a:lstStyle>
            <a:lvl1pPr algn="l" eaLnBrk="1" hangingPunct="1">
              <a:defRPr sz="1200">
                <a:cs typeface="Arial" charset="0"/>
              </a:defRPr>
            </a:lvl1pPr>
          </a:lstStyle>
          <a:p>
            <a:pPr>
              <a:defRPr/>
            </a:pPr>
            <a:endParaRPr lang="en-US">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3"/>
          </p:nvPr>
        </p:nvSpPr>
        <p:spPr>
          <a:xfrm>
            <a:off x="3977532" y="8841738"/>
            <a:ext cx="3043979" cy="465773"/>
          </a:xfrm>
          <a:prstGeom prst="rect">
            <a:avLst/>
          </a:prstGeom>
        </p:spPr>
        <p:txBody>
          <a:bodyPr vert="horz" wrap="square" lIns="93316" tIns="46659" rIns="93316" bIns="46659" numCol="1" anchor="b" anchorCtr="0" compatLnSpc="1">
            <a:prstTxWarp prst="textNoShape">
              <a:avLst/>
            </a:prstTxWarp>
          </a:bodyPr>
          <a:lstStyle>
            <a:lvl1pPr algn="r" eaLnBrk="1" hangingPunct="1">
              <a:defRPr sz="1200" smtClean="0"/>
            </a:lvl1pPr>
          </a:lstStyle>
          <a:p>
            <a:pPr>
              <a:defRPr/>
            </a:pPr>
            <a:fld id="{D8AD23D5-81F3-43A3-B4B4-7BB47012BCEB}" type="slidenum">
              <a:rPr lang="en-US" altLang="en-US">
                <a:latin typeface="Arial" panose="020B0604020202020204" pitchFamily="34" charset="0"/>
              </a:rPr>
              <a:pPr>
                <a:defRPr/>
              </a:pPr>
              <a:t>‹#›</a:t>
            </a:fld>
            <a:endParaRPr lang="en-US" altLang="en-US">
              <a:latin typeface="Arial" panose="020B0604020202020204" pitchFamily="34" charset="0"/>
            </a:endParaRPr>
          </a:p>
        </p:txBody>
      </p:sp>
    </p:spTree>
    <p:custDataLst>
      <p:tags r:id="rId2"/>
    </p:custDataLst>
    <p:extLst>
      <p:ext uri="{BB962C8B-B14F-4D97-AF65-F5344CB8AC3E}">
        <p14:creationId xmlns:p14="http://schemas.microsoft.com/office/powerpoint/2010/main" val="1798413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979" cy="465773"/>
          </a:xfrm>
          <a:prstGeom prst="rect">
            <a:avLst/>
          </a:prstGeom>
        </p:spPr>
        <p:txBody>
          <a:bodyPr vert="horz" lIns="93316" tIns="46659" rIns="93316" bIns="46659" rtlCol="0"/>
          <a:lstStyle>
            <a:lvl1pPr algn="l" eaLnBrk="1" fontAlgn="auto" hangingPunct="1">
              <a:spcBef>
                <a:spcPts val="0"/>
              </a:spcBef>
              <a:spcAft>
                <a:spcPts val="0"/>
              </a:spcAft>
              <a:defRPr sz="1200">
                <a:latin typeface="Arial" panose="020B0604020202020204" pitchFamily="34" charset="0"/>
                <a:cs typeface="+mn-cs"/>
              </a:defRPr>
            </a:lvl1pPr>
          </a:lstStyle>
          <a:p>
            <a:pPr>
              <a:defRPr/>
            </a:pPr>
            <a:endParaRPr lang="en-US"/>
          </a:p>
        </p:txBody>
      </p:sp>
      <p:sp>
        <p:nvSpPr>
          <p:cNvPr id="3" name="Date Placeholder 2"/>
          <p:cNvSpPr>
            <a:spLocks noGrp="1"/>
          </p:cNvSpPr>
          <p:nvPr>
            <p:ph type="dt" idx="1"/>
          </p:nvPr>
        </p:nvSpPr>
        <p:spPr>
          <a:xfrm>
            <a:off x="3977532" y="1"/>
            <a:ext cx="3043979" cy="465773"/>
          </a:xfrm>
          <a:prstGeom prst="rect">
            <a:avLst/>
          </a:prstGeom>
        </p:spPr>
        <p:txBody>
          <a:bodyPr vert="horz" lIns="93316" tIns="46659" rIns="93316" bIns="46659" rtlCol="0"/>
          <a:lstStyle>
            <a:lvl1pPr algn="r" eaLnBrk="1" fontAlgn="auto" hangingPunct="1">
              <a:spcBef>
                <a:spcPts val="0"/>
              </a:spcBef>
              <a:spcAft>
                <a:spcPts val="0"/>
              </a:spcAft>
              <a:defRPr sz="1200">
                <a:latin typeface="Arial" panose="020B0604020202020204" pitchFamily="34" charset="0"/>
                <a:cs typeface="+mn-cs"/>
              </a:defRPr>
            </a:lvl1pPr>
          </a:lstStyle>
          <a:p>
            <a:pPr>
              <a:defRPr/>
            </a:pPr>
            <a:fld id="{B542A4AB-A48A-4A66-B490-A7F256D244EB}" type="datetimeFigureOut">
              <a:rPr lang="en-US" smtClean="0"/>
              <a:pPr>
                <a:defRPr/>
              </a:pPr>
              <a:t>3/29/2024</a:t>
            </a:fld>
            <a:endParaRPr lang="en-US"/>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16" tIns="46659" rIns="93316" bIns="46659" rtlCol="0" anchor="ctr"/>
          <a:lstStyle/>
          <a:p>
            <a:pPr lvl="0"/>
            <a:endParaRPr lang="en-US" noProof="0"/>
          </a:p>
        </p:txBody>
      </p:sp>
      <p:sp>
        <p:nvSpPr>
          <p:cNvPr id="5" name="Notes Placeholder 4"/>
          <p:cNvSpPr>
            <a:spLocks noGrp="1"/>
          </p:cNvSpPr>
          <p:nvPr>
            <p:ph type="body" sz="quarter" idx="3"/>
          </p:nvPr>
        </p:nvSpPr>
        <p:spPr>
          <a:xfrm>
            <a:off x="702946" y="4422459"/>
            <a:ext cx="5617208" cy="4188778"/>
          </a:xfrm>
          <a:prstGeom prst="rect">
            <a:avLst/>
          </a:prstGeom>
        </p:spPr>
        <p:txBody>
          <a:bodyPr vert="horz" lIns="93316" tIns="46659" rIns="93316" bIns="4665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41738"/>
            <a:ext cx="3043979" cy="465773"/>
          </a:xfrm>
          <a:prstGeom prst="rect">
            <a:avLst/>
          </a:prstGeom>
        </p:spPr>
        <p:txBody>
          <a:bodyPr vert="horz" lIns="93316" tIns="46659" rIns="93316" bIns="46659" rtlCol="0" anchor="b"/>
          <a:lstStyle>
            <a:lvl1pPr algn="l" eaLnBrk="1" fontAlgn="auto" hangingPunct="1">
              <a:spcBef>
                <a:spcPts val="0"/>
              </a:spcBef>
              <a:spcAft>
                <a:spcPts val="0"/>
              </a:spcAft>
              <a:defRPr sz="1200">
                <a:latin typeface="Arial" panose="020B0604020202020204" pitchFamily="34" charset="0"/>
                <a:cs typeface="+mn-cs"/>
              </a:defRPr>
            </a:lvl1pPr>
          </a:lstStyle>
          <a:p>
            <a:pPr>
              <a:defRPr/>
            </a:pPr>
            <a:endParaRPr lang="en-US"/>
          </a:p>
        </p:txBody>
      </p:sp>
      <p:sp>
        <p:nvSpPr>
          <p:cNvPr id="7" name="Slide Number Placeholder 6"/>
          <p:cNvSpPr>
            <a:spLocks noGrp="1"/>
          </p:cNvSpPr>
          <p:nvPr>
            <p:ph type="sldNum" sz="quarter" idx="5"/>
          </p:nvPr>
        </p:nvSpPr>
        <p:spPr>
          <a:xfrm>
            <a:off x="3977532" y="8841738"/>
            <a:ext cx="3043979" cy="465773"/>
          </a:xfrm>
          <a:prstGeom prst="rect">
            <a:avLst/>
          </a:prstGeom>
        </p:spPr>
        <p:txBody>
          <a:bodyPr vert="horz" wrap="square" lIns="93316" tIns="46659" rIns="93316" bIns="46659" numCol="1" anchor="b" anchorCtr="0" compatLnSpc="1">
            <a:prstTxWarp prst="textNoShape">
              <a:avLst/>
            </a:prstTxWarp>
          </a:bodyPr>
          <a:lstStyle>
            <a:lvl1pPr algn="r" eaLnBrk="1" hangingPunct="1">
              <a:defRPr sz="1200" smtClean="0">
                <a:latin typeface="Arial" panose="020B0604020202020204" pitchFamily="34" charset="0"/>
                <a:cs typeface="Arial" panose="020B0604020202020204" pitchFamily="34" charset="0"/>
              </a:defRPr>
            </a:lvl1pPr>
          </a:lstStyle>
          <a:p>
            <a:pPr>
              <a:defRPr/>
            </a:pPr>
            <a:fld id="{2BF9171A-3417-4AA4-BC2D-51CD6AFA3964}" type="slidenum">
              <a:rPr lang="en-US" altLang="en-US" smtClean="0"/>
              <a:pPr>
                <a:defRPr/>
              </a:pPr>
              <a:t>‹#›</a:t>
            </a:fld>
            <a:endParaRPr lang="en-US" altLang="en-US"/>
          </a:p>
        </p:txBody>
      </p:sp>
    </p:spTree>
    <p:extLst>
      <p:ext uri="{BB962C8B-B14F-4D97-AF65-F5344CB8AC3E}">
        <p14:creationId xmlns:p14="http://schemas.microsoft.com/office/powerpoint/2010/main" val="9926941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a:extLst>
              <a:ext uri="{FF2B5EF4-FFF2-40B4-BE49-F238E27FC236}">
                <a16:creationId xmlns:a16="http://schemas.microsoft.com/office/drawing/2014/main" id="{4C3DBB47-48F6-4CDB-A631-22725961C270}"/>
              </a:ext>
            </a:extLst>
          </p:cNvPr>
          <p:cNvSpPr>
            <a:spLocks noGrp="1" noRot="1" noChangeAspect="1" noChangeArrowheads="1" noTextEdit="1"/>
          </p:cNvSpPr>
          <p:nvPr>
            <p:ph type="sldImg"/>
          </p:nvPr>
        </p:nvSpPr>
        <p:spPr>
          <a:ln/>
        </p:spPr>
      </p:sp>
      <p:sp>
        <p:nvSpPr>
          <p:cNvPr id="39939" name="Rectangle 5">
            <a:extLst>
              <a:ext uri="{FF2B5EF4-FFF2-40B4-BE49-F238E27FC236}">
                <a16:creationId xmlns:a16="http://schemas.microsoft.com/office/drawing/2014/main" id="{A16CF390-C208-46A0-B39B-86DD7BAFDD3F}"/>
              </a:ext>
            </a:extLst>
          </p:cNvPr>
          <p:cNvSpPr>
            <a:spLocks noGrp="1" noChangeArrowheads="1"/>
          </p:cNvSpPr>
          <p:nvPr>
            <p:ph type="body" idx="1"/>
          </p:nvPr>
        </p:nvSpPr>
        <p:spPr/>
        <p:txBody>
          <a:bodyPr/>
          <a:lstStyle/>
          <a:p>
            <a:pPr algn="l">
              <a:defRPr/>
            </a:pPr>
            <a:r>
              <a:rPr lang="en-US"/>
              <a:t>Welcome to History lessons. My name is ___ and I’m a ___ at John Hancock Investment Management.</a:t>
            </a:r>
          </a:p>
          <a:p>
            <a:pPr algn="l">
              <a:defRPr/>
            </a:pPr>
            <a:r>
              <a:rPr lang="en-US"/>
              <a:t>I am delighted to be here to look at important lessons from history that every investor can benefit from understanding.</a:t>
            </a:r>
          </a:p>
          <a:p>
            <a:pPr>
              <a:defRPr/>
            </a:pPr>
            <a:endParaRPr lang="en-US"/>
          </a:p>
          <a:p>
            <a:pPr>
              <a:defRPr/>
            </a:pPr>
            <a:r>
              <a:rPr lang="en-US"/>
              <a:t>We are simply going to take a walk down memory lane to see where we have been and also take a peek around the corner to see where we may be going.</a:t>
            </a:r>
          </a:p>
        </p:txBody>
      </p:sp>
    </p:spTree>
    <p:extLst>
      <p:ext uri="{BB962C8B-B14F-4D97-AF65-F5344CB8AC3E}">
        <p14:creationId xmlns:p14="http://schemas.microsoft.com/office/powerpoint/2010/main" val="1043320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a:extLst>
              <a:ext uri="{FF2B5EF4-FFF2-40B4-BE49-F238E27FC236}">
                <a16:creationId xmlns:a16="http://schemas.microsoft.com/office/drawing/2014/main" id="{9CDF4995-619A-4DEB-99B9-236A12A42875}"/>
              </a:ext>
            </a:extLst>
          </p:cNvPr>
          <p:cNvSpPr>
            <a:spLocks noGrp="1" noRot="1" noChangeAspect="1" noChangeArrowheads="1" noTextEdit="1"/>
          </p:cNvSpPr>
          <p:nvPr>
            <p:ph type="sldImg"/>
          </p:nvPr>
        </p:nvSpPr>
        <p:spPr>
          <a:ln/>
        </p:spPr>
      </p:sp>
      <p:sp>
        <p:nvSpPr>
          <p:cNvPr id="56323" name="Rectangle 7">
            <a:extLst>
              <a:ext uri="{FF2B5EF4-FFF2-40B4-BE49-F238E27FC236}">
                <a16:creationId xmlns:a16="http://schemas.microsoft.com/office/drawing/2014/main" id="{C6B2DA57-9DD5-4672-8DF0-20F181023922}"/>
              </a:ext>
            </a:extLst>
          </p:cNvPr>
          <p:cNvSpPr>
            <a:spLocks noGrp="1" noChangeArrowheads="1"/>
          </p:cNvSpPr>
          <p:nvPr>
            <p:ph type="body" idx="1"/>
          </p:nvPr>
        </p:nvSpPr>
        <p:spPr/>
        <p:txBody>
          <a:bodyPr/>
          <a:lstStyle/>
          <a:p>
            <a:pPr algn="l">
              <a:defRPr/>
            </a:pPr>
            <a:r>
              <a:rPr lang="en-US" dirty="0"/>
              <a:t>So, in the end, “What does the history of market returns tell us?” </a:t>
            </a:r>
          </a:p>
          <a:p>
            <a:pPr algn="l">
              <a:buFontTx/>
              <a:buChar char="•"/>
              <a:defRPr/>
            </a:pPr>
            <a:r>
              <a:rPr lang="en-US" dirty="0"/>
              <a:t> Clearly, the stock market is a market of extremes, and returns of 10% are not the norm. Historically, since 1928, the average annual return for the S&amp;P 500 Index has been 9.8%. A logical assumption can be that most years were close to that average. However, as you have seen, getting close to that average is relatively rare. </a:t>
            </a:r>
          </a:p>
          <a:p>
            <a:pPr algn="l">
              <a:buFontTx/>
              <a:buChar char="•"/>
              <a:defRPr/>
            </a:pPr>
            <a:r>
              <a:rPr lang="en-US" dirty="0"/>
              <a:t> You should expect highs and lows in the short-term, but, remember to keep in mind your investment time horizon.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Now for our second “history lesson” - Is diversification dead? Let’s explore the data…</a:t>
            </a:r>
          </a:p>
          <a:p>
            <a:endParaRPr lang="en-US"/>
          </a:p>
        </p:txBody>
      </p:sp>
      <p:sp>
        <p:nvSpPr>
          <p:cNvPr id="4" name="Slide Number Placeholder 3"/>
          <p:cNvSpPr>
            <a:spLocks noGrp="1"/>
          </p:cNvSpPr>
          <p:nvPr>
            <p:ph type="sldNum" sz="quarter" idx="5"/>
          </p:nvPr>
        </p:nvSpPr>
        <p:spPr/>
        <p:txBody>
          <a:bodyPr/>
          <a:lstStyle/>
          <a:p>
            <a:pPr>
              <a:defRPr/>
            </a:pPr>
            <a:fld id="{2BF9171A-3417-4AA4-BC2D-51CD6AFA3964}" type="slidenum">
              <a:rPr lang="en-US" altLang="en-US" smtClean="0"/>
              <a:pPr>
                <a:defRPr/>
              </a:pPr>
              <a:t>11</a:t>
            </a:fld>
            <a:endParaRPr lang="en-US" altLang="en-US"/>
          </a:p>
        </p:txBody>
      </p:sp>
    </p:spTree>
    <p:extLst>
      <p:ext uri="{BB962C8B-B14F-4D97-AF65-F5344CB8AC3E}">
        <p14:creationId xmlns:p14="http://schemas.microsoft.com/office/powerpoint/2010/main" val="2193194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8">
            <a:extLst>
              <a:ext uri="{FF2B5EF4-FFF2-40B4-BE49-F238E27FC236}">
                <a16:creationId xmlns:a16="http://schemas.microsoft.com/office/drawing/2014/main" id="{41D90C5F-8549-4C11-9873-E78A34570E97}"/>
              </a:ext>
            </a:extLst>
          </p:cNvPr>
          <p:cNvSpPr>
            <a:spLocks noGrp="1" noRot="1" noChangeAspect="1" noChangeArrowheads="1" noTextEdit="1"/>
          </p:cNvSpPr>
          <p:nvPr>
            <p:ph type="sldImg"/>
          </p:nvPr>
        </p:nvSpPr>
        <p:spPr>
          <a:ln/>
        </p:spPr>
      </p:sp>
      <p:sp>
        <p:nvSpPr>
          <p:cNvPr id="68611" name="Rectangle 9">
            <a:extLst>
              <a:ext uri="{FF2B5EF4-FFF2-40B4-BE49-F238E27FC236}">
                <a16:creationId xmlns:a16="http://schemas.microsoft.com/office/drawing/2014/main" id="{C1A8D989-D901-4B30-9213-ABA72DD0E93D}"/>
              </a:ext>
            </a:extLst>
          </p:cNvPr>
          <p:cNvSpPr>
            <a:spLocks noGrp="1" noChangeArrowheads="1"/>
          </p:cNvSpPr>
          <p:nvPr>
            <p:ph type="body" idx="1"/>
          </p:nvPr>
        </p:nvSpPr>
        <p:spPr>
          <a:xfrm>
            <a:off x="120650" y="4422459"/>
            <a:ext cx="6769100" cy="4188778"/>
          </a:xfrm>
        </p:spPr>
        <p:txBody>
          <a:bodyPr/>
          <a:lstStyle/>
          <a:p>
            <a:r>
              <a:rPr lang="en-US" dirty="0"/>
              <a:t>Hey Folks – Look, I am sure some of you are reading the same articles, that I am reading in some of the more prominent magazines and journals. The headlines read – RUN, diversification is dead, dormant and inactive. Well, as you and I know, that is simply erroneous and misleading. Of course, there may be brief intervals, in which diversification appears to be broken, but over time, there is empirical evidence that diversification works. First, let’s take a peek at some of those years in which diversification was not in vogue.</a:t>
            </a:r>
          </a:p>
          <a:p>
            <a:r>
              <a:rPr lang="en-US" dirty="0"/>
              <a:t>As you can see, you really weren’t rewarded or punished for sitting a particular space in the Morningstar style box in several years, including, 2005, 2011 &amp; 2012. The divergence between the best and worst performing asset classes in those years is uncommonly tight – in the 3 percent range. Even worse, in 2011, all the asset classes were negative!</a:t>
            </a:r>
          </a:p>
          <a:p>
            <a:r>
              <a:rPr lang="en-US" dirty="0"/>
              <a:t>Also years like 2008, and 2018 stand out. Almost every type of investment was in the red for the year. </a:t>
            </a:r>
          </a:p>
          <a:p>
            <a:r>
              <a:rPr lang="en-US" dirty="0"/>
              <a:t>The first thing that happens a result of this is that you may start wondering why you should own investments in different asset classes when all suffered declines. Well, the divergence between the best and worst performing asset classes in 2008 and 2018 was 11.6% and 13.4%. In those years, diversification could have lessened the blow of poor returns. </a:t>
            </a:r>
          </a:p>
          <a:p>
            <a:endParaRPr lang="en-US" dirty="0"/>
          </a:p>
          <a:p>
            <a:r>
              <a:rPr lang="en-US" dirty="0"/>
              <a:t>Remember, diversification is intended to capitalize on the fact that, in a given time period, different types of investments tend to generate different returns.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A0D7ABE6-4AF7-4B16-9896-49AFD15F7485}"/>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55EAADF9-8946-475E-94AB-6D69A5E0DE7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111" tIns="46555" rIns="93111" bIns="46555"/>
          <a:lstStyle/>
          <a:p>
            <a:pPr eaLnBrk="1" fontAlgn="auto" hangingPunct="1">
              <a:spcBef>
                <a:spcPts val="0"/>
              </a:spcBef>
              <a:spcAft>
                <a:spcPts val="0"/>
              </a:spcAft>
              <a:defRPr/>
            </a:pPr>
            <a:r>
              <a:rPr lang="en-US" sz="1200" dirty="0">
                <a:effectLst/>
                <a:latin typeface="Segoe UI" panose="020B0502040204020203" pitchFamily="34" charset="0"/>
              </a:rPr>
              <a:t>While diversification doesn't work EVERY SINGLE YEAR, over time, it can help you reach your goals. Yet another reason why your time horizon is a critical consideration when investing in equities...</a:t>
            </a:r>
          </a:p>
          <a:p>
            <a:pPr eaLnBrk="1" fontAlgn="auto" hangingPunct="1">
              <a:spcBef>
                <a:spcPts val="0"/>
              </a:spcBef>
              <a:spcAft>
                <a:spcPts val="0"/>
              </a:spcAft>
              <a:defRPr/>
            </a:pPr>
            <a:r>
              <a:rPr lang="en-US" sz="1200" dirty="0">
                <a:effectLst/>
                <a:latin typeface="Segoe UI" panose="020B0502040204020203" pitchFamily="34" charset="0"/>
              </a:rPr>
              <a:t>OK, so now, let’s get to the good stuff. As you can see, Diversification is the cool kid in the school again. Specifically, take a look at some recent strong years in the market – 2020, 2021, and 2023…could you have simply closed your eyes and tossed some dough at the Morningstar style boxes and be equally rewarded? Absolutely not – in fact, the gap between the best performing and the worst performing asset class in 2020 was over 36.7% and in 2021 it was 19.7% and in 2023 it was 24.2%. </a:t>
            </a:r>
          </a:p>
          <a:p>
            <a:pPr eaLnBrk="1" fontAlgn="auto" hangingPunct="1">
              <a:spcBef>
                <a:spcPts val="0"/>
              </a:spcBef>
              <a:spcAft>
                <a:spcPts val="0"/>
              </a:spcAft>
              <a:defRPr/>
            </a:pPr>
            <a:endParaRPr lang="en-US" sz="1200" dirty="0">
              <a:effectLst/>
              <a:latin typeface="Segoe UI" panose="020B0502040204020203" pitchFamily="34" charset="0"/>
            </a:endParaRPr>
          </a:p>
          <a:p>
            <a:pPr eaLnBrk="1" fontAlgn="auto" hangingPunct="1">
              <a:spcBef>
                <a:spcPts val="0"/>
              </a:spcBef>
              <a:spcAft>
                <a:spcPts val="0"/>
              </a:spcAft>
              <a:defRPr/>
            </a:pPr>
            <a:r>
              <a:rPr lang="en-US" sz="1200" dirty="0">
                <a:effectLst/>
                <a:latin typeface="Segoe UI" panose="020B0502040204020203" pitchFamily="34" charset="0"/>
              </a:rPr>
              <a:t>In fact, all of these years are pretty dramatic examples. Diversification is never dead, it may take naps periodically, but over time it is alive and kicking!</a:t>
            </a:r>
          </a:p>
        </p:txBody>
      </p:sp>
    </p:spTree>
    <p:extLst>
      <p:ext uri="{BB962C8B-B14F-4D97-AF65-F5344CB8AC3E}">
        <p14:creationId xmlns:p14="http://schemas.microsoft.com/office/powerpoint/2010/main" val="445177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4950" y="4422459"/>
            <a:ext cx="6521450" cy="4188778"/>
          </a:xfrm>
        </p:spPr>
        <p:txBody>
          <a:bodyPr/>
          <a:lstStyle/>
          <a:p>
            <a:r>
              <a:rPr lang="en-US" dirty="0"/>
              <a:t>Just like with equities, bond asset classes perform differently. Many bond portfolios traditionally have consisted of U.S. Treasuries and high-grade corporate bonds, but  fluctuating interest rates, those categories alone aren’t likely to generate the returns you may need over the coming years. </a:t>
            </a:r>
          </a:p>
          <a:p>
            <a:r>
              <a:rPr lang="en-US" dirty="0"/>
              <a:t>Fortunately, there are many other fixed-income categories, from foreign bonds and emerging-market debt to floating-rate bank loans and high-yield bonds. So, the message is to look beyond the main-stream for opportunities. Holding exposure to a wide variety of fixed-income types can help you capture new opportunities. </a:t>
            </a:r>
          </a:p>
          <a:p>
            <a:r>
              <a:rPr lang="en-US" dirty="0"/>
              <a:t>We often get asked why Bonds have negative years. As you can see from the above Fed Funds rate, and 10yr, rising rates make it harder for existing bonds to perform well as they are less attractive than "newer, high-yielding bonds". But more importantly, this shows that "not all bonds, or bond funds, are created/treated equally". Some perform better in rising rates than others, and vice-versa</a:t>
            </a:r>
          </a:p>
          <a:p>
            <a:r>
              <a:rPr lang="en-US" dirty="0"/>
              <a:t>In any given year, it’s very difficult to project which types of bonds will perform best. As you can see, the best-performing category one year may be among the worst performers the next—consider that the best performing fixed income category in 2020 was foreign bonds but it was floating rate bonds in 2021, cash in 2022, and high yield in 2023. </a:t>
            </a:r>
          </a:p>
          <a:p>
            <a:r>
              <a:rPr lang="en-US" dirty="0"/>
              <a:t>Holding a broadly diversified bond portfolio can help you take advantage of the opportunities in the market while managing the risks associated with any one bond type.</a:t>
            </a:r>
          </a:p>
          <a:p>
            <a:endParaRPr lang="en-US" dirty="0"/>
          </a:p>
        </p:txBody>
      </p:sp>
      <p:sp>
        <p:nvSpPr>
          <p:cNvPr id="4" name="Date Placeholder 3"/>
          <p:cNvSpPr>
            <a:spLocks noGrp="1"/>
          </p:cNvSpPr>
          <p:nvPr>
            <p:ph type="dt" idx="10"/>
          </p:nvPr>
        </p:nvSpPr>
        <p:spPr/>
        <p:txBody>
          <a:bodyPr/>
          <a:lstStyle/>
          <a:p>
            <a:pPr>
              <a:defRPr/>
            </a:pPr>
            <a:fld id="{1806EB94-F2D1-481D-B78B-9AD4D78C7A32}" type="datetime1">
              <a:rPr lang="en-US" smtClean="0"/>
              <a:t>3/29/2024</a:t>
            </a:fld>
            <a:endParaRPr lang="en-US"/>
          </a:p>
        </p:txBody>
      </p:sp>
      <p:sp>
        <p:nvSpPr>
          <p:cNvPr id="6" name="Slide Number Placeholder 5"/>
          <p:cNvSpPr>
            <a:spLocks noGrp="1"/>
          </p:cNvSpPr>
          <p:nvPr>
            <p:ph type="sldNum" sz="quarter" idx="12"/>
          </p:nvPr>
        </p:nvSpPr>
        <p:spPr/>
        <p:txBody>
          <a:bodyPr/>
          <a:lstStyle/>
          <a:p>
            <a:pPr>
              <a:defRPr/>
            </a:pPr>
            <a:fld id="{0A74A36E-BA02-4611-846E-CD8D1D995B7B}" type="slidenum">
              <a:rPr lang="en-US" smtClean="0"/>
              <a:pPr>
                <a:defRPr/>
              </a:pPr>
              <a:t>14</a:t>
            </a:fld>
            <a:endParaRPr lang="en-US"/>
          </a:p>
        </p:txBody>
      </p:sp>
      <p:sp>
        <p:nvSpPr>
          <p:cNvPr id="7" name="Header Placeholder 6"/>
          <p:cNvSpPr>
            <a:spLocks noGrp="1"/>
          </p:cNvSpPr>
          <p:nvPr>
            <p:ph type="hdr" sz="quarter" idx="13"/>
          </p:nvPr>
        </p:nvSpPr>
        <p:spPr/>
        <p:txBody>
          <a:bodyPr/>
          <a:lstStyle/>
          <a:p>
            <a:pPr>
              <a:defRPr/>
            </a:pPr>
            <a:r>
              <a:rPr lang="en-US"/>
              <a:t>John Hancock Investments</a:t>
            </a:r>
          </a:p>
        </p:txBody>
      </p:sp>
    </p:spTree>
    <p:extLst>
      <p:ext uri="{BB962C8B-B14F-4D97-AF65-F5344CB8AC3E}">
        <p14:creationId xmlns:p14="http://schemas.microsoft.com/office/powerpoint/2010/main" val="2982000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p:sp>
      <p:sp>
        <p:nvSpPr>
          <p:cNvPr id="5" name="Notes Placeholder 4"/>
          <p:cNvSpPr>
            <a:spLocks noGrp="1"/>
          </p:cNvSpPr>
          <p:nvPr>
            <p:ph type="body" idx="1"/>
          </p:nvPr>
        </p:nvSpPr>
        <p:spPr/>
        <p:txBody>
          <a:bodyPr/>
          <a:lstStyle/>
          <a:p>
            <a:r>
              <a:rPr lang="en-US"/>
              <a:t>Now, many people may say, “I held a diversified portfolio in 2008 and it didn’t help me! Well, you would be correct – if it was a portfolio of traditional asset classes. This chart shows the returns of a wide variety of traditional assets in 2008, when investors questioned the viability of the global financial system. As you can see, every major asset class except U.S. bonds posted large losses. Traditional diversification didn’t protect investors from the bear market in that case….</a:t>
            </a:r>
          </a:p>
          <a:p>
            <a:endParaRPr lang="en-US"/>
          </a:p>
        </p:txBody>
      </p:sp>
      <p:sp>
        <p:nvSpPr>
          <p:cNvPr id="2" name="Date Placeholder 1"/>
          <p:cNvSpPr>
            <a:spLocks noGrp="1"/>
          </p:cNvSpPr>
          <p:nvPr>
            <p:ph type="dt" idx="10"/>
          </p:nvPr>
        </p:nvSpPr>
        <p:spPr/>
        <p:txBody>
          <a:bodyPr/>
          <a:lstStyle/>
          <a:p>
            <a:pPr>
              <a:defRPr/>
            </a:pPr>
            <a:fld id="{5F664913-ADD1-4791-849C-7467717DC3EE}" type="datetime1">
              <a:rPr lang="en-US" smtClean="0"/>
              <a:t>3/29/2024</a:t>
            </a:fld>
            <a:endParaRPr lang="en-US"/>
          </a:p>
        </p:txBody>
      </p:sp>
      <p:sp>
        <p:nvSpPr>
          <p:cNvPr id="6" name="Slide Number Placeholder 5"/>
          <p:cNvSpPr>
            <a:spLocks noGrp="1"/>
          </p:cNvSpPr>
          <p:nvPr>
            <p:ph type="sldNum" sz="quarter" idx="12"/>
          </p:nvPr>
        </p:nvSpPr>
        <p:spPr/>
        <p:txBody>
          <a:bodyPr/>
          <a:lstStyle/>
          <a:p>
            <a:pPr>
              <a:defRPr/>
            </a:pPr>
            <a:fld id="{0A74A36E-BA02-4611-846E-CD8D1D995B7B}" type="slidenum">
              <a:rPr lang="en-US" smtClean="0"/>
              <a:pPr>
                <a:defRPr/>
              </a:pPr>
              <a:t>15</a:t>
            </a:fld>
            <a:endParaRPr lang="en-US"/>
          </a:p>
        </p:txBody>
      </p:sp>
      <p:sp>
        <p:nvSpPr>
          <p:cNvPr id="7" name="Header Placeholder 6"/>
          <p:cNvSpPr>
            <a:spLocks noGrp="1"/>
          </p:cNvSpPr>
          <p:nvPr>
            <p:ph type="hdr" sz="quarter" idx="13"/>
          </p:nvPr>
        </p:nvSpPr>
        <p:spPr/>
        <p:txBody>
          <a:bodyPr/>
          <a:lstStyle/>
          <a:p>
            <a:pPr>
              <a:defRPr/>
            </a:pPr>
            <a:r>
              <a:rPr lang="en-US"/>
              <a:t>John Hancock Investments</a:t>
            </a:r>
          </a:p>
        </p:txBody>
      </p:sp>
    </p:spTree>
    <p:extLst>
      <p:ext uri="{BB962C8B-B14F-4D97-AF65-F5344CB8AC3E}">
        <p14:creationId xmlns:p14="http://schemas.microsoft.com/office/powerpoint/2010/main" val="2600485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you may not know is that nontraditional asset classes can play a role during difficult stretches like that one. As you can see, assets such as real estate, natural resources, and emerging markets posted strong returns during the same period. Investors who had some exposure to those types of investments had a degree of protection from stocks’ “lost decade.”</a:t>
            </a:r>
          </a:p>
          <a:p>
            <a:r>
              <a:rPr lang="en-US" dirty="0"/>
              <a:t> </a:t>
            </a:r>
          </a:p>
          <a:p>
            <a:r>
              <a:rPr lang="en-US" dirty="0"/>
              <a:t>Lost decade – Stocks posted strong returns over the vast majority of 10-year periods over the last century. There were a few exceptions however, including a recent one: The S&amp;P 500 Index posted a 1% annualized loss during the 10 years through 2009.</a:t>
            </a:r>
          </a:p>
        </p:txBody>
      </p:sp>
      <p:sp>
        <p:nvSpPr>
          <p:cNvPr id="4" name="Header Placeholder 3"/>
          <p:cNvSpPr>
            <a:spLocks noGrp="1"/>
          </p:cNvSpPr>
          <p:nvPr>
            <p:ph type="hdr" sz="quarter" idx="10"/>
          </p:nvPr>
        </p:nvSpPr>
        <p:spPr/>
        <p:txBody>
          <a:bodyPr/>
          <a:lstStyle/>
          <a:p>
            <a:pPr>
              <a:defRPr/>
            </a:pPr>
            <a:r>
              <a:rPr lang="en-US"/>
              <a:t>John Hancock Investments</a:t>
            </a:r>
          </a:p>
        </p:txBody>
      </p:sp>
      <p:sp>
        <p:nvSpPr>
          <p:cNvPr id="5" name="Date Placeholder 4"/>
          <p:cNvSpPr>
            <a:spLocks noGrp="1"/>
          </p:cNvSpPr>
          <p:nvPr>
            <p:ph type="dt" idx="11"/>
          </p:nvPr>
        </p:nvSpPr>
        <p:spPr/>
        <p:txBody>
          <a:bodyPr/>
          <a:lstStyle/>
          <a:p>
            <a:pPr>
              <a:defRPr/>
            </a:pPr>
            <a:fld id="{62BB0E28-5C87-4F11-ABEB-C7B5A5E78E2C}" type="datetime1">
              <a:rPr lang="en-US" smtClean="0"/>
              <a:t>3/29/2024</a:t>
            </a:fld>
            <a:endParaRPr lang="en-US"/>
          </a:p>
        </p:txBody>
      </p:sp>
      <p:sp>
        <p:nvSpPr>
          <p:cNvPr id="7" name="Slide Number Placeholder 6"/>
          <p:cNvSpPr>
            <a:spLocks noGrp="1"/>
          </p:cNvSpPr>
          <p:nvPr>
            <p:ph type="sldNum" sz="quarter" idx="13"/>
          </p:nvPr>
        </p:nvSpPr>
        <p:spPr/>
        <p:txBody>
          <a:bodyPr/>
          <a:lstStyle/>
          <a:p>
            <a:pPr>
              <a:defRPr/>
            </a:pPr>
            <a:fld id="{0A74A36E-BA02-4611-846E-CD8D1D995B7B}" type="slidenum">
              <a:rPr lang="en-US" smtClean="0"/>
              <a:pPr>
                <a:defRPr/>
              </a:pPr>
              <a:t>16</a:t>
            </a:fld>
            <a:endParaRPr lang="en-US"/>
          </a:p>
        </p:txBody>
      </p:sp>
    </p:spTree>
    <p:extLst>
      <p:ext uri="{BB962C8B-B14F-4D97-AF65-F5344CB8AC3E}">
        <p14:creationId xmlns:p14="http://schemas.microsoft.com/office/powerpoint/2010/main" val="861376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baseline="0" dirty="0">
                <a:solidFill>
                  <a:srgbClr val="000000"/>
                </a:solidFill>
                <a:cs typeface="Arial" panose="020B0604020202020204" pitchFamily="34" charset="0"/>
              </a:rPr>
              <a:t>So what does all of this mean </a:t>
            </a:r>
            <a:r>
              <a:rPr lang="en-US" dirty="0">
                <a:solidFill>
                  <a:srgbClr val="000000"/>
                </a:solidFill>
                <a:cs typeface="Arial" panose="020B0604020202020204" pitchFamily="34" charset="0"/>
              </a:rPr>
              <a:t>for diversification as we  look forward? While we cannot project the future, history does have some insights for us.</a:t>
            </a:r>
          </a:p>
          <a:p>
            <a:r>
              <a:rPr lang="en-US" b="0" i="0" u="none" strike="noStrike" baseline="0" dirty="0">
                <a:solidFill>
                  <a:srgbClr val="000000"/>
                </a:solidFill>
                <a:cs typeface="Arial" panose="020B0604020202020204" pitchFamily="34" charset="0"/>
              </a:rPr>
              <a:t>As we have seen, economic outlooks are never certain, but even amid expectations for a return to growth, </a:t>
            </a:r>
            <a:r>
              <a:rPr lang="en-US" dirty="0">
                <a:solidFill>
                  <a:srgbClr val="000000"/>
                </a:solidFill>
                <a:cs typeface="Arial" panose="020B0604020202020204" pitchFamily="34" charset="0"/>
              </a:rPr>
              <a:t>you </a:t>
            </a:r>
            <a:r>
              <a:rPr lang="en-US" b="0" i="0" u="none" strike="noStrike" baseline="0" dirty="0">
                <a:solidFill>
                  <a:srgbClr val="000000"/>
                </a:solidFill>
                <a:cs typeface="Arial" panose="020B0604020202020204" pitchFamily="34" charset="0"/>
              </a:rPr>
              <a:t>may wonder how your portfolio will fare. </a:t>
            </a:r>
          </a:p>
          <a:p>
            <a:endParaRPr lang="en-US" b="0" i="0" u="none" strike="noStrike" baseline="0" dirty="0">
              <a:solidFill>
                <a:srgbClr val="000000"/>
              </a:solidFill>
              <a:cs typeface="Arial" panose="020B0604020202020204" pitchFamily="34" charset="0"/>
            </a:endParaRPr>
          </a:p>
          <a:p>
            <a:r>
              <a:rPr lang="en-US" dirty="0">
                <a:effectLst/>
                <a:cs typeface="Arial" panose="020B0604020202020204" pitchFamily="34" charset="0"/>
              </a:rPr>
              <a:t>(Note to speaker - This also shows that "timing" isn't always super important. It's "time IN the market, not TIMING the market" that matters. You see, these two portfolios started with AWFUL timing, right before a 47% stock market drawdown/recession. Yet despite that, they went up five-fold during this tough 20+ year stretch. If that's what bad luck does to a portfolio, imagine if this 20+ year period was an average/good stretch for the market.)</a:t>
            </a:r>
          </a:p>
          <a:p>
            <a:endParaRPr lang="en-US" dirty="0"/>
          </a:p>
        </p:txBody>
      </p:sp>
      <p:sp>
        <p:nvSpPr>
          <p:cNvPr id="4" name="Slide Number Placeholder 3"/>
          <p:cNvSpPr>
            <a:spLocks noGrp="1"/>
          </p:cNvSpPr>
          <p:nvPr>
            <p:ph type="sldNum" sz="quarter" idx="5"/>
          </p:nvPr>
        </p:nvSpPr>
        <p:spPr/>
        <p:txBody>
          <a:bodyPr/>
          <a:lstStyle/>
          <a:p>
            <a:pPr>
              <a:defRPr/>
            </a:pPr>
            <a:fld id="{2BF9171A-3417-4AA4-BC2D-51CD6AFA3964}" type="slidenum">
              <a:rPr lang="en-US" altLang="en-US" smtClean="0"/>
              <a:pPr>
                <a:defRPr/>
              </a:pPr>
              <a:t>17</a:t>
            </a:fld>
            <a:endParaRPr lang="en-US" altLang="en-US"/>
          </a:p>
        </p:txBody>
      </p:sp>
    </p:spTree>
    <p:extLst>
      <p:ext uri="{BB962C8B-B14F-4D97-AF65-F5344CB8AC3E}">
        <p14:creationId xmlns:p14="http://schemas.microsoft.com/office/powerpoint/2010/main" val="3578997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Bottom line... holding a broad mix of assets that don’t move in lockstep can help you reduce your portfolio’s risk without sacrificing return potential.</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Among other benefits, diversification helps to ensure that you don’t have too much of your portfolio in the worst-performing asset classes.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 financial markets are unpredictable. As you know, the best-performing asset class one year may be the worst the following year, and vice versa. If you concentrate your investments in a small number of investment types, you run the risk that poor performance by one or two asset classes will decimate your savings.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By contrast, diversification helps to protect you from troubles in any one kind of investment. It’s also important to note that diversification doesn’t guarantee a profit or eliminate the risk of a loss.</a:t>
            </a:r>
          </a:p>
          <a:p>
            <a:endParaRPr lang="en-US" dirty="0"/>
          </a:p>
          <a:p>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49539-9E6A-4035-818A-BD010BC2A5EA}" type="datetime1">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74A36E-BA02-4611-846E-CD8D1D995B7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John Hancock Investments</a:t>
            </a:r>
          </a:p>
        </p:txBody>
      </p:sp>
    </p:spTree>
    <p:extLst>
      <p:ext uri="{BB962C8B-B14F-4D97-AF65-F5344CB8AC3E}">
        <p14:creationId xmlns:p14="http://schemas.microsoft.com/office/powerpoint/2010/main" val="285891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91598158-E657-4B5D-AEA2-02DB7C9EA076}"/>
              </a:ext>
            </a:extLst>
          </p:cNvPr>
          <p:cNvSpPr>
            <a:spLocks noGrp="1" noRot="1" noChangeAspect="1" noChangeArrowheads="1" noTextEdit="1"/>
          </p:cNvSpPr>
          <p:nvPr>
            <p:ph type="sldImg"/>
          </p:nvPr>
        </p:nvSpPr>
        <p:spPr>
          <a:ln/>
        </p:spPr>
      </p:sp>
      <p:sp>
        <p:nvSpPr>
          <p:cNvPr id="73731" name="Rectangle 8">
            <a:extLst>
              <a:ext uri="{FF2B5EF4-FFF2-40B4-BE49-F238E27FC236}">
                <a16:creationId xmlns:a16="http://schemas.microsoft.com/office/drawing/2014/main" id="{768A7CD6-1164-4E6C-8C18-97D9325AB80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07041" indent="-207041"/>
            <a:r>
              <a:rPr lang="en-US" altLang="en-US" dirty="0">
                <a:ea typeface="ＭＳ Ｐゴシック" panose="020B0600070205080204" pitchFamily="34" charset="-128"/>
              </a:rPr>
              <a:t>So, let’s pause to ask ourselves, what have we learned?</a:t>
            </a:r>
          </a:p>
          <a:p>
            <a:pPr marL="207041" indent="-207041"/>
            <a:r>
              <a:rPr lang="en-US" altLang="en-US" dirty="0">
                <a:ea typeface="ＭＳ Ｐゴシック" panose="020B0600070205080204" pitchFamily="34" charset="-128"/>
              </a:rPr>
              <a:t>When thinking about diversification, keep in mind that reducing the</a:t>
            </a:r>
          </a:p>
          <a:p>
            <a:pPr marL="207041" indent="-207041"/>
            <a:r>
              <a:rPr lang="en-US" altLang="en-US" dirty="0">
                <a:ea typeface="ＭＳ Ｐゴシック" panose="020B0600070205080204" pitchFamily="34" charset="-128"/>
              </a:rPr>
              <a:t>variability of returns may actually help develop more wealth over time. To </a:t>
            </a:r>
          </a:p>
          <a:p>
            <a:pPr marL="207041" indent="-207041"/>
            <a:r>
              <a:rPr lang="en-US" altLang="en-US" dirty="0">
                <a:ea typeface="ＭＳ Ｐゴシック" panose="020B0600070205080204" pitchFamily="34" charset="-128"/>
              </a:rPr>
              <a:t>This end: </a:t>
            </a:r>
          </a:p>
          <a:p>
            <a:pPr marL="207041" indent="-207041">
              <a:buFontTx/>
              <a:buChar char="•"/>
            </a:pPr>
            <a:r>
              <a:rPr lang="en-US" altLang="en-US" dirty="0">
                <a:ea typeface="ＭＳ Ｐゴシック" panose="020B0600070205080204" pitchFamily="34" charset="-128"/>
              </a:rPr>
              <a:t>Diversification across equity asset classes may increase your chances for investment success.</a:t>
            </a:r>
          </a:p>
          <a:p>
            <a:pPr marL="207041" indent="-207041">
              <a:buFontTx/>
              <a:buChar char="•"/>
            </a:pPr>
            <a:r>
              <a:rPr lang="en-US" altLang="en-US" dirty="0">
                <a:ea typeface="ＭＳ Ｐゴシック" panose="020B0600070205080204" pitchFamily="34" charset="-128"/>
              </a:rPr>
              <a:t>Remember that different bonds perform differently, and it is important to make sure that your fixed income portfolio is diversified as well. </a:t>
            </a:r>
          </a:p>
          <a:p>
            <a:pPr marL="207041" indent="-207041">
              <a:buFontTx/>
              <a:buChar char="•"/>
            </a:pPr>
            <a:r>
              <a:rPr lang="en-US" altLang="en-US" dirty="0">
                <a:ea typeface="ＭＳ Ｐゴシック" panose="020B0600070205080204" pitchFamily="34" charset="-128"/>
              </a:rPr>
              <a:t>Adding non-traditional asset classes to your portfolio may also help improve returns and reduce risk.</a:t>
            </a:r>
          </a:p>
          <a:p>
            <a:pPr marL="207041" indent="-207041"/>
            <a:endParaRPr lang="en-US" altLang="en-US" dirty="0">
              <a:ea typeface="ＭＳ Ｐゴシック" panose="020B0600070205080204" pitchFamily="34" charset="-128"/>
            </a:endParaRPr>
          </a:p>
          <a:p>
            <a:pPr marL="207041" indent="-207041"/>
            <a:r>
              <a:rPr lang="en-US" altLang="en-US" dirty="0">
                <a:ea typeface="ＭＳ Ｐゴシック" panose="020B0600070205080204" pitchFamily="34" charset="-128"/>
              </a:rPr>
              <a:t>So, to answer the question “Is diversification dead?” the answer is a resounding NO! </a:t>
            </a:r>
          </a:p>
          <a:p>
            <a:pPr marL="207041" indent="-207041"/>
            <a:endParaRPr lang="en-US" altLang="en-US" dirty="0">
              <a:ea typeface="ＭＳ Ｐゴシック" panose="020B0600070205080204" pitchFamily="34" charset="-128"/>
            </a:endParaRPr>
          </a:p>
        </p:txBody>
      </p:sp>
      <p:sp>
        <p:nvSpPr>
          <p:cNvPr id="73732" name="Rectangle 4">
            <a:extLst>
              <a:ext uri="{FF2B5EF4-FFF2-40B4-BE49-F238E27FC236}">
                <a16:creationId xmlns:a16="http://schemas.microsoft.com/office/drawing/2014/main" id="{3DF3DE49-AC50-4990-BDEF-DEA19E75E6ED}"/>
              </a:ext>
            </a:extLst>
          </p:cNvPr>
          <p:cNvSpPr>
            <a:spLocks noChangeArrowheads="1"/>
          </p:cNvSpPr>
          <p:nvPr/>
        </p:nvSpPr>
        <p:spPr bwMode="auto">
          <a:xfrm>
            <a:off x="710671" y="4459008"/>
            <a:ext cx="5900819" cy="4220190"/>
          </a:xfrm>
          <a:prstGeom prst="rect">
            <a:avLst/>
          </a:prstGeom>
          <a:noFill/>
          <a:ln>
            <a:noFill/>
          </a:ln>
          <a:effectLst/>
        </p:spPr>
        <p:txBody>
          <a:bodyPr lIns="93785" tIns="46893" rIns="93785" bIns="46893"/>
          <a:lstStyle/>
          <a:p>
            <a:pPr defTabSz="964583">
              <a:spcBef>
                <a:spcPct val="30000"/>
              </a:spcBef>
              <a:defRPr/>
            </a:pPr>
            <a:endParaRPr lang="en-US" sz="1300">
              <a:latin typeface="Arial" panose="020B0604020202020204" pitchFamily="34" charset="0"/>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F8993D-CC71-6455-425B-4158A5582A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DDB69B-756E-3464-8FF8-C334061FF5F7}"/>
              </a:ext>
            </a:extLst>
          </p:cNvPr>
          <p:cNvSpPr>
            <a:spLocks noGrp="1"/>
          </p:cNvSpPr>
          <p:nvPr>
            <p:ph type="body" idx="1"/>
          </p:nvPr>
        </p:nvSpPr>
        <p:spPr/>
        <p:txBody>
          <a:bodyPr/>
          <a:lstStyle/>
          <a:p>
            <a:pPr marL="0" indent="0">
              <a:buNone/>
            </a:pPr>
            <a:r>
              <a:rPr lang="en-US"/>
              <a:t>In terms of our agenda, we are going to frame todays “history lessons” around 5 key questions:</a:t>
            </a:r>
          </a:p>
          <a:p>
            <a:pPr marL="0" indent="0">
              <a:buNone/>
            </a:pPr>
            <a:r>
              <a:rPr lang="en-US"/>
              <a:t>What does the history of market returns tell us?</a:t>
            </a:r>
          </a:p>
          <a:p>
            <a:pPr marL="0" indent="0">
              <a:buNone/>
            </a:pPr>
            <a:r>
              <a:rPr lang="en-US"/>
              <a:t>Is diversification dead?</a:t>
            </a:r>
          </a:p>
          <a:p>
            <a:pPr marL="0" indent="0">
              <a:buNone/>
            </a:pPr>
            <a:r>
              <a:rPr lang="en-US"/>
              <a:t>Is there a wrong time or a right time to invest?</a:t>
            </a:r>
          </a:p>
          <a:p>
            <a:pPr marL="0" indent="0">
              <a:buNone/>
            </a:pPr>
            <a:r>
              <a:rPr lang="en-US"/>
              <a:t>What do inflation and rising rates mean?</a:t>
            </a:r>
          </a:p>
          <a:p>
            <a:pPr marL="0" indent="0">
              <a:buNone/>
            </a:pPr>
            <a:r>
              <a:rPr lang="en-US"/>
              <a:t>And finally, what do I do now?</a:t>
            </a:r>
          </a:p>
          <a:p>
            <a:pPr marL="0" indent="0">
              <a:buNone/>
            </a:pPr>
            <a:endParaRPr lang="en-US"/>
          </a:p>
          <a:p>
            <a:pPr marL="0" indent="0">
              <a:buNone/>
            </a:pPr>
            <a:r>
              <a:rPr lang="en-US"/>
              <a:t>As always, we will leave you with some key action steps and takeaways..</a:t>
            </a:r>
          </a:p>
        </p:txBody>
      </p:sp>
      <p:sp>
        <p:nvSpPr>
          <p:cNvPr id="4" name="Slide Number Placeholder 3">
            <a:extLst>
              <a:ext uri="{FF2B5EF4-FFF2-40B4-BE49-F238E27FC236}">
                <a16:creationId xmlns:a16="http://schemas.microsoft.com/office/drawing/2014/main" id="{854CB301-F436-3BB9-7A47-3FCF22298F8A}"/>
              </a:ext>
            </a:extLst>
          </p:cNvPr>
          <p:cNvSpPr>
            <a:spLocks noGrp="1"/>
          </p:cNvSpPr>
          <p:nvPr>
            <p:ph type="sldNum" sz="quarter" idx="5"/>
          </p:nvPr>
        </p:nvSpPr>
        <p:spPr/>
        <p:txBody>
          <a:bodyPr/>
          <a:lstStyle/>
          <a:p>
            <a:fld id="{4FF0573C-F130-4D1E-A886-85FBB65D3A1B}" type="slidenum">
              <a:rPr lang="en-CA" smtClean="0"/>
              <a:pPr/>
              <a:t>2</a:t>
            </a:fld>
            <a:endParaRPr lang="en-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91" name="Rectangle 5"/>
          <p:cNvSpPr>
            <a:spLocks noGrp="1" noChangeArrowheads="1"/>
          </p:cNvSpPr>
          <p:nvPr>
            <p:ph type="body" idx="1"/>
          </p:nvPr>
        </p:nvSpPr>
        <p:spPr/>
        <p:txBody>
          <a:bodyPr/>
          <a:lstStyle/>
          <a:p>
            <a:r>
              <a:rPr lang="en-US" altLang="en-US"/>
              <a:t>All of this begs the question: Is there a wrong time or a right time to invest? Our third “history lesson”! Whether it is because of election years or geo-political events, investors are often concerned about timing….</a:t>
            </a:r>
          </a:p>
          <a:p>
            <a:r>
              <a:rPr lang="en-US" altLang="en-US"/>
              <a:t> </a:t>
            </a:r>
          </a:p>
        </p:txBody>
      </p:sp>
      <p:sp>
        <p:nvSpPr>
          <p:cNvPr id="3" name="Slide Image Placeholder 2"/>
          <p:cNvSpPr>
            <a:spLocks noGrp="1" noRot="1" noChangeAspect="1"/>
          </p:cNvSpPr>
          <p:nvPr>
            <p:ph type="sldImg"/>
          </p:nvPr>
        </p:nvSpPr>
        <p:spPr/>
      </p:sp>
      <p:sp>
        <p:nvSpPr>
          <p:cNvPr id="2" name="Date Placeholder 1"/>
          <p:cNvSpPr>
            <a:spLocks noGrp="1"/>
          </p:cNvSpPr>
          <p:nvPr>
            <p:ph type="dt" idx="10"/>
          </p:nvPr>
        </p:nvSpPr>
        <p:spPr/>
        <p:txBody>
          <a:bodyPr/>
          <a:lstStyle/>
          <a:p>
            <a:pPr>
              <a:defRPr/>
            </a:pPr>
            <a:fld id="{8C24584E-AB97-4DC5-A4C7-15E34EDD6130}" type="datetime1">
              <a:rPr lang="en-US" smtClean="0"/>
              <a:t>3/29/2024</a:t>
            </a:fld>
            <a:endParaRPr lang="en-US"/>
          </a:p>
        </p:txBody>
      </p:sp>
      <p:sp>
        <p:nvSpPr>
          <p:cNvPr id="4" name="Footer Placeholder 3"/>
          <p:cNvSpPr>
            <a:spLocks noGrp="1"/>
          </p:cNvSpPr>
          <p:nvPr>
            <p:ph type="ftr" sz="quarter" idx="11"/>
          </p:nvPr>
        </p:nvSpPr>
        <p:spPr/>
        <p:txBody>
          <a:bodyPr/>
          <a:lstStyle/>
          <a:p>
            <a:pPr>
              <a:defRPr/>
            </a:pPr>
            <a:r>
              <a:rPr lang="en-US"/>
              <a:t>10 Things</a:t>
            </a:r>
          </a:p>
        </p:txBody>
      </p:sp>
      <p:sp>
        <p:nvSpPr>
          <p:cNvPr id="5" name="Slide Number Placeholder 4"/>
          <p:cNvSpPr>
            <a:spLocks noGrp="1"/>
          </p:cNvSpPr>
          <p:nvPr>
            <p:ph type="sldNum" sz="quarter" idx="12"/>
          </p:nvPr>
        </p:nvSpPr>
        <p:spPr/>
        <p:txBody>
          <a:bodyPr/>
          <a:lstStyle/>
          <a:p>
            <a:pPr>
              <a:defRPr/>
            </a:pPr>
            <a:fld id="{0A74A36E-BA02-4611-846E-CD8D1D995B7B}" type="slidenum">
              <a:rPr lang="en-US" smtClean="0"/>
              <a:pPr>
                <a:defRPr/>
              </a:pPr>
              <a:t>20</a:t>
            </a:fld>
            <a:endParaRPr lang="en-US"/>
          </a:p>
        </p:txBody>
      </p:sp>
      <p:sp>
        <p:nvSpPr>
          <p:cNvPr id="6" name="Header Placeholder 5"/>
          <p:cNvSpPr>
            <a:spLocks noGrp="1"/>
          </p:cNvSpPr>
          <p:nvPr>
            <p:ph type="hdr" sz="quarter" idx="13"/>
          </p:nvPr>
        </p:nvSpPr>
        <p:spPr/>
        <p:txBody>
          <a:bodyPr/>
          <a:lstStyle/>
          <a:p>
            <a:pPr>
              <a:defRPr/>
            </a:pPr>
            <a:r>
              <a:rPr lang="en-US"/>
              <a:t>John Hancock Investments</a:t>
            </a:r>
          </a:p>
        </p:txBody>
      </p:sp>
    </p:spTree>
    <p:extLst>
      <p:ext uri="{BB962C8B-B14F-4D97-AF65-F5344CB8AC3E}">
        <p14:creationId xmlns:p14="http://schemas.microsoft.com/office/powerpoint/2010/main" val="4288753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5"/>
          <p:cNvSpPr>
            <a:spLocks noGrp="1" noChangeArrowheads="1"/>
          </p:cNvSpPr>
          <p:nvPr>
            <p:ph type="body" idx="1"/>
          </p:nvPr>
        </p:nvSpPr>
        <p:spPr/>
        <p:txBody>
          <a:bodyPr/>
          <a:lstStyle/>
          <a:p>
            <a:pPr defTabSz="882208"/>
            <a:r>
              <a:rPr lang="en-US" altLang="en-US" dirty="0"/>
              <a:t>Given that this is a big election year, I want to spend some time talking about the markets during election years. One question we get a lot during election years - Are election years a wrong time or a right time to invest?</a:t>
            </a:r>
          </a:p>
          <a:p>
            <a:pPr defTabSz="882208"/>
            <a:r>
              <a:rPr lang="en-US" altLang="en-US" dirty="0"/>
              <a:t>As we all know, the heated rhetoric during an election campaign can lead many people to feel pessimistic about the state of the country, and possibly about the markets as well. </a:t>
            </a:r>
          </a:p>
          <a:p>
            <a:pPr defTabSz="882208"/>
            <a:r>
              <a:rPr lang="en-US" altLang="en-US" dirty="0"/>
              <a:t>But, in fact, campaigns have historically been good for the markets: The Dow Jones Industrial Average has performed best during the years before and during U.S. presidential campaigns.</a:t>
            </a:r>
          </a:p>
          <a:p>
            <a:pPr defTabSz="882208"/>
            <a:r>
              <a:rPr lang="en-US" altLang="en-US" dirty="0"/>
              <a:t>One possible reason: Candidates on the campaign trail make a lot of promises, many of which could buoy corporate earnings. </a:t>
            </a:r>
          </a:p>
          <a:p>
            <a:pPr defTabSz="882208"/>
            <a:r>
              <a:rPr lang="en-US" altLang="en-US" dirty="0"/>
              <a:t>Regardless of the reason, concerns related to a presidential election are no reason to abandon the market.</a:t>
            </a:r>
          </a:p>
          <a:p>
            <a:pPr defTabSz="882208"/>
            <a:endParaRPr lang="en-US" altLang="en-US" dirty="0"/>
          </a:p>
        </p:txBody>
      </p:sp>
      <p:sp>
        <p:nvSpPr>
          <p:cNvPr id="3" name="Slide Image Placeholder 2"/>
          <p:cNvSpPr>
            <a:spLocks noGrp="1" noRot="1" noChangeAspect="1"/>
          </p:cNvSpPr>
          <p:nvPr>
            <p:ph type="sldImg"/>
          </p:nvPr>
        </p:nvSpPr>
        <p:spPr/>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B74E0-8676-45B5-A8C1-4DFA49EC0FAE}" type="datetime1">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74A36E-BA02-4611-846E-CD8D1D995B7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Header Placeholder 5"/>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John Hancock Investments</a:t>
            </a:r>
          </a:p>
        </p:txBody>
      </p:sp>
    </p:spTree>
    <p:extLst>
      <p:ext uri="{BB962C8B-B14F-4D97-AF65-F5344CB8AC3E}">
        <p14:creationId xmlns:p14="http://schemas.microsoft.com/office/powerpoint/2010/main" val="3740679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prstClr val="black"/>
                </a:solidFill>
                <a:latin typeface="Arial" panose="020B0604020202020204"/>
                <a:ea typeface="+mj-ea"/>
                <a:cs typeface="+mj-cs"/>
              </a:rPr>
              <a:t>And, </a:t>
            </a:r>
            <a:r>
              <a:rPr kumimoji="0" lang="en-US" sz="1100" i="0" u="none" strike="noStrike" kern="1200" cap="none" spc="0" normalizeH="0" baseline="0" noProof="0" dirty="0">
                <a:ln>
                  <a:noFill/>
                </a:ln>
                <a:solidFill>
                  <a:prstClr val="black"/>
                </a:solidFill>
                <a:effectLst/>
                <a:uLnTx/>
                <a:uFillTx/>
                <a:latin typeface="Arial" panose="020B0604020202020204"/>
                <a:ea typeface="+mj-ea"/>
                <a:cs typeface="+mj-cs"/>
              </a:rPr>
              <a:t>is also true that when it comes to stock market volatility, according to the </a:t>
            </a:r>
            <a:r>
              <a:rPr kumimoji="0" lang="en-US" sz="1100" i="0" u="none" strike="noStrike" kern="1200" cap="none" spc="0" normalizeH="0" baseline="0" noProof="0" dirty="0" err="1">
                <a:ln>
                  <a:noFill/>
                </a:ln>
                <a:solidFill>
                  <a:prstClr val="black"/>
                </a:solidFill>
                <a:effectLst/>
                <a:uLnTx/>
                <a:uFillTx/>
                <a:latin typeface="Arial" panose="020B0604020202020204"/>
                <a:ea typeface="+mj-ea"/>
                <a:cs typeface="+mj-cs"/>
              </a:rPr>
              <a:t>Cboe</a:t>
            </a:r>
            <a:r>
              <a:rPr kumimoji="0" lang="en-US" sz="1100" i="0" u="none" strike="noStrike" kern="1200" cap="none" spc="0" normalizeH="0" baseline="0" noProof="0" dirty="0">
                <a:ln>
                  <a:noFill/>
                </a:ln>
                <a:solidFill>
                  <a:prstClr val="black"/>
                </a:solidFill>
                <a:effectLst/>
                <a:uLnTx/>
                <a:uFillTx/>
                <a:latin typeface="Arial" panose="020B0604020202020204"/>
                <a:ea typeface="+mj-ea"/>
                <a:cs typeface="+mj-cs"/>
              </a:rPr>
              <a:t> Volatility Index, volatility has been modest before and after recent presidential elections—with some exceptions notably in 2000, 2008, 2020.</a:t>
            </a:r>
            <a:endParaRPr lang="en-US" sz="1100" dirty="0"/>
          </a:p>
        </p:txBody>
      </p:sp>
      <p:sp>
        <p:nvSpPr>
          <p:cNvPr id="4" name="Slide Number Placeholder 3"/>
          <p:cNvSpPr>
            <a:spLocks noGrp="1"/>
          </p:cNvSpPr>
          <p:nvPr>
            <p:ph type="sldNum" sz="quarter" idx="5"/>
          </p:nvPr>
        </p:nvSpPr>
        <p:spPr/>
        <p:txBody>
          <a:bodyPr/>
          <a:lstStyle/>
          <a:p>
            <a:pPr>
              <a:defRPr/>
            </a:pPr>
            <a:fld id="{2BF9171A-3417-4AA4-BC2D-51CD6AFA3964}" type="slidenum">
              <a:rPr lang="en-US" altLang="en-US" smtClean="0"/>
              <a:pPr>
                <a:defRPr/>
              </a:pPr>
              <a:t>22</a:t>
            </a:fld>
            <a:endParaRPr lang="en-US" altLang="en-US"/>
          </a:p>
        </p:txBody>
      </p:sp>
    </p:spTree>
    <p:extLst>
      <p:ext uri="{BB962C8B-B14F-4D97-AF65-F5344CB8AC3E}">
        <p14:creationId xmlns:p14="http://schemas.microsoft.com/office/powerpoint/2010/main" val="2371667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282B3E"/>
                </a:solidFill>
                <a:effectLst/>
                <a:latin typeface="Manulife JH Sans" panose="020B0503040401060103" pitchFamily="34" charset="0"/>
              </a:rPr>
              <a:t>And, 60/40 stock-bond portfolio performance has slightly lagged in presidential election years vs. nonelection years but we are talking about a less than 1% difference in average annual return.</a:t>
            </a:r>
          </a:p>
          <a:p>
            <a:pPr algn="l" fontAlgn="base"/>
            <a:r>
              <a:rPr lang="en-US" b="0" i="0" dirty="0">
                <a:solidFill>
                  <a:srgbClr val="282B3E"/>
                </a:solidFill>
                <a:effectLst/>
                <a:latin typeface="Manulife JH Sans" panose="020B0503040401060103" pitchFamily="34" charset="0"/>
              </a:rPr>
              <a:t>Annual returns of a 60/40 portfolio, 1954–2023 (%)</a:t>
            </a:r>
          </a:p>
          <a:p>
            <a:endParaRPr lang="en-US" dirty="0"/>
          </a:p>
        </p:txBody>
      </p:sp>
      <p:sp>
        <p:nvSpPr>
          <p:cNvPr id="4" name="Slide Number Placeholder 3"/>
          <p:cNvSpPr>
            <a:spLocks noGrp="1"/>
          </p:cNvSpPr>
          <p:nvPr>
            <p:ph type="sldNum" sz="quarter" idx="5"/>
          </p:nvPr>
        </p:nvSpPr>
        <p:spPr/>
        <p:txBody>
          <a:bodyPr/>
          <a:lstStyle/>
          <a:p>
            <a:pPr>
              <a:defRPr/>
            </a:pPr>
            <a:fld id="{2BF9171A-3417-4AA4-BC2D-51CD6AFA3964}" type="slidenum">
              <a:rPr lang="en-US" altLang="en-US" smtClean="0"/>
              <a:pPr>
                <a:defRPr/>
              </a:pPr>
              <a:t>23</a:t>
            </a:fld>
            <a:endParaRPr lang="en-US" altLang="en-US"/>
          </a:p>
        </p:txBody>
      </p:sp>
    </p:spTree>
    <p:extLst>
      <p:ext uri="{BB962C8B-B14F-4D97-AF65-F5344CB8AC3E}">
        <p14:creationId xmlns:p14="http://schemas.microsoft.com/office/powerpoint/2010/main" val="1499374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9"/>
          <p:cNvSpPr>
            <a:spLocks noGrp="1" noChangeArrowheads="1"/>
          </p:cNvSpPr>
          <p:nvPr>
            <p:ph type="body" idx="1"/>
          </p:nvPr>
        </p:nvSpPr>
        <p:spPr/>
        <p:txBody>
          <a:bodyPr/>
          <a:lstStyle/>
          <a:p>
            <a:pPr>
              <a:defRPr/>
            </a:pPr>
            <a:r>
              <a:rPr lang="en-US" altLang="en-US"/>
              <a:t>One last point on elections. One might think the markets perform better under Republican administrations due to “fiscal conservatism”. Interestingly, as you can see, the opposite is true. The markets have historically performed better under Democratic administrations.</a:t>
            </a:r>
          </a:p>
          <a:p>
            <a:pPr>
              <a:defRPr/>
            </a:pPr>
            <a:endParaRPr lang="en-US" altLang="en-US"/>
          </a:p>
          <a:p>
            <a:pPr>
              <a:defRPr/>
            </a:pPr>
            <a:r>
              <a:rPr lang="en-US" altLang="en-US"/>
              <a:t>The bottom of the chart shows the weighted average cumulative and annualized returns under Republican or Democratic administrations.</a:t>
            </a:r>
          </a:p>
        </p:txBody>
      </p:sp>
      <p:sp>
        <p:nvSpPr>
          <p:cNvPr id="3" name="Slide Image Placeholder 2"/>
          <p:cNvSpPr>
            <a:spLocks noGrp="1" noRot="1" noChangeAspect="1"/>
          </p:cNvSpPr>
          <p:nvPr>
            <p:ph type="sldImg"/>
          </p:nvPr>
        </p:nvSpPr>
        <p:spPr/>
      </p:sp>
      <p:sp>
        <p:nvSpPr>
          <p:cNvPr id="2" name="Date Placeholder 1"/>
          <p:cNvSpPr>
            <a:spLocks noGrp="1"/>
          </p:cNvSpPr>
          <p:nvPr>
            <p:ph type="dt" idx="10"/>
          </p:nvPr>
        </p:nvSpPr>
        <p:spPr/>
        <p:txBody>
          <a:bodyPr/>
          <a:lstStyle/>
          <a:p>
            <a:pPr>
              <a:defRPr/>
            </a:pPr>
            <a:fld id="{EB7AB4DD-9486-401C-A292-E37DC92BDC29}" type="datetime1">
              <a:rPr lang="en-US" smtClean="0"/>
              <a:t>3/29/2024</a:t>
            </a:fld>
            <a:endParaRPr lang="en-US"/>
          </a:p>
        </p:txBody>
      </p:sp>
      <p:sp>
        <p:nvSpPr>
          <p:cNvPr id="4" name="Footer Placeholder 3"/>
          <p:cNvSpPr>
            <a:spLocks noGrp="1"/>
          </p:cNvSpPr>
          <p:nvPr>
            <p:ph type="ftr" sz="quarter" idx="11"/>
          </p:nvPr>
        </p:nvSpPr>
        <p:spPr/>
        <p:txBody>
          <a:bodyPr/>
          <a:lstStyle/>
          <a:p>
            <a:pPr>
              <a:defRPr/>
            </a:pPr>
            <a:r>
              <a:rPr lang="en-US"/>
              <a:t>10 Things</a:t>
            </a:r>
          </a:p>
        </p:txBody>
      </p:sp>
      <p:sp>
        <p:nvSpPr>
          <p:cNvPr id="5" name="Slide Number Placeholder 4"/>
          <p:cNvSpPr>
            <a:spLocks noGrp="1"/>
          </p:cNvSpPr>
          <p:nvPr>
            <p:ph type="sldNum" sz="quarter" idx="12"/>
          </p:nvPr>
        </p:nvSpPr>
        <p:spPr/>
        <p:txBody>
          <a:bodyPr/>
          <a:lstStyle/>
          <a:p>
            <a:pPr>
              <a:defRPr/>
            </a:pPr>
            <a:fld id="{0A74A36E-BA02-4611-846E-CD8D1D995B7B}" type="slidenum">
              <a:rPr lang="en-US" smtClean="0"/>
              <a:pPr>
                <a:defRPr/>
              </a:pPr>
              <a:t>24</a:t>
            </a:fld>
            <a:endParaRPr lang="en-US"/>
          </a:p>
        </p:txBody>
      </p:sp>
      <p:sp>
        <p:nvSpPr>
          <p:cNvPr id="6" name="Header Placeholder 5"/>
          <p:cNvSpPr>
            <a:spLocks noGrp="1"/>
          </p:cNvSpPr>
          <p:nvPr>
            <p:ph type="hdr" sz="quarter" idx="13"/>
          </p:nvPr>
        </p:nvSpPr>
        <p:spPr/>
        <p:txBody>
          <a:bodyPr/>
          <a:lstStyle/>
          <a:p>
            <a:pPr>
              <a:defRPr/>
            </a:pPr>
            <a:r>
              <a:rPr lang="en-US"/>
              <a:t>John Hancock Investments</a:t>
            </a:r>
          </a:p>
        </p:txBody>
      </p:sp>
    </p:spTree>
    <p:extLst>
      <p:ext uri="{BB962C8B-B14F-4D97-AF65-F5344CB8AC3E}">
        <p14:creationId xmlns:p14="http://schemas.microsoft.com/office/powerpoint/2010/main" val="3034255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But, what happens when we look beyond Presidential administrations to include Congress (after all they hold the “power of the purse”!)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Looking back to 1933 (the 4-year term starting in 1928), let’s take a look at how the S&amp;P has performed when different parties are in power. As you can see, when there is a “sweep” (meaning one party controls both the Presidency and Congress),  Democratic “sweeps” outperform </a:t>
            </a:r>
            <a:r>
              <a:rPr lang="en-US" dirty="0">
                <a:solidFill>
                  <a:prstClr val="black"/>
                </a:solidFill>
              </a:rPr>
              <a:t>Republican</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sweeps </a:t>
            </a:r>
            <a:r>
              <a:rPr lang="en-US" dirty="0">
                <a:solidFill>
                  <a:prstClr val="black"/>
                </a:solidFill>
              </a:rPr>
              <a:t>slightly at 12% vs 11% average annual returns.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However, when you have a split Congress, Democrats significantly outperform at 18% average annual rate of return to 2% for Republicans. And when you have one party in the White House and the other controlling Congress? Democratic administrations again out-perform Republicans with a 15% average rate of return vs a </a:t>
            </a:r>
            <a:r>
              <a:rPr lang="en-US" dirty="0">
                <a:solidFill>
                  <a:prstClr val="black"/>
                </a:solidFill>
              </a:rPr>
              <a:t>7</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average rate of return.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 final point on the impact of politics on the market… we want to make sure you know that we aren’t suggesting that markets perform better under certain types of government--the reality is that the world is much more complex than that. </a:t>
            </a:r>
          </a:p>
          <a:p>
            <a:endParaRPr lang="en-US" dirty="0"/>
          </a:p>
        </p:txBody>
      </p:sp>
      <p:sp>
        <p:nvSpPr>
          <p:cNvPr id="4" name="Slide Number Placeholder 3"/>
          <p:cNvSpPr>
            <a:spLocks noGrp="1"/>
          </p:cNvSpPr>
          <p:nvPr>
            <p:ph type="sldNum" sz="quarter" idx="5"/>
          </p:nvPr>
        </p:nvSpPr>
        <p:spPr/>
        <p:txBody>
          <a:bodyPr/>
          <a:lstStyle/>
          <a:p>
            <a:pPr>
              <a:defRPr/>
            </a:pPr>
            <a:fld id="{2BF9171A-3417-4AA4-BC2D-51CD6AFA3964}" type="slidenum">
              <a:rPr lang="en-US" altLang="en-US" smtClean="0"/>
              <a:pPr>
                <a:defRPr/>
              </a:pPr>
              <a:t>25</a:t>
            </a:fld>
            <a:endParaRPr lang="en-US" altLang="en-US"/>
          </a:p>
        </p:txBody>
      </p:sp>
    </p:spTree>
    <p:extLst>
      <p:ext uri="{BB962C8B-B14F-4D97-AF65-F5344CB8AC3E}">
        <p14:creationId xmlns:p14="http://schemas.microsoft.com/office/powerpoint/2010/main" val="754640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solidFill>
                  <a:srgbClr val="282B3E"/>
                </a:solidFill>
                <a:latin typeface="Manulife JH Sans" panose="020B0503040401060103" pitchFamily="34" charset="0"/>
              </a:rPr>
              <a:t>How do election years compare to non-election years? Well, you may be interested to see that r</a:t>
            </a:r>
            <a:r>
              <a:rPr lang="en-US" b="0" i="0" dirty="0">
                <a:solidFill>
                  <a:srgbClr val="282B3E"/>
                </a:solidFill>
                <a:effectLst/>
                <a:latin typeface="Manulife JH Sans" panose="020B0503040401060103" pitchFamily="34" charset="0"/>
              </a:rPr>
              <a:t>elative to nonelection years, stocks have tended to lag prior to Election Day but come back following the vote</a:t>
            </a:r>
          </a:p>
          <a:p>
            <a:pPr algn="l" fontAlgn="base"/>
            <a:r>
              <a:rPr lang="en-US" b="0" i="0" dirty="0">
                <a:solidFill>
                  <a:srgbClr val="282B3E"/>
                </a:solidFill>
                <a:effectLst/>
                <a:latin typeface="Manulife JH Sans" panose="020B0503040401060103" pitchFamily="34" charset="0"/>
              </a:rPr>
              <a:t>Cumulative average returns of the S&amp;P 500 Index during 18-month periods before and after presidential and midterm elections versus nonelection periods, 1/31/28–12/31/23 (%)    </a:t>
            </a:r>
          </a:p>
          <a:p>
            <a:endParaRPr lang="en-US" dirty="0"/>
          </a:p>
        </p:txBody>
      </p:sp>
      <p:sp>
        <p:nvSpPr>
          <p:cNvPr id="4" name="Slide Number Placeholder 3"/>
          <p:cNvSpPr>
            <a:spLocks noGrp="1"/>
          </p:cNvSpPr>
          <p:nvPr>
            <p:ph type="sldNum" sz="quarter" idx="5"/>
          </p:nvPr>
        </p:nvSpPr>
        <p:spPr/>
        <p:txBody>
          <a:bodyPr/>
          <a:lstStyle/>
          <a:p>
            <a:pPr>
              <a:defRPr/>
            </a:pPr>
            <a:fld id="{2BF9171A-3417-4AA4-BC2D-51CD6AFA3964}" type="slidenum">
              <a:rPr lang="en-US" altLang="en-US" smtClean="0"/>
              <a:pPr>
                <a:defRPr/>
              </a:pPr>
              <a:t>26</a:t>
            </a:fld>
            <a:endParaRPr lang="en-US" altLang="en-US"/>
          </a:p>
        </p:txBody>
      </p:sp>
    </p:spTree>
    <p:extLst>
      <p:ext uri="{BB962C8B-B14F-4D97-AF65-F5344CB8AC3E}">
        <p14:creationId xmlns:p14="http://schemas.microsoft.com/office/powerpoint/2010/main" val="3468251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4046" y="4461509"/>
            <a:ext cx="5617208" cy="4188778"/>
          </a:xfrm>
        </p:spPr>
        <p:txBody>
          <a:bodyPr/>
          <a:lstStyle/>
          <a:p>
            <a:pPr algn="l" fontAlgn="base"/>
            <a:r>
              <a:rPr lang="en-US" dirty="0">
                <a:solidFill>
                  <a:srgbClr val="282B3E"/>
                </a:solidFill>
                <a:latin typeface="Manulife JH Sans" panose="020B0503040401060103" pitchFamily="34" charset="0"/>
              </a:rPr>
              <a:t>However, as we have discussed several times already today, </a:t>
            </a:r>
            <a:r>
              <a:rPr lang="en-US" dirty="0">
                <a:solidFill>
                  <a:srgbClr val="282B3E"/>
                </a:solidFill>
                <a:highlight>
                  <a:srgbClr val="FFFF00"/>
                </a:highlight>
                <a:latin typeface="Manulife JH Sans" panose="020B0503040401060103" pitchFamily="34" charset="0"/>
              </a:rPr>
              <a:t>the most important thing to remember is that s</a:t>
            </a:r>
            <a:r>
              <a:rPr lang="en-US" b="0" i="0" dirty="0">
                <a:solidFill>
                  <a:srgbClr val="282B3E"/>
                </a:solidFill>
                <a:effectLst/>
                <a:highlight>
                  <a:srgbClr val="FFFF00"/>
                </a:highlight>
                <a:latin typeface="Manulife JH Sans" panose="020B0503040401060103" pitchFamily="34" charset="0"/>
              </a:rPr>
              <a:t>tocks have risen over the long term no matter which party has been in the White House </a:t>
            </a:r>
          </a:p>
          <a:p>
            <a:pPr algn="l" fontAlgn="base"/>
            <a:r>
              <a:rPr lang="en-US" dirty="0">
                <a:solidFill>
                  <a:srgbClr val="282B3E"/>
                </a:solidFill>
                <a:latin typeface="Manulife JH Sans" panose="020B0503040401060103" pitchFamily="34" charset="0"/>
              </a:rPr>
              <a:t>This chart shows the hypothetical growth of a $1,000 investment in the </a:t>
            </a:r>
            <a:r>
              <a:rPr lang="en-US" b="0" i="0" dirty="0">
                <a:solidFill>
                  <a:srgbClr val="282B3E"/>
                </a:solidFill>
                <a:effectLst/>
                <a:latin typeface="Manulife JH Sans" panose="020B0503040401060103" pitchFamily="34" charset="0"/>
              </a:rPr>
              <a:t>S&amp;P 500 Index, 1/31/28–12/31/23 </a:t>
            </a:r>
          </a:p>
          <a:p>
            <a:endParaRPr lang="en-US" dirty="0"/>
          </a:p>
        </p:txBody>
      </p:sp>
      <p:sp>
        <p:nvSpPr>
          <p:cNvPr id="4" name="Slide Number Placeholder 3"/>
          <p:cNvSpPr>
            <a:spLocks noGrp="1"/>
          </p:cNvSpPr>
          <p:nvPr>
            <p:ph type="sldNum" sz="quarter" idx="5"/>
          </p:nvPr>
        </p:nvSpPr>
        <p:spPr/>
        <p:txBody>
          <a:bodyPr/>
          <a:lstStyle/>
          <a:p>
            <a:pPr>
              <a:defRPr/>
            </a:pPr>
            <a:fld id="{2BF9171A-3417-4AA4-BC2D-51CD6AFA3964}" type="slidenum">
              <a:rPr lang="en-US" altLang="en-US" smtClean="0"/>
              <a:pPr>
                <a:defRPr/>
              </a:pPr>
              <a:t>27</a:t>
            </a:fld>
            <a:endParaRPr lang="en-US" altLang="en-US"/>
          </a:p>
        </p:txBody>
      </p:sp>
    </p:spTree>
    <p:extLst>
      <p:ext uri="{BB962C8B-B14F-4D97-AF65-F5344CB8AC3E}">
        <p14:creationId xmlns:p14="http://schemas.microsoft.com/office/powerpoint/2010/main" val="50353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Now let’s broaden our horizon and take a look at geo-political events. Granted, world events can make investing feel scary sometimes. At times like those, remember that the markets have been exceptionally resilient over time. </a:t>
            </a:r>
          </a:p>
          <a:p>
            <a:endParaRPr lang="en-US" sz="1200" dirty="0"/>
          </a:p>
          <a:p>
            <a:r>
              <a:rPr lang="en-US" sz="1200" dirty="0"/>
              <a:t>Consider the market events presented here, from the fall of France in World War II to the Cuban missile crisis to the collapse of Lehman Brothers in 2008 and the COVID-19 pandemic. In each of those cases, many investors probably thought the world was about to end,</a:t>
            </a:r>
            <a:r>
              <a:rPr lang="en-US" sz="1200" baseline="0" dirty="0"/>
              <a:t> b</a:t>
            </a:r>
            <a:r>
              <a:rPr lang="en-US" sz="1200" dirty="0"/>
              <a:t>ut each time the market recovered, usually quickly and powerfully.</a:t>
            </a:r>
          </a:p>
          <a:p>
            <a:endParaRPr lang="en-US" sz="1200" dirty="0"/>
          </a:p>
          <a:p>
            <a:r>
              <a:rPr lang="en-US" sz="1200" dirty="0"/>
              <a:t>Take the COVID-19 crisis which sent the world and world financial markets into a tailspin. Remember how scary it was when the market lost over 30% in March of 2020? But then, one month later, the market was up a little over 25% and a year later it was up over 77% - shortest bear market in history. And today? It is up 77.78%!</a:t>
            </a:r>
          </a:p>
          <a:p>
            <a:endParaRPr lang="en-US" sz="1200" dirty="0"/>
          </a:p>
          <a:p>
            <a:r>
              <a:rPr lang="en-US" sz="1200" dirty="0"/>
              <a:t>Events like these are scary, without question. But when they happen, remember that the economy and stock market have exhibited impressive resiliency and the ability to adapt throughout their history, and the next time will probably</a:t>
            </a:r>
            <a:r>
              <a:rPr lang="en-US" sz="1200" baseline="0" dirty="0"/>
              <a:t> </a:t>
            </a:r>
            <a:r>
              <a:rPr lang="en-US" sz="1200" dirty="0"/>
              <a:t>be no different. </a:t>
            </a:r>
          </a:p>
          <a:p>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A9544-F63F-44C8-89D2-BBF4059B699E}" type="datetime1">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74A36E-BA02-4611-846E-CD8D1D995B7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John Hancock Investments</a:t>
            </a:r>
          </a:p>
        </p:txBody>
      </p:sp>
    </p:spTree>
    <p:extLst>
      <p:ext uri="{BB962C8B-B14F-4D97-AF65-F5344CB8AC3E}">
        <p14:creationId xmlns:p14="http://schemas.microsoft.com/office/powerpoint/2010/main" val="1663377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22458"/>
            <a:ext cx="5617208" cy="4600891"/>
          </a:xfrm>
        </p:spPr>
        <p:txBody>
          <a:bodyPr/>
          <a:lstStyle/>
          <a:p>
            <a:pPr marL="0" marR="0" lvl="0" indent="0" algn="l" defTabSz="873715" rtl="0" eaLnBrk="1" fontAlgn="base" latinLnBrk="0" hangingPunct="0">
              <a:lnSpc>
                <a:spcPct val="100000"/>
              </a:lnSpc>
              <a:spcBef>
                <a:spcPct val="30000"/>
              </a:spcBef>
              <a:spcAft>
                <a:spcPts val="572"/>
              </a:spcAft>
              <a:buClrTx/>
              <a:buSzTx/>
              <a:buFontTx/>
              <a:buNone/>
              <a:tabLst/>
              <a:defRPr/>
            </a:pPr>
            <a:r>
              <a:rPr lang="en-US" altLang="en-US" sz="1200" dirty="0">
                <a:ea typeface="Calibri" pitchFamily="34" charset="0"/>
                <a:cs typeface="Calibri" pitchFamily="34" charset="0"/>
                <a:sym typeface="Calibri" pitchFamily="34" charset="0"/>
              </a:rPr>
              <a:t>Here is another look at how different geo-political events have impacted markets – and there is no question that the level of stock market volatility in recent years is unprecedented! Take a look at this chart- the Y axis is showing the number of trading days per year with a greater than + or – 2% movement. This chart does a great job of encapsulating the choppiness we’ve felt for much of the past two decades. The light blue bars represent periods of recession. </a:t>
            </a:r>
          </a:p>
          <a:p>
            <a:pPr marL="0" marR="0" lvl="0" indent="0" algn="l" defTabSz="873715" rtl="0" eaLnBrk="1" fontAlgn="base" latinLnBrk="0" hangingPunct="0">
              <a:lnSpc>
                <a:spcPct val="100000"/>
              </a:lnSpc>
              <a:spcBef>
                <a:spcPct val="30000"/>
              </a:spcBef>
              <a:spcAft>
                <a:spcPts val="572"/>
              </a:spcAft>
              <a:buClrTx/>
              <a:buSzTx/>
              <a:buFontTx/>
              <a:buNone/>
              <a:tabLst/>
              <a:defRPr/>
            </a:pPr>
            <a:r>
              <a:rPr lang="en-US" altLang="en-US" sz="1200" dirty="0">
                <a:ea typeface="Calibri" pitchFamily="34" charset="0"/>
                <a:cs typeface="Calibri" pitchFamily="34" charset="0"/>
                <a:sym typeface="Calibri" pitchFamily="34" charset="0"/>
              </a:rPr>
              <a:t>We see the Asian currency crisis (collapse of Long Term Capital Management) in 1997; the bursting of the Internet bubble in 2000—nobody will forget that one; the Enron and WorldCom bankruptcies; way up here, the Lehman Brothers </a:t>
            </a:r>
            <a:r>
              <a:rPr lang="en-US" altLang="en-US" sz="1200" dirty="0">
                <a:solidFill>
                  <a:schemeClr val="tx1"/>
                </a:solidFill>
                <a:ea typeface="Calibri" pitchFamily="34" charset="0"/>
                <a:cs typeface="Calibri" pitchFamily="34" charset="0"/>
                <a:sym typeface="Calibri" pitchFamily="34" charset="0"/>
              </a:rPr>
              <a:t>collapse and the global financial </a:t>
            </a:r>
            <a:r>
              <a:rPr lang="en-US" altLang="en-US" sz="1200" dirty="0">
                <a:ea typeface="Calibri" pitchFamily="34" charset="0"/>
                <a:cs typeface="Calibri" pitchFamily="34" charset="0"/>
                <a:sym typeface="Calibri" pitchFamily="34" charset="0"/>
              </a:rPr>
              <a:t>crisis; and then the European sovereign debt crisis and the downgrade of U.S. Treasury debt. More recently, the COVID-19 pandemic brought another surge of volatility in 2020.</a:t>
            </a:r>
          </a:p>
          <a:p>
            <a:pPr marL="0" marR="0" lvl="0" indent="0" algn="l" defTabSz="873715" rtl="0" eaLnBrk="1" fontAlgn="base" latinLnBrk="0" hangingPunct="0">
              <a:lnSpc>
                <a:spcPct val="100000"/>
              </a:lnSpc>
              <a:spcBef>
                <a:spcPct val="30000"/>
              </a:spcBef>
              <a:spcAft>
                <a:spcPts val="572"/>
              </a:spcAft>
              <a:buClrTx/>
              <a:buSzTx/>
              <a:buFontTx/>
              <a:buNone/>
              <a:tabLst/>
              <a:defRPr/>
            </a:pPr>
            <a:r>
              <a:rPr lang="en-US" altLang="en-US" sz="1200" dirty="0">
                <a:ea typeface="Calibri" pitchFamily="34" charset="0"/>
                <a:cs typeface="Calibri" pitchFamily="34" charset="0"/>
                <a:sym typeface="Calibri" pitchFamily="34" charset="0"/>
              </a:rPr>
              <a:t>There’s a very important thread among many of these volatile times: Now, more than ever, we live in a global economy. The ripple effects of one country’s problems quickly reverberate around the world. </a:t>
            </a:r>
          </a:p>
          <a:p>
            <a:pPr defTabSz="873715" eaLnBrk="1">
              <a:spcAft>
                <a:spcPts val="572"/>
              </a:spcAft>
            </a:pPr>
            <a:r>
              <a:rPr lang="en-US" altLang="en-US" sz="1200" dirty="0">
                <a:ea typeface="Calibri" pitchFamily="34" charset="0"/>
                <a:cs typeface="Calibri" pitchFamily="34" charset="0"/>
                <a:sym typeface="Calibri" pitchFamily="34" charset="0"/>
              </a:rPr>
              <a:t>But why are these ripple effects felt more commonly today? In short, individuals, companies, and governments around the world are in a multi-year process of reducing debt built up over the past decade. This deleveraging process, while good for the long-term health of the markets, has made short-term economic activity and market returns less predictable. Low interest rates and high public debt mean policymakers have fewer tools to combat volatility. That means potentially more market shocks around the world—and more ripples.</a:t>
            </a:r>
          </a:p>
          <a:p>
            <a:endParaRPr lang="en-US" sz="1000"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D650C-E709-48BA-967A-22E79EC0F31B}" type="datetime1">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74A36E-BA02-4611-846E-CD8D1D995B7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John Hancock Investments</a:t>
            </a:r>
          </a:p>
        </p:txBody>
      </p:sp>
    </p:spTree>
    <p:extLst>
      <p:ext uri="{BB962C8B-B14F-4D97-AF65-F5344CB8AC3E}">
        <p14:creationId xmlns:p14="http://schemas.microsoft.com/office/powerpoint/2010/main" val="4191168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dig into our first “History lesson” – what does the history of market returns tell us?</a:t>
            </a:r>
          </a:p>
        </p:txBody>
      </p:sp>
      <p:sp>
        <p:nvSpPr>
          <p:cNvPr id="4" name="Slide Number Placeholder 3"/>
          <p:cNvSpPr>
            <a:spLocks noGrp="1"/>
          </p:cNvSpPr>
          <p:nvPr>
            <p:ph type="sldNum" sz="quarter" idx="5"/>
          </p:nvPr>
        </p:nvSpPr>
        <p:spPr/>
        <p:txBody>
          <a:bodyPr/>
          <a:lstStyle/>
          <a:p>
            <a:pPr>
              <a:defRPr/>
            </a:pPr>
            <a:fld id="{2BF9171A-3417-4AA4-BC2D-51CD6AFA3964}" type="slidenum">
              <a:rPr lang="en-US" altLang="en-US" smtClean="0"/>
              <a:pPr>
                <a:defRPr/>
              </a:pPr>
              <a:t>3</a:t>
            </a:fld>
            <a:endParaRPr lang="en-US" altLang="en-US"/>
          </a:p>
        </p:txBody>
      </p:sp>
    </p:spTree>
    <p:extLst>
      <p:ext uri="{BB962C8B-B14F-4D97-AF65-F5344CB8AC3E}">
        <p14:creationId xmlns:p14="http://schemas.microsoft.com/office/powerpoint/2010/main" val="2609706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911">
              <a:defRPr/>
            </a:pPr>
            <a:r>
              <a:rPr lang="en-US" dirty="0"/>
              <a:t>But, as you know, despite all the volatility you have just seen, one thing is certain about stocks: Over the long term, they have offered one of the best ways to build wealth. Stocks have outpaced bonds and inflation over time despite wars, political events, recessions, inflation spikes and other market-rattling crises. </a:t>
            </a:r>
          </a:p>
          <a:p>
            <a:pPr defTabSz="873911">
              <a:defRPr/>
            </a:pPr>
            <a:r>
              <a:rPr lang="en-US" dirty="0"/>
              <a:t>As you can see, an investor who put $100,000 in stocks in </a:t>
            </a:r>
            <a:r>
              <a:rPr lang="en-US" dirty="0">
                <a:solidFill>
                  <a:srgbClr val="FF0000"/>
                </a:solidFill>
              </a:rPr>
              <a:t>1983</a:t>
            </a:r>
            <a:r>
              <a:rPr lang="en-US" dirty="0"/>
              <a:t> and matched the market’s return would have over $6.8 million today. That’s well ahead of the approximately $1.3 million that same </a:t>
            </a:r>
            <a:r>
              <a:rPr lang="en-US" baseline="0" dirty="0"/>
              <a:t>investor</a:t>
            </a:r>
            <a:r>
              <a:rPr lang="en-US" dirty="0"/>
              <a:t> would have if they invested only in bonds. </a:t>
            </a:r>
          </a:p>
          <a:p>
            <a:r>
              <a:rPr lang="en-US" dirty="0"/>
              <a:t>The impact of inflation makes that growth even more noteworthy. The investor would have needed more than </a:t>
            </a:r>
            <a:r>
              <a:rPr lang="en-US" dirty="0">
                <a:solidFill>
                  <a:srgbClr val="FF0000"/>
                </a:solidFill>
              </a:rPr>
              <a:t>$298,000 </a:t>
            </a:r>
            <a:r>
              <a:rPr lang="en-US" dirty="0"/>
              <a:t>to purchase what $100,000 could have bought back in </a:t>
            </a:r>
            <a:r>
              <a:rPr lang="en-US" dirty="0">
                <a:solidFill>
                  <a:srgbClr val="FF0000"/>
                </a:solidFill>
              </a:rPr>
              <a:t>1983</a:t>
            </a:r>
            <a:r>
              <a:rPr lang="en-US" dirty="0"/>
              <a:t>. Stocks’ returns gave the</a:t>
            </a:r>
            <a:r>
              <a:rPr lang="en-US" baseline="0" dirty="0"/>
              <a:t> investor</a:t>
            </a:r>
            <a:r>
              <a:rPr lang="en-US" dirty="0"/>
              <a:t> a much larger cushion.</a:t>
            </a:r>
          </a:p>
          <a:p>
            <a:endParaRPr lang="en-US" dirty="0"/>
          </a:p>
        </p:txBody>
      </p:sp>
      <p:sp>
        <p:nvSpPr>
          <p:cNvPr id="4" name="Date Placeholder 3"/>
          <p:cNvSpPr>
            <a:spLocks noGrp="1"/>
          </p:cNvSpPr>
          <p:nvPr>
            <p:ph type="dt" idx="10"/>
          </p:nvPr>
        </p:nvSpPr>
        <p:spPr/>
        <p:txBody>
          <a:bodyPr/>
          <a:lstStyle/>
          <a:p>
            <a:pPr>
              <a:defRPr/>
            </a:pPr>
            <a:fld id="{573ADEE5-4832-465F-A88B-EE21EA15877B}" type="datetime1">
              <a:rPr lang="en-US" smtClean="0">
                <a:solidFill>
                  <a:prstClr val="black"/>
                </a:solidFill>
              </a:rPr>
              <a:t>3/29/2024</a:t>
            </a:fld>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0A74A36E-BA02-4611-846E-CD8D1D995B7B}" type="slidenum">
              <a:rPr lang="en-US" smtClean="0">
                <a:solidFill>
                  <a:prstClr val="black"/>
                </a:solidFill>
              </a:rPr>
              <a:pPr>
                <a:defRPr/>
              </a:pPr>
              <a:t>30</a:t>
            </a:fld>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a:solidFill>
                  <a:prstClr val="black"/>
                </a:solidFill>
              </a:rPr>
              <a:t>John Hancock Investments</a:t>
            </a:r>
          </a:p>
        </p:txBody>
      </p:sp>
    </p:spTree>
    <p:extLst>
      <p:ext uri="{BB962C8B-B14F-4D97-AF65-F5344CB8AC3E}">
        <p14:creationId xmlns:p14="http://schemas.microsoft.com/office/powerpoint/2010/main" val="662564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times like these, many investors consider putting off investing because they’re worried that the market will collapse right after they invest. </a:t>
            </a:r>
          </a:p>
          <a:p>
            <a:r>
              <a:rPr lang="en-US" dirty="0"/>
              <a:t>History says not to worry. Over the long term, investing even right when the market has peaked has been far better than not investing at all.</a:t>
            </a:r>
          </a:p>
          <a:p>
            <a:r>
              <a:rPr lang="en-US" dirty="0"/>
              <a:t>For example, the oil crisis in the early 1970s was a terrible time for stocks. However,</a:t>
            </a:r>
            <a:r>
              <a:rPr lang="en-US" baseline="0" dirty="0"/>
              <a:t> </a:t>
            </a:r>
            <a:r>
              <a:rPr lang="en-US" dirty="0"/>
              <a:t>if you put $10,000 in stocks right before the market nose-dived, and your portfolio’s performance matched the market’s return in the decades that followed, today you’d have more than </a:t>
            </a:r>
            <a:r>
              <a:rPr lang="en-US" dirty="0">
                <a:solidFill>
                  <a:srgbClr val="FF0000"/>
                </a:solidFill>
              </a:rPr>
              <a:t>$2.0 </a:t>
            </a:r>
            <a:r>
              <a:rPr lang="en-US" dirty="0"/>
              <a:t>million, as you can see above. </a:t>
            </a:r>
          </a:p>
          <a:p>
            <a:r>
              <a:rPr lang="en-US" dirty="0"/>
              <a:t>Likewise, investing immediately before the stock</a:t>
            </a:r>
            <a:r>
              <a:rPr lang="en-US" baseline="0" dirty="0"/>
              <a:t> </a:t>
            </a:r>
            <a:r>
              <a:rPr lang="en-US" dirty="0"/>
              <a:t>market crash of 1987, the bursting of the dot-com bubble in 2000, or the financial crisis of 2008 would have been unpleasant at first,</a:t>
            </a:r>
            <a:r>
              <a:rPr lang="en-US" baseline="0" dirty="0"/>
              <a:t> </a:t>
            </a:r>
            <a:r>
              <a:rPr lang="en-US" dirty="0"/>
              <a:t>but in each case if you held on to your investment, you’d have far better results than if you’d kept your money under your mattress.</a:t>
            </a:r>
          </a:p>
          <a:p>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41C91-6A88-4F47-884F-2644BF45EB87}" type="datetime1">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74A36E-BA02-4611-846E-CD8D1D995B7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John Hancock Investments</a:t>
            </a:r>
          </a:p>
        </p:txBody>
      </p:sp>
    </p:spTree>
    <p:extLst>
      <p:ext uri="{BB962C8B-B14F-4D97-AF65-F5344CB8AC3E}">
        <p14:creationId xmlns:p14="http://schemas.microsoft.com/office/powerpoint/2010/main" val="97528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baseline="0" dirty="0">
                <a:solidFill>
                  <a:srgbClr val="000000"/>
                </a:solidFill>
                <a:cs typeface="Arial" panose="020B0604020202020204" pitchFamily="34" charset="0"/>
              </a:rPr>
              <a:t>However, as many of us know from experience, </a:t>
            </a:r>
            <a:r>
              <a:rPr lang="en-US" dirty="0">
                <a:solidFill>
                  <a:srgbClr val="000000"/>
                </a:solidFill>
                <a:cs typeface="Arial" panose="020B0604020202020204" pitchFamily="34" charset="0"/>
              </a:rPr>
              <a:t>o</a:t>
            </a:r>
            <a:r>
              <a:rPr lang="en-US" b="0" i="0" u="none" strike="noStrike" baseline="0" dirty="0">
                <a:solidFill>
                  <a:srgbClr val="000000"/>
                </a:solidFill>
                <a:cs typeface="Arial" panose="020B0604020202020204" pitchFamily="34" charset="0"/>
              </a:rPr>
              <a:t>ne of the most difficult things to do is to avoid panicking during a market downturn and selling stocks when they’re at their lowest point. For example, many investors abandoned stocks and moved to bonds or cash during the worst of the 2008/2009 financial crisis, when staying invested would have provided the best outcome over the long term.</a:t>
            </a:r>
          </a:p>
          <a:p>
            <a:pPr>
              <a:defRPr/>
            </a:pPr>
            <a:r>
              <a:rPr lang="en-US" sz="1800" dirty="0">
                <a:effectLst/>
                <a:latin typeface="Segoe UI" panose="020B0502040204020203" pitchFamily="34" charset="0"/>
              </a:rPr>
              <a:t>(</a:t>
            </a:r>
            <a:r>
              <a:rPr lang="en-US" dirty="0">
                <a:effectLst/>
                <a:cs typeface="Arial" panose="020B0604020202020204" pitchFamily="34" charset="0"/>
              </a:rPr>
              <a:t>Note to speaker: You can also use this slide to show the impact of emotion. “Imagine if you bought in 2007 and sold in 2009. You got the double-whammy of locking in a big loss </a:t>
            </a:r>
            <a:r>
              <a:rPr lang="en-US" b="1" i="1" dirty="0">
                <a:effectLst/>
                <a:cs typeface="Arial" panose="020B0604020202020204" pitchFamily="34" charset="0"/>
              </a:rPr>
              <a:t>and</a:t>
            </a:r>
            <a:r>
              <a:rPr lang="en-US" dirty="0">
                <a:effectLst/>
                <a:cs typeface="Arial" panose="020B0604020202020204" pitchFamily="34" charset="0"/>
              </a:rPr>
              <a:t> missing out on great returns when the markets came back”.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baseline="0" dirty="0">
              <a:solidFill>
                <a:srgbClr val="000000"/>
              </a:solidFill>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BF9171A-3417-4AA4-BC2D-51CD6AFA3964}" type="slidenum">
              <a:rPr lang="en-US" altLang="en-US" smtClean="0"/>
              <a:pPr>
                <a:defRPr/>
              </a:pPr>
              <a:t>32</a:t>
            </a:fld>
            <a:endParaRPr lang="en-US" altLang="en-US"/>
          </a:p>
        </p:txBody>
      </p:sp>
    </p:spTree>
    <p:extLst>
      <p:ext uri="{BB962C8B-B14F-4D97-AF65-F5344CB8AC3E}">
        <p14:creationId xmlns:p14="http://schemas.microsoft.com/office/powerpoint/2010/main" val="671146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cs typeface="Arial" panose="020B0604020202020204" pitchFamily="34" charset="0"/>
              </a:rPr>
              <a:t>Bottom line….a</a:t>
            </a:r>
            <a:r>
              <a:rPr lang="en-US" b="0" i="0" u="none" strike="noStrike" baseline="0" dirty="0">
                <a:solidFill>
                  <a:srgbClr val="000000"/>
                </a:solidFill>
                <a:cs typeface="Arial" panose="020B0604020202020204" pitchFamily="34" charset="0"/>
              </a:rPr>
              <a:t>ny investor who’s lived through a bear market knows how unpleasant it can be.</a:t>
            </a:r>
          </a:p>
          <a:p>
            <a:r>
              <a:rPr lang="en-US" b="0" i="0" u="none" strike="noStrike" baseline="0" dirty="0">
                <a:solidFill>
                  <a:srgbClr val="000000"/>
                </a:solidFill>
                <a:cs typeface="Arial" panose="020B0604020202020204" pitchFamily="34" charset="0"/>
              </a:rPr>
              <a:t>History shows, however, that U.S. equities have always recovered and that bull markets have created far more wealth over time than bear markets have taken away.</a:t>
            </a:r>
          </a:p>
          <a:p>
            <a:r>
              <a:rPr lang="en-US" dirty="0">
                <a:solidFill>
                  <a:srgbClr val="000000"/>
                </a:solidFill>
                <a:cs typeface="Arial" panose="020B0604020202020204" pitchFamily="34" charset="0"/>
              </a:rPr>
              <a:t>I</a:t>
            </a:r>
            <a:r>
              <a:rPr lang="en-US" b="0" i="0" u="none" strike="noStrike" baseline="0" dirty="0">
                <a:solidFill>
                  <a:srgbClr val="000000"/>
                </a:solidFill>
                <a:cs typeface="Arial" panose="020B0604020202020204" pitchFamily="34" charset="0"/>
              </a:rPr>
              <a:t>f history is any guide, we expect that you may see similar results…</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BF9171A-3417-4AA4-BC2D-51CD6AFA3964}" type="slidenum">
              <a:rPr lang="en-US" altLang="en-US" smtClean="0"/>
              <a:pPr>
                <a:defRPr/>
              </a:pPr>
              <a:t>33</a:t>
            </a:fld>
            <a:endParaRPr lang="en-US" altLang="en-US"/>
          </a:p>
        </p:txBody>
      </p:sp>
    </p:spTree>
    <p:extLst>
      <p:ext uri="{BB962C8B-B14F-4D97-AF65-F5344CB8AC3E}">
        <p14:creationId xmlns:p14="http://schemas.microsoft.com/office/powerpoint/2010/main" val="2502644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a:extLst>
              <a:ext uri="{FF2B5EF4-FFF2-40B4-BE49-F238E27FC236}">
                <a16:creationId xmlns:a16="http://schemas.microsoft.com/office/drawing/2014/main" id="{9CDF4995-619A-4DEB-99B9-236A12A42875}"/>
              </a:ext>
            </a:extLst>
          </p:cNvPr>
          <p:cNvSpPr>
            <a:spLocks noGrp="1" noRot="1" noChangeAspect="1" noChangeArrowheads="1" noTextEdit="1"/>
          </p:cNvSpPr>
          <p:nvPr>
            <p:ph type="sldImg"/>
          </p:nvPr>
        </p:nvSpPr>
        <p:spPr>
          <a:ln/>
        </p:spPr>
      </p:sp>
      <p:sp>
        <p:nvSpPr>
          <p:cNvPr id="56323" name="Rectangle 7">
            <a:extLst>
              <a:ext uri="{FF2B5EF4-FFF2-40B4-BE49-F238E27FC236}">
                <a16:creationId xmlns:a16="http://schemas.microsoft.com/office/drawing/2014/main" id="{C6B2DA57-9DD5-4672-8DF0-20F181023922}"/>
              </a:ext>
            </a:extLst>
          </p:cNvPr>
          <p:cNvSpPr>
            <a:spLocks noGrp="1" noChangeArrowheads="1"/>
          </p:cNvSpPr>
          <p:nvPr>
            <p:ph type="body" idx="1"/>
          </p:nvPr>
        </p:nvSpPr>
        <p:spPr/>
        <p:txBody>
          <a:bodyPr/>
          <a:lstStyle/>
          <a:p>
            <a:pPr algn="l">
              <a:defRPr/>
            </a:pPr>
            <a:r>
              <a:rPr lang="en-US" dirty="0"/>
              <a:t>So, in the end, did we answer the question, “Is there a right time or a wrong time to invest?” Well, first, we learned that, on average, presidential election cycles (which often worry investors) have been positive for stocks, much more than they have been negative. We also looked at a lot of different geo-political crises and learned that, despite how scary it feels when you are in them, markets eventually recover from crises.</a:t>
            </a:r>
          </a:p>
          <a:p>
            <a:pPr algn="l">
              <a:defRPr/>
            </a:pPr>
            <a:r>
              <a:rPr lang="en-US" dirty="0"/>
              <a:t>We showed you with actual data that, even if you invested at the worst time, you still made money in the long run if you stayed invested.</a:t>
            </a:r>
          </a:p>
          <a:p>
            <a:pPr algn="l">
              <a:defRPr/>
            </a:pPr>
            <a:r>
              <a:rPr lang="en-US" dirty="0"/>
              <a:t>So, to answer the question, is there a right time or a wrong time to invest?, I would like to share a quote from Sir John Templeton (1912-2008), an American-born British investor who founded Templeton Funds (now Franklin Templeton); – “The best time to invest is when you have the money!”</a:t>
            </a:r>
          </a:p>
        </p:txBody>
      </p:sp>
    </p:spTree>
    <p:extLst>
      <p:ext uri="{BB962C8B-B14F-4D97-AF65-F5344CB8AC3E}">
        <p14:creationId xmlns:p14="http://schemas.microsoft.com/office/powerpoint/2010/main" val="2435205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now for our 4</a:t>
            </a:r>
            <a:r>
              <a:rPr lang="en-US" baseline="30000"/>
              <a:t>th</a:t>
            </a:r>
            <a:r>
              <a:rPr lang="en-US"/>
              <a:t> “history lesson” the one we know is on everyone’s mind right now, what do inflation and rising rates mean?</a:t>
            </a:r>
          </a:p>
        </p:txBody>
      </p:sp>
      <p:sp>
        <p:nvSpPr>
          <p:cNvPr id="4" name="Slide Number Placeholder 3"/>
          <p:cNvSpPr>
            <a:spLocks noGrp="1"/>
          </p:cNvSpPr>
          <p:nvPr>
            <p:ph type="sldNum" sz="quarter" idx="5"/>
          </p:nvPr>
        </p:nvSpPr>
        <p:spPr/>
        <p:txBody>
          <a:bodyPr/>
          <a:lstStyle/>
          <a:p>
            <a:pPr>
              <a:defRPr/>
            </a:pPr>
            <a:fld id="{2BF9171A-3417-4AA4-BC2D-51CD6AFA3964}" type="slidenum">
              <a:rPr lang="en-US" altLang="en-US" smtClean="0"/>
              <a:pPr>
                <a:defRPr/>
              </a:pPr>
              <a:t>35</a:t>
            </a:fld>
            <a:endParaRPr lang="en-US" altLang="en-US"/>
          </a:p>
        </p:txBody>
      </p:sp>
    </p:spTree>
    <p:extLst>
      <p:ext uri="{BB962C8B-B14F-4D97-AF65-F5344CB8AC3E}">
        <p14:creationId xmlns:p14="http://schemas.microsoft.com/office/powerpoint/2010/main" val="27518017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22459"/>
            <a:ext cx="6877050" cy="4188778"/>
          </a:xfrm>
        </p:spPr>
        <p:txBody>
          <a:bodyPr/>
          <a:lstStyle/>
          <a:p>
            <a:r>
              <a:rPr lang="en-US" dirty="0"/>
              <a:t>Let’s start this “history lesson” with a primer on inflation….Inflation can be caused by multiple factors. However, the causes of inflation in 2022 were a bit more complex and were caused in part because of the government’s response to the pandemic (4 stimulus packages under the Trump administration, and a fifth stimulus package under the Biden administration in addition to quantitative easing by the Fed), sudden increases in demand as we came out of COVID lockdown restrictions, labor shortages, supply chain problems, and, of course, the Russian invasion of Ukraine and the subsequent sanctions, which has wrecked havoc on energy prices and food prices. </a:t>
            </a:r>
          </a:p>
          <a:p>
            <a:r>
              <a:rPr lang="en-US" dirty="0"/>
              <a:t>The basic definition of inflation is an increase in the price of goods and services which causes your buying power to erode. Essentially there is too much money chasing too few goods.</a:t>
            </a:r>
          </a:p>
          <a:p>
            <a:r>
              <a:rPr lang="en-US" dirty="0"/>
              <a:t>There are 6 main causes of inflation. Demand-pull inflation which is when the demand for goods and services is greater than the economy’s ability to meet those demands. When demand out-paces supply, there is an upward pressure on prices – inflation. Cost-push inflation happens when the cost of wages and materials go up therefore causing an increase in prices. (Example – when the cost of lumber spiked 400% in 2021, it drove the cost of homes up). Increased money supply happens when money supply increases faster than the rate of production.</a:t>
            </a:r>
          </a:p>
          <a:p>
            <a:r>
              <a:rPr lang="en-US" dirty="0"/>
              <a:t>Rising wages can cause inflation because they increase the cost of production – businesses either have to pass the cost on or live with lower margins. Devaluation is the downward adjustment in a country’s exchange rate, resulting in lower values for their currency, making their exports less expensive and encouraging foreign nations to buy more of their de-valued goods. It also makes foreign products more expensive to the devaluing country encouraging citizens to buy domestic products (China is well known for this tactic).. And finally, certain government policies can result in inflation – for example, stringent building regulations can increase costs which get passed on).</a:t>
            </a:r>
          </a:p>
        </p:txBody>
      </p:sp>
      <p:sp>
        <p:nvSpPr>
          <p:cNvPr id="4" name="Slide Number Placeholder 3"/>
          <p:cNvSpPr>
            <a:spLocks noGrp="1"/>
          </p:cNvSpPr>
          <p:nvPr>
            <p:ph type="sldNum" sz="quarter" idx="5"/>
          </p:nvPr>
        </p:nvSpPr>
        <p:spPr/>
        <p:txBody>
          <a:bodyPr/>
          <a:lstStyle/>
          <a:p>
            <a:pPr>
              <a:defRPr/>
            </a:pPr>
            <a:fld id="{2BF9171A-3417-4AA4-BC2D-51CD6AFA3964}" type="slidenum">
              <a:rPr lang="en-US" altLang="en-US" smtClean="0"/>
              <a:pPr>
                <a:defRPr/>
              </a:pPr>
              <a:t>36</a:t>
            </a:fld>
            <a:endParaRPr lang="en-US" altLang="en-US"/>
          </a:p>
        </p:txBody>
      </p:sp>
    </p:spTree>
    <p:extLst>
      <p:ext uri="{BB962C8B-B14F-4D97-AF65-F5344CB8AC3E}">
        <p14:creationId xmlns:p14="http://schemas.microsoft.com/office/powerpoint/2010/main" val="1406015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600"/>
              </a:spcBef>
            </a:pPr>
            <a:r>
              <a:rPr lang="en-US" dirty="0">
                <a:cs typeface="Arial" panose="020B0604020202020204" pitchFamily="34" charset="0"/>
              </a:rPr>
              <a:t>Okay – now that we have reviewed how inflation works, let’s talk about the role of the Federal Reserve. Many people do not understand why the Federal Reserve raises interest rates to combat inflation. Doesn’t the higher cost of borrowing just create more inflation?</a:t>
            </a:r>
          </a:p>
          <a:p>
            <a:pPr algn="l">
              <a:spcBef>
                <a:spcPts val="600"/>
              </a:spcBef>
            </a:pPr>
            <a:r>
              <a:rPr lang="en-US" dirty="0">
                <a:cs typeface="Arial" panose="020B0604020202020204" pitchFamily="34" charset="0"/>
              </a:rPr>
              <a:t>We can help you answer that… as you know, by raising rates the Fed hopes to discourage consumers from making large purchases and compelling people to cut back on spending. Rising rates also discourage business expansion because companies are less willing to borrow and therefore may put some projects/purchases on hold. The goal is to lower demand over time, allowing prices to come down and stabilize. Instead of cutting rates to encourage growth (as they did during the pandemic), the Fed is trying to reverse course and cool the economy.</a:t>
            </a:r>
          </a:p>
          <a:p>
            <a:pPr algn="l">
              <a:spcBef>
                <a:spcPts val="600"/>
              </a:spcBef>
            </a:pPr>
            <a:r>
              <a:rPr lang="en-US" dirty="0">
                <a:cs typeface="Arial" panose="020B0604020202020204" pitchFamily="34" charset="0"/>
              </a:rPr>
              <a:t>What is the risk?</a:t>
            </a:r>
          </a:p>
          <a:p>
            <a:pPr algn="l">
              <a:spcBef>
                <a:spcPts val="600"/>
              </a:spcBef>
            </a:pPr>
            <a:r>
              <a:rPr lang="en-US" dirty="0">
                <a:cs typeface="Arial" panose="020B0604020202020204" pitchFamily="34" charset="0"/>
              </a:rPr>
              <a:t>Pushing rates up to fast could slow growth too much and too fast leading the country into recession.</a:t>
            </a:r>
          </a:p>
        </p:txBody>
      </p:sp>
      <p:sp>
        <p:nvSpPr>
          <p:cNvPr id="4" name="Slide Number Placeholder 3"/>
          <p:cNvSpPr>
            <a:spLocks noGrp="1"/>
          </p:cNvSpPr>
          <p:nvPr>
            <p:ph type="sldNum" sz="quarter" idx="5"/>
          </p:nvPr>
        </p:nvSpPr>
        <p:spPr/>
        <p:txBody>
          <a:bodyPr/>
          <a:lstStyle/>
          <a:p>
            <a:pPr>
              <a:defRPr/>
            </a:pPr>
            <a:fld id="{2BF9171A-3417-4AA4-BC2D-51CD6AFA3964}" type="slidenum">
              <a:rPr lang="en-US" altLang="en-US" smtClean="0"/>
              <a:pPr>
                <a:defRPr/>
              </a:pPr>
              <a:t>37</a:t>
            </a:fld>
            <a:endParaRPr lang="en-US" altLang="en-US"/>
          </a:p>
        </p:txBody>
      </p:sp>
    </p:spTree>
    <p:extLst>
      <p:ext uri="{BB962C8B-B14F-4D97-AF65-F5344CB8AC3E}">
        <p14:creationId xmlns:p14="http://schemas.microsoft.com/office/powerpoint/2010/main" val="1873904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7950" y="4278525"/>
            <a:ext cx="6807200" cy="4188778"/>
          </a:xfrm>
        </p:spPr>
        <p:txBody>
          <a:bodyPr/>
          <a:lstStyle/>
          <a:p>
            <a:r>
              <a:rPr lang="en-US" sz="1050" dirty="0"/>
              <a:t>Which leads us to recession risk. Let’s start by defining recession….</a:t>
            </a:r>
          </a:p>
          <a:p>
            <a:r>
              <a:rPr lang="en-US" sz="1050" dirty="0"/>
              <a:t>The old rule of thumb was two consecutive quarters of negative GDP growth equaled a recession. However, the COVID recession of 2020 only lasted two months so the National Bureau of Economic Research (NBER) changed the definition. The first part of the new definition of a recession is relatively simple, “the period between a peak of economic activity and its subsequent trough, or lowest point.” In terms of measuring the contraction though NBER says, “a recession involves a significant decline in economic activity that is spread across the economy and lasts more than a few months. In our interpretation of this definition, we use the three criteria—depth, diffusion, and duration.” The second part of the definition is incredibly subjective.</a:t>
            </a:r>
          </a:p>
          <a:p>
            <a:r>
              <a:rPr lang="en-US" sz="1050" dirty="0"/>
              <a:t>Recessions are an important segment for economic cycle-based market analysis. They have their own defining market characteristics. </a:t>
            </a:r>
          </a:p>
          <a:p>
            <a:r>
              <a:rPr lang="en-US" sz="1050" dirty="0"/>
              <a:t>The problem of course is we won’t know we are in a recession until after the fact (likely quarters later). As to where we are now in 2024, while many economists predicted a recession in 2023, that did not come to fruition. Consumer spending and the labor market have remained strong despite inflation and rate hikes. Recession is considered less likely in 2024 as data now points to a successful soft landing.</a:t>
            </a:r>
          </a:p>
          <a:p>
            <a:r>
              <a:rPr lang="en-US" sz="1050" dirty="0"/>
              <a:t>So, while we cannot be sure yet, what we can do is look back at history to see what the shortest and longest recessions were. The shortest one was the Covid recession from 3/2/2020 to 5/1/2020 lasting just 2 months, and the longest was the Great Depression(9/3/1926 – 4/3/1933) at 43 months. But, again, over the last 100 years, the average length of a recession has been 12.6 months.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50" dirty="0"/>
              <a:t>Now, we do understand that inflation, rising interest rates, and recessions (when they happen) cause real pain for you and your family, whether that is in the form of gas prices, food prices, the cost of housing, cost of borrowing, etc. And I do not want to diminish that pain in any way. But what I would like to do is focus on what it means for your investment portfolio.</a:t>
            </a:r>
          </a:p>
          <a:p>
            <a:r>
              <a:rPr lang="en-US" sz="1050" dirty="0"/>
              <a:t>Earlier we talked about how markets react to elections and geo-political crises. Now, let’s look at how the markets reacted to inflation and rising interest rates in the past…</a:t>
            </a:r>
          </a:p>
        </p:txBody>
      </p:sp>
    </p:spTree>
    <p:extLst>
      <p:ext uri="{BB962C8B-B14F-4D97-AF65-F5344CB8AC3E}">
        <p14:creationId xmlns:p14="http://schemas.microsoft.com/office/powerpoint/2010/main" val="23239852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First, stock prices might rise or fall with changes in interest rates. For stocks, it can go either way because a stock’s price depends on both future cash flows to investors and the discount rate they apply to those expected cash flows. When interest rates rise, the discount rate may increase, which in turn could cause the price of the stock to fall. However, it is also possible that when interest rates change, expectations about future cash flows expected from holding a stock also change. So, if theory doesn’t tell us what the overall effect should be, the next question is what does the data say? We examined the correlation between monthly US stock returns and changes in interest rates by looking at the monthly S&amp;P returns compared to the Fed Funds rate going back to August 1954.</a:t>
            </a:r>
            <a:endPar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 the question is, when rates go up, do stock prices go down? The answer is only about 42% of the time. In the remaining 58% of months, stock returns were positive. This split between positive and negative returns was about the same when examining all months, not just those in which rates went up. In other words, there is not a clear link between stock returns and interest rate changes.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F9171A-3417-4AA4-BC2D-51CD6AFA396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11144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5B95700C-85CD-4D21-A4FE-FEB139E47ADE}"/>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2CE68E39-BB3D-4D38-A3E3-C15434ED996C}"/>
              </a:ext>
            </a:extLst>
          </p:cNvPr>
          <p:cNvSpPr>
            <a:spLocks noGrp="1" noChangeArrowheads="1"/>
          </p:cNvSpPr>
          <p:nvPr>
            <p:ph type="body" idx="1"/>
          </p:nvPr>
        </p:nvSpPr>
        <p:spPr/>
        <p:txBody>
          <a:bodyPr lIns="94135" tIns="47067" rIns="94135" bIns="47067"/>
          <a:lstStyle/>
          <a:p>
            <a:pPr>
              <a:tabLst>
                <a:tab pos="4456981" algn="r"/>
              </a:tabLst>
              <a:defRPr/>
            </a:pPr>
            <a:r>
              <a:rPr lang="en-US" dirty="0"/>
              <a:t>Let’s start by looking at the type of numbers you’ve likely seen before:  </a:t>
            </a:r>
          </a:p>
          <a:p>
            <a:pPr>
              <a:tabLst>
                <a:tab pos="4456981" algn="r"/>
              </a:tabLst>
              <a:defRPr/>
            </a:pPr>
            <a:r>
              <a:rPr lang="en-US" dirty="0"/>
              <a:t>Average annual returns for certain asset classes compared to inflation from 1928-2023 were:</a:t>
            </a:r>
          </a:p>
          <a:p>
            <a:pPr>
              <a:tabLst>
                <a:tab pos="4456981" algn="r"/>
              </a:tabLst>
              <a:defRPr/>
            </a:pPr>
            <a:r>
              <a:rPr lang="en-US" dirty="0"/>
              <a:t>Small company stocks	11.86%</a:t>
            </a:r>
          </a:p>
          <a:p>
            <a:pPr>
              <a:tabLst>
                <a:tab pos="4456981" algn="r"/>
              </a:tabLst>
              <a:defRPr/>
            </a:pPr>
            <a:r>
              <a:rPr lang="en-US" dirty="0"/>
              <a:t>Large company stocks	9.85%</a:t>
            </a:r>
          </a:p>
          <a:p>
            <a:pPr>
              <a:tabLst>
                <a:tab pos="4456981" algn="r"/>
              </a:tabLst>
              <a:defRPr/>
            </a:pPr>
            <a:r>
              <a:rPr lang="en-US" dirty="0"/>
              <a:t>Corporate bonds	6.57%</a:t>
            </a:r>
          </a:p>
          <a:p>
            <a:pPr>
              <a:tabLst>
                <a:tab pos="4456981" algn="r"/>
              </a:tabLst>
              <a:defRPr/>
            </a:pPr>
            <a:r>
              <a:rPr lang="en-US" dirty="0"/>
              <a:t>U.S. government bonds	5.08%</a:t>
            </a:r>
          </a:p>
          <a:p>
            <a:pPr>
              <a:tabLst>
                <a:tab pos="4456981" algn="r"/>
              </a:tabLst>
              <a:defRPr/>
            </a:pPr>
            <a:endParaRPr lang="en-US" dirty="0"/>
          </a:p>
          <a:p>
            <a:pPr>
              <a:tabLst>
                <a:tab pos="4456981" algn="r"/>
              </a:tabLst>
              <a:defRPr/>
            </a:pPr>
            <a:r>
              <a:rPr lang="en-US" dirty="0"/>
              <a:t>Inflation, as measured by the CPI	3.04%</a:t>
            </a:r>
          </a:p>
          <a:p>
            <a:pPr>
              <a:tabLst>
                <a:tab pos="4456981" algn="r"/>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tab pos="4456981" algn="r"/>
              </a:tabLst>
              <a:defRPr/>
            </a:pPr>
            <a:r>
              <a:rPr lang="en-US" dirty="0"/>
              <a:t>Now, for mid company stocks, we only have data going back to 1979. But as you can see, the average annual return since 1979 for mid caps has been 12.79%. </a:t>
            </a:r>
          </a:p>
          <a:p>
            <a:pPr>
              <a:tabLst>
                <a:tab pos="4456981" algn="r"/>
              </a:tabLst>
              <a:defRPr/>
            </a:pPr>
            <a:endParaRPr lang="en-US" dirty="0"/>
          </a:p>
          <a:p>
            <a:pPr>
              <a:tabLst>
                <a:tab pos="4456981" algn="r"/>
              </a:tabLst>
              <a:defRPr/>
            </a:pPr>
            <a:endParaRPr lang="en-US" dirty="0"/>
          </a:p>
          <a:p>
            <a:pPr>
              <a:tabLst>
                <a:tab pos="4456981" algn="r"/>
              </a:tabLst>
              <a:defRPr/>
            </a:pPr>
            <a:r>
              <a:rPr lang="en-US" dirty="0"/>
              <a:t>Now, you may look at these numbers and say great! If I had invested in any of these asset classes or combination of these asset classes during that time I would have done well – even after factoring in inflation. But what these numbers do not tell you is what that journey would have looked like.</a:t>
            </a:r>
          </a:p>
          <a:p>
            <a:pPr>
              <a:tabLst>
                <a:tab pos="4456981" algn="r"/>
              </a:tabLst>
              <a:defRPr/>
            </a:pPr>
            <a:r>
              <a:rPr lang="en-US" dirty="0"/>
              <a:t>To understand what I mean, let’s go back even further and look at the performance of the stock market…</a:t>
            </a:r>
          </a:p>
          <a:p>
            <a:pPr>
              <a:tabLst>
                <a:tab pos="4456981" algn="r"/>
              </a:tabLst>
              <a:defRPr/>
            </a:pPr>
            <a:endParaRPr lang="en-US" dirty="0"/>
          </a:p>
          <a:p>
            <a:pPr>
              <a:tabLst>
                <a:tab pos="4456981" algn="r"/>
              </a:tabLst>
              <a:defRPr/>
            </a:pP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7000" y="4422459"/>
            <a:ext cx="6750050" cy="4188778"/>
          </a:xfrm>
        </p:spPr>
        <p:txBody>
          <a:bodyPr/>
          <a:lstStyle/>
          <a:p>
            <a:r>
              <a:rPr lang="en-US"/>
              <a:t>Ok – so now let’s look at what happens to bonds when interest rates go up? The first thing to remember is that bonds and interest rates have an inverse relationship. When interest rates go up, the value of your bonds declines. We tend to treat bonds really badly: we complain about the low interest rates and yet we fret about them going up.</a:t>
            </a:r>
          </a:p>
          <a:p>
            <a:r>
              <a:rPr lang="en-US"/>
              <a:t>When equities go down, the results can be quite painful, and we really don’t know when we will make our money back.  Remember the “lost decade”?  From  Jan 1, 2000 to Dec 31, 2009, the return on the S&amp;P 500 was negative.  That changed the retirement calculus for a lot of people.</a:t>
            </a:r>
          </a:p>
          <a:p>
            <a:r>
              <a:rPr lang="en-US"/>
              <a:t>But remember not to apply equity logic to bonds, because it’s not the same.  The gains that you make in higher coupons (interest rate/yield) create a built-in recovery mechanism for bonds.  Remember that when rates go up, your principal may go down, but you will then be collecting a higher interest rate.  In fact, you’ll recover quite quickly.  </a:t>
            </a:r>
          </a:p>
          <a:p>
            <a:r>
              <a:rPr lang="en-US"/>
              <a:t>[explain chart]</a:t>
            </a:r>
          </a:p>
          <a:p>
            <a:r>
              <a:rPr lang="en-US"/>
              <a:t>You do not want to ignore this dynamic and assume bond bear markets are as bad as equity bear markets.</a:t>
            </a:r>
          </a:p>
          <a:p>
            <a:r>
              <a:rPr lang="en-US"/>
              <a:t>This dynamic also means bond bear markets tend to be short-lived.  In fact, the </a:t>
            </a:r>
            <a:r>
              <a:rPr lang="en-US" err="1"/>
              <a:t>agg</a:t>
            </a:r>
            <a:r>
              <a:rPr lang="en-US"/>
              <a:t> has only twice very briefly had a negative 3-year return over the past 42 years.</a:t>
            </a:r>
            <a:r>
              <a:rPr lang="en-US">
                <a:effectLst/>
                <a:cs typeface="Arial" panose="020B0604020202020204" pitchFamily="34" charset="0"/>
              </a:rPr>
              <a:t> Just like stocks, over any one-year period, you never know what could happen to bonds. </a:t>
            </a:r>
          </a:p>
          <a:p>
            <a:r>
              <a:rPr lang="en-US">
                <a:cs typeface="Arial" panose="020B0604020202020204" pitchFamily="34" charset="0"/>
              </a:rPr>
              <a:t>Bottom line, h</a:t>
            </a:r>
            <a:r>
              <a:rPr lang="en-US"/>
              <a:t>igher rates are grabbing headlines, but </a:t>
            </a:r>
            <a:r>
              <a:rPr lang="en-US" b="1" i="1"/>
              <a:t>with the appropriate time horizon</a:t>
            </a:r>
            <a:r>
              <a:rPr lang="en-US"/>
              <a:t> you can help maximize your return potential.</a:t>
            </a:r>
          </a:p>
        </p:txBody>
      </p:sp>
    </p:spTree>
    <p:extLst>
      <p:ext uri="{BB962C8B-B14F-4D97-AF65-F5344CB8AC3E}">
        <p14:creationId xmlns:p14="http://schemas.microsoft.com/office/powerpoint/2010/main" val="32272665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dirty="0" err="1">
                <a:solidFill>
                  <a:srgbClr val="000000"/>
                </a:solidFill>
                <a:effectLst/>
                <a:ea typeface="Calibri" panose="020F0502020204030204" pitchFamily="34" charset="0"/>
                <a:cs typeface="Arial" panose="020B0604020202020204" pitchFamily="34" charset="0"/>
              </a:rPr>
              <a:t>st</a:t>
            </a:r>
            <a:r>
              <a:rPr lang="en-US" dirty="0">
                <a:solidFill>
                  <a:srgbClr val="000000"/>
                </a:solidFill>
                <a:effectLst/>
                <a:ea typeface="Calibri" panose="020F0502020204030204" pitchFamily="34" charset="0"/>
                <a:cs typeface="Arial" panose="020B0604020202020204" pitchFamily="34" charset="0"/>
              </a:rPr>
              <a:t>, stock prices might rise or fall with changes in interest rates. For stocks, it can go either way because a stock’s price depends on both future cash flows to investors and the discount rate they apply to those expected cash flows. When interest rates rise, the discount rate may increase, which in turn could cause the price of the stock to fall. However, it is also possible that when interest rates change, expectations about future cash flows expected from holding a stock also change. So, if theory doesn’t tell us what the overall effect should be, the next question is what does the data say? We examined the correlation between monthly US stock returns and changes in interest rates by looking at the monthly S&amp;P returns compared to the Fed Funds rate going back to August </a:t>
            </a:r>
            <a:r>
              <a:rPr lang="en-US">
                <a:solidFill>
                  <a:srgbClr val="000000"/>
                </a:solidFill>
                <a:effectLst/>
                <a:ea typeface="Calibri" panose="020F0502020204030204" pitchFamily="34" charset="0"/>
                <a:cs typeface="Arial" panose="020B0604020202020204" pitchFamily="34" charset="0"/>
              </a:rPr>
              <a:t>1954.</a:t>
            </a:r>
          </a:p>
          <a:p>
            <a:pPr marL="0" marR="0">
              <a:spcBef>
                <a:spcPts val="0"/>
              </a:spcBef>
              <a:spcAft>
                <a:spcPts val="0"/>
              </a:spcAft>
            </a:pPr>
            <a:endParaRPr lang="en-US" dirty="0">
              <a:solidFill>
                <a:srgbClr val="000000"/>
              </a:solidFill>
              <a:effectLst/>
              <a:ea typeface="Calibri" panose="020F0502020204030204" pitchFamily="34" charset="0"/>
              <a:cs typeface="Arial" panose="020B0604020202020204" pitchFamily="34" charset="0"/>
            </a:endParaRPr>
          </a:p>
          <a:p>
            <a:pPr marL="0" marR="0">
              <a:spcBef>
                <a:spcPts val="0"/>
              </a:spcBef>
              <a:spcAft>
                <a:spcPts val="0"/>
              </a:spcAft>
            </a:pPr>
            <a:r>
              <a:rPr lang="en-US" dirty="0">
                <a:solidFill>
                  <a:srgbClr val="000000"/>
                </a:solidFill>
                <a:effectLst/>
                <a:ea typeface="Calibri" panose="020F0502020204030204" pitchFamily="34" charset="0"/>
                <a:cs typeface="Arial" panose="020B0604020202020204" pitchFamily="34" charset="0"/>
              </a:rPr>
              <a:t>So, the question is, when rates go up, do stock prices go down? The answer is only about 42% of the time. In the remaining 58% of months, stock returns were positive. This split between positive and negative returns was about the same when examining all months, not just those in which rates went up. In other words, there is not a clear link between stock returns and interest rate changes.</a:t>
            </a:r>
          </a:p>
          <a:p>
            <a:pPr marL="0" marR="0">
              <a:spcBef>
                <a:spcPts val="0"/>
              </a:spcBef>
              <a:spcAft>
                <a:spcPts val="0"/>
              </a:spcAft>
            </a:pPr>
            <a:endParaRPr lang="en-US" dirty="0">
              <a:solidFill>
                <a:srgbClr val="000000"/>
              </a:solidFill>
              <a:effectLst/>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2BF9171A-3417-4AA4-BC2D-51CD6AFA3964}" type="slidenum">
              <a:rPr lang="en-US" altLang="en-US" smtClean="0"/>
              <a:pPr>
                <a:defRPr/>
              </a:pPr>
              <a:t>41</a:t>
            </a:fld>
            <a:endParaRPr lang="en-US" altLang="en-US"/>
          </a:p>
        </p:txBody>
      </p:sp>
    </p:spTree>
    <p:extLst>
      <p:ext uri="{BB962C8B-B14F-4D97-AF65-F5344CB8AC3E}">
        <p14:creationId xmlns:p14="http://schemas.microsoft.com/office/powerpoint/2010/main" val="30111440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Another note as it relates to your overall fixed income/bond portfolio…</a:t>
            </a:r>
          </a:p>
          <a:p>
            <a:r>
              <a:rPr lang="en-US" sz="1100" dirty="0"/>
              <a:t>In portfolios, playing defense is important…</a:t>
            </a:r>
          </a:p>
          <a:p>
            <a:r>
              <a:rPr lang="en-US" sz="1100" dirty="0"/>
              <a:t>[explain chart]</a:t>
            </a:r>
          </a:p>
          <a:p>
            <a:endParaRPr lang="en-US" sz="1100" dirty="0"/>
          </a:p>
          <a:p>
            <a:r>
              <a:rPr lang="en-US" sz="1100" dirty="0"/>
              <a:t>Higher quality bonds do this a lot better than other bond asset classes.</a:t>
            </a:r>
          </a:p>
          <a:p>
            <a:r>
              <a:rPr lang="en-US" sz="1100" dirty="0"/>
              <a:t>Why is this important?  You all know portfolio math—2% down and then 2% up doesn’t get to your starting point.  This is called volatility drag.</a:t>
            </a:r>
          </a:p>
          <a:p>
            <a:endParaRPr lang="en-US" sz="1100" dirty="0"/>
          </a:p>
          <a:p>
            <a:r>
              <a:rPr lang="en-US" sz="1100" dirty="0"/>
              <a:t>You never know when your portfolio can benefit from this dynamic. Even in 2022, bonds were up when equities were down ~20% of the time—a small amount relative to history, but every little bit helps.</a:t>
            </a:r>
          </a:p>
          <a:p>
            <a:endParaRPr lang="en-US" sz="1100" dirty="0"/>
          </a:p>
          <a:p>
            <a:r>
              <a:rPr lang="en-US" sz="1100" dirty="0"/>
              <a:t>The total average for the entire time period is 60.4%. Over this long time period, the correlation between stocks and bonds is right around zero.  So, while that is a lot of diversification benefit, it’s not a negative correlation.  That is to say, we shouldn’t always expect bonds to go up when stocks go down.   </a:t>
            </a:r>
          </a:p>
          <a:p>
            <a:endParaRPr lang="en-US" sz="1100" dirty="0"/>
          </a:p>
          <a:p>
            <a:r>
              <a:rPr lang="en-US" sz="1100" dirty="0"/>
              <a:t>Equally as important, the recent limitation in bonds ability to diversify has been painful for sure (because the percentage this year has been at a historical low), but the other painful periods on the chart include 1994, 1999, 2005, 2016.  All time periods in which the Fed was boosting rates to ward off higher inflation expectations which is what is going on now.  These periods tend to be short-lived.</a:t>
            </a:r>
          </a:p>
        </p:txBody>
      </p:sp>
      <p:sp>
        <p:nvSpPr>
          <p:cNvPr id="4" name="Slide Number Placeholder 3"/>
          <p:cNvSpPr>
            <a:spLocks noGrp="1"/>
          </p:cNvSpPr>
          <p:nvPr>
            <p:ph type="sldNum" sz="quarter" idx="5"/>
          </p:nvPr>
        </p:nvSpPr>
        <p:spPr/>
        <p:txBody>
          <a:bodyPr/>
          <a:lstStyle/>
          <a:p>
            <a:fld id="{4E52D568-6B8B-402D-A1A2-C5499CEE1A52}" type="slidenum">
              <a:rPr lang="en-US" smtClean="0"/>
              <a:t>42</a:t>
            </a:fld>
            <a:endParaRPr lang="en-US"/>
          </a:p>
        </p:txBody>
      </p:sp>
    </p:spTree>
    <p:extLst>
      <p:ext uri="{BB962C8B-B14F-4D97-AF65-F5344CB8AC3E}">
        <p14:creationId xmlns:p14="http://schemas.microsoft.com/office/powerpoint/2010/main" val="17844653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a:extLst>
              <a:ext uri="{FF2B5EF4-FFF2-40B4-BE49-F238E27FC236}">
                <a16:creationId xmlns:a16="http://schemas.microsoft.com/office/drawing/2014/main" id="{9CDF4995-619A-4DEB-99B9-236A12A42875}"/>
              </a:ext>
            </a:extLst>
          </p:cNvPr>
          <p:cNvSpPr>
            <a:spLocks noGrp="1" noRot="1" noChangeAspect="1" noChangeArrowheads="1" noTextEdit="1"/>
          </p:cNvSpPr>
          <p:nvPr>
            <p:ph type="sldImg"/>
          </p:nvPr>
        </p:nvSpPr>
        <p:spPr>
          <a:ln/>
        </p:spPr>
      </p:sp>
      <p:sp>
        <p:nvSpPr>
          <p:cNvPr id="56323" name="Rectangle 7">
            <a:extLst>
              <a:ext uri="{FF2B5EF4-FFF2-40B4-BE49-F238E27FC236}">
                <a16:creationId xmlns:a16="http://schemas.microsoft.com/office/drawing/2014/main" id="{C6B2DA57-9DD5-4672-8DF0-20F181023922}"/>
              </a:ext>
            </a:extLst>
          </p:cNvPr>
          <p:cNvSpPr>
            <a:spLocks noGrp="1" noChangeArrowheads="1"/>
          </p:cNvSpPr>
          <p:nvPr>
            <p:ph type="body" idx="1"/>
          </p:nvPr>
        </p:nvSpPr>
        <p:spPr/>
        <p:txBody>
          <a:bodyPr/>
          <a:lstStyle/>
          <a:p>
            <a:pPr algn="l">
              <a:defRPr/>
            </a:pPr>
            <a:r>
              <a:rPr lang="en-US"/>
              <a:t>So, in the end, did we answer the question, “what do inflation and rising rates mean for my investment portfolio? Well, first, we went through a primer on inflation to understand what it is and what causes it. Then we explored why the Fed raises interest rates to cool inflation, and the fact that, if the Fed over-corrects, we can end up in a recession.</a:t>
            </a:r>
          </a:p>
          <a:p>
            <a:pPr algn="l">
              <a:defRPr/>
            </a:pPr>
            <a:r>
              <a:rPr lang="en-US"/>
              <a:t>So, to answer the question, what do inflation and rising rates mean for my portfolio, we learned that equity portfolios can both rise and fall when rates are rising. Historically, about 42% of the time stock portfolios have fallen while the other 62% of the time stock portfolios were positive. </a:t>
            </a:r>
          </a:p>
          <a:p>
            <a:pPr algn="l">
              <a:defRPr/>
            </a:pPr>
            <a:r>
              <a:rPr lang="en-US"/>
              <a:t>And, bond portfolios can fall in price but some of the decline can be offset by the coupons on the bonds.</a:t>
            </a:r>
          </a:p>
          <a:p>
            <a:pPr>
              <a:defRPr/>
            </a:pPr>
            <a:r>
              <a:rPr lang="en-US"/>
              <a:t>And finally, we discussed that the best way to make sure that your portfolio recovers is to stay invested so that you do not miss the best days in the market….</a:t>
            </a:r>
            <a:r>
              <a:rPr lang="en-US" sz="1200" b="1" i="1"/>
              <a:t> the key to investment success isn’t timing the market, it’s time in the market.</a:t>
            </a:r>
          </a:p>
          <a:p>
            <a:pPr algn="l">
              <a:defRPr/>
            </a:pPr>
            <a:r>
              <a:rPr lang="en-US"/>
              <a:t>But, it is never quite that simple, is it?</a:t>
            </a:r>
          </a:p>
        </p:txBody>
      </p:sp>
    </p:spTree>
    <p:extLst>
      <p:ext uri="{BB962C8B-B14F-4D97-AF65-F5344CB8AC3E}">
        <p14:creationId xmlns:p14="http://schemas.microsoft.com/office/powerpoint/2010/main" val="39898754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91" name="Rectangle 5"/>
          <p:cNvSpPr>
            <a:spLocks noGrp="1" noChangeArrowheads="1"/>
          </p:cNvSpPr>
          <p:nvPr>
            <p:ph type="body" idx="1"/>
          </p:nvPr>
        </p:nvSpPr>
        <p:spPr/>
        <p:txBody>
          <a:bodyPr/>
          <a:lstStyle/>
          <a:p>
            <a:r>
              <a:rPr lang="en-US" altLang="en-US"/>
              <a:t>So, now that we have shared some “history lessons”, the question is, what do you do now? </a:t>
            </a:r>
          </a:p>
        </p:txBody>
      </p:sp>
      <p:sp>
        <p:nvSpPr>
          <p:cNvPr id="3" name="Slide Image Placeholder 2"/>
          <p:cNvSpPr>
            <a:spLocks noGrp="1" noRot="1" noChangeAspect="1"/>
          </p:cNvSpPr>
          <p:nvPr>
            <p:ph type="sldImg"/>
          </p:nvPr>
        </p:nvSpPr>
        <p:spPr/>
      </p:sp>
      <p:sp>
        <p:nvSpPr>
          <p:cNvPr id="2" name="Date Placeholder 1"/>
          <p:cNvSpPr>
            <a:spLocks noGrp="1"/>
          </p:cNvSpPr>
          <p:nvPr>
            <p:ph type="dt" idx="10"/>
          </p:nvPr>
        </p:nvSpPr>
        <p:spPr/>
        <p:txBody>
          <a:bodyPr/>
          <a:lstStyle/>
          <a:p>
            <a:pPr>
              <a:defRPr/>
            </a:pPr>
            <a:fld id="{8C24584E-AB97-4DC5-A4C7-15E34EDD6130}" type="datetime1">
              <a:rPr lang="en-US" smtClean="0"/>
              <a:t>3/29/2024</a:t>
            </a:fld>
            <a:endParaRPr lang="en-US"/>
          </a:p>
        </p:txBody>
      </p:sp>
      <p:sp>
        <p:nvSpPr>
          <p:cNvPr id="5" name="Slide Number Placeholder 4"/>
          <p:cNvSpPr>
            <a:spLocks noGrp="1"/>
          </p:cNvSpPr>
          <p:nvPr>
            <p:ph type="sldNum" sz="quarter" idx="12"/>
          </p:nvPr>
        </p:nvSpPr>
        <p:spPr/>
        <p:txBody>
          <a:bodyPr/>
          <a:lstStyle/>
          <a:p>
            <a:pPr>
              <a:defRPr/>
            </a:pPr>
            <a:fld id="{0A74A36E-BA02-4611-846E-CD8D1D995B7B}" type="slidenum">
              <a:rPr lang="en-US" smtClean="0"/>
              <a:pPr>
                <a:defRPr/>
              </a:pPr>
              <a:t>44</a:t>
            </a:fld>
            <a:endParaRPr lang="en-US"/>
          </a:p>
        </p:txBody>
      </p:sp>
      <p:sp>
        <p:nvSpPr>
          <p:cNvPr id="6" name="Header Placeholder 5"/>
          <p:cNvSpPr>
            <a:spLocks noGrp="1"/>
          </p:cNvSpPr>
          <p:nvPr>
            <p:ph type="hdr" sz="quarter" idx="13"/>
          </p:nvPr>
        </p:nvSpPr>
        <p:spPr/>
        <p:txBody>
          <a:bodyPr/>
          <a:lstStyle/>
          <a:p>
            <a:pPr>
              <a:defRPr/>
            </a:pPr>
            <a:r>
              <a:rPr lang="en-US"/>
              <a:t>John Hancock Investments</a:t>
            </a:r>
          </a:p>
        </p:txBody>
      </p:sp>
    </p:spTree>
    <p:extLst>
      <p:ext uri="{BB962C8B-B14F-4D97-AF65-F5344CB8AC3E}">
        <p14:creationId xmlns:p14="http://schemas.microsoft.com/office/powerpoint/2010/main" val="1210276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First, it is important to help manage your emotions. It’s human nature to feel emotional about your investments,</a:t>
            </a:r>
            <a:r>
              <a:rPr lang="en-US" altLang="en-US" baseline="0" dirty="0"/>
              <a:t> </a:t>
            </a:r>
            <a:r>
              <a:rPr lang="en-US" altLang="en-US" dirty="0"/>
              <a:t>but, acting on those emotions is typically counterproductive. </a:t>
            </a:r>
          </a:p>
          <a:p>
            <a:r>
              <a:rPr lang="en-US" altLang="en-US" dirty="0"/>
              <a:t>To manage the impact of emotion on investment performance, it may help to learn to recognize the emotional investment cycle. [Walk through slide]</a:t>
            </a:r>
          </a:p>
          <a:p>
            <a:endParaRPr lang="en-US" altLang="en-US" dirty="0"/>
          </a:p>
        </p:txBody>
      </p:sp>
      <p:sp>
        <p:nvSpPr>
          <p:cNvPr id="2" name="Date Placeholder 1"/>
          <p:cNvSpPr>
            <a:spLocks noGrp="1"/>
          </p:cNvSpPr>
          <p:nvPr>
            <p:ph type="dt" idx="10"/>
          </p:nvPr>
        </p:nvSpPr>
        <p:spPr/>
        <p:txBody>
          <a:bodyPr/>
          <a:lstStyle/>
          <a:p>
            <a:pPr>
              <a:defRPr/>
            </a:pPr>
            <a:fld id="{18023125-2418-4FE5-86F7-095F867FC64B}" type="datetime1">
              <a:rPr lang="en-US" smtClean="0"/>
              <a:t>3/29/2024</a:t>
            </a:fld>
            <a:endParaRPr lang="en-US"/>
          </a:p>
        </p:txBody>
      </p:sp>
      <p:sp>
        <p:nvSpPr>
          <p:cNvPr id="4" name="Slide Number Placeholder 3"/>
          <p:cNvSpPr>
            <a:spLocks noGrp="1"/>
          </p:cNvSpPr>
          <p:nvPr>
            <p:ph type="sldNum" sz="quarter" idx="12"/>
          </p:nvPr>
        </p:nvSpPr>
        <p:spPr/>
        <p:txBody>
          <a:bodyPr/>
          <a:lstStyle/>
          <a:p>
            <a:pPr>
              <a:defRPr/>
            </a:pPr>
            <a:fld id="{0A74A36E-BA02-4611-846E-CD8D1D995B7B}" type="slidenum">
              <a:rPr lang="en-US" smtClean="0"/>
              <a:pPr>
                <a:defRPr/>
              </a:pPr>
              <a:t>45</a:t>
            </a:fld>
            <a:endParaRPr lang="en-US"/>
          </a:p>
        </p:txBody>
      </p:sp>
      <p:sp>
        <p:nvSpPr>
          <p:cNvPr id="5" name="Header Placeholder 4"/>
          <p:cNvSpPr>
            <a:spLocks noGrp="1"/>
          </p:cNvSpPr>
          <p:nvPr>
            <p:ph type="hdr" sz="quarter" idx="13"/>
          </p:nvPr>
        </p:nvSpPr>
        <p:spPr/>
        <p:txBody>
          <a:bodyPr/>
          <a:lstStyle/>
          <a:p>
            <a:pPr>
              <a:defRPr/>
            </a:pPr>
            <a:r>
              <a:rPr lang="en-US"/>
              <a:t>John Hancock Investments</a:t>
            </a:r>
          </a:p>
        </p:txBody>
      </p:sp>
    </p:spTree>
    <p:extLst>
      <p:ext uri="{BB962C8B-B14F-4D97-AF65-F5344CB8AC3E}">
        <p14:creationId xmlns:p14="http://schemas.microsoft.com/office/powerpoint/2010/main" val="25968376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Notes Placeholder 2"/>
          <p:cNvSpPr>
            <a:spLocks noGrp="1"/>
          </p:cNvSpPr>
          <p:nvPr>
            <p:ph type="body" idx="1"/>
          </p:nvPr>
        </p:nvSpPr>
        <p:spPr/>
        <p:txBody>
          <a:bodyPr/>
          <a:lstStyle/>
          <a:p>
            <a:r>
              <a:rPr lang="en-US" altLang="en-US" dirty="0"/>
              <a:t>Decades of research into investor behavior finds that people’s emotions lead them to buy and sell at precisely the wrong times.</a:t>
            </a:r>
          </a:p>
          <a:p>
            <a:r>
              <a:rPr lang="en-US" altLang="en-US" dirty="0"/>
              <a:t>The bars in the chart here show fund flows. Bars below the horizontal line in the center represent equity outflows—when investors pulled money out of stock funds. As you can see, investors invariably took money out of the market </a:t>
            </a:r>
            <a:r>
              <a:rPr lang="en-US" altLang="en-US" i="1" dirty="0"/>
              <a:t>after </a:t>
            </a:r>
            <a:r>
              <a:rPr lang="en-US" altLang="en-US" dirty="0"/>
              <a:t>stocks had fallen, locking in their losses and missing the recoveries. </a:t>
            </a:r>
          </a:p>
          <a:p>
            <a:r>
              <a:rPr lang="en-US" altLang="en-US" dirty="0"/>
              <a:t>Then they waited until stocks had posted steady gains for a while and only then got back into the market—usually just in time for market dips.</a:t>
            </a:r>
          </a:p>
          <a:p>
            <a:r>
              <a:rPr lang="en-US" altLang="en-US" dirty="0"/>
              <a:t>A better approach: Don’t try to time the market.</a:t>
            </a:r>
          </a:p>
          <a:p>
            <a:endParaRPr lang="en-US" altLang="en-US" dirty="0"/>
          </a:p>
        </p:txBody>
      </p:sp>
      <p:sp>
        <p:nvSpPr>
          <p:cNvPr id="3" name="Slide Image Placeholder 2"/>
          <p:cNvSpPr>
            <a:spLocks noGrp="1" noRot="1" noChangeAspect="1"/>
          </p:cNvSpPr>
          <p:nvPr>
            <p:ph type="sldImg"/>
          </p:nvPr>
        </p:nvSpPr>
        <p:spPr/>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3111F5-D3C6-4CF2-BBA2-6ED5CE83AAD3}" type="datetime1">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74A36E-BA02-4611-846E-CD8D1D995B7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Header Placeholder 5"/>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John Hancock Investments</a:t>
            </a:r>
          </a:p>
        </p:txBody>
      </p:sp>
    </p:spTree>
    <p:extLst>
      <p:ext uri="{BB962C8B-B14F-4D97-AF65-F5344CB8AC3E}">
        <p14:creationId xmlns:p14="http://schemas.microsoft.com/office/powerpoint/2010/main" val="9114183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 is important that we also talk about what it takes to recover from these down periods in the market-another challenge facing investors. And the degree to which that impacts you depends largely on the life stage that you are in.</a:t>
            </a:r>
          </a:p>
          <a:p>
            <a:r>
              <a:rPr lang="en-US" dirty="0"/>
              <a:t>The time to recover depends on how much your portfolio declined and what you are currently invested in and what those corresponding returns look like. (Note to speaker: cover some examples in the slide)</a:t>
            </a:r>
          </a:p>
          <a:p>
            <a:r>
              <a:rPr lang="en-US" dirty="0"/>
              <a:t>For example, if you rode the markets down, then cashed out, and are now invested in low yielding bonds and cash, it could potentially take much longer.</a:t>
            </a:r>
          </a:p>
          <a:p>
            <a:r>
              <a:rPr lang="en-US" dirty="0"/>
              <a:t>It’s a reality of math that a big loss in one year means you may need a series of gains in the following years to restore lost wealth. Depending on the size of those gains, and the extent of the loss you’re trying to recover from, it can take a while. </a:t>
            </a:r>
          </a:p>
        </p:txBody>
      </p:sp>
      <p:sp>
        <p:nvSpPr>
          <p:cNvPr id="4" name="Slide Number Placeholder 3"/>
          <p:cNvSpPr>
            <a:spLocks noGrp="1"/>
          </p:cNvSpPr>
          <p:nvPr>
            <p:ph type="sldNum" sz="quarter" idx="5"/>
          </p:nvPr>
        </p:nvSpPr>
        <p:spPr/>
        <p:txBody>
          <a:bodyPr/>
          <a:lstStyle/>
          <a:p>
            <a:pPr>
              <a:defRPr/>
            </a:pPr>
            <a:fld id="{2BF9171A-3417-4AA4-BC2D-51CD6AFA3964}" type="slidenum">
              <a:rPr lang="en-US" altLang="en-US" smtClean="0"/>
              <a:pPr>
                <a:defRPr/>
              </a:pPr>
              <a:t>47</a:t>
            </a:fld>
            <a:endParaRPr lang="en-US" altLang="en-US"/>
          </a:p>
        </p:txBody>
      </p:sp>
    </p:spTree>
    <p:extLst>
      <p:ext uri="{BB962C8B-B14F-4D97-AF65-F5344CB8AC3E}">
        <p14:creationId xmlns:p14="http://schemas.microsoft.com/office/powerpoint/2010/main" val="7676172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5" name="Rectangle 5"/>
          <p:cNvSpPr>
            <a:spLocks noGrp="1" noChangeArrowheads="1"/>
          </p:cNvSpPr>
          <p:nvPr>
            <p:ph type="body" idx="1"/>
          </p:nvPr>
        </p:nvSpPr>
        <p:spPr/>
        <p:txBody>
          <a:bodyPr/>
          <a:lstStyle/>
          <a:p>
            <a:r>
              <a:rPr lang="en-US" altLang="en-US" dirty="0"/>
              <a:t>Which brings us to the most important point….The key to benefiting from the stock market’s growth potential is to stay in the stock market. If you pull your money out of the market, you risk missing its best days—and that can be extremely costly.</a:t>
            </a:r>
          </a:p>
          <a:p>
            <a:r>
              <a:rPr lang="en-US" altLang="en-US" dirty="0"/>
              <a:t>Consider an investor who invested $10,000 in </a:t>
            </a:r>
            <a:r>
              <a:rPr lang="en-US" altLang="en-US" dirty="0">
                <a:solidFill>
                  <a:srgbClr val="FF0000"/>
                </a:solidFill>
              </a:rPr>
              <a:t>2003</a:t>
            </a:r>
            <a:r>
              <a:rPr lang="en-US" altLang="en-US" dirty="0"/>
              <a:t> and matched the returns of the S&amp;P 500 Index. Twenty years later, he’d have </a:t>
            </a:r>
            <a:r>
              <a:rPr lang="en-US" altLang="en-US" dirty="0">
                <a:solidFill>
                  <a:srgbClr val="FF0000"/>
                </a:solidFill>
              </a:rPr>
              <a:t>$63,544</a:t>
            </a:r>
            <a:r>
              <a:rPr lang="en-US" altLang="en-US" dirty="0"/>
              <a:t>. </a:t>
            </a:r>
          </a:p>
          <a:p>
            <a:r>
              <a:rPr lang="en-US" altLang="en-US" dirty="0"/>
              <a:t>Now say he jumped out of stocks at times and wound up missing the market’s 10 best days. He’d have less than </a:t>
            </a:r>
            <a:r>
              <a:rPr lang="en-US" altLang="en-US" i="1" dirty="0"/>
              <a:t>half</a:t>
            </a:r>
            <a:r>
              <a:rPr lang="en-US" altLang="en-US" dirty="0"/>
              <a:t> as much than he would have otherwise, had he stayed fully invested over 20 years.</a:t>
            </a:r>
          </a:p>
          <a:p>
            <a:r>
              <a:rPr lang="en-US" altLang="en-US" dirty="0"/>
              <a:t>If he missed the market’s 30 best days, he’d have around one-sixth of what he would have earned from staying fully invested; if he missed the 40 best days, he’d have around one-eighth. </a:t>
            </a:r>
          </a:p>
          <a:p>
            <a:r>
              <a:rPr lang="en-US" altLang="en-US" dirty="0"/>
              <a:t>Clearly, being in the market for its best days is critical,</a:t>
            </a:r>
            <a:r>
              <a:rPr lang="en-US" altLang="en-US" baseline="0" dirty="0"/>
              <a:t> </a:t>
            </a:r>
            <a:r>
              <a:rPr lang="en-US" altLang="en-US" i="1" baseline="0" dirty="0"/>
              <a:t>b</a:t>
            </a:r>
            <a:r>
              <a:rPr lang="en-US" altLang="en-US" i="1" dirty="0"/>
              <a:t>ut no one knows when the best days will be</a:t>
            </a:r>
            <a:r>
              <a:rPr lang="en-US" altLang="en-US" dirty="0"/>
              <a:t>. So, the only logical approach is to stay invested for the long haul.</a:t>
            </a:r>
          </a:p>
          <a:p>
            <a:endParaRPr lang="en-US" altLang="en-US" dirty="0"/>
          </a:p>
        </p:txBody>
      </p:sp>
      <p:sp>
        <p:nvSpPr>
          <p:cNvPr id="3" name="Slide Image Placeholder 2"/>
          <p:cNvSpPr>
            <a:spLocks noGrp="1" noRot="1" noChangeAspect="1"/>
          </p:cNvSpPr>
          <p:nvPr>
            <p:ph type="sldImg"/>
          </p:nvPr>
        </p:nvSpPr>
        <p:spPr/>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3DACA-D838-4401-ACE6-C08E5A041751}" type="datetime1">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74A36E-BA02-4611-846E-CD8D1D995B7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Header Placeholder 5"/>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John Hancock Investments</a:t>
            </a:r>
          </a:p>
        </p:txBody>
      </p:sp>
    </p:spTree>
    <p:extLst>
      <p:ext uri="{BB962C8B-B14F-4D97-AF65-F5344CB8AC3E}">
        <p14:creationId xmlns:p14="http://schemas.microsoft.com/office/powerpoint/2010/main" val="5317954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9"/>
          <p:cNvSpPr>
            <a:spLocks noGrp="1" noChangeArrowheads="1"/>
          </p:cNvSpPr>
          <p:nvPr>
            <p:ph type="body" idx="1"/>
          </p:nvPr>
        </p:nvSpPr>
        <p:spPr/>
        <p:txBody>
          <a:bodyPr/>
          <a:lstStyle/>
          <a:p>
            <a:r>
              <a:rPr lang="en-US" altLang="en-US" dirty="0"/>
              <a:t>One additional point I want to make here is that chasing performance is counterproductive. Behavioral finance researchers have identified something they call recency bias. It means that people tend to think that things that have happened recently will continue into the future. This belief leads investors to purchase investments that have performed well in the past months or years. Unfortunately, those investments may be expensive and ready for a fall.</a:t>
            </a:r>
          </a:p>
          <a:p>
            <a:r>
              <a:rPr lang="en-US" altLang="en-US" dirty="0"/>
              <a:t>Chasing performance seems to be the main reason that the average equity fund investor’s return was only about 92% that of the S&amp;P 500 Index during the 20 years through 2022.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We use this visual to help reinforce the benefits of using a financial professional. A good financial professional can potentially help you avoid some of these missteps…</a:t>
            </a:r>
          </a:p>
          <a:p>
            <a:endParaRPr lang="en-US" altLang="en-US" dirty="0"/>
          </a:p>
        </p:txBody>
      </p:sp>
      <p:sp>
        <p:nvSpPr>
          <p:cNvPr id="3" name="Slide Image Placeholder 2"/>
          <p:cNvSpPr>
            <a:spLocks noGrp="1" noRot="1" noChangeAspect="1"/>
          </p:cNvSpPr>
          <p:nvPr>
            <p:ph type="sldImg"/>
          </p:nvPr>
        </p:nvSpPr>
        <p:spPr/>
      </p:sp>
      <p:sp>
        <p:nvSpPr>
          <p:cNvPr id="2" name="Date Placeholder 1"/>
          <p:cNvSpPr>
            <a:spLocks noGrp="1"/>
          </p:cNvSpPr>
          <p:nvPr>
            <p:ph type="dt" idx="10"/>
          </p:nvPr>
        </p:nvSpPr>
        <p:spPr/>
        <p:txBody>
          <a:bodyPr/>
          <a:lstStyle/>
          <a:p>
            <a:pPr>
              <a:defRPr/>
            </a:pPr>
            <a:fld id="{D08AC62F-D661-42F2-9039-2ED608CD6A31}" type="datetime1">
              <a:rPr lang="en-US" smtClean="0">
                <a:solidFill>
                  <a:prstClr val="black"/>
                </a:solidFill>
              </a:rPr>
              <a:t>3/29/2024</a:t>
            </a:fld>
            <a:endParaRPr lang="en-US">
              <a:solidFill>
                <a:prstClr val="black"/>
              </a:solidFill>
            </a:endParaRPr>
          </a:p>
        </p:txBody>
      </p:sp>
      <p:sp>
        <p:nvSpPr>
          <p:cNvPr id="5" name="Slide Number Placeholder 4"/>
          <p:cNvSpPr>
            <a:spLocks noGrp="1"/>
          </p:cNvSpPr>
          <p:nvPr>
            <p:ph type="sldNum" sz="quarter" idx="12"/>
          </p:nvPr>
        </p:nvSpPr>
        <p:spPr/>
        <p:txBody>
          <a:bodyPr/>
          <a:lstStyle/>
          <a:p>
            <a:pPr>
              <a:defRPr/>
            </a:pPr>
            <a:fld id="{0A74A36E-BA02-4611-846E-CD8D1D995B7B}" type="slidenum">
              <a:rPr lang="en-US" smtClean="0">
                <a:solidFill>
                  <a:prstClr val="black"/>
                </a:solidFill>
              </a:rPr>
              <a:pPr>
                <a:defRPr/>
              </a:pPr>
              <a:t>49</a:t>
            </a:fld>
            <a:endParaRPr lang="en-US">
              <a:solidFill>
                <a:prstClr val="black"/>
              </a:solidFill>
            </a:endParaRPr>
          </a:p>
        </p:txBody>
      </p:sp>
      <p:sp>
        <p:nvSpPr>
          <p:cNvPr id="6" name="Header Placeholder 5"/>
          <p:cNvSpPr>
            <a:spLocks noGrp="1"/>
          </p:cNvSpPr>
          <p:nvPr>
            <p:ph type="hdr" sz="quarter" idx="13"/>
          </p:nvPr>
        </p:nvSpPr>
        <p:spPr/>
        <p:txBody>
          <a:bodyPr/>
          <a:lstStyle/>
          <a:p>
            <a:pPr>
              <a:defRPr/>
            </a:pPr>
            <a:r>
              <a:rPr lang="en-US">
                <a:solidFill>
                  <a:prstClr val="black"/>
                </a:solidFill>
              </a:rPr>
              <a:t>John Hancock Investments</a:t>
            </a:r>
          </a:p>
        </p:txBody>
      </p:sp>
    </p:spTree>
    <p:extLst>
      <p:ext uri="{BB962C8B-B14F-4D97-AF65-F5344CB8AC3E}">
        <p14:creationId xmlns:p14="http://schemas.microsoft.com/office/powerpoint/2010/main" val="3723693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Stock growth doesn’t occur in a straight line. In any given year, the stock market’s returns may be negative.</a:t>
            </a:r>
          </a:p>
          <a:p>
            <a:endParaRPr lang="en-US"/>
          </a:p>
          <a:p>
            <a:r>
              <a:rPr lang="en-US"/>
              <a:t>The chart shows the distribution of the stock market’s annual returns since 1928. As you can see, stocks gained ground 73% of the time. </a:t>
            </a:r>
          </a:p>
          <a:p>
            <a:endParaRPr lang="en-US"/>
          </a:p>
          <a:p>
            <a:r>
              <a:rPr lang="en-US">
                <a:solidFill>
                  <a:schemeClr val="tx1"/>
                </a:solidFill>
              </a:rPr>
              <a:t>Of course, the stock market fell the other 27% of the time — and some of those losses were large. Weathering those kinds of short-term losses is part of long-term investing.</a:t>
            </a:r>
          </a:p>
        </p:txBody>
      </p:sp>
      <p:sp>
        <p:nvSpPr>
          <p:cNvPr id="4" name="Date Placeholder 3"/>
          <p:cNvSpPr>
            <a:spLocks noGrp="1"/>
          </p:cNvSpPr>
          <p:nvPr>
            <p:ph type="dt" idx="10"/>
          </p:nvPr>
        </p:nvSpPr>
        <p:spPr/>
        <p:txBody>
          <a:bodyPr/>
          <a:lstStyle/>
          <a:p>
            <a:pPr>
              <a:defRPr/>
            </a:pPr>
            <a:fld id="{5641DEB0-3E90-40B5-99F8-A9E190B3FE05}" type="datetime1">
              <a:rPr lang="en-US" smtClean="0"/>
              <a:t>3/29/2024</a:t>
            </a:fld>
            <a:endParaRPr lang="en-US"/>
          </a:p>
        </p:txBody>
      </p:sp>
      <p:sp>
        <p:nvSpPr>
          <p:cNvPr id="6" name="Slide Number Placeholder 5"/>
          <p:cNvSpPr>
            <a:spLocks noGrp="1"/>
          </p:cNvSpPr>
          <p:nvPr>
            <p:ph type="sldNum" sz="quarter" idx="12"/>
          </p:nvPr>
        </p:nvSpPr>
        <p:spPr/>
        <p:txBody>
          <a:bodyPr/>
          <a:lstStyle/>
          <a:p>
            <a:pPr>
              <a:defRPr/>
            </a:pPr>
            <a:fld id="{0A74A36E-BA02-4611-846E-CD8D1D995B7B}" type="slidenum">
              <a:rPr lang="en-US" smtClean="0"/>
              <a:pPr>
                <a:defRPr/>
              </a:pPr>
              <a:t>5</a:t>
            </a:fld>
            <a:endParaRPr lang="en-US"/>
          </a:p>
        </p:txBody>
      </p:sp>
      <p:sp>
        <p:nvSpPr>
          <p:cNvPr id="7" name="Header Placeholder 6"/>
          <p:cNvSpPr>
            <a:spLocks noGrp="1"/>
          </p:cNvSpPr>
          <p:nvPr>
            <p:ph type="hdr" sz="quarter" idx="13"/>
          </p:nvPr>
        </p:nvSpPr>
        <p:spPr/>
        <p:txBody>
          <a:bodyPr/>
          <a:lstStyle/>
          <a:p>
            <a:pPr>
              <a:defRPr/>
            </a:pPr>
            <a:r>
              <a:rPr lang="en-US"/>
              <a:t>John Hancock Investments</a:t>
            </a:r>
          </a:p>
        </p:txBody>
      </p:sp>
    </p:spTree>
    <p:extLst>
      <p:ext uri="{BB962C8B-B14F-4D97-AF65-F5344CB8AC3E}">
        <p14:creationId xmlns:p14="http://schemas.microsoft.com/office/powerpoint/2010/main" val="19596726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600"/>
              </a:spcBef>
            </a:pPr>
            <a:r>
              <a:rPr lang="en-US" dirty="0">
                <a:cs typeface="Arial" panose="020B0604020202020204" pitchFamily="34" charset="0"/>
              </a:rPr>
              <a:t>Ok – now that we have that foundation, let’s look at specific actions you may want to take depend upon their life stage.</a:t>
            </a:r>
          </a:p>
          <a:p>
            <a:pPr algn="l">
              <a:spcBef>
                <a:spcPts val="600"/>
              </a:spcBef>
            </a:pPr>
            <a:r>
              <a:rPr lang="en-US" dirty="0">
                <a:cs typeface="Arial" panose="020B0604020202020204" pitchFamily="34" charset="0"/>
              </a:rPr>
              <a:t>We will take a look at 3 different life stages and potential actions. Let’s start with the Accumulation stage investor.</a:t>
            </a:r>
          </a:p>
          <a:p>
            <a:pPr algn="l">
              <a:spcBef>
                <a:spcPts val="600"/>
              </a:spcBef>
            </a:pPr>
            <a:r>
              <a:rPr lang="en-US" dirty="0">
                <a:cs typeface="Arial" panose="020B0604020202020204" pitchFamily="34" charset="0"/>
              </a:rPr>
              <a:t>For investors who are firmly in the accumulation stage with a long-term outlook here are some potential actions we would encourage you to take:</a:t>
            </a:r>
          </a:p>
          <a:p>
            <a:pPr algn="l">
              <a:spcBef>
                <a:spcPts val="600"/>
              </a:spcBef>
            </a:pPr>
            <a:r>
              <a:rPr lang="en-US" dirty="0">
                <a:cs typeface="Arial" panose="020B0604020202020204" pitchFamily="34" charset="0"/>
              </a:rPr>
              <a:t>First and most important, don’t panic! That may cause you to make poor decisions</a:t>
            </a:r>
          </a:p>
          <a:p>
            <a:pPr algn="l">
              <a:spcBef>
                <a:spcPts val="600"/>
              </a:spcBef>
            </a:pPr>
            <a:r>
              <a:rPr lang="en-US" dirty="0">
                <a:cs typeface="Arial" panose="020B0604020202020204" pitchFamily="34" charset="0"/>
              </a:rPr>
              <a:t>If you continue to feel unsettled, consider revisiting your goals, investment time horizon, and risk tolerance with your Financial Professional to make sure that your plan is on track and questions are answered</a:t>
            </a:r>
          </a:p>
          <a:p>
            <a:pPr algn="l">
              <a:spcBef>
                <a:spcPts val="600"/>
              </a:spcBef>
            </a:pPr>
            <a:r>
              <a:rPr lang="en-US" dirty="0">
                <a:cs typeface="Arial" panose="020B0604020202020204" pitchFamily="34" charset="0"/>
              </a:rPr>
              <a:t>Make sure your emergency fund is fully funded so that you have the resources that you need should something like a job loss occur.</a:t>
            </a:r>
          </a:p>
          <a:p>
            <a:pPr algn="l">
              <a:spcBef>
                <a:spcPts val="600"/>
              </a:spcBef>
            </a:pPr>
            <a:r>
              <a:rPr lang="en-US" dirty="0">
                <a:cs typeface="Arial" panose="020B0604020202020204" pitchFamily="34" charset="0"/>
              </a:rPr>
              <a:t>And certainly, continue to dollar cost average into their retirement plans and any other systematic investment programs. If possible, you may want to increase those contributions in order to take advantage of lower prices.</a:t>
            </a:r>
          </a:p>
          <a:p>
            <a:endParaRPr lang="en-US" dirty="0"/>
          </a:p>
        </p:txBody>
      </p:sp>
      <p:sp>
        <p:nvSpPr>
          <p:cNvPr id="4" name="Slide Number Placeholder 3"/>
          <p:cNvSpPr>
            <a:spLocks noGrp="1"/>
          </p:cNvSpPr>
          <p:nvPr>
            <p:ph type="sldNum" sz="quarter" idx="5"/>
          </p:nvPr>
        </p:nvSpPr>
        <p:spPr/>
        <p:txBody>
          <a:bodyPr/>
          <a:lstStyle/>
          <a:p>
            <a:pPr>
              <a:defRPr/>
            </a:pPr>
            <a:fld id="{2BF9171A-3417-4AA4-BC2D-51CD6AFA3964}" type="slidenum">
              <a:rPr lang="en-US" altLang="en-US" smtClean="0"/>
              <a:pPr>
                <a:defRPr/>
              </a:pPr>
              <a:t>50</a:t>
            </a:fld>
            <a:endParaRPr lang="en-US" altLang="en-US"/>
          </a:p>
        </p:txBody>
      </p:sp>
    </p:spTree>
    <p:extLst>
      <p:ext uri="{BB962C8B-B14F-4D97-AF65-F5344CB8AC3E}">
        <p14:creationId xmlns:p14="http://schemas.microsoft.com/office/powerpoint/2010/main" val="28897681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600"/>
              </a:spcBef>
            </a:pPr>
            <a:r>
              <a:rPr lang="en-US" dirty="0">
                <a:cs typeface="Arial" panose="020B0604020202020204" pitchFamily="34" charset="0"/>
              </a:rPr>
              <a:t>Let’s move on to the Nearing retirement or early-stage retirement investor….</a:t>
            </a:r>
          </a:p>
          <a:p>
            <a:pPr algn="l">
              <a:spcBef>
                <a:spcPts val="600"/>
              </a:spcBef>
            </a:pPr>
            <a:r>
              <a:rPr lang="en-US" dirty="0">
                <a:cs typeface="Arial" panose="020B0604020202020204" pitchFamily="34" charset="0"/>
              </a:rPr>
              <a:t>For investors nearing retirement or in early-stage retirement, there are special considerations. Let’s go through some potential actions you can take:</a:t>
            </a:r>
          </a:p>
          <a:p>
            <a:pPr algn="l">
              <a:spcBef>
                <a:spcPts val="600"/>
              </a:spcBef>
            </a:pPr>
            <a:r>
              <a:rPr lang="en-US" dirty="0">
                <a:cs typeface="Arial" panose="020B0604020202020204" pitchFamily="34" charset="0"/>
              </a:rPr>
              <a:t>Again, we want to stress that you don’t want to panic! That can lead to poor decisions…</a:t>
            </a:r>
          </a:p>
          <a:p>
            <a:pPr algn="l">
              <a:spcBef>
                <a:spcPts val="600"/>
              </a:spcBef>
            </a:pPr>
            <a:r>
              <a:rPr lang="en-US" dirty="0">
                <a:cs typeface="Arial" panose="020B0604020202020204" pitchFamily="34" charset="0"/>
              </a:rPr>
              <a:t>Certainly, you should meet with your Financia Professional to discuss your concerns and fears</a:t>
            </a:r>
          </a:p>
          <a:p>
            <a:pPr algn="l">
              <a:spcBef>
                <a:spcPts val="600"/>
              </a:spcBef>
            </a:pPr>
            <a:r>
              <a:rPr lang="en-US" dirty="0">
                <a:cs typeface="Arial" panose="020B0604020202020204" pitchFamily="34" charset="0"/>
              </a:rPr>
              <a:t>You also want to make sure your emergency fund is fully funded – coming up with large lump for emergencies in retirement can be challenging</a:t>
            </a:r>
          </a:p>
          <a:p>
            <a:pPr algn="l">
              <a:spcBef>
                <a:spcPts val="600"/>
              </a:spcBef>
            </a:pPr>
            <a:r>
              <a:rPr lang="en-US" dirty="0">
                <a:cs typeface="Arial" panose="020B0604020202020204" pitchFamily="34" charset="0"/>
              </a:rPr>
              <a:t>Very importantly, please </a:t>
            </a:r>
            <a:r>
              <a:rPr lang="en-US" b="1" dirty="0">
                <a:cs typeface="Arial" panose="020B0604020202020204" pitchFamily="34" charset="0"/>
              </a:rPr>
              <a:t>have your Financial Professional explain their retirement income process </a:t>
            </a:r>
            <a:r>
              <a:rPr lang="en-US" dirty="0">
                <a:cs typeface="Arial" panose="020B0604020202020204" pitchFamily="34" charset="0"/>
              </a:rPr>
              <a:t>and how they account for market down-turns within that process</a:t>
            </a:r>
          </a:p>
          <a:p>
            <a:pPr algn="l">
              <a:spcBef>
                <a:spcPts val="600"/>
              </a:spcBef>
            </a:pPr>
            <a:r>
              <a:rPr lang="en-US" dirty="0">
                <a:cs typeface="Arial" panose="020B0604020202020204" pitchFamily="34" charset="0"/>
              </a:rPr>
              <a:t>And, most importantly, make sure you understand the impact of sequence of returns and what adjustments you can make to your plan to minimize that impact (such as delaying retirement, reducing spending taking on part-time work)…</a:t>
            </a:r>
          </a:p>
          <a:p>
            <a:pPr algn="l">
              <a:spcBef>
                <a:spcPts val="600"/>
              </a:spcBef>
            </a:pPr>
            <a:r>
              <a:rPr lang="en-US" dirty="0">
                <a:cs typeface="Arial" panose="020B0604020202020204" pitchFamily="34" charset="0"/>
              </a:rPr>
              <a:t>Now if that sounds a bit scary, it is meant to…the sequence of returns in retirement can make the difference between enjoying your retirement without financial worries and running out of money…let’s do a refresher on the sequence of returns so that you can explain it to your clients.</a:t>
            </a:r>
          </a:p>
          <a:p>
            <a:endParaRPr lang="en-US" dirty="0"/>
          </a:p>
        </p:txBody>
      </p:sp>
      <p:sp>
        <p:nvSpPr>
          <p:cNvPr id="4" name="Slide Number Placeholder 3"/>
          <p:cNvSpPr>
            <a:spLocks noGrp="1"/>
          </p:cNvSpPr>
          <p:nvPr>
            <p:ph type="sldNum" sz="quarter" idx="5"/>
          </p:nvPr>
        </p:nvSpPr>
        <p:spPr/>
        <p:txBody>
          <a:bodyPr/>
          <a:lstStyle/>
          <a:p>
            <a:pPr>
              <a:defRPr/>
            </a:pPr>
            <a:fld id="{2BF9171A-3417-4AA4-BC2D-51CD6AFA3964}" type="slidenum">
              <a:rPr lang="en-US" altLang="en-US" smtClean="0"/>
              <a:pPr>
                <a:defRPr/>
              </a:pPr>
              <a:t>51</a:t>
            </a:fld>
            <a:endParaRPr lang="en-US" altLang="en-US"/>
          </a:p>
        </p:txBody>
      </p:sp>
    </p:spTree>
    <p:extLst>
      <p:ext uri="{BB962C8B-B14F-4D97-AF65-F5344CB8AC3E}">
        <p14:creationId xmlns:p14="http://schemas.microsoft.com/office/powerpoint/2010/main" val="26870332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who is impacted by sequence of returns…</a:t>
            </a:r>
          </a:p>
          <a:p>
            <a:pPr algn="l">
              <a:spcBef>
                <a:spcPts val="600"/>
              </a:spcBef>
            </a:pPr>
            <a:r>
              <a:rPr lang="en-US" sz="1200" dirty="0">
                <a:cs typeface="Arial" panose="020B0604020202020204" pitchFamily="34" charset="0"/>
              </a:rPr>
              <a:t>The sequence of returns may have less of an impact on the portfolio of someone who is still working and accumulating assets for retirement.</a:t>
            </a:r>
          </a:p>
          <a:p>
            <a:pPr algn="l">
              <a:spcBef>
                <a:spcPts val="600"/>
              </a:spcBef>
            </a:pPr>
            <a:r>
              <a:rPr lang="en-US" sz="1200" dirty="0">
                <a:cs typeface="Arial" panose="020B0604020202020204" pitchFamily="34" charset="0"/>
              </a:rPr>
              <a:t>However, during retirement, the relationship between an individual’s rate of withdrawal and the sequence of returns can have a dramatic impact on a portfolio’s overall ability to last. </a:t>
            </a:r>
          </a:p>
          <a:p>
            <a:endParaRPr lang="en-US" dirty="0"/>
          </a:p>
        </p:txBody>
      </p:sp>
      <p:sp>
        <p:nvSpPr>
          <p:cNvPr id="4" name="Slide Number Placeholder 3"/>
          <p:cNvSpPr>
            <a:spLocks noGrp="1"/>
          </p:cNvSpPr>
          <p:nvPr>
            <p:ph type="sldNum" sz="quarter" idx="5"/>
          </p:nvPr>
        </p:nvSpPr>
        <p:spPr/>
        <p:txBody>
          <a:bodyPr/>
          <a:lstStyle/>
          <a:p>
            <a:pPr>
              <a:defRPr/>
            </a:pPr>
            <a:fld id="{2BF9171A-3417-4AA4-BC2D-51CD6AFA3964}" type="slidenum">
              <a:rPr lang="en-US" altLang="en-US" smtClean="0"/>
              <a:pPr>
                <a:defRPr/>
              </a:pPr>
              <a:t>52</a:t>
            </a:fld>
            <a:endParaRPr lang="en-US" altLang="en-US"/>
          </a:p>
        </p:txBody>
      </p:sp>
    </p:spTree>
    <p:extLst>
      <p:ext uri="{BB962C8B-B14F-4D97-AF65-F5344CB8AC3E}">
        <p14:creationId xmlns:p14="http://schemas.microsoft.com/office/powerpoint/2010/main" val="1543344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42900" y="4422459"/>
            <a:ext cx="6324600" cy="4188778"/>
          </a:xfrm>
        </p:spPr>
        <p:txBody>
          <a:bodyPr/>
          <a:lstStyle/>
          <a:p>
            <a:pPr algn="l"/>
            <a:r>
              <a:rPr lang="en-US" b="0" i="0" u="none" strike="noStrike" baseline="0" dirty="0">
                <a:cs typeface="Arial" panose="020B0604020202020204" pitchFamily="34" charset="0"/>
              </a:rPr>
              <a:t>Ok, if that is who is impacted, then what is it and how does it work? </a:t>
            </a:r>
          </a:p>
          <a:p>
            <a:pPr algn="l"/>
            <a:r>
              <a:rPr lang="en-US" b="0" i="0" u="none" strike="noStrike" baseline="0" dirty="0">
                <a:cs typeface="Arial" panose="020B0604020202020204" pitchFamily="34" charset="0"/>
              </a:rPr>
              <a:t>Let’s take a look at this chart – I know there is a lot going on here so let me guide you. On the left-hand side (the yellow side),  we show 2 scenarios for an investor, age 41, starting with $100,000. There is no income being withdrawn. In both scenarios on the yellow side, the average rate of return over the 25-year period is 8%. However, in the first scenario, the first 3 years were negative years while in the second scenario the first 3 years are positive. At the end – both scenarios have an ending value of $735,302. No problem…</a:t>
            </a:r>
          </a:p>
          <a:p>
            <a:pPr algn="l"/>
            <a:r>
              <a:rPr lang="en-US" b="0" i="0" u="none" strike="noStrike" baseline="0" dirty="0">
                <a:cs typeface="Arial" panose="020B0604020202020204" pitchFamily="34" charset="0"/>
              </a:rPr>
              <a:t>However, that changes dramatically when you look at the blue side of the slide. Again, 2 scenarios – in this case the client is age 66, with a starting value on the portfolio of $735,302. The scenarios also assumes an annual income of 5% in the first year adjusted annually for inflation. Again, on the left side the first 3 years are negative returns while on the right side the first 3 years are positive. The ending average annual return for both scenarios is 8%. </a:t>
            </a:r>
            <a:r>
              <a:rPr lang="en-US" b="1" i="1" u="none" strike="noStrike" baseline="0" dirty="0">
                <a:cs typeface="Arial" panose="020B0604020202020204" pitchFamily="34" charset="0"/>
              </a:rPr>
              <a:t>However, this time the results are dramatically different…in the first scenario, the client runs out of money at 84 while in the second scenario the client ends up with $3,033,870 at age 90.</a:t>
            </a:r>
          </a:p>
          <a:p>
            <a:pPr algn="l"/>
            <a:endParaRPr lang="en-US" b="1" i="1" dirty="0">
              <a:cs typeface="Arial" panose="020B0604020202020204" pitchFamily="34" charset="0"/>
            </a:endParaRPr>
          </a:p>
          <a:p>
            <a:pPr algn="l"/>
            <a:r>
              <a:rPr lang="en-US" b="1" i="1" dirty="0">
                <a:cs typeface="Arial" panose="020B0604020202020204" pitchFamily="34" charset="0"/>
              </a:rPr>
              <a:t>Sequence of returns matters in the early years of retirement!</a:t>
            </a:r>
          </a:p>
        </p:txBody>
      </p:sp>
      <p:sp>
        <p:nvSpPr>
          <p:cNvPr id="4" name="Slide Number Placeholder 3"/>
          <p:cNvSpPr>
            <a:spLocks noGrp="1"/>
          </p:cNvSpPr>
          <p:nvPr>
            <p:ph type="sldNum" sz="quarter" idx="5"/>
          </p:nvPr>
        </p:nvSpPr>
        <p:spPr/>
        <p:txBody>
          <a:bodyPr/>
          <a:lstStyle/>
          <a:p>
            <a:pPr>
              <a:defRPr/>
            </a:pPr>
            <a:fld id="{2BF9171A-3417-4AA4-BC2D-51CD6AFA3964}" type="slidenum">
              <a:rPr lang="en-US" altLang="en-US" smtClean="0"/>
              <a:pPr>
                <a:defRPr/>
              </a:pPr>
              <a:t>53</a:t>
            </a:fld>
            <a:endParaRPr lang="en-US" altLang="en-US"/>
          </a:p>
        </p:txBody>
      </p:sp>
    </p:spTree>
    <p:extLst>
      <p:ext uri="{BB962C8B-B14F-4D97-AF65-F5344CB8AC3E}">
        <p14:creationId xmlns:p14="http://schemas.microsoft.com/office/powerpoint/2010/main" val="41155334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a:defRPr/>
            </a:pPr>
            <a:fld id="{2BF9171A-3417-4AA4-BC2D-51CD6AFA3964}" type="slidenum">
              <a:rPr lang="en-US" altLang="en-US" smtClean="0"/>
              <a:pPr>
                <a:defRPr/>
              </a:pPr>
              <a:t>54</a:t>
            </a:fld>
            <a:endParaRPr lang="en-US" altLang="en-US"/>
          </a:p>
        </p:txBody>
      </p:sp>
      <p:sp>
        <p:nvSpPr>
          <p:cNvPr id="5" name="Notes Placeholder 4">
            <a:extLst>
              <a:ext uri="{FF2B5EF4-FFF2-40B4-BE49-F238E27FC236}">
                <a16:creationId xmlns:a16="http://schemas.microsoft.com/office/drawing/2014/main" id="{56C6DCF0-F634-49DB-AD2D-9C459551EBC3}"/>
              </a:ext>
            </a:extLst>
          </p:cNvPr>
          <p:cNvSpPr txBox="1">
            <a:spLocks noGrp="1"/>
          </p:cNvSpPr>
          <p:nvPr>
            <p:ph type="body" idx="1"/>
          </p:nvPr>
        </p:nvSpPr>
        <p:spPr>
          <a:xfrm>
            <a:off x="703263" y="4422775"/>
            <a:ext cx="5616575" cy="3493264"/>
          </a:xfrm>
          <a:prstGeom prst="rect">
            <a:avLst/>
          </a:prstGeom>
          <a:noFill/>
        </p:spPr>
        <p:txBody>
          <a:bodyPr wrap="square" lIns="0" tIns="0" rIns="0" bIns="0" rtlCol="0">
            <a:spAutoFit/>
          </a:bodyPr>
          <a:lstStyle/>
          <a:p>
            <a:pPr algn="l">
              <a:spcBef>
                <a:spcPts val="600"/>
              </a:spcBef>
            </a:pPr>
            <a:r>
              <a:rPr lang="en-US" dirty="0">
                <a:cs typeface="Arial" panose="020B0604020202020204" pitchFamily="34" charset="0"/>
              </a:rPr>
              <a:t>The last life stage we want to discuss is the mid to late-stage retirement investor.</a:t>
            </a:r>
          </a:p>
          <a:p>
            <a:pPr algn="l">
              <a:spcBef>
                <a:spcPts val="600"/>
              </a:spcBef>
            </a:pPr>
            <a:r>
              <a:rPr lang="en-US" dirty="0">
                <a:cs typeface="Arial" panose="020B0604020202020204" pitchFamily="34" charset="0"/>
              </a:rPr>
              <a:t>A mid or late-stage retirement investor has hopefully been enjoying their retirement for quite some time. But times like this can still rattle them….</a:t>
            </a:r>
          </a:p>
          <a:p>
            <a:pPr algn="l">
              <a:spcBef>
                <a:spcPts val="600"/>
              </a:spcBef>
            </a:pPr>
            <a:endParaRPr lang="en-US" dirty="0">
              <a:cs typeface="Arial" panose="020B0604020202020204" pitchFamily="34" charset="0"/>
            </a:endParaRPr>
          </a:p>
          <a:p>
            <a:pPr algn="l">
              <a:spcBef>
                <a:spcPts val="600"/>
              </a:spcBef>
            </a:pPr>
            <a:r>
              <a:rPr lang="en-US" dirty="0">
                <a:cs typeface="Arial" panose="020B0604020202020204" pitchFamily="34" charset="0"/>
              </a:rPr>
              <a:t>As always, we want to remind you not to panic! Again, that can just lead to poor decisions….</a:t>
            </a:r>
          </a:p>
          <a:p>
            <a:pPr algn="l">
              <a:spcBef>
                <a:spcPts val="600"/>
              </a:spcBef>
            </a:pPr>
            <a:r>
              <a:rPr lang="en-US" dirty="0">
                <a:cs typeface="Arial" panose="020B0604020202020204" pitchFamily="34" charset="0"/>
              </a:rPr>
              <a:t>Certainly, meet with your Financial Professional to discuss your concerns and fears</a:t>
            </a:r>
          </a:p>
          <a:p>
            <a:pPr algn="l">
              <a:spcBef>
                <a:spcPts val="600"/>
              </a:spcBef>
            </a:pPr>
            <a:r>
              <a:rPr lang="en-US" dirty="0">
                <a:cs typeface="Arial" panose="020B0604020202020204" pitchFamily="34" charset="0"/>
              </a:rPr>
              <a:t>As we discussed for the other life stages, make sure your emergency vehicle is fully funded – you never know when you’ll will need it and the extra cash cushion can provide some peace of mind!</a:t>
            </a:r>
          </a:p>
          <a:p>
            <a:pPr algn="l">
              <a:spcBef>
                <a:spcPts val="600"/>
              </a:spcBef>
            </a:pPr>
            <a:r>
              <a:rPr lang="en-US" dirty="0">
                <a:cs typeface="Arial" panose="020B0604020202020204" pitchFamily="34" charset="0"/>
              </a:rPr>
              <a:t>Revisit the retirement income strategy for your portfolio with your Financial Professional. Discuss whether any adjustments should be made. Although you may have dodged the sequence of returns issue, it still important to have this conversation.</a:t>
            </a:r>
          </a:p>
          <a:p>
            <a:pPr algn="l">
              <a:spcBef>
                <a:spcPts val="600"/>
              </a:spcBef>
            </a:pPr>
            <a:r>
              <a:rPr lang="en-US" dirty="0">
                <a:cs typeface="Arial" panose="020B0604020202020204" pitchFamily="34" charset="0"/>
              </a:rPr>
              <a:t>And finally, schedule check-ins with your Financial Professional at a frequency that will provide them you with the peace of mind to continue to enjoy retirement!</a:t>
            </a:r>
          </a:p>
        </p:txBody>
      </p:sp>
    </p:spTree>
    <p:extLst>
      <p:ext uri="{BB962C8B-B14F-4D97-AF65-F5344CB8AC3E}">
        <p14:creationId xmlns:p14="http://schemas.microsoft.com/office/powerpoint/2010/main" val="25756857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Notes Placeholder 2"/>
          <p:cNvSpPr>
            <a:spLocks noGrp="1"/>
          </p:cNvSpPr>
          <p:nvPr>
            <p:ph type="body" idx="1"/>
          </p:nvPr>
        </p:nvSpPr>
        <p:spPr/>
        <p:txBody>
          <a:bodyPr/>
          <a:lstStyle/>
          <a:p>
            <a:r>
              <a:rPr lang="en-US" altLang="en-US" dirty="0"/>
              <a:t>In summary, we have talked about 5 major “history lessons” today:</a:t>
            </a:r>
          </a:p>
          <a:p>
            <a:pPr marL="228600" indent="-228600">
              <a:buFont typeface="+mj-lt"/>
              <a:buAutoNum type="arabicPeriod"/>
            </a:pPr>
            <a:r>
              <a:rPr lang="en-US" altLang="en-US" dirty="0"/>
              <a:t>What does the history of market returns tell us?</a:t>
            </a:r>
          </a:p>
          <a:p>
            <a:pPr marL="228600" indent="-228600">
              <a:buFont typeface="+mj-lt"/>
              <a:buAutoNum type="arabicPeriod"/>
            </a:pPr>
            <a:r>
              <a:rPr lang="en-US" altLang="en-US" dirty="0"/>
              <a:t>Is diversification dead?</a:t>
            </a:r>
          </a:p>
          <a:p>
            <a:pPr marL="228600" indent="-228600">
              <a:buFont typeface="+mj-lt"/>
              <a:buAutoNum type="arabicPeriod"/>
            </a:pPr>
            <a:r>
              <a:rPr lang="en-US" altLang="en-US" dirty="0"/>
              <a:t>Is there a right time or wrong time to invest?</a:t>
            </a:r>
          </a:p>
          <a:p>
            <a:pPr marL="228600" indent="-228600">
              <a:buFont typeface="+mj-lt"/>
              <a:buAutoNum type="arabicPeriod"/>
            </a:pPr>
            <a:r>
              <a:rPr lang="en-US" altLang="en-US" dirty="0"/>
              <a:t>What do inflation and rising rates mean?</a:t>
            </a:r>
          </a:p>
          <a:p>
            <a:pPr marL="228600" indent="-228600">
              <a:buFont typeface="+mj-lt"/>
              <a:buAutoNum type="arabicPeriod"/>
            </a:pPr>
            <a:r>
              <a:rPr lang="en-US" altLang="en-US" dirty="0"/>
              <a:t>What do I do now?</a:t>
            </a:r>
          </a:p>
          <a:p>
            <a:pPr marL="0" indent="0">
              <a:buFont typeface="+mj-lt"/>
              <a:buNone/>
            </a:pPr>
            <a:endParaRPr lang="en-US" altLang="en-US" dirty="0"/>
          </a:p>
          <a:p>
            <a:pPr marL="0" indent="0">
              <a:buFont typeface="+mj-lt"/>
              <a:buNone/>
            </a:pPr>
            <a:r>
              <a:rPr lang="en-US" altLang="en-US" dirty="0"/>
              <a:t>And all of this was done against the backdrop of a lot of historical data. We hope that we have armed you with the information you will need to help calm your fears and keep you on course…</a:t>
            </a:r>
          </a:p>
        </p:txBody>
      </p:sp>
      <p:sp>
        <p:nvSpPr>
          <p:cNvPr id="3" name="Slide Image Placeholder 2"/>
          <p:cNvSpPr>
            <a:spLocks noGrp="1" noRot="1" noChangeAspect="1"/>
          </p:cNvSpPr>
          <p:nvPr>
            <p:ph type="sldImg"/>
          </p:nvPr>
        </p:nvSpPr>
        <p:spPr/>
      </p:sp>
      <p:sp>
        <p:nvSpPr>
          <p:cNvPr id="2" name="Date Placeholder 1"/>
          <p:cNvSpPr>
            <a:spLocks noGrp="1"/>
          </p:cNvSpPr>
          <p:nvPr>
            <p:ph type="dt" idx="10"/>
          </p:nvPr>
        </p:nvSpPr>
        <p:spPr/>
        <p:txBody>
          <a:bodyPr/>
          <a:lstStyle/>
          <a:p>
            <a:pPr>
              <a:defRPr/>
            </a:pPr>
            <a:fld id="{164E8091-F380-4A3D-BC9C-3F761615DA6D}" type="datetime1">
              <a:rPr lang="en-US" smtClean="0"/>
              <a:t>3/29/2024</a:t>
            </a:fld>
            <a:endParaRPr lang="en-US"/>
          </a:p>
        </p:txBody>
      </p:sp>
      <p:sp>
        <p:nvSpPr>
          <p:cNvPr id="5" name="Slide Number Placeholder 4"/>
          <p:cNvSpPr>
            <a:spLocks noGrp="1"/>
          </p:cNvSpPr>
          <p:nvPr>
            <p:ph type="sldNum" sz="quarter" idx="12"/>
          </p:nvPr>
        </p:nvSpPr>
        <p:spPr/>
        <p:txBody>
          <a:bodyPr/>
          <a:lstStyle/>
          <a:p>
            <a:pPr>
              <a:defRPr/>
            </a:pPr>
            <a:fld id="{0A74A36E-BA02-4611-846E-CD8D1D995B7B}" type="slidenum">
              <a:rPr lang="en-US" smtClean="0"/>
              <a:pPr>
                <a:defRPr/>
              </a:pPr>
              <a:t>55</a:t>
            </a:fld>
            <a:endParaRPr lang="en-US"/>
          </a:p>
        </p:txBody>
      </p:sp>
      <p:sp>
        <p:nvSpPr>
          <p:cNvPr id="6" name="Header Placeholder 5"/>
          <p:cNvSpPr>
            <a:spLocks noGrp="1"/>
          </p:cNvSpPr>
          <p:nvPr>
            <p:ph type="hdr" sz="quarter" idx="13"/>
          </p:nvPr>
        </p:nvSpPr>
        <p:spPr/>
        <p:txBody>
          <a:bodyPr/>
          <a:lstStyle/>
          <a:p>
            <a:pPr>
              <a:defRPr/>
            </a:pPr>
            <a:r>
              <a:rPr lang="en-US"/>
              <a:t>John Hancock Investments</a:t>
            </a:r>
          </a:p>
        </p:txBody>
      </p:sp>
    </p:spTree>
    <p:extLst>
      <p:ext uri="{BB962C8B-B14F-4D97-AF65-F5344CB8AC3E}">
        <p14:creationId xmlns:p14="http://schemas.microsoft.com/office/powerpoint/2010/main" val="5169613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go to Q&amp;A, I would like to leave you with a quote. Now this quote is often attributed to the Spanish philosopher, George Santayana but I am sharing the Winston Churchill version…..Those who fail to learn from history are doomed to repeat it. I hope the “history lessons” I shared today will help save you from </a:t>
            </a:r>
            <a:r>
              <a:rPr lang="en-US"/>
              <a:t>that fate</a:t>
            </a:r>
            <a:r>
              <a:rPr lang="en-US" dirty="0"/>
              <a:t>!</a:t>
            </a:r>
          </a:p>
        </p:txBody>
      </p:sp>
      <p:sp>
        <p:nvSpPr>
          <p:cNvPr id="4" name="Slide Number Placeholder 3"/>
          <p:cNvSpPr>
            <a:spLocks noGrp="1"/>
          </p:cNvSpPr>
          <p:nvPr>
            <p:ph type="sldNum" sz="quarter" idx="5"/>
          </p:nvPr>
        </p:nvSpPr>
        <p:spPr/>
        <p:txBody>
          <a:bodyPr/>
          <a:lstStyle/>
          <a:p>
            <a:pPr>
              <a:defRPr/>
            </a:pPr>
            <a:fld id="{2BF9171A-3417-4AA4-BC2D-51CD6AFA3964}" type="slidenum">
              <a:rPr lang="en-US" altLang="en-US" smtClean="0"/>
              <a:pPr>
                <a:defRPr/>
              </a:pPr>
              <a:t>56</a:t>
            </a:fld>
            <a:endParaRPr lang="en-US" altLang="en-US"/>
          </a:p>
        </p:txBody>
      </p:sp>
    </p:spTree>
    <p:extLst>
      <p:ext uri="{BB962C8B-B14F-4D97-AF65-F5344CB8AC3E}">
        <p14:creationId xmlns:p14="http://schemas.microsoft.com/office/powerpoint/2010/main" val="13512895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open it up for Q&amp;A….</a:t>
            </a:r>
          </a:p>
        </p:txBody>
      </p:sp>
      <p:sp>
        <p:nvSpPr>
          <p:cNvPr id="4" name="Slide Number Placeholder 3"/>
          <p:cNvSpPr>
            <a:spLocks noGrp="1"/>
          </p:cNvSpPr>
          <p:nvPr>
            <p:ph type="sldNum" sz="quarter" idx="5"/>
          </p:nvPr>
        </p:nvSpPr>
        <p:spPr/>
        <p:txBody>
          <a:bodyPr/>
          <a:lstStyle/>
          <a:p>
            <a:pPr>
              <a:defRPr/>
            </a:pPr>
            <a:fld id="{2BF9171A-3417-4AA4-BC2D-51CD6AFA3964}" type="slidenum">
              <a:rPr lang="en-US" altLang="en-US" smtClean="0"/>
              <a:pPr>
                <a:defRPr/>
              </a:pPr>
              <a:t>57</a:t>
            </a:fld>
            <a:endParaRPr lang="en-US" altLang="en-US"/>
          </a:p>
        </p:txBody>
      </p:sp>
    </p:spTree>
    <p:extLst>
      <p:ext uri="{BB962C8B-B14F-4D97-AF65-F5344CB8AC3E}">
        <p14:creationId xmlns:p14="http://schemas.microsoft.com/office/powerpoint/2010/main" val="8067183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p:cNvSpPr>
            <a:spLocks noGrp="1" noRot="1" noChangeAspect="1"/>
          </p:cNvSpPr>
          <p:nvPr>
            <p:ph type="sldImg"/>
          </p:nvPr>
        </p:nvSpPr>
        <p:spPr/>
      </p:sp>
      <p:sp>
        <p:nvSpPr>
          <p:cNvPr id="2" name="Notes Placeholder 1"/>
          <p:cNvSpPr>
            <a:spLocks noGrp="1"/>
          </p:cNvSpPr>
          <p:nvPr>
            <p:ph type="body" idx="1"/>
          </p:nvPr>
        </p:nvSpPr>
        <p:spPr/>
        <p:txBody>
          <a:bodyPr/>
          <a:lstStyle/>
          <a:p>
            <a:r>
              <a:rPr lang="en-US" altLang="en-US" dirty="0"/>
              <a:t>John Hancock is ready to help you and your clients every step of the way. </a:t>
            </a:r>
          </a:p>
          <a:p>
            <a:endParaRPr lang="en-US" altLang="en-US" dirty="0"/>
          </a:p>
          <a:p>
            <a:r>
              <a:rPr lang="en-US" altLang="en-US" dirty="0"/>
              <a:t>For more information on any of the lessons</a:t>
            </a:r>
            <a:r>
              <a:rPr lang="en-US" altLang="en-US" baseline="0" dirty="0"/>
              <a:t> </a:t>
            </a:r>
            <a:r>
              <a:rPr lang="en-US" altLang="en-US" dirty="0"/>
              <a:t>discussed today, please speak with me or your</a:t>
            </a:r>
            <a:r>
              <a:rPr lang="en-US" altLang="en-US" baseline="0" dirty="0"/>
              <a:t> financial professional</a:t>
            </a:r>
            <a:r>
              <a:rPr lang="en-US" altLang="en-US" dirty="0"/>
              <a:t>. </a:t>
            </a:r>
          </a:p>
          <a:p>
            <a:endParaRPr lang="en-US" altLang="en-US" dirty="0"/>
          </a:p>
          <a:p>
            <a:r>
              <a:rPr lang="en-US" altLang="en-US" dirty="0"/>
              <a:t>Now, I’d like to open this up to your questions, and thank you for being such a great audience. </a:t>
            </a:r>
          </a:p>
          <a:p>
            <a:endParaRPr lang="en-US" dirty="0"/>
          </a:p>
        </p:txBody>
      </p:sp>
      <p:sp>
        <p:nvSpPr>
          <p:cNvPr id="3" name="Date Placeholder 2"/>
          <p:cNvSpPr>
            <a:spLocks noGrp="1"/>
          </p:cNvSpPr>
          <p:nvPr>
            <p:ph type="dt" idx="10"/>
          </p:nvPr>
        </p:nvSpPr>
        <p:spPr/>
        <p:txBody>
          <a:bodyPr/>
          <a:lstStyle/>
          <a:p>
            <a:pPr>
              <a:defRPr/>
            </a:pPr>
            <a:fld id="{F78D09D7-05EC-4F51-BFC1-2BF25990D541}" type="datetime1">
              <a:rPr lang="en-US" smtClean="0"/>
              <a:t>3/29/2024</a:t>
            </a:fld>
            <a:endParaRPr lang="en-US"/>
          </a:p>
        </p:txBody>
      </p:sp>
      <p:sp>
        <p:nvSpPr>
          <p:cNvPr id="4" name="Footer Placeholder 3"/>
          <p:cNvSpPr>
            <a:spLocks noGrp="1"/>
          </p:cNvSpPr>
          <p:nvPr>
            <p:ph type="ftr" sz="quarter" idx="11"/>
          </p:nvPr>
        </p:nvSpPr>
        <p:spPr/>
        <p:txBody>
          <a:bodyPr/>
          <a:lstStyle/>
          <a:p>
            <a:pPr>
              <a:defRPr/>
            </a:pPr>
            <a:r>
              <a:rPr lang="en-US"/>
              <a:t>10 Things</a:t>
            </a:r>
          </a:p>
        </p:txBody>
      </p:sp>
      <p:sp>
        <p:nvSpPr>
          <p:cNvPr id="5" name="Slide Number Placeholder 4"/>
          <p:cNvSpPr>
            <a:spLocks noGrp="1"/>
          </p:cNvSpPr>
          <p:nvPr>
            <p:ph type="sldNum" sz="quarter" idx="12"/>
          </p:nvPr>
        </p:nvSpPr>
        <p:spPr/>
        <p:txBody>
          <a:bodyPr/>
          <a:lstStyle/>
          <a:p>
            <a:pPr>
              <a:defRPr/>
            </a:pPr>
            <a:fld id="{0A74A36E-BA02-4611-846E-CD8D1D995B7B}" type="slidenum">
              <a:rPr lang="en-US" smtClean="0"/>
              <a:pPr>
                <a:defRPr/>
              </a:pPr>
              <a:t>60</a:t>
            </a:fld>
            <a:endParaRPr lang="en-US"/>
          </a:p>
        </p:txBody>
      </p:sp>
      <p:sp>
        <p:nvSpPr>
          <p:cNvPr id="7" name="Header Placeholder 6"/>
          <p:cNvSpPr>
            <a:spLocks noGrp="1"/>
          </p:cNvSpPr>
          <p:nvPr>
            <p:ph type="hdr" sz="quarter" idx="13"/>
          </p:nvPr>
        </p:nvSpPr>
        <p:spPr/>
        <p:txBody>
          <a:bodyPr/>
          <a:lstStyle/>
          <a:p>
            <a:pPr>
              <a:defRPr/>
            </a:pPr>
            <a:r>
              <a:rPr lang="en-US"/>
              <a:t>John Hancock Investments</a:t>
            </a:r>
          </a:p>
        </p:txBody>
      </p:sp>
    </p:spTree>
    <p:extLst>
      <p:ext uri="{BB962C8B-B14F-4D97-AF65-F5344CB8AC3E}">
        <p14:creationId xmlns:p14="http://schemas.microsoft.com/office/powerpoint/2010/main" val="2723187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However, it can be bit easier to “weather” those declining years once you understand that the longer </a:t>
            </a:r>
            <a:r>
              <a:rPr lang="en-US" altLang="en-US" dirty="0">
                <a:solidFill>
                  <a:prstClr val="black"/>
                </a:solidFill>
              </a:rPr>
              <a:t>you</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hold equities, the better the chance the returns will be positive. This chart represents rolling 10 year periods from 1937 to 2023. (NOTE TO SPEAKER: This chart actually does go back to 1928 because the first rolling 10-year period is from 1928-1937)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Once again, negative periods are in blue, positive periods are in green</a:t>
            </a:r>
            <a:endParaRPr lang="en-US" altLang="en-US" dirty="0"/>
          </a:p>
          <a:p>
            <a:r>
              <a:rPr lang="en-US" altLang="en-US" dirty="0"/>
              <a:t>There have been</a:t>
            </a:r>
            <a:r>
              <a:rPr lang="en-US" altLang="en-US" dirty="0">
                <a:solidFill>
                  <a:srgbClr val="FF0000"/>
                </a:solidFill>
              </a:rPr>
              <a:t> 87 </a:t>
            </a:r>
            <a:r>
              <a:rPr lang="en-US" altLang="en-US" dirty="0"/>
              <a:t>ten-year rolling periods over the same period: from 1928 through 1937, 1929 through 1938, and so on. The market lost ground in only five of those </a:t>
            </a:r>
            <a:r>
              <a:rPr lang="en-US" altLang="en-US" dirty="0">
                <a:solidFill>
                  <a:srgbClr val="FF0000"/>
                </a:solidFill>
              </a:rPr>
              <a:t>87 </a:t>
            </a:r>
            <a:r>
              <a:rPr lang="en-US" altLang="en-US" dirty="0"/>
              <a:t>ten-year periods. </a:t>
            </a:r>
          </a:p>
          <a:p>
            <a:endParaRPr lang="en-US" altLang="en-US" dirty="0"/>
          </a:p>
          <a:p>
            <a:r>
              <a:rPr lang="en-US" altLang="en-US" dirty="0"/>
              <a:t>In other words, someone who held stocks for just 1 year had roughly a 27% chance of losing money. Someone who held stocks for 10 years had only a 6% chance of losing money.</a:t>
            </a:r>
          </a:p>
          <a:p>
            <a:endParaRPr lang="en-US" altLang="en-US" dirty="0"/>
          </a:p>
        </p:txBody>
      </p:sp>
      <p:sp>
        <p:nvSpPr>
          <p:cNvPr id="3" name="Slide Image Placeholder 2"/>
          <p:cNvSpPr>
            <a:spLocks noGrp="1" noRot="1" noChangeAspect="1"/>
          </p:cNvSpPr>
          <p:nvPr>
            <p:ph type="sldImg"/>
          </p:nvPr>
        </p:nvSpPr>
        <p:spPr/>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352BA4-D3B6-4F09-A31C-C33E5C08D1BB}" type="datetime1">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74A36E-BA02-4611-846E-CD8D1D995B7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Header Placeholder 5"/>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John Hancock Investments</a:t>
            </a:r>
          </a:p>
        </p:txBody>
      </p:sp>
    </p:spTree>
    <p:extLst>
      <p:ext uri="{BB962C8B-B14F-4D97-AF65-F5344CB8AC3E}">
        <p14:creationId xmlns:p14="http://schemas.microsoft.com/office/powerpoint/2010/main" val="2657299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5945C-C11F-4817-8063-CFA70D4B54A3}" type="datetime1">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74A36E-BA02-4611-846E-CD8D1D995B7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Header Placeholder 5"/>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John Hancock Investments</a:t>
            </a:r>
          </a:p>
        </p:txBody>
      </p:sp>
      <p:sp>
        <p:nvSpPr>
          <p:cNvPr id="12" name="Slide Image Placeholder 11"/>
          <p:cNvSpPr>
            <a:spLocks noGrp="1" noRot="1" noChangeAspect="1"/>
          </p:cNvSpPr>
          <p:nvPr>
            <p:ph type="sldImg"/>
          </p:nvPr>
        </p:nvSpPr>
        <p:spPr/>
      </p:sp>
      <p:sp>
        <p:nvSpPr>
          <p:cNvPr id="13" name="Notes Placeholder 12"/>
          <p:cNvSpPr>
            <a:spLocks noGrp="1"/>
          </p:cNvSpPr>
          <p:nvPr>
            <p:ph type="body" sz="quarter" idx="14"/>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Now that we understand that some years will be negative but that positive years outweigh negative years, the next point we want to make is that great years in the market are NOT uncommon!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Interestingly, it’s less likely for the market to post an average return in a given year—in fact, calendar year returns of between 0% and 10% have occurred only 14 times in the last 96 years. However, calendar year returns over 20% have occurred 35 times in the last 96 years. So don’t expect the average, expect the extremes.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 fact is, the market has been more likely to gain 20% or more than to lose money in a given calendar year.</a:t>
            </a:r>
          </a:p>
          <a:p>
            <a:endParaRPr lang="en-US" dirty="0"/>
          </a:p>
          <a:p>
            <a:endParaRPr lang="en-US" dirty="0"/>
          </a:p>
        </p:txBody>
      </p:sp>
    </p:spTree>
    <p:extLst>
      <p:ext uri="{BB962C8B-B14F-4D97-AF65-F5344CB8AC3E}">
        <p14:creationId xmlns:p14="http://schemas.microsoft.com/office/powerpoint/2010/main" val="2741337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09A394C6-7A2F-489F-AD6C-6F591C0DE5E3}"/>
              </a:ext>
            </a:extLst>
          </p:cNvPr>
          <p:cNvSpPr>
            <a:spLocks noGrp="1" noRot="1" noChangeAspect="1" noChangeArrowheads="1" noTextEdit="1"/>
          </p:cNvSpPr>
          <p:nvPr>
            <p:ph type="sldImg"/>
          </p:nvPr>
        </p:nvSpPr>
        <p:spPr>
          <a:xfrm>
            <a:off x="688975" y="450850"/>
            <a:ext cx="3221038" cy="2416175"/>
          </a:xfrm>
          <a:ln/>
        </p:spPr>
      </p:sp>
      <p:sp>
        <p:nvSpPr>
          <p:cNvPr id="53251" name="Rectangle 3">
            <a:extLst>
              <a:ext uri="{FF2B5EF4-FFF2-40B4-BE49-F238E27FC236}">
                <a16:creationId xmlns:a16="http://schemas.microsoft.com/office/drawing/2014/main" id="{E47C90DD-E6B5-4CFC-943F-DB5E9331CE8F}"/>
              </a:ext>
            </a:extLst>
          </p:cNvPr>
          <p:cNvSpPr>
            <a:spLocks noGrp="1" noChangeArrowheads="1"/>
          </p:cNvSpPr>
          <p:nvPr>
            <p:ph type="body" idx="1"/>
          </p:nvPr>
        </p:nvSpPr>
        <p:spPr>
          <a:xfrm>
            <a:off x="263236" y="3038921"/>
            <a:ext cx="6759864" cy="5944810"/>
          </a:xfrm>
        </p:spPr>
        <p:txBody>
          <a:bodyPr lIns="94135" tIns="47067" rIns="94135" bIns="47067"/>
          <a:lstStyle/>
          <a:p>
            <a:pPr>
              <a:defRPr/>
            </a:pPr>
            <a:r>
              <a:rPr lang="en-US" sz="1000" dirty="0"/>
              <a:t>To further demonstrate that the stock market is a market of extremes, consider this chart:   </a:t>
            </a:r>
          </a:p>
          <a:p>
            <a:pPr lvl="1" algn="just">
              <a:defRPr/>
            </a:pPr>
            <a:r>
              <a:rPr lang="en-US" sz="1000" dirty="0"/>
              <a:t>It divides calendar year returns from 1928 through 2023 into three broad buckets. The years that the market declined are on the left.</a:t>
            </a:r>
          </a:p>
          <a:p>
            <a:pPr lvl="1" algn="just">
              <a:defRPr/>
            </a:pPr>
            <a:r>
              <a:rPr lang="en-US" sz="1000" dirty="0"/>
              <a:t>The years that the market experienced returns between 0% to 20% are in the middle. </a:t>
            </a:r>
          </a:p>
          <a:p>
            <a:pPr lvl="1" algn="just">
              <a:defRPr/>
            </a:pPr>
            <a:r>
              <a:rPr lang="en-US" sz="1000" dirty="0"/>
              <a:t>The years that the market’s total return exceeded 20% are on the right. </a:t>
            </a:r>
          </a:p>
          <a:p>
            <a:pPr>
              <a:defRPr/>
            </a:pPr>
            <a:r>
              <a:rPr lang="en-US" sz="1000" dirty="0"/>
              <a:t>Which of these three buckets would you say contains the largest number of calendar years?  </a:t>
            </a:r>
          </a:p>
          <a:p>
            <a:pPr>
              <a:defRPr/>
            </a:pPr>
            <a:r>
              <a:rPr lang="en-US" sz="1000" i="1" dirty="0"/>
              <a:t>(Take a minute for responses.) </a:t>
            </a:r>
          </a:p>
          <a:p>
            <a:pPr>
              <a:defRPr/>
            </a:pPr>
            <a:r>
              <a:rPr lang="en-US" sz="1000" dirty="0"/>
              <a:t>For many, the logical assumption is that the middle bucket, with returns between 0% to 20%, holds the greatest number of occurrences … but, look closer.   </a:t>
            </a:r>
          </a:p>
          <a:p>
            <a:pPr lvl="1" algn="just">
              <a:defRPr/>
            </a:pPr>
            <a:r>
              <a:rPr lang="en-US" sz="1000" dirty="0"/>
              <a:t>Down years for the market occurred 26 times or 27.1% of the time from 1928 through 2023. </a:t>
            </a:r>
          </a:p>
          <a:p>
            <a:pPr lvl="1" algn="just">
              <a:defRPr/>
            </a:pPr>
            <a:r>
              <a:rPr lang="en-US" sz="1000" dirty="0"/>
              <a:t>The market posted returns of 0% to 20% only 35 years, or 36.5% of the time.  </a:t>
            </a:r>
          </a:p>
          <a:p>
            <a:pPr lvl="1" algn="just">
              <a:defRPr/>
            </a:pPr>
            <a:r>
              <a:rPr lang="en-US" sz="1000" dirty="0"/>
              <a:t>The most common occurrences were years when the market was up more than 20%. This occurred 35 times, or 36.5% of the time.</a:t>
            </a:r>
          </a:p>
          <a:p>
            <a:pPr lvl="1" algn="just">
              <a:defRPr/>
            </a:pPr>
            <a:r>
              <a:rPr lang="en-US" sz="1000" dirty="0"/>
              <a:t>If you normally expect an average annual return of 8% to 12%, it has only happened four times in the 96 years since 1928! </a:t>
            </a:r>
          </a:p>
          <a:p>
            <a:pPr>
              <a:defRPr/>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C2257020-5CEF-4C5A-B77A-588227A0C133}"/>
              </a:ext>
            </a:extLst>
          </p:cNvPr>
          <p:cNvSpPr>
            <a:spLocks noGrp="1" noRot="1" noChangeAspect="1" noChangeArrowheads="1" noTextEdit="1"/>
          </p:cNvSpPr>
          <p:nvPr>
            <p:ph type="sldImg"/>
          </p:nvPr>
        </p:nvSpPr>
        <p:spPr>
          <a:ln/>
        </p:spPr>
      </p:sp>
      <p:sp>
        <p:nvSpPr>
          <p:cNvPr id="54275" name="Rectangle 4">
            <a:extLst>
              <a:ext uri="{FF2B5EF4-FFF2-40B4-BE49-F238E27FC236}">
                <a16:creationId xmlns:a16="http://schemas.microsoft.com/office/drawing/2014/main" id="{227E82FC-35D6-48A2-A64E-1274EF77414A}"/>
              </a:ext>
            </a:extLst>
          </p:cNvPr>
          <p:cNvSpPr>
            <a:spLocks noGrp="1" noChangeArrowheads="1"/>
          </p:cNvSpPr>
          <p:nvPr>
            <p:ph type="body" idx="1"/>
          </p:nvPr>
        </p:nvSpPr>
        <p:spPr/>
        <p:txBody>
          <a:bodyPr lIns="94135" tIns="47067" rIns="94135" bIns="47067"/>
          <a:lstStyle/>
          <a:p>
            <a:pPr>
              <a:defRPr/>
            </a:pPr>
            <a:r>
              <a:rPr lang="en-US" b="0" i="0" dirty="0"/>
              <a:t>Here is another way to look at this market of extremes… </a:t>
            </a:r>
            <a:r>
              <a:rPr lang="en-US" dirty="0"/>
              <a:t>This chart shows every calendar year return from 1928 through 2023.   </a:t>
            </a:r>
          </a:p>
          <a:p>
            <a:pPr>
              <a:defRPr/>
            </a:pPr>
            <a:r>
              <a:rPr lang="en-US" dirty="0"/>
              <a:t>What stands out for you in this chart? </a:t>
            </a:r>
          </a:p>
          <a:p>
            <a:pPr>
              <a:defRPr/>
            </a:pPr>
            <a:r>
              <a:rPr lang="en-US" i="1" dirty="0"/>
              <a:t>(Take a minute for responses.) </a:t>
            </a:r>
          </a:p>
          <a:p>
            <a:pPr>
              <a:defRPr/>
            </a:pPr>
            <a:r>
              <a:rPr lang="en-US" dirty="0"/>
              <a:t>What stands out for me is the yellow line, which represents the long-term historical average return. </a:t>
            </a:r>
          </a:p>
          <a:p>
            <a:pPr>
              <a:buFontTx/>
              <a:buChar char="•"/>
              <a:defRPr/>
            </a:pPr>
            <a:r>
              <a:rPr lang="en-US" dirty="0"/>
              <a:t> As you see, there are very few years where the market finished in or around the yellow line.</a:t>
            </a:r>
          </a:p>
          <a:p>
            <a:pPr>
              <a:buFontTx/>
              <a:buChar char="•"/>
              <a:defRPr/>
            </a:pPr>
            <a:r>
              <a:rPr lang="en-US" dirty="0"/>
              <a:t> Far more often, market returns were either significantly higher or significantly lower.</a:t>
            </a:r>
          </a:p>
          <a:p>
            <a:pPr>
              <a:buFontTx/>
              <a:buChar char="•"/>
              <a:defRPr/>
            </a:pPr>
            <a:r>
              <a:rPr lang="en-US" dirty="0"/>
              <a:t> Moderate or average returns are simply not the norm.</a:t>
            </a:r>
          </a:p>
          <a:p>
            <a:pPr>
              <a:defRPr/>
            </a:pPr>
            <a:r>
              <a:rPr lang="en-US" dirty="0"/>
              <a:t>This is why I believe that what you should expect is what the market has historically been—a market of extremes.</a:t>
            </a:r>
          </a:p>
          <a:p>
            <a:pPr>
              <a:defRPr/>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2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A6CCED91-D2C5-453E-B319-29A71EA69FA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1839" r="15581"/>
          <a:stretch>
            <a:fillRect/>
          </a:stretch>
        </p:blipFill>
        <p:spPr bwMode="auto">
          <a:xfrm>
            <a:off x="6038850" y="0"/>
            <a:ext cx="3105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4A79FD9-D925-45D9-A7DA-662A6E696EAA}"/>
              </a:ext>
            </a:extLst>
          </p:cNvPr>
          <p:cNvSpPr>
            <a:spLocks noGrp="1"/>
          </p:cNvSpPr>
          <p:nvPr>
            <p:ph type="ctrTitle"/>
          </p:nvPr>
        </p:nvSpPr>
        <p:spPr>
          <a:xfrm>
            <a:off x="398463" y="737668"/>
            <a:ext cx="6053612" cy="3438682"/>
          </a:xfrm>
        </p:spPr>
        <p:txBody>
          <a:bodyPr anchor="ctr">
            <a:normAutofit/>
          </a:bodyPr>
          <a:lstStyle>
            <a:lvl1pPr algn="l">
              <a:lnSpc>
                <a:spcPct val="95000"/>
              </a:lnSpc>
              <a:defRPr sz="7200"/>
            </a:lvl1pPr>
          </a:lstStyle>
          <a:p>
            <a:r>
              <a:rPr lang="en-US" noProof="0"/>
              <a:t>Click to edit Master title style</a:t>
            </a:r>
          </a:p>
        </p:txBody>
      </p:sp>
      <p:sp>
        <p:nvSpPr>
          <p:cNvPr id="3" name="Subtitle 2">
            <a:extLst>
              <a:ext uri="{FF2B5EF4-FFF2-40B4-BE49-F238E27FC236}">
                <a16:creationId xmlns:a16="http://schemas.microsoft.com/office/drawing/2014/main" id="{C76218ED-EAF3-4B2E-B594-07CC7613C3D4}"/>
              </a:ext>
            </a:extLst>
          </p:cNvPr>
          <p:cNvSpPr>
            <a:spLocks noGrp="1"/>
          </p:cNvSpPr>
          <p:nvPr>
            <p:ph type="subTitle" idx="1"/>
          </p:nvPr>
        </p:nvSpPr>
        <p:spPr>
          <a:xfrm>
            <a:off x="398463" y="4789255"/>
            <a:ext cx="6053611" cy="407584"/>
          </a:xfrm>
        </p:spPr>
        <p:txBody>
          <a:bodyPr anchor="b"/>
          <a:lstStyle>
            <a:lvl1pPr marL="0" indent="0" algn="l">
              <a:buNone/>
              <a:defRPr sz="1400">
                <a:solidFill>
                  <a:schemeClr val="tx1"/>
                </a:solidFill>
                <a:latin typeface="+mn-lt"/>
              </a:defRPr>
            </a:lvl1pPr>
            <a:lvl2pPr marL="457063" indent="0" algn="r">
              <a:buNone/>
              <a:defRPr sz="1200">
                <a:solidFill>
                  <a:schemeClr val="tx1"/>
                </a:solidFill>
              </a:defRPr>
            </a:lvl2pPr>
            <a:lvl3pPr marL="914126" indent="0" algn="r">
              <a:buNone/>
              <a:defRPr sz="1200">
                <a:solidFill>
                  <a:schemeClr val="tx1"/>
                </a:solidFill>
              </a:defRPr>
            </a:lvl3pPr>
            <a:lvl4pPr marL="1371189" indent="0" algn="r">
              <a:buNone/>
              <a:defRPr sz="1200">
                <a:solidFill>
                  <a:schemeClr val="tx1"/>
                </a:solidFill>
              </a:defRPr>
            </a:lvl4pPr>
            <a:lvl5pPr marL="1828251" indent="0" algn="r">
              <a:buNone/>
              <a:defRPr sz="1200">
                <a:solidFill>
                  <a:schemeClr val="tx1"/>
                </a:solidFill>
              </a:defRPr>
            </a:lvl5pPr>
            <a:lvl6pPr marL="2285314" indent="0" algn="r">
              <a:buNone/>
              <a:defRPr sz="1200">
                <a:solidFill>
                  <a:schemeClr val="tx1"/>
                </a:solidFill>
              </a:defRPr>
            </a:lvl6pPr>
            <a:lvl7pPr marL="2742377" indent="0" algn="r">
              <a:buNone/>
              <a:defRPr sz="1200">
                <a:solidFill>
                  <a:schemeClr val="tx1"/>
                </a:solidFill>
              </a:defRPr>
            </a:lvl7pPr>
            <a:lvl8pPr marL="3199440" indent="0" algn="r">
              <a:buNone/>
              <a:defRPr sz="1200">
                <a:solidFill>
                  <a:schemeClr val="tx1"/>
                </a:solidFill>
              </a:defRPr>
            </a:lvl8pPr>
            <a:lvl9pPr marL="3656503" indent="0" algn="r">
              <a:buNone/>
              <a:defRPr sz="1200">
                <a:solidFill>
                  <a:schemeClr val="tx1"/>
                </a:solidFill>
              </a:defRPr>
            </a:lvl9pPr>
          </a:lstStyle>
          <a:p>
            <a:r>
              <a:rPr lang="en-US" noProof="0"/>
              <a:t>Click to edit Master subtitle style</a:t>
            </a:r>
          </a:p>
        </p:txBody>
      </p:sp>
      <p:sp>
        <p:nvSpPr>
          <p:cNvPr id="5" name="Date Placeholder 3">
            <a:extLst>
              <a:ext uri="{FF2B5EF4-FFF2-40B4-BE49-F238E27FC236}">
                <a16:creationId xmlns:a16="http://schemas.microsoft.com/office/drawing/2014/main" id="{236D8645-7CB7-4335-ADE3-7A4DB6D7872F}"/>
              </a:ext>
            </a:extLst>
          </p:cNvPr>
          <p:cNvSpPr>
            <a:spLocks noGrp="1"/>
          </p:cNvSpPr>
          <p:nvPr>
            <p:ph type="dt" sz="half" idx="10"/>
          </p:nvPr>
        </p:nvSpPr>
        <p:spPr bwMode="black">
          <a:xfrm>
            <a:off x="398463" y="5459413"/>
            <a:ext cx="6053137" cy="268287"/>
          </a:xfrm>
        </p:spPr>
        <p:txBody>
          <a:bodyPr anchor="t"/>
          <a:lstStyle>
            <a:lvl1pPr algn="l">
              <a:defRPr sz="1400">
                <a:solidFill>
                  <a:schemeClr val="tx1"/>
                </a:solidFill>
                <a:latin typeface="+mn-lt"/>
              </a:defRPr>
            </a:lvl1pPr>
          </a:lstStyle>
          <a:p>
            <a:pPr>
              <a:defRPr/>
            </a:pPr>
            <a:fld id="{AF768531-21ED-4F78-B614-7BAE1EE98340}" type="datetime4">
              <a:rPr lang="en-CA" smtClean="0"/>
              <a:t>March 29, 2024</a:t>
            </a:fld>
            <a:endParaRPr lang="en-US"/>
          </a:p>
        </p:txBody>
      </p:sp>
      <p:sp>
        <p:nvSpPr>
          <p:cNvPr id="6" name="Footer Placeholder 4">
            <a:extLst>
              <a:ext uri="{FF2B5EF4-FFF2-40B4-BE49-F238E27FC236}">
                <a16:creationId xmlns:a16="http://schemas.microsoft.com/office/drawing/2014/main" id="{A17CF149-EE95-4FB2-8286-41F3A8F38808}"/>
              </a:ext>
            </a:extLst>
          </p:cNvPr>
          <p:cNvSpPr>
            <a:spLocks noGrp="1"/>
          </p:cNvSpPr>
          <p:nvPr>
            <p:ph type="ftr" sz="quarter" idx="11"/>
          </p:nvPr>
        </p:nvSpPr>
        <p:spPr>
          <a:xfrm>
            <a:off x="341313" y="7010400"/>
            <a:ext cx="8462962" cy="46038"/>
          </a:xfrm>
          <a:prstGeom prst="rect">
            <a:avLst/>
          </a:prstGeom>
        </p:spPr>
        <p:txBody>
          <a:bodyPr/>
          <a:lstStyle>
            <a:lvl1pPr>
              <a:defRPr/>
            </a:lvl1pPr>
          </a:lstStyle>
          <a:p>
            <a:pPr>
              <a:defRPr/>
            </a:pPr>
            <a:r>
              <a:rPr lang="en-US"/>
              <a:t>FOR INSTITUTIONAL/BROKER-DEALER USE ONLY. NOT FOR DISTRIBUTION OR USE WITH THE PUBLIC.</a:t>
            </a:r>
            <a:endParaRPr lang="en-CA"/>
          </a:p>
        </p:txBody>
      </p:sp>
      <p:sp>
        <p:nvSpPr>
          <p:cNvPr id="7" name="Slide Number Placeholder 5">
            <a:extLst>
              <a:ext uri="{FF2B5EF4-FFF2-40B4-BE49-F238E27FC236}">
                <a16:creationId xmlns:a16="http://schemas.microsoft.com/office/drawing/2014/main" id="{39F32A89-DF79-42D0-882C-4E6350F2F7D4}"/>
              </a:ext>
            </a:extLst>
          </p:cNvPr>
          <p:cNvSpPr>
            <a:spLocks noGrp="1"/>
          </p:cNvSpPr>
          <p:nvPr>
            <p:ph type="sldNum" sz="quarter" idx="12"/>
          </p:nvPr>
        </p:nvSpPr>
        <p:spPr bwMode="white">
          <a:xfrm>
            <a:off x="8807450" y="7010400"/>
            <a:ext cx="336550" cy="46038"/>
          </a:xfrm>
        </p:spPr>
        <p:txBody>
          <a:bodyPr/>
          <a:lstStyle>
            <a:lvl1pPr>
              <a:defRPr sz="100">
                <a:solidFill>
                  <a:srgbClr val="E6E6E6"/>
                </a:solidFill>
              </a:defRPr>
            </a:lvl1pPr>
          </a:lstStyle>
          <a:p>
            <a:pPr>
              <a:defRPr/>
            </a:pPr>
            <a:fld id="{63DAF3E6-A6BB-40BD-AA8B-89F8C0C576F3}" type="slidenum">
              <a:rPr lang="en-CA"/>
              <a:pPr>
                <a:defRPr/>
              </a:pPr>
              <a:t>‹#›</a:t>
            </a:fld>
            <a:endParaRPr lang="en-CA"/>
          </a:p>
        </p:txBody>
      </p:sp>
      <p:pic>
        <p:nvPicPr>
          <p:cNvPr id="8" name="Picture 2" descr="US Capitol, Washington, DC">
            <a:extLst>
              <a:ext uri="{FF2B5EF4-FFF2-40B4-BE49-F238E27FC236}">
                <a16:creationId xmlns:a16="http://schemas.microsoft.com/office/drawing/2014/main" id="{748C24B7-3EA0-4C8D-9551-A479DCB6EB46}"/>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10553" r="1868" b="6598"/>
          <a:stretch/>
        </p:blipFill>
        <p:spPr bwMode="auto">
          <a:xfrm>
            <a:off x="5132440" y="0"/>
            <a:ext cx="4011560"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542670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hapter 3">
    <p:spTree>
      <p:nvGrpSpPr>
        <p:cNvPr id="1" name=""/>
        <p:cNvGrpSpPr/>
        <p:nvPr/>
      </p:nvGrpSpPr>
      <p:grpSpPr>
        <a:xfrm>
          <a:off x="0" y="0"/>
          <a:ext cx="0" cy="0"/>
          <a:chOff x="0" y="0"/>
          <a:chExt cx="0" cy="0"/>
        </a:xfrm>
      </p:grpSpPr>
      <p:sp>
        <p:nvSpPr>
          <p:cNvPr id="8" name="Title 7"/>
          <p:cNvSpPr>
            <a:spLocks noGrp="1"/>
          </p:cNvSpPr>
          <p:nvPr>
            <p:ph type="title"/>
          </p:nvPr>
        </p:nvSpPr>
        <p:spPr>
          <a:xfrm>
            <a:off x="398463" y="780239"/>
            <a:ext cx="8360572" cy="4771958"/>
          </a:xfrm>
        </p:spPr>
        <p:txBody>
          <a:bodyPr anchor="ctr">
            <a:normAutofit/>
          </a:bodyPr>
          <a:lstStyle>
            <a:lvl1pPr>
              <a:defRPr sz="7200">
                <a:solidFill>
                  <a:schemeClr val="tx1"/>
                </a:solidFill>
              </a:defRPr>
            </a:lvl1pPr>
          </a:lstStyle>
          <a:p>
            <a:r>
              <a:rPr lang="en-US" noProof="0"/>
              <a:t>Click to edit Master title style</a:t>
            </a:r>
          </a:p>
        </p:txBody>
      </p:sp>
      <p:sp>
        <p:nvSpPr>
          <p:cNvPr id="2" name="Date Placeholder 1">
            <a:extLst>
              <a:ext uri="{FF2B5EF4-FFF2-40B4-BE49-F238E27FC236}">
                <a16:creationId xmlns:a16="http://schemas.microsoft.com/office/drawing/2014/main" id="{BBC8071C-8C81-4B13-B78E-B4C2F8938288}"/>
              </a:ext>
            </a:extLst>
          </p:cNvPr>
          <p:cNvSpPr>
            <a:spLocks noGrp="1"/>
          </p:cNvSpPr>
          <p:nvPr>
            <p:ph type="dt" sz="half" idx="10"/>
          </p:nvPr>
        </p:nvSpPr>
        <p:spPr/>
        <p:txBody>
          <a:bodyPr/>
          <a:lstStyle/>
          <a:p>
            <a:pPr>
              <a:defRPr/>
            </a:pPr>
            <a:fld id="{0EDA74BE-E45F-4FBD-884B-3CF0B52C9127}" type="datetime4">
              <a:rPr lang="en-CA" smtClean="0"/>
              <a:t>March 29, 2024</a:t>
            </a:fld>
            <a:endParaRPr lang="en-US"/>
          </a:p>
        </p:txBody>
      </p:sp>
      <p:sp>
        <p:nvSpPr>
          <p:cNvPr id="6" name="Footer Placeholder 5">
            <a:extLst>
              <a:ext uri="{FF2B5EF4-FFF2-40B4-BE49-F238E27FC236}">
                <a16:creationId xmlns:a16="http://schemas.microsoft.com/office/drawing/2014/main" id="{551EFBBB-5DDE-4DEB-AC5B-B99EAA3B01BB}"/>
              </a:ext>
            </a:extLst>
          </p:cNvPr>
          <p:cNvSpPr>
            <a:spLocks noGrp="1"/>
          </p:cNvSpPr>
          <p:nvPr>
            <p:ph type="ftr" sz="quarter" idx="11"/>
          </p:nvPr>
        </p:nvSpPr>
        <p:spPr/>
        <p:txBody>
          <a:bodyPr/>
          <a:lstStyle/>
          <a:p>
            <a:r>
              <a:rPr lang="en-US"/>
              <a:t>FOR FINANCIAL PROFESSIONAL USE ONLY. NOT FOR DISTRIBUTION OR USE WITH THE PUBLIC.</a:t>
            </a:r>
          </a:p>
        </p:txBody>
      </p:sp>
      <p:sp>
        <p:nvSpPr>
          <p:cNvPr id="7" name="Slide Number Placeholder 6">
            <a:extLst>
              <a:ext uri="{FF2B5EF4-FFF2-40B4-BE49-F238E27FC236}">
                <a16:creationId xmlns:a16="http://schemas.microsoft.com/office/drawing/2014/main" id="{1D3288BF-FD01-47C8-B59E-E4DB19FFC9ED}"/>
              </a:ext>
            </a:extLst>
          </p:cNvPr>
          <p:cNvSpPr>
            <a:spLocks noGrp="1"/>
          </p:cNvSpPr>
          <p:nvPr>
            <p:ph type="sldNum" sz="quarter" idx="12"/>
          </p:nvPr>
        </p:nvSpPr>
        <p:spPr/>
        <p:txBody>
          <a:bodyPr/>
          <a:lstStyle/>
          <a:p>
            <a:pPr>
              <a:defRPr/>
            </a:pPr>
            <a:fld id="{1EEDA745-9936-4A17-800E-6B5675F0F699}" type="slidenum">
              <a:rPr lang="en-CA" smtClean="0"/>
              <a:pPr>
                <a:defRPr/>
              </a:pPr>
              <a:t>‹#›</a:t>
            </a:fld>
            <a:endParaRPr lang="en-CA"/>
          </a:p>
        </p:txBody>
      </p:sp>
    </p:spTree>
    <p:custDataLst>
      <p:tags r:id="rId1"/>
    </p:custDataLst>
    <p:extLst>
      <p:ext uri="{BB962C8B-B14F-4D97-AF65-F5344CB8AC3E}">
        <p14:creationId xmlns:p14="http://schemas.microsoft.com/office/powerpoint/2010/main" val="58693830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8463" y="472438"/>
            <a:ext cx="8347076" cy="792167"/>
          </a:xfrm>
        </p:spPr>
        <p:txBody>
          <a:bodyPr/>
          <a:lstStyle/>
          <a:p>
            <a:r>
              <a:rPr lang="en-US" noProof="0"/>
              <a:t>Click to edit Master title style</a:t>
            </a:r>
          </a:p>
        </p:txBody>
      </p:sp>
      <p:sp>
        <p:nvSpPr>
          <p:cNvPr id="6" name="Date Placeholder 5">
            <a:extLst>
              <a:ext uri="{FF2B5EF4-FFF2-40B4-BE49-F238E27FC236}">
                <a16:creationId xmlns:a16="http://schemas.microsoft.com/office/drawing/2014/main" id="{5A6B2CF4-2157-4751-AD63-E7677797A462}"/>
              </a:ext>
            </a:extLst>
          </p:cNvPr>
          <p:cNvSpPr>
            <a:spLocks noGrp="1"/>
          </p:cNvSpPr>
          <p:nvPr>
            <p:ph type="dt" sz="half" idx="10"/>
          </p:nvPr>
        </p:nvSpPr>
        <p:spPr/>
        <p:txBody>
          <a:bodyPr/>
          <a:lstStyle/>
          <a:p>
            <a:pPr>
              <a:defRPr/>
            </a:pPr>
            <a:fld id="{A875D39A-10AA-4ED2-AEB3-32515F171814}" type="datetime4">
              <a:rPr lang="en-CA" smtClean="0"/>
              <a:t>March 29, 2024</a:t>
            </a:fld>
            <a:endParaRPr lang="en-US"/>
          </a:p>
        </p:txBody>
      </p:sp>
      <p:sp>
        <p:nvSpPr>
          <p:cNvPr id="7" name="Footer Placeholder 6">
            <a:extLst>
              <a:ext uri="{FF2B5EF4-FFF2-40B4-BE49-F238E27FC236}">
                <a16:creationId xmlns:a16="http://schemas.microsoft.com/office/drawing/2014/main" id="{195DC182-E590-4438-BBBB-35EE2D975426}"/>
              </a:ext>
            </a:extLst>
          </p:cNvPr>
          <p:cNvSpPr>
            <a:spLocks noGrp="1"/>
          </p:cNvSpPr>
          <p:nvPr>
            <p:ph type="ftr" sz="quarter" idx="11"/>
          </p:nvPr>
        </p:nvSpPr>
        <p:spPr/>
        <p:txBody>
          <a:bodyPr/>
          <a:lstStyle/>
          <a:p>
            <a:r>
              <a:rPr lang="en-US"/>
              <a:t>FOR FINANCIAL PROFESSIONAL USE ONLY. NOT FOR DISTRIBUTION OR USE WITH THE PUBLIC.</a:t>
            </a:r>
          </a:p>
        </p:txBody>
      </p:sp>
      <p:sp>
        <p:nvSpPr>
          <p:cNvPr id="8" name="Slide Number Placeholder 7">
            <a:extLst>
              <a:ext uri="{FF2B5EF4-FFF2-40B4-BE49-F238E27FC236}">
                <a16:creationId xmlns:a16="http://schemas.microsoft.com/office/drawing/2014/main" id="{22E2A8ED-D32E-46AC-A6F5-3034D74C8B8A}"/>
              </a:ext>
            </a:extLst>
          </p:cNvPr>
          <p:cNvSpPr>
            <a:spLocks noGrp="1"/>
          </p:cNvSpPr>
          <p:nvPr>
            <p:ph type="sldNum" sz="quarter" idx="12"/>
          </p:nvPr>
        </p:nvSpPr>
        <p:spPr/>
        <p:txBody>
          <a:bodyPr/>
          <a:lstStyle/>
          <a:p>
            <a:pPr>
              <a:defRPr/>
            </a:pPr>
            <a:fld id="{1EEDA745-9936-4A17-800E-6B5675F0F699}" type="slidenum">
              <a:rPr lang="en-CA" smtClean="0"/>
              <a:pPr>
                <a:defRPr/>
              </a:pPr>
              <a:t>‹#›</a:t>
            </a:fld>
            <a:endParaRPr lang="en-CA"/>
          </a:p>
        </p:txBody>
      </p:sp>
    </p:spTree>
    <p:custDataLst>
      <p:tags r:id="rId1"/>
    </p:custDataLst>
    <p:extLst>
      <p:ext uri="{BB962C8B-B14F-4D97-AF65-F5344CB8AC3E}">
        <p14:creationId xmlns:p14="http://schemas.microsoft.com/office/powerpoint/2010/main" val="99149747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with source">
    <p:spTree>
      <p:nvGrpSpPr>
        <p:cNvPr id="1" name=""/>
        <p:cNvGrpSpPr/>
        <p:nvPr/>
      </p:nvGrpSpPr>
      <p:grpSpPr>
        <a:xfrm>
          <a:off x="0" y="0"/>
          <a:ext cx="0" cy="0"/>
          <a:chOff x="0" y="0"/>
          <a:chExt cx="0" cy="0"/>
        </a:xfrm>
      </p:grpSpPr>
      <p:sp>
        <p:nvSpPr>
          <p:cNvPr id="2" name="Title 1"/>
          <p:cNvSpPr>
            <a:spLocks noGrp="1"/>
          </p:cNvSpPr>
          <p:nvPr>
            <p:ph type="title"/>
          </p:nvPr>
        </p:nvSpPr>
        <p:spPr>
          <a:xfrm>
            <a:off x="398464" y="472438"/>
            <a:ext cx="8356240" cy="792167"/>
          </a:xfrm>
        </p:spPr>
        <p:txBody>
          <a:bodyPr/>
          <a:lstStyle/>
          <a:p>
            <a:r>
              <a:rPr lang="en-US" noProof="0"/>
              <a:t>Click to edit Master title style</a:t>
            </a:r>
          </a:p>
        </p:txBody>
      </p:sp>
      <p:sp>
        <p:nvSpPr>
          <p:cNvPr id="6" name="Text Placeholder 8">
            <a:extLst>
              <a:ext uri="{FF2B5EF4-FFF2-40B4-BE49-F238E27FC236}">
                <a16:creationId xmlns:a16="http://schemas.microsoft.com/office/drawing/2014/main" id="{CCA64D4B-F13B-4926-B9D7-FE0892242567}"/>
              </a:ext>
            </a:extLst>
          </p:cNvPr>
          <p:cNvSpPr>
            <a:spLocks noGrp="1"/>
          </p:cNvSpPr>
          <p:nvPr>
            <p:ph type="body" sz="quarter" idx="15"/>
          </p:nvPr>
        </p:nvSpPr>
        <p:spPr>
          <a:xfrm>
            <a:off x="3215111" y="6168123"/>
            <a:ext cx="5137867" cy="402451"/>
          </a:xfrm>
        </p:spPr>
        <p:txBody>
          <a:bodyPr anchor="b"/>
          <a:lstStyle>
            <a:lvl1pPr marL="0" indent="0">
              <a:lnSpc>
                <a:spcPct val="90000"/>
              </a:lnSpc>
              <a:spcBef>
                <a:spcPts val="0"/>
              </a:spcBef>
              <a:buNone/>
              <a:defRPr sz="800">
                <a:latin typeface="+mn-lt"/>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noProof="0"/>
              <a:t>Edit Master text styles</a:t>
            </a:r>
          </a:p>
        </p:txBody>
      </p:sp>
      <p:sp>
        <p:nvSpPr>
          <p:cNvPr id="3" name="Date Placeholder 2">
            <a:extLst>
              <a:ext uri="{FF2B5EF4-FFF2-40B4-BE49-F238E27FC236}">
                <a16:creationId xmlns:a16="http://schemas.microsoft.com/office/drawing/2014/main" id="{84122C90-6F35-4285-A106-DA62404A99E3}"/>
              </a:ext>
            </a:extLst>
          </p:cNvPr>
          <p:cNvSpPr>
            <a:spLocks noGrp="1"/>
          </p:cNvSpPr>
          <p:nvPr>
            <p:ph type="dt" sz="half" idx="16"/>
          </p:nvPr>
        </p:nvSpPr>
        <p:spPr/>
        <p:txBody>
          <a:bodyPr/>
          <a:lstStyle/>
          <a:p>
            <a:pPr>
              <a:defRPr/>
            </a:pPr>
            <a:fld id="{627D022B-1DD5-4577-B69B-0F625D338DB8}" type="datetime4">
              <a:rPr lang="en-CA" smtClean="0"/>
              <a:t>March 29, 2024</a:t>
            </a:fld>
            <a:endParaRPr lang="en-US"/>
          </a:p>
        </p:txBody>
      </p:sp>
      <p:sp>
        <p:nvSpPr>
          <p:cNvPr id="8" name="Footer Placeholder 7">
            <a:extLst>
              <a:ext uri="{FF2B5EF4-FFF2-40B4-BE49-F238E27FC236}">
                <a16:creationId xmlns:a16="http://schemas.microsoft.com/office/drawing/2014/main" id="{ACF04682-DFC5-43D4-8A3F-E90704CF6454}"/>
              </a:ext>
            </a:extLst>
          </p:cNvPr>
          <p:cNvSpPr>
            <a:spLocks noGrp="1"/>
          </p:cNvSpPr>
          <p:nvPr>
            <p:ph type="ftr" sz="quarter" idx="17"/>
          </p:nvPr>
        </p:nvSpPr>
        <p:spPr/>
        <p:txBody>
          <a:bodyPr/>
          <a:lstStyle/>
          <a:p>
            <a:r>
              <a:rPr lang="en-US"/>
              <a:t>FOR FINANCIAL PROFESSIONAL USE ONLY. NOT FOR DISTRIBUTION OR USE WITH THE PUBLIC.</a:t>
            </a:r>
          </a:p>
        </p:txBody>
      </p:sp>
      <p:sp>
        <p:nvSpPr>
          <p:cNvPr id="9" name="Slide Number Placeholder 8">
            <a:extLst>
              <a:ext uri="{FF2B5EF4-FFF2-40B4-BE49-F238E27FC236}">
                <a16:creationId xmlns:a16="http://schemas.microsoft.com/office/drawing/2014/main" id="{8C0923EA-9220-4FCA-8B50-72E418E627C8}"/>
              </a:ext>
            </a:extLst>
          </p:cNvPr>
          <p:cNvSpPr>
            <a:spLocks noGrp="1"/>
          </p:cNvSpPr>
          <p:nvPr>
            <p:ph type="sldNum" sz="quarter" idx="18"/>
          </p:nvPr>
        </p:nvSpPr>
        <p:spPr/>
        <p:txBody>
          <a:bodyPr/>
          <a:lstStyle/>
          <a:p>
            <a:pPr>
              <a:defRPr/>
            </a:pPr>
            <a:fld id="{1EEDA745-9936-4A17-800E-6B5675F0F699}" type="slidenum">
              <a:rPr lang="en-CA" smtClean="0"/>
              <a:pPr>
                <a:defRPr/>
              </a:pPr>
              <a:t>‹#›</a:t>
            </a:fld>
            <a:endParaRPr lang="en-CA"/>
          </a:p>
        </p:txBody>
      </p:sp>
    </p:spTree>
    <p:custDataLst>
      <p:tags r:id="rId1"/>
    </p:custDataLst>
    <p:extLst>
      <p:ext uri="{BB962C8B-B14F-4D97-AF65-F5344CB8AC3E}">
        <p14:creationId xmlns:p14="http://schemas.microsoft.com/office/powerpoint/2010/main" val="385691588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98464" y="472438"/>
            <a:ext cx="8356240" cy="792167"/>
          </a:xfrm>
        </p:spPr>
        <p:txBody>
          <a:bodyPr/>
          <a:lstStyle/>
          <a:p>
            <a:r>
              <a:rPr lang="en-US" noProof="0"/>
              <a:t>Click to edit Master title style</a:t>
            </a:r>
          </a:p>
        </p:txBody>
      </p:sp>
      <p:sp>
        <p:nvSpPr>
          <p:cNvPr id="3" name="Content Placeholder 2"/>
          <p:cNvSpPr>
            <a:spLocks noGrp="1"/>
          </p:cNvSpPr>
          <p:nvPr>
            <p:ph sz="half" idx="1"/>
          </p:nvPr>
        </p:nvSpPr>
        <p:spPr>
          <a:xfrm>
            <a:off x="398464" y="1434588"/>
            <a:ext cx="4049680" cy="4592006"/>
          </a:xfrm>
        </p:spPr>
        <p:txBody>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4708048" y="1434191"/>
            <a:ext cx="4046656" cy="4596370"/>
          </a:xfrm>
        </p:spPr>
        <p:txBody>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Date Placeholder 1">
            <a:extLst>
              <a:ext uri="{FF2B5EF4-FFF2-40B4-BE49-F238E27FC236}">
                <a16:creationId xmlns:a16="http://schemas.microsoft.com/office/drawing/2014/main" id="{94620C37-C842-4892-8451-0D7E76D67B6C}"/>
              </a:ext>
            </a:extLst>
          </p:cNvPr>
          <p:cNvSpPr>
            <a:spLocks noGrp="1"/>
          </p:cNvSpPr>
          <p:nvPr>
            <p:ph type="dt" sz="half" idx="10"/>
          </p:nvPr>
        </p:nvSpPr>
        <p:spPr/>
        <p:txBody>
          <a:bodyPr/>
          <a:lstStyle/>
          <a:p>
            <a:pPr>
              <a:defRPr/>
            </a:pPr>
            <a:fld id="{57A4F124-5658-4005-9395-B2DAC266568C}" type="datetime4">
              <a:rPr lang="en-CA" smtClean="0"/>
              <a:t>March 29, 2024</a:t>
            </a:fld>
            <a:endParaRPr lang="en-US"/>
          </a:p>
        </p:txBody>
      </p:sp>
      <p:sp>
        <p:nvSpPr>
          <p:cNvPr id="9" name="Footer Placeholder 8">
            <a:extLst>
              <a:ext uri="{FF2B5EF4-FFF2-40B4-BE49-F238E27FC236}">
                <a16:creationId xmlns:a16="http://schemas.microsoft.com/office/drawing/2014/main" id="{549C67CF-E812-4DC5-A24C-8DE3E8D854A2}"/>
              </a:ext>
            </a:extLst>
          </p:cNvPr>
          <p:cNvSpPr>
            <a:spLocks noGrp="1"/>
          </p:cNvSpPr>
          <p:nvPr>
            <p:ph type="ftr" sz="quarter" idx="11"/>
          </p:nvPr>
        </p:nvSpPr>
        <p:spPr/>
        <p:txBody>
          <a:bodyPr/>
          <a:lstStyle/>
          <a:p>
            <a:r>
              <a:rPr lang="en-US"/>
              <a:t>FOR FINANCIAL PROFESSIONAL USE ONLY. NOT FOR DISTRIBUTION OR USE WITH THE PUBLIC.</a:t>
            </a:r>
          </a:p>
        </p:txBody>
      </p:sp>
      <p:sp>
        <p:nvSpPr>
          <p:cNvPr id="10" name="Slide Number Placeholder 9">
            <a:extLst>
              <a:ext uri="{FF2B5EF4-FFF2-40B4-BE49-F238E27FC236}">
                <a16:creationId xmlns:a16="http://schemas.microsoft.com/office/drawing/2014/main" id="{28ED1579-BA56-4FFD-8187-AA03D581AD85}"/>
              </a:ext>
            </a:extLst>
          </p:cNvPr>
          <p:cNvSpPr>
            <a:spLocks noGrp="1"/>
          </p:cNvSpPr>
          <p:nvPr>
            <p:ph type="sldNum" sz="quarter" idx="12"/>
          </p:nvPr>
        </p:nvSpPr>
        <p:spPr/>
        <p:txBody>
          <a:bodyPr/>
          <a:lstStyle/>
          <a:p>
            <a:pPr>
              <a:defRPr/>
            </a:pPr>
            <a:fld id="{1EEDA745-9936-4A17-800E-6B5675F0F699}" type="slidenum">
              <a:rPr lang="en-CA" smtClean="0"/>
              <a:pPr>
                <a:defRPr/>
              </a:pPr>
              <a:t>‹#›</a:t>
            </a:fld>
            <a:endParaRPr lang="en-CA"/>
          </a:p>
        </p:txBody>
      </p:sp>
    </p:spTree>
    <p:custDataLst>
      <p:tags r:id="rId1"/>
    </p:custDataLst>
    <p:extLst>
      <p:ext uri="{BB962C8B-B14F-4D97-AF65-F5344CB8AC3E}">
        <p14:creationId xmlns:p14="http://schemas.microsoft.com/office/powerpoint/2010/main" val="2243215085"/>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98463" y="472438"/>
            <a:ext cx="8347076" cy="792167"/>
          </a:xfrm>
        </p:spPr>
        <p:txBody>
          <a:bodyPr/>
          <a:lstStyle>
            <a:lvl1pPr>
              <a:defRPr/>
            </a:lvl1pPr>
          </a:lstStyle>
          <a:p>
            <a:r>
              <a:rPr lang="en-US" noProof="0"/>
              <a:t>Click to edit Master title style</a:t>
            </a:r>
          </a:p>
        </p:txBody>
      </p:sp>
      <p:sp>
        <p:nvSpPr>
          <p:cNvPr id="3" name="Text Placeholder 2"/>
          <p:cNvSpPr>
            <a:spLocks noGrp="1"/>
          </p:cNvSpPr>
          <p:nvPr>
            <p:ph type="body" idx="1"/>
          </p:nvPr>
        </p:nvSpPr>
        <p:spPr>
          <a:xfrm>
            <a:off x="398463" y="1435608"/>
            <a:ext cx="4050792" cy="639762"/>
          </a:xfrm>
        </p:spPr>
        <p:txBody>
          <a:bodyPr anchor="t"/>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398463" y="2126106"/>
            <a:ext cx="4050792" cy="3917743"/>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4695952" y="1435608"/>
            <a:ext cx="4049587" cy="639762"/>
          </a:xfrm>
        </p:spPr>
        <p:txBody>
          <a:bodyPr anchor="t"/>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4695952" y="2126106"/>
            <a:ext cx="4049587" cy="3917743"/>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Date Placeholder 9">
            <a:extLst>
              <a:ext uri="{FF2B5EF4-FFF2-40B4-BE49-F238E27FC236}">
                <a16:creationId xmlns:a16="http://schemas.microsoft.com/office/drawing/2014/main" id="{059FD86B-1A92-42A5-AB57-5F916B5DF340}"/>
              </a:ext>
            </a:extLst>
          </p:cNvPr>
          <p:cNvSpPr>
            <a:spLocks noGrp="1"/>
          </p:cNvSpPr>
          <p:nvPr>
            <p:ph type="dt" sz="half" idx="10"/>
          </p:nvPr>
        </p:nvSpPr>
        <p:spPr/>
        <p:txBody>
          <a:bodyPr/>
          <a:lstStyle/>
          <a:p>
            <a:pPr>
              <a:defRPr/>
            </a:pPr>
            <a:fld id="{8CE90F23-258A-4A66-94B3-4501D1A5FF4E}" type="datetime4">
              <a:rPr lang="en-CA" smtClean="0"/>
              <a:t>March 29, 2024</a:t>
            </a:fld>
            <a:endParaRPr lang="en-US"/>
          </a:p>
        </p:txBody>
      </p:sp>
      <p:sp>
        <p:nvSpPr>
          <p:cNvPr id="11" name="Footer Placeholder 10">
            <a:extLst>
              <a:ext uri="{FF2B5EF4-FFF2-40B4-BE49-F238E27FC236}">
                <a16:creationId xmlns:a16="http://schemas.microsoft.com/office/drawing/2014/main" id="{95BD52E4-4965-4A49-97A1-150ECFAE4CBB}"/>
              </a:ext>
            </a:extLst>
          </p:cNvPr>
          <p:cNvSpPr>
            <a:spLocks noGrp="1"/>
          </p:cNvSpPr>
          <p:nvPr>
            <p:ph type="ftr" sz="quarter" idx="11"/>
          </p:nvPr>
        </p:nvSpPr>
        <p:spPr/>
        <p:txBody>
          <a:bodyPr/>
          <a:lstStyle/>
          <a:p>
            <a:r>
              <a:rPr lang="en-US"/>
              <a:t>FOR FINANCIAL PROFESSIONAL USE ONLY. NOT FOR DISTRIBUTION OR USE WITH THE PUBLIC.</a:t>
            </a:r>
          </a:p>
        </p:txBody>
      </p:sp>
      <p:sp>
        <p:nvSpPr>
          <p:cNvPr id="12" name="Slide Number Placeholder 11">
            <a:extLst>
              <a:ext uri="{FF2B5EF4-FFF2-40B4-BE49-F238E27FC236}">
                <a16:creationId xmlns:a16="http://schemas.microsoft.com/office/drawing/2014/main" id="{C4040BE2-FD68-4BE7-9E68-4382363072AA}"/>
              </a:ext>
            </a:extLst>
          </p:cNvPr>
          <p:cNvSpPr>
            <a:spLocks noGrp="1"/>
          </p:cNvSpPr>
          <p:nvPr>
            <p:ph type="sldNum" sz="quarter" idx="12"/>
          </p:nvPr>
        </p:nvSpPr>
        <p:spPr/>
        <p:txBody>
          <a:bodyPr/>
          <a:lstStyle/>
          <a:p>
            <a:pPr>
              <a:defRPr/>
            </a:pPr>
            <a:fld id="{1EEDA745-9936-4A17-800E-6B5675F0F699}" type="slidenum">
              <a:rPr lang="en-CA" smtClean="0"/>
              <a:pPr>
                <a:defRPr/>
              </a:pPr>
              <a:t>‹#›</a:t>
            </a:fld>
            <a:endParaRPr lang="en-CA"/>
          </a:p>
        </p:txBody>
      </p:sp>
    </p:spTree>
    <p:custDataLst>
      <p:tags r:id="rId1"/>
    </p:custDataLst>
    <p:extLst>
      <p:ext uri="{BB962C8B-B14F-4D97-AF65-F5344CB8AC3E}">
        <p14:creationId xmlns:p14="http://schemas.microsoft.com/office/powerpoint/2010/main" val="3732909409"/>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81C657-82FA-474E-9385-A9BE98ED2238}"/>
              </a:ext>
            </a:extLst>
          </p:cNvPr>
          <p:cNvSpPr/>
          <p:nvPr userDrawn="1"/>
        </p:nvSpPr>
        <p:spPr bwMode="hidden">
          <a:xfrm>
            <a:off x="0" y="0"/>
            <a:ext cx="30416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5" name="Graphic 9">
            <a:extLst>
              <a:ext uri="{FF2B5EF4-FFF2-40B4-BE49-F238E27FC236}">
                <a16:creationId xmlns:a16="http://schemas.microsoft.com/office/drawing/2014/main" id="{D57263F4-22FB-429E-950C-4314698743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5322" t="22183" r="5322" b="17371"/>
          <a:stretch>
            <a:fillRect/>
          </a:stretch>
        </p:blipFill>
        <p:spPr bwMode="black">
          <a:xfrm>
            <a:off x="374650" y="6353175"/>
            <a:ext cx="2465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8463" y="463844"/>
            <a:ext cx="2469787" cy="3401475"/>
          </a:xfrm>
        </p:spPr>
        <p:txBody>
          <a:bodyPr>
            <a:noAutofit/>
          </a:bodyPr>
          <a:lstStyle>
            <a:lvl1pPr>
              <a:lnSpc>
                <a:spcPct val="95000"/>
              </a:lnSpc>
              <a:spcBef>
                <a:spcPts val="0"/>
              </a:spcBef>
              <a:defRPr sz="3200" baseline="0">
                <a:solidFill>
                  <a:schemeClr val="bg1"/>
                </a:solidFill>
              </a:defRPr>
            </a:lvl1pPr>
          </a:lstStyle>
          <a:p>
            <a:r>
              <a:rPr lang="en-US" noProof="0"/>
              <a:t>Click to edit Master title style</a:t>
            </a: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p:nvPr>
        </p:nvSpPr>
        <p:spPr>
          <a:xfrm>
            <a:off x="3270902" y="6170281"/>
            <a:ext cx="5082076" cy="402451"/>
          </a:xfrm>
        </p:spPr>
        <p:txBody>
          <a:bodyPr anchor="b"/>
          <a:lstStyle>
            <a:lvl1pPr marL="0" indent="0">
              <a:lnSpc>
                <a:spcPct val="90000"/>
              </a:lnSpc>
              <a:spcBef>
                <a:spcPts val="0"/>
              </a:spcBef>
              <a:buNone/>
              <a:defRPr sz="800">
                <a:latin typeface="+mn-lt"/>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noProof="0"/>
              <a:t>Edit Master text styles</a:t>
            </a:r>
          </a:p>
        </p:txBody>
      </p:sp>
      <p:sp>
        <p:nvSpPr>
          <p:cNvPr id="3" name="Date Placeholder 2">
            <a:extLst>
              <a:ext uri="{FF2B5EF4-FFF2-40B4-BE49-F238E27FC236}">
                <a16:creationId xmlns:a16="http://schemas.microsoft.com/office/drawing/2014/main" id="{2961D7B7-F10A-4A2C-8F5C-F4A153A5A408}"/>
              </a:ext>
            </a:extLst>
          </p:cNvPr>
          <p:cNvSpPr>
            <a:spLocks noGrp="1"/>
          </p:cNvSpPr>
          <p:nvPr>
            <p:ph type="dt" sz="half" idx="14"/>
          </p:nvPr>
        </p:nvSpPr>
        <p:spPr/>
        <p:txBody>
          <a:bodyPr/>
          <a:lstStyle/>
          <a:p>
            <a:pPr>
              <a:defRPr/>
            </a:pPr>
            <a:fld id="{84E7A953-98B9-4DC3-824F-0025BA9B01C3}" type="datetime4">
              <a:rPr lang="en-CA" smtClean="0"/>
              <a:t>March 29, 2024</a:t>
            </a:fld>
            <a:endParaRPr lang="en-US"/>
          </a:p>
        </p:txBody>
      </p:sp>
      <p:sp>
        <p:nvSpPr>
          <p:cNvPr id="9" name="Footer Placeholder 8">
            <a:extLst>
              <a:ext uri="{FF2B5EF4-FFF2-40B4-BE49-F238E27FC236}">
                <a16:creationId xmlns:a16="http://schemas.microsoft.com/office/drawing/2014/main" id="{7AA6250D-DFF9-4D25-B5BA-9F483FA1D0E4}"/>
              </a:ext>
            </a:extLst>
          </p:cNvPr>
          <p:cNvSpPr>
            <a:spLocks noGrp="1"/>
          </p:cNvSpPr>
          <p:nvPr>
            <p:ph type="ftr" sz="quarter" idx="15"/>
          </p:nvPr>
        </p:nvSpPr>
        <p:spPr>
          <a:xfrm>
            <a:off x="3270902" y="6671810"/>
            <a:ext cx="5873098" cy="182880"/>
          </a:xfrm>
        </p:spPr>
        <p:txBody>
          <a:bodyPr lIns="0"/>
          <a:lstStyle>
            <a:lvl1pPr algn="l">
              <a:defRPr/>
            </a:lvl1pPr>
          </a:lstStyle>
          <a:p>
            <a:r>
              <a:rPr lang="en-US"/>
              <a:t>FOR FINANCIAL PROFESSIONAL USE ONLY. NOT FOR DISTRIBUTION OR USE WITH THE PUBLIC.</a:t>
            </a:r>
          </a:p>
        </p:txBody>
      </p:sp>
      <p:sp>
        <p:nvSpPr>
          <p:cNvPr id="10" name="Slide Number Placeholder 9">
            <a:extLst>
              <a:ext uri="{FF2B5EF4-FFF2-40B4-BE49-F238E27FC236}">
                <a16:creationId xmlns:a16="http://schemas.microsoft.com/office/drawing/2014/main" id="{CEAF2981-7289-4638-A59E-1C3DBF0CE2AB}"/>
              </a:ext>
            </a:extLst>
          </p:cNvPr>
          <p:cNvSpPr>
            <a:spLocks noGrp="1"/>
          </p:cNvSpPr>
          <p:nvPr>
            <p:ph type="sldNum" sz="quarter" idx="16"/>
          </p:nvPr>
        </p:nvSpPr>
        <p:spPr/>
        <p:txBody>
          <a:bodyPr/>
          <a:lstStyle/>
          <a:p>
            <a:pPr>
              <a:defRPr/>
            </a:pPr>
            <a:fld id="{1EEDA745-9936-4A17-800E-6B5675F0F699}" type="slidenum">
              <a:rPr lang="en-CA" smtClean="0"/>
              <a:pPr>
                <a:defRPr/>
              </a:pPr>
              <a:t>‹#›</a:t>
            </a:fld>
            <a:endParaRPr lang="en-CA"/>
          </a:p>
        </p:txBody>
      </p:sp>
    </p:spTree>
    <p:custDataLst>
      <p:tags r:id="rId1"/>
    </p:custDataLst>
    <p:extLst>
      <p:ext uri="{BB962C8B-B14F-4D97-AF65-F5344CB8AC3E}">
        <p14:creationId xmlns:p14="http://schemas.microsoft.com/office/powerpoint/2010/main" val="44208878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B92686-40BD-4E64-9B2F-3B890BDCC879}"/>
              </a:ext>
            </a:extLst>
          </p:cNvPr>
          <p:cNvSpPr/>
          <p:nvPr userDrawn="1"/>
        </p:nvSpPr>
        <p:spPr bwMode="hidden">
          <a:xfrm>
            <a:off x="0" y="0"/>
            <a:ext cx="30416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5" name="Graphic 9">
            <a:extLst>
              <a:ext uri="{FF2B5EF4-FFF2-40B4-BE49-F238E27FC236}">
                <a16:creationId xmlns:a16="http://schemas.microsoft.com/office/drawing/2014/main" id="{D88E2240-A2F9-48D3-A6E2-CE2387F9891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5322" t="22183" r="5322" b="17371"/>
          <a:stretch>
            <a:fillRect/>
          </a:stretch>
        </p:blipFill>
        <p:spPr bwMode="black">
          <a:xfrm>
            <a:off x="374650" y="6353175"/>
            <a:ext cx="2465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0572" y="463844"/>
            <a:ext cx="2467680" cy="3401475"/>
          </a:xfrm>
        </p:spPr>
        <p:txBody>
          <a:bodyPr>
            <a:noAutofit/>
          </a:bodyPr>
          <a:lstStyle>
            <a:lvl1pPr>
              <a:lnSpc>
                <a:spcPct val="95000"/>
              </a:lnSpc>
              <a:spcBef>
                <a:spcPts val="0"/>
              </a:spcBef>
              <a:defRPr sz="3200" baseline="0">
                <a:solidFill>
                  <a:schemeClr val="bg1"/>
                </a:solidFill>
              </a:defRPr>
            </a:lvl1pPr>
          </a:lstStyle>
          <a:p>
            <a:r>
              <a:rPr lang="en-US" noProof="0"/>
              <a:t>Click to edit Master title style</a:t>
            </a: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p:nvPr>
        </p:nvSpPr>
        <p:spPr>
          <a:xfrm>
            <a:off x="3270901" y="6170281"/>
            <a:ext cx="5082077" cy="402451"/>
          </a:xfrm>
        </p:spPr>
        <p:txBody>
          <a:bodyPr anchor="b"/>
          <a:lstStyle>
            <a:lvl1pPr marL="0" indent="0">
              <a:lnSpc>
                <a:spcPct val="90000"/>
              </a:lnSpc>
              <a:spcBef>
                <a:spcPts val="0"/>
              </a:spcBef>
              <a:buNone/>
              <a:defRPr sz="800">
                <a:latin typeface="+mn-lt"/>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noProof="0"/>
              <a:t>Edit Master text styles</a:t>
            </a:r>
          </a:p>
        </p:txBody>
      </p:sp>
      <p:sp>
        <p:nvSpPr>
          <p:cNvPr id="3" name="Date Placeholder 2">
            <a:extLst>
              <a:ext uri="{FF2B5EF4-FFF2-40B4-BE49-F238E27FC236}">
                <a16:creationId xmlns:a16="http://schemas.microsoft.com/office/drawing/2014/main" id="{433F68C8-8482-4718-AD35-FAEA68D11C29}"/>
              </a:ext>
            </a:extLst>
          </p:cNvPr>
          <p:cNvSpPr>
            <a:spLocks noGrp="1"/>
          </p:cNvSpPr>
          <p:nvPr>
            <p:ph type="dt" sz="half" idx="14"/>
          </p:nvPr>
        </p:nvSpPr>
        <p:spPr/>
        <p:txBody>
          <a:bodyPr/>
          <a:lstStyle/>
          <a:p>
            <a:pPr>
              <a:defRPr/>
            </a:pPr>
            <a:fld id="{230EDF87-0DF5-4978-8A91-C4BB30E8EAD4}" type="datetime4">
              <a:rPr lang="en-CA" smtClean="0"/>
              <a:t>March 29, 2024</a:t>
            </a:fld>
            <a:endParaRPr lang="en-US"/>
          </a:p>
        </p:txBody>
      </p:sp>
      <p:sp>
        <p:nvSpPr>
          <p:cNvPr id="9" name="Footer Placeholder 8">
            <a:extLst>
              <a:ext uri="{FF2B5EF4-FFF2-40B4-BE49-F238E27FC236}">
                <a16:creationId xmlns:a16="http://schemas.microsoft.com/office/drawing/2014/main" id="{79C1A2EF-0DE2-48FB-810C-787758A3FE0D}"/>
              </a:ext>
            </a:extLst>
          </p:cNvPr>
          <p:cNvSpPr>
            <a:spLocks noGrp="1"/>
          </p:cNvSpPr>
          <p:nvPr>
            <p:ph type="ftr" sz="quarter" idx="15"/>
          </p:nvPr>
        </p:nvSpPr>
        <p:spPr>
          <a:xfrm>
            <a:off x="3270900" y="6671810"/>
            <a:ext cx="5873099" cy="182880"/>
          </a:xfrm>
        </p:spPr>
        <p:txBody>
          <a:bodyPr lIns="0"/>
          <a:lstStyle>
            <a:lvl1pPr algn="l">
              <a:defRPr/>
            </a:lvl1pPr>
          </a:lstStyle>
          <a:p>
            <a:r>
              <a:rPr lang="en-US"/>
              <a:t>FOR FINANCIAL PROFESSIONAL USE ONLY. NOT FOR DISTRIBUTION OR USE WITH THE PUBLIC.</a:t>
            </a:r>
          </a:p>
        </p:txBody>
      </p:sp>
      <p:sp>
        <p:nvSpPr>
          <p:cNvPr id="10" name="Slide Number Placeholder 9">
            <a:extLst>
              <a:ext uri="{FF2B5EF4-FFF2-40B4-BE49-F238E27FC236}">
                <a16:creationId xmlns:a16="http://schemas.microsoft.com/office/drawing/2014/main" id="{9C1259E1-0359-43F5-9ECD-D6AF23263DB2}"/>
              </a:ext>
            </a:extLst>
          </p:cNvPr>
          <p:cNvSpPr>
            <a:spLocks noGrp="1"/>
          </p:cNvSpPr>
          <p:nvPr>
            <p:ph type="sldNum" sz="quarter" idx="16"/>
          </p:nvPr>
        </p:nvSpPr>
        <p:spPr/>
        <p:txBody>
          <a:bodyPr/>
          <a:lstStyle/>
          <a:p>
            <a:pPr>
              <a:defRPr/>
            </a:pPr>
            <a:fld id="{1EEDA745-9936-4A17-800E-6B5675F0F699}" type="slidenum">
              <a:rPr lang="en-CA" smtClean="0"/>
              <a:pPr>
                <a:defRPr/>
              </a:pPr>
              <a:t>‹#›</a:t>
            </a:fld>
            <a:endParaRPr lang="en-CA"/>
          </a:p>
        </p:txBody>
      </p:sp>
    </p:spTree>
    <p:custDataLst>
      <p:tags r:id="rId1"/>
    </p:custDataLst>
    <p:extLst>
      <p:ext uri="{BB962C8B-B14F-4D97-AF65-F5344CB8AC3E}">
        <p14:creationId xmlns:p14="http://schemas.microsoft.com/office/powerpoint/2010/main" val="409040305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wo column with sourc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3BC244-37A4-4627-AC18-2A1CAD6810C5}"/>
              </a:ext>
            </a:extLst>
          </p:cNvPr>
          <p:cNvSpPr/>
          <p:nvPr userDrawn="1"/>
        </p:nvSpPr>
        <p:spPr bwMode="hidden">
          <a:xfrm>
            <a:off x="0" y="0"/>
            <a:ext cx="30416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7" name="Graphic 9">
            <a:extLst>
              <a:ext uri="{FF2B5EF4-FFF2-40B4-BE49-F238E27FC236}">
                <a16:creationId xmlns:a16="http://schemas.microsoft.com/office/drawing/2014/main" id="{6F1EE988-1D3E-46DD-AF42-C7480E1AE07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5322" t="22183" r="5322" b="17371"/>
          <a:stretch>
            <a:fillRect/>
          </a:stretch>
        </p:blipFill>
        <p:spPr bwMode="black">
          <a:xfrm>
            <a:off x="374650" y="6353175"/>
            <a:ext cx="2465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p:nvPr>
        </p:nvSpPr>
        <p:spPr>
          <a:xfrm>
            <a:off x="3270901" y="475488"/>
            <a:ext cx="5474189"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Edit Master text styles</a:t>
            </a:r>
          </a:p>
        </p:txBody>
      </p:sp>
      <p:sp>
        <p:nvSpPr>
          <p:cNvPr id="2" name="Title 1"/>
          <p:cNvSpPr>
            <a:spLocks noGrp="1"/>
          </p:cNvSpPr>
          <p:nvPr>
            <p:ph type="title"/>
          </p:nvPr>
        </p:nvSpPr>
        <p:spPr>
          <a:xfrm>
            <a:off x="400572" y="463844"/>
            <a:ext cx="2467680" cy="3401475"/>
          </a:xfrm>
        </p:spPr>
        <p:txBody>
          <a:bodyPr>
            <a:noAutofit/>
          </a:bodyPr>
          <a:lstStyle>
            <a:lvl1pPr>
              <a:lnSpc>
                <a:spcPct val="95000"/>
              </a:lnSpc>
              <a:spcBef>
                <a:spcPts val="0"/>
              </a:spcBef>
              <a:defRPr sz="3200" baseline="0">
                <a:solidFill>
                  <a:schemeClr val="bg1"/>
                </a:solidFill>
              </a:defRPr>
            </a:lvl1pPr>
          </a:lstStyle>
          <a:p>
            <a:r>
              <a:rPr lang="en-US" noProof="0"/>
              <a:t>Click to edit Master title style</a:t>
            </a: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p:nvPr>
        </p:nvSpPr>
        <p:spPr>
          <a:xfrm>
            <a:off x="3270901" y="6170281"/>
            <a:ext cx="5082077" cy="402451"/>
          </a:xfrm>
        </p:spPr>
        <p:txBody>
          <a:bodyPr anchor="b"/>
          <a:lstStyle>
            <a:lvl1pPr marL="0" indent="0">
              <a:lnSpc>
                <a:spcPct val="90000"/>
              </a:lnSpc>
              <a:spcBef>
                <a:spcPts val="0"/>
              </a:spcBef>
              <a:buNone/>
              <a:defRPr sz="800">
                <a:latin typeface="+mn-lt"/>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noProof="0"/>
              <a:t>Edit Master text styles</a:t>
            </a:r>
          </a:p>
        </p:txBody>
      </p:sp>
      <p:sp>
        <p:nvSpPr>
          <p:cNvPr id="15" name="Content Placeholder 2">
            <a:extLst>
              <a:ext uri="{FF2B5EF4-FFF2-40B4-BE49-F238E27FC236}">
                <a16:creationId xmlns:a16="http://schemas.microsoft.com/office/drawing/2014/main" id="{038F0D64-3A18-458E-9DB0-82116D7EB002}"/>
              </a:ext>
            </a:extLst>
          </p:cNvPr>
          <p:cNvSpPr>
            <a:spLocks noGrp="1"/>
          </p:cNvSpPr>
          <p:nvPr>
            <p:ph idx="1"/>
          </p:nvPr>
        </p:nvSpPr>
        <p:spPr>
          <a:xfrm>
            <a:off x="3270900" y="1434190"/>
            <a:ext cx="5472527" cy="4584842"/>
          </a:xfrm>
        </p:spPr>
        <p:txBody>
          <a:bodyPr/>
          <a:lstStyle>
            <a:lvl1pPr>
              <a:defRPr/>
            </a:lvl1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EBDD3C27-7078-407A-B992-0702FCA87F9E}"/>
              </a:ext>
            </a:extLst>
          </p:cNvPr>
          <p:cNvSpPr>
            <a:spLocks noGrp="1"/>
          </p:cNvSpPr>
          <p:nvPr>
            <p:ph type="dt" sz="half" idx="16"/>
          </p:nvPr>
        </p:nvSpPr>
        <p:spPr/>
        <p:txBody>
          <a:bodyPr/>
          <a:lstStyle/>
          <a:p>
            <a:pPr>
              <a:defRPr/>
            </a:pPr>
            <a:fld id="{0C92D3F2-7EBD-4149-9EC4-E327FF96F15F}" type="datetime4">
              <a:rPr lang="en-CA" smtClean="0"/>
              <a:t>March 29, 2024</a:t>
            </a:fld>
            <a:endParaRPr lang="en-US"/>
          </a:p>
        </p:txBody>
      </p:sp>
      <p:sp>
        <p:nvSpPr>
          <p:cNvPr id="5" name="Footer Placeholder 4">
            <a:extLst>
              <a:ext uri="{FF2B5EF4-FFF2-40B4-BE49-F238E27FC236}">
                <a16:creationId xmlns:a16="http://schemas.microsoft.com/office/drawing/2014/main" id="{B50693AA-7248-462D-8975-3F6D937DAC0C}"/>
              </a:ext>
            </a:extLst>
          </p:cNvPr>
          <p:cNvSpPr>
            <a:spLocks noGrp="1"/>
          </p:cNvSpPr>
          <p:nvPr>
            <p:ph type="ftr" sz="quarter" idx="17"/>
          </p:nvPr>
        </p:nvSpPr>
        <p:spPr>
          <a:xfrm>
            <a:off x="3270900" y="6671810"/>
            <a:ext cx="5873100" cy="182880"/>
          </a:xfrm>
        </p:spPr>
        <p:txBody>
          <a:bodyPr lIns="0"/>
          <a:lstStyle>
            <a:lvl1pPr algn="l">
              <a:defRPr/>
            </a:lvl1pPr>
          </a:lstStyle>
          <a:p>
            <a:r>
              <a:rPr lang="en-US"/>
              <a:t>FOR FINANCIAL PROFESSIONAL USE ONLY. NOT FOR DISTRIBUTION OR USE WITH THE PUBLIC.</a:t>
            </a:r>
          </a:p>
        </p:txBody>
      </p:sp>
      <p:sp>
        <p:nvSpPr>
          <p:cNvPr id="11" name="Slide Number Placeholder 10">
            <a:extLst>
              <a:ext uri="{FF2B5EF4-FFF2-40B4-BE49-F238E27FC236}">
                <a16:creationId xmlns:a16="http://schemas.microsoft.com/office/drawing/2014/main" id="{8A8F5054-76A2-4776-8D31-D1DCFFE9E404}"/>
              </a:ext>
            </a:extLst>
          </p:cNvPr>
          <p:cNvSpPr>
            <a:spLocks noGrp="1"/>
          </p:cNvSpPr>
          <p:nvPr>
            <p:ph type="sldNum" sz="quarter" idx="18"/>
          </p:nvPr>
        </p:nvSpPr>
        <p:spPr/>
        <p:txBody>
          <a:bodyPr/>
          <a:lstStyle/>
          <a:p>
            <a:pPr>
              <a:defRPr/>
            </a:pPr>
            <a:fld id="{1EEDA745-9936-4A17-800E-6B5675F0F699}" type="slidenum">
              <a:rPr lang="en-CA" smtClean="0"/>
              <a:pPr>
                <a:defRPr/>
              </a:pPr>
              <a:t>‹#›</a:t>
            </a:fld>
            <a:endParaRPr lang="en-CA"/>
          </a:p>
        </p:txBody>
      </p:sp>
    </p:spTree>
    <p:custDataLst>
      <p:tags r:id="rId1"/>
    </p:custDataLst>
    <p:extLst>
      <p:ext uri="{BB962C8B-B14F-4D97-AF65-F5344CB8AC3E}">
        <p14:creationId xmlns:p14="http://schemas.microsoft.com/office/powerpoint/2010/main" val="306908393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hree column with sourc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5A9EFF-2A46-44DC-B81E-60D707BF5E27}"/>
              </a:ext>
            </a:extLst>
          </p:cNvPr>
          <p:cNvSpPr/>
          <p:nvPr userDrawn="1"/>
        </p:nvSpPr>
        <p:spPr bwMode="hidden">
          <a:xfrm>
            <a:off x="0" y="0"/>
            <a:ext cx="30416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9" name="Graphic 9">
            <a:extLst>
              <a:ext uri="{FF2B5EF4-FFF2-40B4-BE49-F238E27FC236}">
                <a16:creationId xmlns:a16="http://schemas.microsoft.com/office/drawing/2014/main" id="{21E13EFC-5457-438D-AAA3-348464D0E79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5322" t="22183" r="5322" b="17371"/>
          <a:stretch>
            <a:fillRect/>
          </a:stretch>
        </p:blipFill>
        <p:spPr bwMode="black">
          <a:xfrm>
            <a:off x="374650" y="6353175"/>
            <a:ext cx="2465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p:nvPr>
        </p:nvSpPr>
        <p:spPr>
          <a:xfrm>
            <a:off x="3270901" y="475488"/>
            <a:ext cx="1904958"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Edit Master text styles</a:t>
            </a:r>
          </a:p>
        </p:txBody>
      </p:sp>
      <p:sp>
        <p:nvSpPr>
          <p:cNvPr id="2" name="Title 1"/>
          <p:cNvSpPr>
            <a:spLocks noGrp="1"/>
          </p:cNvSpPr>
          <p:nvPr>
            <p:ph type="title"/>
          </p:nvPr>
        </p:nvSpPr>
        <p:spPr>
          <a:xfrm>
            <a:off x="400572" y="463844"/>
            <a:ext cx="2467680" cy="3401475"/>
          </a:xfrm>
        </p:spPr>
        <p:txBody>
          <a:bodyPr>
            <a:noAutofit/>
          </a:bodyPr>
          <a:lstStyle>
            <a:lvl1pPr>
              <a:lnSpc>
                <a:spcPct val="95000"/>
              </a:lnSpc>
              <a:spcBef>
                <a:spcPts val="0"/>
              </a:spcBef>
              <a:defRPr sz="3200" baseline="0">
                <a:solidFill>
                  <a:schemeClr val="bg1"/>
                </a:solidFill>
              </a:defRPr>
            </a:lvl1pPr>
          </a:lstStyle>
          <a:p>
            <a:r>
              <a:rPr lang="en-US" noProof="0"/>
              <a:t>Click to edit Master title style</a:t>
            </a:r>
          </a:p>
        </p:txBody>
      </p:sp>
      <p:sp>
        <p:nvSpPr>
          <p:cNvPr id="14" name="Text Placeholder 19">
            <a:extLst>
              <a:ext uri="{FF2B5EF4-FFF2-40B4-BE49-F238E27FC236}">
                <a16:creationId xmlns:a16="http://schemas.microsoft.com/office/drawing/2014/main" id="{A51932F0-EBB7-48D2-9591-40F3F9E75737}"/>
              </a:ext>
            </a:extLst>
          </p:cNvPr>
          <p:cNvSpPr>
            <a:spLocks noGrp="1"/>
          </p:cNvSpPr>
          <p:nvPr>
            <p:ph type="body" sz="quarter" idx="20"/>
          </p:nvPr>
        </p:nvSpPr>
        <p:spPr>
          <a:xfrm>
            <a:off x="5576424" y="475488"/>
            <a:ext cx="3166686" cy="792162"/>
          </a:xfrm>
        </p:spPr>
        <p:txBody>
          <a:bodyPr anchor="t"/>
          <a:lstStyle>
            <a:lvl1pPr marL="0" indent="0">
              <a:lnSpc>
                <a:spcPct val="95000"/>
              </a:lnSpc>
              <a:spcBef>
                <a:spcPts val="0"/>
              </a:spcBef>
              <a:buNone/>
              <a:defRPr sz="2400" b="0">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Edit Master text styles</a:t>
            </a: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p:nvPr>
        </p:nvSpPr>
        <p:spPr>
          <a:xfrm>
            <a:off x="3270901" y="6170281"/>
            <a:ext cx="5082077" cy="402451"/>
          </a:xfrm>
        </p:spPr>
        <p:txBody>
          <a:bodyPr anchor="b"/>
          <a:lstStyle>
            <a:lvl1pPr marL="0" indent="0">
              <a:lnSpc>
                <a:spcPct val="90000"/>
              </a:lnSpc>
              <a:spcBef>
                <a:spcPts val="0"/>
              </a:spcBef>
              <a:buNone/>
              <a:defRPr sz="800">
                <a:latin typeface="+mn-lt"/>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noProof="0"/>
              <a:t>Edit Master text styles</a:t>
            </a:r>
          </a:p>
        </p:txBody>
      </p:sp>
      <p:sp>
        <p:nvSpPr>
          <p:cNvPr id="10" name="Text Placeholder 9">
            <a:extLst>
              <a:ext uri="{FF2B5EF4-FFF2-40B4-BE49-F238E27FC236}">
                <a16:creationId xmlns:a16="http://schemas.microsoft.com/office/drawing/2014/main" id="{86456917-5A0D-4B01-9F9A-CC2545886632}"/>
              </a:ext>
            </a:extLst>
          </p:cNvPr>
          <p:cNvSpPr>
            <a:spLocks noGrp="1"/>
          </p:cNvSpPr>
          <p:nvPr>
            <p:ph type="body" sz="quarter" idx="21"/>
          </p:nvPr>
        </p:nvSpPr>
        <p:spPr>
          <a:xfrm>
            <a:off x="3270901" y="1435608"/>
            <a:ext cx="1904958" cy="4597721"/>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15" name="Content Placeholder 14">
            <a:extLst>
              <a:ext uri="{FF2B5EF4-FFF2-40B4-BE49-F238E27FC236}">
                <a16:creationId xmlns:a16="http://schemas.microsoft.com/office/drawing/2014/main" id="{50063603-5807-4630-8EB7-C1EBC7302DA8}"/>
              </a:ext>
            </a:extLst>
          </p:cNvPr>
          <p:cNvSpPr>
            <a:spLocks noGrp="1"/>
          </p:cNvSpPr>
          <p:nvPr>
            <p:ph sz="quarter" idx="22"/>
          </p:nvPr>
        </p:nvSpPr>
        <p:spPr>
          <a:xfrm>
            <a:off x="5576432" y="1435608"/>
            <a:ext cx="3166996" cy="4597721"/>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3" name="Date Placeholder 2">
            <a:extLst>
              <a:ext uri="{FF2B5EF4-FFF2-40B4-BE49-F238E27FC236}">
                <a16:creationId xmlns:a16="http://schemas.microsoft.com/office/drawing/2014/main" id="{7986BEB5-58D4-483A-9107-18147C04BFC0}"/>
              </a:ext>
            </a:extLst>
          </p:cNvPr>
          <p:cNvSpPr>
            <a:spLocks noGrp="1"/>
          </p:cNvSpPr>
          <p:nvPr>
            <p:ph type="dt" sz="half" idx="23"/>
          </p:nvPr>
        </p:nvSpPr>
        <p:spPr/>
        <p:txBody>
          <a:bodyPr/>
          <a:lstStyle/>
          <a:p>
            <a:pPr>
              <a:defRPr/>
            </a:pPr>
            <a:fld id="{583DAB2A-83A2-4D58-A04A-BD41008ECB07}" type="datetime4">
              <a:rPr lang="en-CA" smtClean="0"/>
              <a:t>March 29, 2024</a:t>
            </a:fld>
            <a:endParaRPr lang="en-US"/>
          </a:p>
        </p:txBody>
      </p:sp>
      <p:sp>
        <p:nvSpPr>
          <p:cNvPr id="4" name="Footer Placeholder 3">
            <a:extLst>
              <a:ext uri="{FF2B5EF4-FFF2-40B4-BE49-F238E27FC236}">
                <a16:creationId xmlns:a16="http://schemas.microsoft.com/office/drawing/2014/main" id="{3262A8FB-1800-4CF4-8FAD-FFA13FD39FA5}"/>
              </a:ext>
            </a:extLst>
          </p:cNvPr>
          <p:cNvSpPr>
            <a:spLocks noGrp="1"/>
          </p:cNvSpPr>
          <p:nvPr>
            <p:ph type="ftr" sz="quarter" idx="24"/>
          </p:nvPr>
        </p:nvSpPr>
        <p:spPr>
          <a:xfrm>
            <a:off x="3270900" y="6671810"/>
            <a:ext cx="5873099" cy="182880"/>
          </a:xfrm>
        </p:spPr>
        <p:txBody>
          <a:bodyPr lIns="0"/>
          <a:lstStyle>
            <a:lvl1pPr algn="l">
              <a:defRPr/>
            </a:lvl1pPr>
          </a:lstStyle>
          <a:p>
            <a:r>
              <a:rPr lang="en-US"/>
              <a:t>FOR FINANCIAL PROFESSIONAL USE ONLY. NOT FOR DISTRIBUTION OR USE WITH THE PUBLIC.</a:t>
            </a:r>
          </a:p>
        </p:txBody>
      </p:sp>
      <p:sp>
        <p:nvSpPr>
          <p:cNvPr id="5" name="Slide Number Placeholder 4">
            <a:extLst>
              <a:ext uri="{FF2B5EF4-FFF2-40B4-BE49-F238E27FC236}">
                <a16:creationId xmlns:a16="http://schemas.microsoft.com/office/drawing/2014/main" id="{E3D25744-6FB7-4D35-AFB8-450B696EA2D6}"/>
              </a:ext>
            </a:extLst>
          </p:cNvPr>
          <p:cNvSpPr>
            <a:spLocks noGrp="1"/>
          </p:cNvSpPr>
          <p:nvPr>
            <p:ph type="sldNum" sz="quarter" idx="25"/>
          </p:nvPr>
        </p:nvSpPr>
        <p:spPr/>
        <p:txBody>
          <a:bodyPr/>
          <a:lstStyle/>
          <a:p>
            <a:pPr>
              <a:defRPr/>
            </a:pPr>
            <a:fld id="{1EEDA745-9936-4A17-800E-6B5675F0F699}" type="slidenum">
              <a:rPr lang="en-CA" smtClean="0"/>
              <a:pPr>
                <a:defRPr/>
              </a:pPr>
              <a:t>‹#›</a:t>
            </a:fld>
            <a:endParaRPr lang="en-CA"/>
          </a:p>
        </p:txBody>
      </p:sp>
    </p:spTree>
    <p:custDataLst>
      <p:tags r:id="rId1"/>
    </p:custDataLst>
    <p:extLst>
      <p:ext uri="{BB962C8B-B14F-4D97-AF65-F5344CB8AC3E}">
        <p14:creationId xmlns:p14="http://schemas.microsoft.com/office/powerpoint/2010/main" val="1320654384"/>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E73C62-41C9-413A-8797-9578BB315099}"/>
              </a:ext>
            </a:extLst>
          </p:cNvPr>
          <p:cNvSpPr>
            <a:spLocks noGrp="1"/>
          </p:cNvSpPr>
          <p:nvPr>
            <p:ph type="dt" sz="half" idx="10"/>
          </p:nvPr>
        </p:nvSpPr>
        <p:spPr/>
        <p:txBody>
          <a:bodyPr/>
          <a:lstStyle>
            <a:lvl1pPr>
              <a:defRPr/>
            </a:lvl1pPr>
          </a:lstStyle>
          <a:p>
            <a:pPr>
              <a:defRPr/>
            </a:pPr>
            <a:fld id="{B3F85124-B0C0-463E-ACF3-2C1B0CD36FB4}" type="datetime4">
              <a:rPr lang="en-CA" smtClean="0"/>
              <a:t>March 29, 2024</a:t>
            </a:fld>
            <a:endParaRPr/>
          </a:p>
        </p:txBody>
      </p:sp>
      <p:sp>
        <p:nvSpPr>
          <p:cNvPr id="4" name="Slide Number Placeholder 3">
            <a:extLst>
              <a:ext uri="{FF2B5EF4-FFF2-40B4-BE49-F238E27FC236}">
                <a16:creationId xmlns:a16="http://schemas.microsoft.com/office/drawing/2014/main" id="{46C162AA-D6A4-4EC2-83D8-31CED3074487}"/>
              </a:ext>
            </a:extLst>
          </p:cNvPr>
          <p:cNvSpPr>
            <a:spLocks noGrp="1"/>
          </p:cNvSpPr>
          <p:nvPr>
            <p:ph type="sldNum" sz="quarter" idx="12"/>
          </p:nvPr>
        </p:nvSpPr>
        <p:spPr/>
        <p:txBody>
          <a:bodyPr/>
          <a:lstStyle>
            <a:lvl1pPr>
              <a:defRPr/>
            </a:lvl1pPr>
          </a:lstStyle>
          <a:p>
            <a:pPr>
              <a:defRPr/>
            </a:pPr>
            <a:fld id="{CDBBB635-A672-4787-90B4-0AB76194BE1E}" type="slidenum">
              <a:rPr/>
              <a:pPr>
                <a:defRPr/>
              </a:pPr>
              <a:t>‹#›</a:t>
            </a:fld>
            <a:endParaRPr/>
          </a:p>
        </p:txBody>
      </p:sp>
      <p:sp>
        <p:nvSpPr>
          <p:cNvPr id="5" name="Footer Placeholder 4">
            <a:extLst>
              <a:ext uri="{FF2B5EF4-FFF2-40B4-BE49-F238E27FC236}">
                <a16:creationId xmlns:a16="http://schemas.microsoft.com/office/drawing/2014/main" id="{F2108745-7604-4AF7-8398-27046FB758E0}"/>
              </a:ext>
            </a:extLst>
          </p:cNvPr>
          <p:cNvSpPr>
            <a:spLocks noGrp="1"/>
          </p:cNvSpPr>
          <p:nvPr>
            <p:ph type="ftr" sz="quarter" idx="13"/>
          </p:nvPr>
        </p:nvSpPr>
        <p:spPr/>
        <p:txBody>
          <a:bodyPr/>
          <a:lstStyle/>
          <a:p>
            <a:r>
              <a:rPr lang="en-US"/>
              <a:t>FOR FINANCIAL PROFESSIONAL USE ONLY. NOT FOR DISTRIBUTION OR USE WITH THE PUBLIC.</a:t>
            </a:r>
          </a:p>
        </p:txBody>
      </p:sp>
    </p:spTree>
    <p:custDataLst>
      <p:tags r:id="rId1"/>
    </p:custDataLst>
    <p:extLst>
      <p:ext uri="{BB962C8B-B14F-4D97-AF65-F5344CB8AC3E}">
        <p14:creationId xmlns:p14="http://schemas.microsoft.com/office/powerpoint/2010/main" val="306342978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8463" y="472438"/>
            <a:ext cx="8347076" cy="792167"/>
          </a:xfrm>
        </p:spPr>
        <p:txBody>
          <a:bodyPr/>
          <a:lstStyle>
            <a:lvl1pPr>
              <a:defRPr baseline="0"/>
            </a:lvl1pPr>
          </a:lstStyle>
          <a:p>
            <a:r>
              <a:rPr lang="en-US" noProof="0"/>
              <a:t>Click to edit Master title style</a:t>
            </a:r>
          </a:p>
        </p:txBody>
      </p:sp>
      <p:sp>
        <p:nvSpPr>
          <p:cNvPr id="3" name="Content Placeholder 2"/>
          <p:cNvSpPr>
            <a:spLocks noGrp="1"/>
          </p:cNvSpPr>
          <p:nvPr>
            <p:ph idx="1"/>
          </p:nvPr>
        </p:nvSpPr>
        <p:spPr>
          <a:xfrm>
            <a:off x="398463" y="1434190"/>
            <a:ext cx="8347076" cy="4584842"/>
          </a:xfrm>
        </p:spPr>
        <p:txBody>
          <a:bodyPr/>
          <a:lstStyle>
            <a:lvl1pPr>
              <a:defRPr/>
            </a:lvl1pPr>
            <a:lvl5pP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Date Placeholder 9">
            <a:extLst>
              <a:ext uri="{FF2B5EF4-FFF2-40B4-BE49-F238E27FC236}">
                <a16:creationId xmlns:a16="http://schemas.microsoft.com/office/drawing/2014/main" id="{1FB0054C-F55D-4195-87EA-6FD63F310C52}"/>
              </a:ext>
            </a:extLst>
          </p:cNvPr>
          <p:cNvSpPr>
            <a:spLocks noGrp="1"/>
          </p:cNvSpPr>
          <p:nvPr>
            <p:ph type="dt" sz="half" idx="10"/>
          </p:nvPr>
        </p:nvSpPr>
        <p:spPr/>
        <p:txBody>
          <a:bodyPr/>
          <a:lstStyle/>
          <a:p>
            <a:pPr>
              <a:defRPr/>
            </a:pPr>
            <a:fld id="{8507B82D-2364-45BB-A183-7A27AAF540E4}" type="datetime4">
              <a:rPr lang="en-CA" smtClean="0"/>
              <a:t>March 29, 2024</a:t>
            </a:fld>
            <a:endParaRPr lang="en-US"/>
          </a:p>
        </p:txBody>
      </p:sp>
      <p:sp>
        <p:nvSpPr>
          <p:cNvPr id="11" name="Footer Placeholder 10">
            <a:extLst>
              <a:ext uri="{FF2B5EF4-FFF2-40B4-BE49-F238E27FC236}">
                <a16:creationId xmlns:a16="http://schemas.microsoft.com/office/drawing/2014/main" id="{05F1CFB5-3753-4CEC-9CED-1A075D98BAE7}"/>
              </a:ext>
            </a:extLst>
          </p:cNvPr>
          <p:cNvSpPr>
            <a:spLocks noGrp="1"/>
          </p:cNvSpPr>
          <p:nvPr>
            <p:ph type="ftr" sz="quarter" idx="11"/>
          </p:nvPr>
        </p:nvSpPr>
        <p:spPr/>
        <p:txBody>
          <a:bodyPr/>
          <a:lstStyle/>
          <a:p>
            <a:r>
              <a:rPr lang="en-US"/>
              <a:t>FOR FINANCIAL PROFESSIONAL USE ONLY. NOT FOR DISTRIBUTION OR USE WITH THE PUBLIC.</a:t>
            </a:r>
          </a:p>
        </p:txBody>
      </p:sp>
      <p:sp>
        <p:nvSpPr>
          <p:cNvPr id="12" name="Slide Number Placeholder 11">
            <a:extLst>
              <a:ext uri="{FF2B5EF4-FFF2-40B4-BE49-F238E27FC236}">
                <a16:creationId xmlns:a16="http://schemas.microsoft.com/office/drawing/2014/main" id="{A6152E7B-EFE7-420F-B708-1D93501B7FF6}"/>
              </a:ext>
            </a:extLst>
          </p:cNvPr>
          <p:cNvSpPr>
            <a:spLocks noGrp="1"/>
          </p:cNvSpPr>
          <p:nvPr>
            <p:ph type="sldNum" sz="quarter" idx="12"/>
          </p:nvPr>
        </p:nvSpPr>
        <p:spPr/>
        <p:txBody>
          <a:bodyPr/>
          <a:lstStyle/>
          <a:p>
            <a:pPr>
              <a:defRPr/>
            </a:pPr>
            <a:fld id="{1EEDA745-9936-4A17-800E-6B5675F0F699}" type="slidenum">
              <a:rPr lang="en-CA" smtClean="0"/>
              <a:pPr>
                <a:defRPr/>
              </a:pPr>
              <a:t>‹#›</a:t>
            </a:fld>
            <a:endParaRPr lang="en-CA"/>
          </a:p>
        </p:txBody>
      </p:sp>
    </p:spTree>
    <p:custDataLst>
      <p:tags r:id="rId1"/>
    </p:custDataLst>
    <p:extLst>
      <p:ext uri="{BB962C8B-B14F-4D97-AF65-F5344CB8AC3E}">
        <p14:creationId xmlns:p14="http://schemas.microsoft.com/office/powerpoint/2010/main" val="601979007"/>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 name="Graphic 8">
            <a:extLst>
              <a:ext uri="{FF2B5EF4-FFF2-40B4-BE49-F238E27FC236}">
                <a16:creationId xmlns:a16="http://schemas.microsoft.com/office/drawing/2014/main" id="{9E49739C-3865-4C67-9432-A6E2AE0AD89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5322" t="22183" r="5322" b="17371"/>
          <a:stretch>
            <a:fillRect/>
          </a:stretch>
        </p:blipFill>
        <p:spPr bwMode="black">
          <a:xfrm>
            <a:off x="1776413" y="2982913"/>
            <a:ext cx="55911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6D883883-555E-4126-9BBE-264BB20D780B}"/>
              </a:ext>
            </a:extLst>
          </p:cNvPr>
          <p:cNvSpPr>
            <a:spLocks noGrp="1"/>
          </p:cNvSpPr>
          <p:nvPr>
            <p:ph type="dt" sz="half" idx="10"/>
          </p:nvPr>
        </p:nvSpPr>
        <p:spPr/>
        <p:txBody>
          <a:bodyPr/>
          <a:lstStyle/>
          <a:p>
            <a:pPr>
              <a:defRPr/>
            </a:pPr>
            <a:fld id="{26A4B023-F617-41D3-B97D-7FEC6B090BDD}" type="datetime4">
              <a:rPr lang="en-CA" smtClean="0"/>
              <a:t>March 29, 2024</a:t>
            </a:fld>
            <a:endParaRPr lang="en-US"/>
          </a:p>
        </p:txBody>
      </p:sp>
      <p:sp>
        <p:nvSpPr>
          <p:cNvPr id="8" name="Footer Placeholder 7">
            <a:extLst>
              <a:ext uri="{FF2B5EF4-FFF2-40B4-BE49-F238E27FC236}">
                <a16:creationId xmlns:a16="http://schemas.microsoft.com/office/drawing/2014/main" id="{88746A66-1441-4CD8-9912-EFF31945B11F}"/>
              </a:ext>
            </a:extLst>
          </p:cNvPr>
          <p:cNvSpPr>
            <a:spLocks noGrp="1"/>
          </p:cNvSpPr>
          <p:nvPr>
            <p:ph type="ftr" sz="quarter" idx="11"/>
          </p:nvPr>
        </p:nvSpPr>
        <p:spPr/>
        <p:txBody>
          <a:bodyPr/>
          <a:lstStyle/>
          <a:p>
            <a:r>
              <a:rPr lang="en-US"/>
              <a:t>FOR FINANCIAL PROFESSIONAL USE ONLY. NOT FOR DISTRIBUTION OR USE WITH THE PUBLIC.</a:t>
            </a:r>
          </a:p>
        </p:txBody>
      </p:sp>
      <p:sp>
        <p:nvSpPr>
          <p:cNvPr id="9" name="Slide Number Placeholder 8">
            <a:extLst>
              <a:ext uri="{FF2B5EF4-FFF2-40B4-BE49-F238E27FC236}">
                <a16:creationId xmlns:a16="http://schemas.microsoft.com/office/drawing/2014/main" id="{7424145A-0F83-4F3A-B058-2712E9575CB4}"/>
              </a:ext>
            </a:extLst>
          </p:cNvPr>
          <p:cNvSpPr>
            <a:spLocks noGrp="1"/>
          </p:cNvSpPr>
          <p:nvPr>
            <p:ph type="sldNum" sz="quarter" idx="12"/>
          </p:nvPr>
        </p:nvSpPr>
        <p:spPr/>
        <p:txBody>
          <a:bodyPr/>
          <a:lstStyle/>
          <a:p>
            <a:pPr>
              <a:defRPr/>
            </a:pPr>
            <a:fld id="{1EEDA745-9936-4A17-800E-6B5675F0F699}" type="slidenum">
              <a:rPr lang="en-CA" smtClean="0"/>
              <a:pPr>
                <a:defRPr/>
              </a:pPr>
              <a:t>‹#›</a:t>
            </a:fld>
            <a:endParaRPr lang="en-CA"/>
          </a:p>
        </p:txBody>
      </p:sp>
    </p:spTree>
    <p:custDataLst>
      <p:tags r:id="rId1"/>
    </p:custDataLst>
    <p:extLst>
      <p:ext uri="{BB962C8B-B14F-4D97-AF65-F5344CB8AC3E}">
        <p14:creationId xmlns:p14="http://schemas.microsoft.com/office/powerpoint/2010/main" val="1519586157"/>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able/Char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8347076"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398463" y="1829560"/>
            <a:ext cx="8347076" cy="4189472"/>
          </a:xfrm>
        </p:spPr>
        <p:txBody>
          <a:bodyPr/>
          <a:lstStyle>
            <a:lvl1pPr>
              <a:defRPr sz="1400"/>
            </a:lvl1pPr>
          </a:lstStyle>
          <a:p>
            <a:pPr lvl="0"/>
            <a:r>
              <a:rPr lang="en-CA" noProof="0"/>
              <a:t>Click icon to add table or chart</a:t>
            </a:r>
          </a:p>
        </p:txBody>
      </p:sp>
      <p:sp>
        <p:nvSpPr>
          <p:cNvPr id="4" name="Date Placeholder 3"/>
          <p:cNvSpPr>
            <a:spLocks noGrp="1"/>
          </p:cNvSpPr>
          <p:nvPr>
            <p:ph type="dt" sz="half" idx="10"/>
          </p:nvPr>
        </p:nvSpPr>
        <p:spPr>
          <a:xfrm>
            <a:off x="8807965" y="7010398"/>
            <a:ext cx="336035" cy="45720"/>
          </a:xfrm>
        </p:spPr>
        <p:txBody>
          <a:bodyPr/>
          <a:lstStyle/>
          <a:p>
            <a:fld id="{977C927B-EA5B-4D38-B63B-A75272FB7D5F}" type="datetime4">
              <a:rPr lang="en-CA" smtClean="0"/>
              <a:t>March 29, 2024</a:t>
            </a:fld>
            <a:endParaRPr/>
          </a:p>
        </p:txBody>
      </p:sp>
      <p:sp>
        <p:nvSpPr>
          <p:cNvPr id="5" name="Footer Placeholder 4"/>
          <p:cNvSpPr>
            <a:spLocks noGrp="1"/>
          </p:cNvSpPr>
          <p:nvPr>
            <p:ph type="ftr" sz="quarter" idx="11"/>
          </p:nvPr>
        </p:nvSpPr>
        <p:spPr/>
        <p:txBody>
          <a:bodyPr/>
          <a:lstStyle/>
          <a:p>
            <a:r>
              <a:rPr lang="en-US"/>
              <a:t>FOR FINANCIAL PROFESSIONAL USE ONLY. NOT FOR DISTRIBUTION OR USE WITH THE PUBLIC.</a:t>
            </a: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hasCustomPrompt="1"/>
          </p:nvPr>
        </p:nvSpPr>
        <p:spPr>
          <a:xfrm>
            <a:off x="3215111" y="6168123"/>
            <a:ext cx="513786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
        <p:nvSpPr>
          <p:cNvPr id="8" name="Text Placeholder 7">
            <a:extLst>
              <a:ext uri="{FF2B5EF4-FFF2-40B4-BE49-F238E27FC236}">
                <a16:creationId xmlns:a16="http://schemas.microsoft.com/office/drawing/2014/main" id="{830F0699-528E-4D23-AAD0-9014222C8ABE}"/>
              </a:ext>
            </a:extLst>
          </p:cNvPr>
          <p:cNvSpPr>
            <a:spLocks noGrp="1"/>
          </p:cNvSpPr>
          <p:nvPr>
            <p:ph type="body" sz="quarter" idx="14" hasCustomPrompt="1"/>
          </p:nvPr>
        </p:nvSpPr>
        <p:spPr>
          <a:xfrm>
            <a:off x="398462" y="1418190"/>
            <a:ext cx="8347076" cy="231242"/>
          </a:xfrm>
        </p:spPr>
        <p:txBody>
          <a:bodyPr anchor="b">
            <a:noAutofit/>
          </a:bodyPr>
          <a:lstStyle>
            <a:lvl1pPr marL="0" indent="0">
              <a:spcBef>
                <a:spcPts val="0"/>
              </a:spcBef>
              <a:buNone/>
              <a:defRPr sz="1400" b="0" baseline="0">
                <a:latin typeface="+mj-lt"/>
              </a:defRPr>
            </a:lvl1pPr>
            <a:lvl2pPr marL="0" indent="0">
              <a:spcBef>
                <a:spcPts val="0"/>
              </a:spcBef>
              <a:buNone/>
              <a:defRPr sz="1600" b="1"/>
            </a:lvl2pPr>
            <a:lvl3pPr marL="0" indent="0">
              <a:spcBef>
                <a:spcPts val="0"/>
              </a:spcBef>
              <a:buNone/>
              <a:defRPr sz="1600" b="1"/>
            </a:lvl3pPr>
            <a:lvl4pPr marL="0" indent="0">
              <a:spcBef>
                <a:spcPts val="0"/>
              </a:spcBef>
              <a:buNone/>
              <a:defRPr sz="1600" b="1"/>
            </a:lvl4pPr>
            <a:lvl5pPr marL="0" indent="0">
              <a:spcBef>
                <a:spcPts val="0"/>
              </a:spcBef>
              <a:buNone/>
              <a:defRPr sz="1600" b="1"/>
            </a:lvl5pPr>
            <a:lvl6pPr marL="0" indent="0">
              <a:spcBef>
                <a:spcPts val="0"/>
              </a:spcBef>
              <a:buNone/>
              <a:defRPr sz="1600" b="1"/>
            </a:lvl6pPr>
            <a:lvl7pPr marL="0" indent="0">
              <a:spcBef>
                <a:spcPts val="0"/>
              </a:spcBef>
              <a:buNone/>
              <a:defRPr sz="1600" b="1"/>
            </a:lvl7pPr>
            <a:lvl8pPr marL="0" indent="0">
              <a:spcBef>
                <a:spcPts val="0"/>
              </a:spcBef>
              <a:buNone/>
              <a:defRPr sz="1600" b="1"/>
            </a:lvl8pPr>
            <a:lvl9pPr marL="0" indent="0">
              <a:spcBef>
                <a:spcPts val="0"/>
              </a:spcBef>
              <a:buNone/>
              <a:defRPr sz="1600" b="1"/>
            </a:lvl9pPr>
          </a:lstStyle>
          <a:p>
            <a:pPr lvl="0"/>
            <a:r>
              <a:rPr lang="en-CA" noProof="0"/>
              <a:t>Subtitle</a:t>
            </a:r>
          </a:p>
        </p:txBody>
      </p:sp>
      <p:sp>
        <p:nvSpPr>
          <p:cNvPr id="9" name="Text Placeholder 5">
            <a:extLst>
              <a:ext uri="{FF2B5EF4-FFF2-40B4-BE49-F238E27FC236}">
                <a16:creationId xmlns:a16="http://schemas.microsoft.com/office/drawing/2014/main" id="{114530F9-1774-4606-BE86-BD14F41083EF}"/>
              </a:ext>
            </a:extLst>
          </p:cNvPr>
          <p:cNvSpPr>
            <a:spLocks noGrp="1"/>
          </p:cNvSpPr>
          <p:nvPr>
            <p:ph type="body" sz="quarter" idx="15" hasCustomPrompt="1"/>
          </p:nvPr>
        </p:nvSpPr>
        <p:spPr>
          <a:xfrm>
            <a:off x="7784986" y="6425869"/>
            <a:ext cx="707230" cy="141090"/>
          </a:xfrm>
        </p:spPr>
        <p:txBody>
          <a:bodyPr rIns="0" bIns="0" anchor="b" anchorCtr="0">
            <a:noAutofit/>
          </a:bodyPr>
          <a:lstStyle>
            <a:lvl1pPr marL="0" indent="0" algn="r" defTabSz="914400" rtl="0" eaLnBrk="1" latinLnBrk="0" hangingPunct="1">
              <a:spcBef>
                <a:spcPts val="0"/>
              </a:spcBef>
              <a:buNone/>
              <a:defRPr lang="en-US" sz="6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PPM Code</a:t>
            </a:r>
          </a:p>
        </p:txBody>
      </p:sp>
    </p:spTree>
    <p:custDataLst>
      <p:tags r:id="rId1"/>
    </p:custDataLst>
    <p:extLst>
      <p:ext uri="{BB962C8B-B14F-4D97-AF65-F5344CB8AC3E}">
        <p14:creationId xmlns:p14="http://schemas.microsoft.com/office/powerpoint/2010/main" val="383293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A6CCED91-D2C5-453E-B319-29A71EA69FA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038850" y="0"/>
            <a:ext cx="3105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4A79FD9-D925-45D9-A7DA-662A6E696EAA}"/>
              </a:ext>
            </a:extLst>
          </p:cNvPr>
          <p:cNvSpPr>
            <a:spLocks noGrp="1"/>
          </p:cNvSpPr>
          <p:nvPr>
            <p:ph type="ctrTitle"/>
          </p:nvPr>
        </p:nvSpPr>
        <p:spPr>
          <a:xfrm>
            <a:off x="398463" y="737668"/>
            <a:ext cx="6053612" cy="3438682"/>
          </a:xfrm>
        </p:spPr>
        <p:txBody>
          <a:bodyPr anchor="ctr">
            <a:normAutofit/>
          </a:bodyPr>
          <a:lstStyle>
            <a:lvl1pPr algn="l">
              <a:lnSpc>
                <a:spcPct val="95000"/>
              </a:lnSpc>
              <a:defRPr sz="7200"/>
            </a:lvl1pPr>
          </a:lstStyle>
          <a:p>
            <a:r>
              <a:rPr lang="en-US" noProof="0"/>
              <a:t>Click to edit Master title style</a:t>
            </a:r>
          </a:p>
        </p:txBody>
      </p:sp>
      <p:sp>
        <p:nvSpPr>
          <p:cNvPr id="3" name="Subtitle 2">
            <a:extLst>
              <a:ext uri="{FF2B5EF4-FFF2-40B4-BE49-F238E27FC236}">
                <a16:creationId xmlns:a16="http://schemas.microsoft.com/office/drawing/2014/main" id="{C76218ED-EAF3-4B2E-B594-07CC7613C3D4}"/>
              </a:ext>
            </a:extLst>
          </p:cNvPr>
          <p:cNvSpPr>
            <a:spLocks noGrp="1"/>
          </p:cNvSpPr>
          <p:nvPr>
            <p:ph type="subTitle" idx="1"/>
          </p:nvPr>
        </p:nvSpPr>
        <p:spPr>
          <a:xfrm>
            <a:off x="398463" y="4789255"/>
            <a:ext cx="6053611" cy="407584"/>
          </a:xfrm>
        </p:spPr>
        <p:txBody>
          <a:bodyPr anchor="b"/>
          <a:lstStyle>
            <a:lvl1pPr marL="0" indent="0" algn="l">
              <a:buNone/>
              <a:defRPr sz="1400">
                <a:solidFill>
                  <a:schemeClr val="tx1"/>
                </a:solidFill>
                <a:latin typeface="+mn-lt"/>
              </a:defRPr>
            </a:lvl1pPr>
            <a:lvl2pPr marL="457063" indent="0" algn="r">
              <a:buNone/>
              <a:defRPr sz="1200">
                <a:solidFill>
                  <a:schemeClr val="tx1"/>
                </a:solidFill>
              </a:defRPr>
            </a:lvl2pPr>
            <a:lvl3pPr marL="914126" indent="0" algn="r">
              <a:buNone/>
              <a:defRPr sz="1200">
                <a:solidFill>
                  <a:schemeClr val="tx1"/>
                </a:solidFill>
              </a:defRPr>
            </a:lvl3pPr>
            <a:lvl4pPr marL="1371189" indent="0" algn="r">
              <a:buNone/>
              <a:defRPr sz="1200">
                <a:solidFill>
                  <a:schemeClr val="tx1"/>
                </a:solidFill>
              </a:defRPr>
            </a:lvl4pPr>
            <a:lvl5pPr marL="1828251" indent="0" algn="r">
              <a:buNone/>
              <a:defRPr sz="1200">
                <a:solidFill>
                  <a:schemeClr val="tx1"/>
                </a:solidFill>
              </a:defRPr>
            </a:lvl5pPr>
            <a:lvl6pPr marL="2285314" indent="0" algn="r">
              <a:buNone/>
              <a:defRPr sz="1200">
                <a:solidFill>
                  <a:schemeClr val="tx1"/>
                </a:solidFill>
              </a:defRPr>
            </a:lvl6pPr>
            <a:lvl7pPr marL="2742377" indent="0" algn="r">
              <a:buNone/>
              <a:defRPr sz="1200">
                <a:solidFill>
                  <a:schemeClr val="tx1"/>
                </a:solidFill>
              </a:defRPr>
            </a:lvl7pPr>
            <a:lvl8pPr marL="3199440" indent="0" algn="r">
              <a:buNone/>
              <a:defRPr sz="1200">
                <a:solidFill>
                  <a:schemeClr val="tx1"/>
                </a:solidFill>
              </a:defRPr>
            </a:lvl8pPr>
            <a:lvl9pPr marL="3656503" indent="0" algn="r">
              <a:buNone/>
              <a:defRPr sz="1200">
                <a:solidFill>
                  <a:schemeClr val="tx1"/>
                </a:solidFill>
              </a:defRPr>
            </a:lvl9pPr>
          </a:lstStyle>
          <a:p>
            <a:r>
              <a:rPr lang="en-US" noProof="0"/>
              <a:t>Click to edit Master subtitle style</a:t>
            </a:r>
          </a:p>
        </p:txBody>
      </p:sp>
      <p:sp>
        <p:nvSpPr>
          <p:cNvPr id="5" name="Date Placeholder 3">
            <a:extLst>
              <a:ext uri="{FF2B5EF4-FFF2-40B4-BE49-F238E27FC236}">
                <a16:creationId xmlns:a16="http://schemas.microsoft.com/office/drawing/2014/main" id="{236D8645-7CB7-4335-ADE3-7A4DB6D7872F}"/>
              </a:ext>
            </a:extLst>
          </p:cNvPr>
          <p:cNvSpPr>
            <a:spLocks noGrp="1"/>
          </p:cNvSpPr>
          <p:nvPr>
            <p:ph type="dt" sz="half" idx="10"/>
          </p:nvPr>
        </p:nvSpPr>
        <p:spPr bwMode="black">
          <a:xfrm>
            <a:off x="398463" y="5459413"/>
            <a:ext cx="6053137" cy="268287"/>
          </a:xfrm>
        </p:spPr>
        <p:txBody>
          <a:bodyPr anchor="t"/>
          <a:lstStyle>
            <a:lvl1pPr algn="l">
              <a:defRPr sz="1400">
                <a:solidFill>
                  <a:schemeClr val="tx1"/>
                </a:solidFill>
                <a:latin typeface="+mn-lt"/>
              </a:defRPr>
            </a:lvl1pPr>
          </a:lstStyle>
          <a:p>
            <a:pPr>
              <a:defRPr/>
            </a:pPr>
            <a:fld id="{AA5C3A89-F15B-4D76-A68D-2EBA6C868D91}" type="datetime4">
              <a:rPr lang="en-CA" smtClean="0"/>
              <a:t>March 29, 2024</a:t>
            </a:fld>
            <a:endParaRPr lang="en-US"/>
          </a:p>
        </p:txBody>
      </p:sp>
      <p:sp>
        <p:nvSpPr>
          <p:cNvPr id="6" name="Footer Placeholder 4">
            <a:extLst>
              <a:ext uri="{FF2B5EF4-FFF2-40B4-BE49-F238E27FC236}">
                <a16:creationId xmlns:a16="http://schemas.microsoft.com/office/drawing/2014/main" id="{A17CF149-EE95-4FB2-8286-41F3A8F38808}"/>
              </a:ext>
            </a:extLst>
          </p:cNvPr>
          <p:cNvSpPr>
            <a:spLocks noGrp="1"/>
          </p:cNvSpPr>
          <p:nvPr>
            <p:ph type="ftr" sz="quarter" idx="11"/>
          </p:nvPr>
        </p:nvSpPr>
        <p:spPr>
          <a:xfrm>
            <a:off x="341313" y="7010400"/>
            <a:ext cx="8462962" cy="46038"/>
          </a:xfrm>
          <a:prstGeom prst="rect">
            <a:avLst/>
          </a:prstGeom>
        </p:spPr>
        <p:txBody>
          <a:bodyPr/>
          <a:lstStyle>
            <a:lvl1pPr>
              <a:defRPr/>
            </a:lvl1pPr>
          </a:lstStyle>
          <a:p>
            <a:pPr>
              <a:defRPr/>
            </a:pPr>
            <a:r>
              <a:rPr lang="en-US"/>
              <a:t>FOR INSTITUTIONAL/BROKER-DEALER USE ONLY. NOT FOR DISTRIBUTION OR USE WITH THE PUBLIC.</a:t>
            </a:r>
            <a:endParaRPr lang="en-CA"/>
          </a:p>
        </p:txBody>
      </p:sp>
      <p:sp>
        <p:nvSpPr>
          <p:cNvPr id="7" name="Slide Number Placeholder 5">
            <a:extLst>
              <a:ext uri="{FF2B5EF4-FFF2-40B4-BE49-F238E27FC236}">
                <a16:creationId xmlns:a16="http://schemas.microsoft.com/office/drawing/2014/main" id="{39F32A89-DF79-42D0-882C-4E6350F2F7D4}"/>
              </a:ext>
            </a:extLst>
          </p:cNvPr>
          <p:cNvSpPr>
            <a:spLocks noGrp="1"/>
          </p:cNvSpPr>
          <p:nvPr>
            <p:ph type="sldNum" sz="quarter" idx="12"/>
          </p:nvPr>
        </p:nvSpPr>
        <p:spPr bwMode="white">
          <a:xfrm>
            <a:off x="8807450" y="7010400"/>
            <a:ext cx="336550" cy="46038"/>
          </a:xfrm>
        </p:spPr>
        <p:txBody>
          <a:bodyPr/>
          <a:lstStyle>
            <a:lvl1pPr>
              <a:defRPr sz="100">
                <a:solidFill>
                  <a:srgbClr val="E6E6E6"/>
                </a:solidFill>
              </a:defRPr>
            </a:lvl1pPr>
          </a:lstStyle>
          <a:p>
            <a:pPr>
              <a:defRPr/>
            </a:pPr>
            <a:fld id="{63DAF3E6-A6BB-40BD-AA8B-89F8C0C576F3}" type="slidenum">
              <a:rPr lang="en-CA"/>
              <a:pPr>
                <a:defRPr/>
              </a:pPr>
              <a:t>‹#›</a:t>
            </a:fld>
            <a:endParaRPr lang="en-CA"/>
          </a:p>
        </p:txBody>
      </p:sp>
    </p:spTree>
    <p:extLst>
      <p:ext uri="{BB962C8B-B14F-4D97-AF65-F5344CB8AC3E}">
        <p14:creationId xmlns:p14="http://schemas.microsoft.com/office/powerpoint/2010/main" val="3899289829"/>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8463" y="472438"/>
            <a:ext cx="8347076" cy="792167"/>
          </a:xfrm>
        </p:spPr>
        <p:txBody>
          <a:bodyPr/>
          <a:lstStyle>
            <a:lvl1pPr>
              <a:defRPr baseline="0"/>
            </a:lvl1pPr>
          </a:lstStyle>
          <a:p>
            <a:r>
              <a:rPr lang="en-US" noProof="0"/>
              <a:t>Click to edit Master title style</a:t>
            </a:r>
          </a:p>
        </p:txBody>
      </p:sp>
      <p:sp>
        <p:nvSpPr>
          <p:cNvPr id="3" name="Content Placeholder 2"/>
          <p:cNvSpPr>
            <a:spLocks noGrp="1"/>
          </p:cNvSpPr>
          <p:nvPr>
            <p:ph idx="1"/>
          </p:nvPr>
        </p:nvSpPr>
        <p:spPr>
          <a:xfrm>
            <a:off x="398463" y="1434190"/>
            <a:ext cx="8347076" cy="4584842"/>
          </a:xfrm>
        </p:spPr>
        <p:txBody>
          <a:bodyPr/>
          <a:lstStyle>
            <a:lvl1pPr>
              <a:defRPr/>
            </a:lvl1pPr>
            <a:lvl5pP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Date Placeholder 9">
            <a:extLst>
              <a:ext uri="{FF2B5EF4-FFF2-40B4-BE49-F238E27FC236}">
                <a16:creationId xmlns:a16="http://schemas.microsoft.com/office/drawing/2014/main" id="{1FB0054C-F55D-4195-87EA-6FD63F310C52}"/>
              </a:ext>
            </a:extLst>
          </p:cNvPr>
          <p:cNvSpPr>
            <a:spLocks noGrp="1"/>
          </p:cNvSpPr>
          <p:nvPr>
            <p:ph type="dt" sz="half" idx="10"/>
          </p:nvPr>
        </p:nvSpPr>
        <p:spPr/>
        <p:txBody>
          <a:bodyPr/>
          <a:lstStyle/>
          <a:p>
            <a:pPr>
              <a:defRPr/>
            </a:pPr>
            <a:fld id="{2F4B3DFA-432E-43A4-8309-19FEF4907A8A}" type="datetime4">
              <a:rPr lang="en-CA" smtClean="0"/>
              <a:t>March 29, 2024</a:t>
            </a:fld>
            <a:endParaRPr lang="en-US"/>
          </a:p>
        </p:txBody>
      </p:sp>
      <p:sp>
        <p:nvSpPr>
          <p:cNvPr id="11" name="Footer Placeholder 10">
            <a:extLst>
              <a:ext uri="{FF2B5EF4-FFF2-40B4-BE49-F238E27FC236}">
                <a16:creationId xmlns:a16="http://schemas.microsoft.com/office/drawing/2014/main" id="{05F1CFB5-3753-4CEC-9CED-1A075D98BAE7}"/>
              </a:ext>
            </a:extLst>
          </p:cNvPr>
          <p:cNvSpPr>
            <a:spLocks noGrp="1"/>
          </p:cNvSpPr>
          <p:nvPr>
            <p:ph type="ftr" sz="quarter" idx="11"/>
          </p:nvPr>
        </p:nvSpPr>
        <p:spPr/>
        <p:txBody>
          <a:bodyPr/>
          <a:lstStyle>
            <a:lvl1pPr>
              <a:defRPr/>
            </a:lvl1pPr>
          </a:lstStyle>
          <a:p>
            <a:r>
              <a:rPr lang="en-US"/>
              <a:t>EXTERNAL</a:t>
            </a:r>
          </a:p>
        </p:txBody>
      </p:sp>
      <p:sp>
        <p:nvSpPr>
          <p:cNvPr id="12" name="Slide Number Placeholder 11">
            <a:extLst>
              <a:ext uri="{FF2B5EF4-FFF2-40B4-BE49-F238E27FC236}">
                <a16:creationId xmlns:a16="http://schemas.microsoft.com/office/drawing/2014/main" id="{A6152E7B-EFE7-420F-B708-1D93501B7FF6}"/>
              </a:ext>
            </a:extLst>
          </p:cNvPr>
          <p:cNvSpPr>
            <a:spLocks noGrp="1"/>
          </p:cNvSpPr>
          <p:nvPr>
            <p:ph type="sldNum" sz="quarter" idx="12"/>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1708155833"/>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with subtitle">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9CD3366F-CE8C-4E80-AC1E-A0A7F12397C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038850" y="0"/>
            <a:ext cx="3105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98463" y="554780"/>
            <a:ext cx="6053611" cy="3036178"/>
          </a:xfrm>
        </p:spPr>
        <p:txBody>
          <a:bodyPr anchor="b">
            <a:normAutofit/>
          </a:bodyPr>
          <a:lstStyle>
            <a:lvl1pPr>
              <a:lnSpc>
                <a:spcPct val="95000"/>
              </a:lnSpc>
              <a:defRPr sz="7200" b="1" baseline="0">
                <a:solidFill>
                  <a:schemeClr val="tx1"/>
                </a:solidFill>
              </a:defRPr>
            </a:lvl1pPr>
          </a:lstStyle>
          <a:p>
            <a:r>
              <a:rPr lang="en-US" noProof="0"/>
              <a:t>Click to edit Master title style</a:t>
            </a:r>
          </a:p>
        </p:txBody>
      </p:sp>
      <p:sp>
        <p:nvSpPr>
          <p:cNvPr id="3" name="Subtitle 2"/>
          <p:cNvSpPr>
            <a:spLocks noGrp="1"/>
          </p:cNvSpPr>
          <p:nvPr>
            <p:ph type="subTitle" idx="1" hasCustomPrompt="1"/>
          </p:nvPr>
        </p:nvSpPr>
        <p:spPr>
          <a:xfrm>
            <a:off x="398463" y="4789255"/>
            <a:ext cx="6053612" cy="407584"/>
          </a:xfrm>
        </p:spPr>
        <p:txBody>
          <a:bodyPr anchor="b"/>
          <a:lstStyle>
            <a:lvl1pPr marL="0" indent="0" algn="l">
              <a:lnSpc>
                <a:spcPct val="95000"/>
              </a:lnSpc>
              <a:spcBef>
                <a:spcPts val="0"/>
              </a:spcBef>
              <a:buNone/>
              <a:defRPr sz="1400" b="0" baseline="0">
                <a:solidFill>
                  <a:schemeClr val="tx1"/>
                </a:solidFill>
              </a:defRPr>
            </a:lvl1pPr>
            <a:lvl2pPr marL="0" indent="0" algn="r">
              <a:spcBef>
                <a:spcPts val="300"/>
              </a:spcBef>
              <a:buNone/>
              <a:defRPr sz="1200">
                <a:solidFill>
                  <a:schemeClr val="tx1"/>
                </a:solidFill>
              </a:defRPr>
            </a:lvl2pPr>
            <a:lvl3pPr marL="914400" indent="0" algn="r">
              <a:buNone/>
              <a:defRPr sz="1200">
                <a:solidFill>
                  <a:schemeClr val="tx1"/>
                </a:solidFill>
              </a:defRPr>
            </a:lvl3pPr>
            <a:lvl4pPr marL="1371600" indent="0" algn="r">
              <a:buNone/>
              <a:defRPr sz="1200">
                <a:solidFill>
                  <a:schemeClr val="tx1"/>
                </a:solidFill>
              </a:defRPr>
            </a:lvl4pPr>
            <a:lvl5pPr marL="1828800" indent="0" algn="r">
              <a:buNone/>
              <a:defRPr sz="1200">
                <a:solidFill>
                  <a:schemeClr val="tx1"/>
                </a:solidFill>
              </a:defRPr>
            </a:lvl5pPr>
            <a:lvl6pPr marL="2286000" indent="0" algn="r">
              <a:buNone/>
              <a:defRPr sz="1200">
                <a:solidFill>
                  <a:schemeClr val="tx1"/>
                </a:solidFill>
              </a:defRPr>
            </a:lvl6pPr>
            <a:lvl7pPr marL="2743200" indent="0" algn="r">
              <a:buNone/>
              <a:defRPr sz="1200">
                <a:solidFill>
                  <a:schemeClr val="tx1"/>
                </a:solidFill>
              </a:defRPr>
            </a:lvl7pPr>
            <a:lvl8pPr marL="3200400" indent="0" algn="r">
              <a:buNone/>
              <a:defRPr sz="1200">
                <a:solidFill>
                  <a:schemeClr val="tx1"/>
                </a:solidFill>
              </a:defRPr>
            </a:lvl8pPr>
            <a:lvl9pPr marL="3657600" indent="0" algn="r">
              <a:buNone/>
              <a:defRPr sz="1200">
                <a:solidFill>
                  <a:schemeClr val="tx1"/>
                </a:solidFill>
              </a:defRPr>
            </a:lvl9pPr>
          </a:lstStyle>
          <a:p>
            <a:r>
              <a:rPr lang="en-US" noProof="0"/>
              <a:t>Presenter’s Name and Title</a:t>
            </a:r>
          </a:p>
        </p:txBody>
      </p:sp>
      <p:sp>
        <p:nvSpPr>
          <p:cNvPr id="7" name="Text Placeholder 6">
            <a:extLst>
              <a:ext uri="{FF2B5EF4-FFF2-40B4-BE49-F238E27FC236}">
                <a16:creationId xmlns:a16="http://schemas.microsoft.com/office/drawing/2014/main" id="{B23051F6-97A8-498B-82C1-AD3B80219492}"/>
              </a:ext>
            </a:extLst>
          </p:cNvPr>
          <p:cNvSpPr>
            <a:spLocks noGrp="1"/>
          </p:cNvSpPr>
          <p:nvPr>
            <p:ph type="body" sz="quarter" idx="13"/>
          </p:nvPr>
        </p:nvSpPr>
        <p:spPr>
          <a:xfrm>
            <a:off x="398463" y="3773691"/>
            <a:ext cx="6053612" cy="749823"/>
          </a:xfrm>
        </p:spPr>
        <p:txBody>
          <a:bodyPr/>
          <a:lstStyle>
            <a:lvl1pPr marL="0" indent="0">
              <a:lnSpc>
                <a:spcPct val="95000"/>
              </a:lnSpc>
              <a:buNone/>
              <a:defRPr sz="1800">
                <a:solidFill>
                  <a:schemeClr val="tx1"/>
                </a:solidFill>
                <a:latin typeface="+mj-lt"/>
              </a:defRPr>
            </a:lvl1pPr>
            <a:lvl2pPr marL="338328" indent="0">
              <a:buNone/>
              <a:defRPr>
                <a:solidFill>
                  <a:schemeClr val="bg1"/>
                </a:solidFill>
              </a:defRPr>
            </a:lvl2pPr>
            <a:lvl3pPr marL="685800" indent="0">
              <a:buNone/>
              <a:defRPr>
                <a:solidFill>
                  <a:schemeClr val="bg1"/>
                </a:solidFill>
              </a:defRPr>
            </a:lvl3pPr>
            <a:lvl4pPr marL="1014984" indent="0">
              <a:buNone/>
              <a:defRPr>
                <a:solidFill>
                  <a:schemeClr val="bg1"/>
                </a:solidFill>
              </a:defRPr>
            </a:lvl4pPr>
            <a:lvl5pPr marL="1380744" indent="0">
              <a:buNone/>
              <a:defRPr>
                <a:solidFill>
                  <a:schemeClr val="bg1"/>
                </a:solidFill>
              </a:defRPr>
            </a:lvl5pPr>
          </a:lstStyle>
          <a:p>
            <a:pPr lvl="0"/>
            <a:r>
              <a:rPr lang="en-US" noProof="0"/>
              <a:t>Edit Master text styles</a:t>
            </a:r>
          </a:p>
        </p:txBody>
      </p:sp>
      <p:sp>
        <p:nvSpPr>
          <p:cNvPr id="6" name="Date Placeholder 12">
            <a:extLst>
              <a:ext uri="{FF2B5EF4-FFF2-40B4-BE49-F238E27FC236}">
                <a16:creationId xmlns:a16="http://schemas.microsoft.com/office/drawing/2014/main" id="{2D304070-441D-4829-B43A-EB2AFA58DEF5}"/>
              </a:ext>
            </a:extLst>
          </p:cNvPr>
          <p:cNvSpPr>
            <a:spLocks noGrp="1"/>
          </p:cNvSpPr>
          <p:nvPr>
            <p:ph type="dt" sz="half" idx="14"/>
          </p:nvPr>
        </p:nvSpPr>
        <p:spPr bwMode="black">
          <a:xfrm>
            <a:off x="398463" y="5459413"/>
            <a:ext cx="6053137" cy="268287"/>
          </a:xfrm>
        </p:spPr>
        <p:txBody>
          <a:bodyPr anchor="t"/>
          <a:lstStyle>
            <a:lvl1pPr algn="l">
              <a:defRPr sz="1400">
                <a:solidFill>
                  <a:schemeClr val="tx1"/>
                </a:solidFill>
              </a:defRPr>
            </a:lvl1pPr>
          </a:lstStyle>
          <a:p>
            <a:pPr>
              <a:defRPr/>
            </a:pPr>
            <a:fld id="{6E62DC74-5061-4D21-B9EC-2B74E8888FED}" type="datetime4">
              <a:rPr lang="en-CA" smtClean="0"/>
              <a:t>March 29, 2024</a:t>
            </a:fld>
            <a:endParaRPr lang="en-US"/>
          </a:p>
        </p:txBody>
      </p:sp>
      <p:sp>
        <p:nvSpPr>
          <p:cNvPr id="9" name="Slide Number Placeholder 14">
            <a:extLst>
              <a:ext uri="{FF2B5EF4-FFF2-40B4-BE49-F238E27FC236}">
                <a16:creationId xmlns:a16="http://schemas.microsoft.com/office/drawing/2014/main" id="{AF8E68AF-7839-4989-99F2-0D12F523080B}"/>
              </a:ext>
            </a:extLst>
          </p:cNvPr>
          <p:cNvSpPr>
            <a:spLocks noGrp="1"/>
          </p:cNvSpPr>
          <p:nvPr>
            <p:ph type="sldNum" sz="quarter" idx="16"/>
          </p:nvPr>
        </p:nvSpPr>
        <p:spPr bwMode="white">
          <a:xfrm>
            <a:off x="8807450" y="7010400"/>
            <a:ext cx="336550" cy="46038"/>
          </a:xfrm>
        </p:spPr>
        <p:txBody>
          <a:bodyPr/>
          <a:lstStyle>
            <a:lvl1pPr>
              <a:defRPr sz="100">
                <a:solidFill>
                  <a:srgbClr val="E6E6E6"/>
                </a:solidFill>
              </a:defRPr>
            </a:lvl1pPr>
          </a:lstStyle>
          <a:p>
            <a:pPr>
              <a:defRPr/>
            </a:pPr>
            <a:fld id="{2DF16A84-1822-44FC-99C2-4DA9A23E6C1B}" type="slidenum">
              <a:rPr lang="en-CA"/>
              <a:pPr>
                <a:defRPr/>
              </a:pPr>
              <a:t>‹#›</a:t>
            </a:fld>
            <a:endParaRPr lang="en-CA"/>
          </a:p>
        </p:txBody>
      </p:sp>
    </p:spTree>
    <p:extLst>
      <p:ext uri="{BB962C8B-B14F-4D97-AF65-F5344CB8AC3E}">
        <p14:creationId xmlns:p14="http://schemas.microsoft.com/office/powerpoint/2010/main" val="1838750473"/>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with subtitle">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9CD3366F-CE8C-4E80-AC1E-A0A7F12397C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038850" y="0"/>
            <a:ext cx="3105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98463" y="554780"/>
            <a:ext cx="6053611" cy="3036178"/>
          </a:xfrm>
        </p:spPr>
        <p:txBody>
          <a:bodyPr anchor="b">
            <a:normAutofit/>
          </a:bodyPr>
          <a:lstStyle>
            <a:lvl1pPr>
              <a:lnSpc>
                <a:spcPct val="95000"/>
              </a:lnSpc>
              <a:defRPr sz="7200" b="1" baseline="0">
                <a:solidFill>
                  <a:schemeClr val="tx1"/>
                </a:solidFill>
              </a:defRPr>
            </a:lvl1pPr>
          </a:lstStyle>
          <a:p>
            <a:r>
              <a:rPr lang="en-US" noProof="0"/>
              <a:t>Click to edit Master title style</a:t>
            </a:r>
          </a:p>
        </p:txBody>
      </p:sp>
      <p:sp>
        <p:nvSpPr>
          <p:cNvPr id="3" name="Subtitle 2"/>
          <p:cNvSpPr>
            <a:spLocks noGrp="1"/>
          </p:cNvSpPr>
          <p:nvPr>
            <p:ph type="subTitle" idx="1" hasCustomPrompt="1"/>
          </p:nvPr>
        </p:nvSpPr>
        <p:spPr>
          <a:xfrm>
            <a:off x="398463" y="4789255"/>
            <a:ext cx="6053612" cy="407584"/>
          </a:xfrm>
        </p:spPr>
        <p:txBody>
          <a:bodyPr anchor="b"/>
          <a:lstStyle>
            <a:lvl1pPr marL="0" indent="0" algn="l">
              <a:lnSpc>
                <a:spcPct val="95000"/>
              </a:lnSpc>
              <a:spcBef>
                <a:spcPts val="0"/>
              </a:spcBef>
              <a:buNone/>
              <a:defRPr sz="1400" b="0" baseline="0">
                <a:solidFill>
                  <a:schemeClr val="tx1"/>
                </a:solidFill>
              </a:defRPr>
            </a:lvl1pPr>
            <a:lvl2pPr marL="0" indent="0" algn="r">
              <a:spcBef>
                <a:spcPts val="300"/>
              </a:spcBef>
              <a:buNone/>
              <a:defRPr sz="1200">
                <a:solidFill>
                  <a:schemeClr val="tx1"/>
                </a:solidFill>
              </a:defRPr>
            </a:lvl2pPr>
            <a:lvl3pPr marL="914400" indent="0" algn="r">
              <a:buNone/>
              <a:defRPr sz="1200">
                <a:solidFill>
                  <a:schemeClr val="tx1"/>
                </a:solidFill>
              </a:defRPr>
            </a:lvl3pPr>
            <a:lvl4pPr marL="1371600" indent="0" algn="r">
              <a:buNone/>
              <a:defRPr sz="1200">
                <a:solidFill>
                  <a:schemeClr val="tx1"/>
                </a:solidFill>
              </a:defRPr>
            </a:lvl4pPr>
            <a:lvl5pPr marL="1828800" indent="0" algn="r">
              <a:buNone/>
              <a:defRPr sz="1200">
                <a:solidFill>
                  <a:schemeClr val="tx1"/>
                </a:solidFill>
              </a:defRPr>
            </a:lvl5pPr>
            <a:lvl6pPr marL="2286000" indent="0" algn="r">
              <a:buNone/>
              <a:defRPr sz="1200">
                <a:solidFill>
                  <a:schemeClr val="tx1"/>
                </a:solidFill>
              </a:defRPr>
            </a:lvl6pPr>
            <a:lvl7pPr marL="2743200" indent="0" algn="r">
              <a:buNone/>
              <a:defRPr sz="1200">
                <a:solidFill>
                  <a:schemeClr val="tx1"/>
                </a:solidFill>
              </a:defRPr>
            </a:lvl7pPr>
            <a:lvl8pPr marL="3200400" indent="0" algn="r">
              <a:buNone/>
              <a:defRPr sz="1200">
                <a:solidFill>
                  <a:schemeClr val="tx1"/>
                </a:solidFill>
              </a:defRPr>
            </a:lvl8pPr>
            <a:lvl9pPr marL="3657600" indent="0" algn="r">
              <a:buNone/>
              <a:defRPr sz="1200">
                <a:solidFill>
                  <a:schemeClr val="tx1"/>
                </a:solidFill>
              </a:defRPr>
            </a:lvl9pPr>
          </a:lstStyle>
          <a:p>
            <a:r>
              <a:rPr lang="en-US" noProof="0"/>
              <a:t>Presenter’s Name and Title</a:t>
            </a:r>
          </a:p>
        </p:txBody>
      </p:sp>
      <p:sp>
        <p:nvSpPr>
          <p:cNvPr id="7" name="Text Placeholder 6">
            <a:extLst>
              <a:ext uri="{FF2B5EF4-FFF2-40B4-BE49-F238E27FC236}">
                <a16:creationId xmlns:a16="http://schemas.microsoft.com/office/drawing/2014/main" id="{B23051F6-97A8-498B-82C1-AD3B80219492}"/>
              </a:ext>
            </a:extLst>
          </p:cNvPr>
          <p:cNvSpPr>
            <a:spLocks noGrp="1"/>
          </p:cNvSpPr>
          <p:nvPr>
            <p:ph type="body" sz="quarter" idx="13"/>
          </p:nvPr>
        </p:nvSpPr>
        <p:spPr>
          <a:xfrm>
            <a:off x="398463" y="3773691"/>
            <a:ext cx="6053612" cy="749823"/>
          </a:xfrm>
        </p:spPr>
        <p:txBody>
          <a:bodyPr/>
          <a:lstStyle>
            <a:lvl1pPr marL="0" indent="0">
              <a:lnSpc>
                <a:spcPct val="95000"/>
              </a:lnSpc>
              <a:buNone/>
              <a:defRPr sz="1800">
                <a:solidFill>
                  <a:schemeClr val="tx1"/>
                </a:solidFill>
                <a:latin typeface="+mj-lt"/>
              </a:defRPr>
            </a:lvl1pPr>
            <a:lvl2pPr marL="338328" indent="0">
              <a:buNone/>
              <a:defRPr>
                <a:solidFill>
                  <a:schemeClr val="bg1"/>
                </a:solidFill>
              </a:defRPr>
            </a:lvl2pPr>
            <a:lvl3pPr marL="685800" indent="0">
              <a:buNone/>
              <a:defRPr>
                <a:solidFill>
                  <a:schemeClr val="bg1"/>
                </a:solidFill>
              </a:defRPr>
            </a:lvl3pPr>
            <a:lvl4pPr marL="1014984" indent="0">
              <a:buNone/>
              <a:defRPr>
                <a:solidFill>
                  <a:schemeClr val="bg1"/>
                </a:solidFill>
              </a:defRPr>
            </a:lvl4pPr>
            <a:lvl5pPr marL="1380744" indent="0">
              <a:buNone/>
              <a:defRPr>
                <a:solidFill>
                  <a:schemeClr val="bg1"/>
                </a:solidFill>
              </a:defRPr>
            </a:lvl5pPr>
          </a:lstStyle>
          <a:p>
            <a:pPr lvl="0"/>
            <a:r>
              <a:rPr lang="en-US" noProof="0"/>
              <a:t>Edit Master text styles</a:t>
            </a:r>
          </a:p>
        </p:txBody>
      </p:sp>
      <p:sp>
        <p:nvSpPr>
          <p:cNvPr id="6" name="Date Placeholder 12">
            <a:extLst>
              <a:ext uri="{FF2B5EF4-FFF2-40B4-BE49-F238E27FC236}">
                <a16:creationId xmlns:a16="http://schemas.microsoft.com/office/drawing/2014/main" id="{2D304070-441D-4829-B43A-EB2AFA58DEF5}"/>
              </a:ext>
            </a:extLst>
          </p:cNvPr>
          <p:cNvSpPr>
            <a:spLocks noGrp="1"/>
          </p:cNvSpPr>
          <p:nvPr>
            <p:ph type="dt" sz="half" idx="14"/>
          </p:nvPr>
        </p:nvSpPr>
        <p:spPr bwMode="black">
          <a:xfrm>
            <a:off x="398463" y="5459413"/>
            <a:ext cx="6053137" cy="268287"/>
          </a:xfrm>
        </p:spPr>
        <p:txBody>
          <a:bodyPr anchor="t"/>
          <a:lstStyle>
            <a:lvl1pPr algn="l">
              <a:defRPr sz="1400">
                <a:solidFill>
                  <a:schemeClr val="tx1"/>
                </a:solidFill>
              </a:defRPr>
            </a:lvl1pPr>
          </a:lstStyle>
          <a:p>
            <a:pPr>
              <a:defRPr/>
            </a:pPr>
            <a:fld id="{4F79908B-C215-4CEF-80C6-DE834089FBF7}" type="datetime4">
              <a:rPr lang="en-CA" smtClean="0"/>
              <a:t>March 29, 2024</a:t>
            </a:fld>
            <a:endParaRPr lang="en-US"/>
          </a:p>
        </p:txBody>
      </p:sp>
      <p:sp>
        <p:nvSpPr>
          <p:cNvPr id="9" name="Slide Number Placeholder 14">
            <a:extLst>
              <a:ext uri="{FF2B5EF4-FFF2-40B4-BE49-F238E27FC236}">
                <a16:creationId xmlns:a16="http://schemas.microsoft.com/office/drawing/2014/main" id="{AF8E68AF-7839-4989-99F2-0D12F523080B}"/>
              </a:ext>
            </a:extLst>
          </p:cNvPr>
          <p:cNvSpPr>
            <a:spLocks noGrp="1"/>
          </p:cNvSpPr>
          <p:nvPr>
            <p:ph type="sldNum" sz="quarter" idx="16"/>
          </p:nvPr>
        </p:nvSpPr>
        <p:spPr bwMode="white">
          <a:xfrm>
            <a:off x="8807450" y="7010400"/>
            <a:ext cx="336550" cy="46038"/>
          </a:xfrm>
        </p:spPr>
        <p:txBody>
          <a:bodyPr/>
          <a:lstStyle>
            <a:lvl1pPr>
              <a:defRPr sz="100">
                <a:solidFill>
                  <a:srgbClr val="E6E6E6"/>
                </a:solidFill>
              </a:defRPr>
            </a:lvl1pPr>
          </a:lstStyle>
          <a:p>
            <a:pPr>
              <a:defRPr/>
            </a:pPr>
            <a:fld id="{2DF16A84-1822-44FC-99C2-4DA9A23E6C1B}" type="slidenum">
              <a:rPr lang="en-CA"/>
              <a:pPr>
                <a:defRPr/>
              </a:pPr>
              <a:t>‹#›</a:t>
            </a:fld>
            <a:endParaRPr lang="en-CA"/>
          </a:p>
        </p:txBody>
      </p:sp>
      <p:pic>
        <p:nvPicPr>
          <p:cNvPr id="10" name="Picture 9">
            <a:extLst>
              <a:ext uri="{FF2B5EF4-FFF2-40B4-BE49-F238E27FC236}">
                <a16:creationId xmlns:a16="http://schemas.microsoft.com/office/drawing/2014/main" id="{C6F70235-5026-4988-BE11-03E84B2DDC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133373" y="0"/>
            <a:ext cx="4010628" cy="6858000"/>
          </a:xfrm>
          <a:prstGeom prst="rect">
            <a:avLst/>
          </a:prstGeom>
        </p:spPr>
      </p:pic>
    </p:spTree>
    <p:extLst>
      <p:ext uri="{BB962C8B-B14F-4D97-AF65-F5344CB8AC3E}">
        <p14:creationId xmlns:p14="http://schemas.microsoft.com/office/powerpoint/2010/main" val="1999387623"/>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with source">
    <p:spTree>
      <p:nvGrpSpPr>
        <p:cNvPr id="1" name=""/>
        <p:cNvGrpSpPr/>
        <p:nvPr/>
      </p:nvGrpSpPr>
      <p:grpSpPr>
        <a:xfrm>
          <a:off x="0" y="0"/>
          <a:ext cx="0" cy="0"/>
          <a:chOff x="0" y="0"/>
          <a:chExt cx="0" cy="0"/>
        </a:xfrm>
      </p:grpSpPr>
      <p:sp>
        <p:nvSpPr>
          <p:cNvPr id="2" name="Title 1"/>
          <p:cNvSpPr>
            <a:spLocks noGrp="1"/>
          </p:cNvSpPr>
          <p:nvPr>
            <p:ph type="title"/>
          </p:nvPr>
        </p:nvSpPr>
        <p:spPr>
          <a:xfrm>
            <a:off x="398463" y="472438"/>
            <a:ext cx="8347076" cy="792167"/>
          </a:xfrm>
        </p:spPr>
        <p:txBody>
          <a:bodyPr/>
          <a:lstStyle>
            <a:lvl1pPr>
              <a:defRPr baseline="0"/>
            </a:lvl1pPr>
          </a:lstStyle>
          <a:p>
            <a:r>
              <a:rPr lang="en-US" noProof="0"/>
              <a:t>Click to edit Master title style</a:t>
            </a:r>
          </a:p>
        </p:txBody>
      </p:sp>
      <p:sp>
        <p:nvSpPr>
          <p:cNvPr id="3" name="Content Placeholder 2"/>
          <p:cNvSpPr>
            <a:spLocks noGrp="1"/>
          </p:cNvSpPr>
          <p:nvPr>
            <p:ph idx="1"/>
          </p:nvPr>
        </p:nvSpPr>
        <p:spPr>
          <a:xfrm>
            <a:off x="398463" y="1434190"/>
            <a:ext cx="8347076" cy="4584842"/>
          </a:xfrm>
        </p:spPr>
        <p:txBody>
          <a:bodyPr/>
          <a:lstStyle>
            <a:lvl1pPr>
              <a:defRPr/>
            </a:lvl1pPr>
            <a:lvl5pP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a:extLst>
              <a:ext uri="{FF2B5EF4-FFF2-40B4-BE49-F238E27FC236}">
                <a16:creationId xmlns:a16="http://schemas.microsoft.com/office/drawing/2014/main" id="{9DE9F8E0-BCC7-4049-9B66-CBD41765F7B5}"/>
              </a:ext>
            </a:extLst>
          </p:cNvPr>
          <p:cNvSpPr>
            <a:spLocks noGrp="1"/>
          </p:cNvSpPr>
          <p:nvPr>
            <p:ph type="body" sz="quarter" idx="13"/>
          </p:nvPr>
        </p:nvSpPr>
        <p:spPr>
          <a:xfrm>
            <a:off x="3215110" y="6168124"/>
            <a:ext cx="5137868" cy="402451"/>
          </a:xfrm>
        </p:spPr>
        <p:txBody>
          <a:bodyPr anchor="b"/>
          <a:lstStyle>
            <a:lvl1pPr marL="0" indent="0">
              <a:lnSpc>
                <a:spcPct val="90000"/>
              </a:lnSpc>
              <a:spcBef>
                <a:spcPts val="0"/>
              </a:spcBef>
              <a:buNone/>
              <a:defRPr sz="700">
                <a:latin typeface="Arial Narrow" panose="020B060602020203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noProof="0"/>
              <a:t>Edit Master text styles</a:t>
            </a:r>
          </a:p>
        </p:txBody>
      </p:sp>
      <p:sp>
        <p:nvSpPr>
          <p:cNvPr id="4" name="Date Placeholder 3">
            <a:extLst>
              <a:ext uri="{FF2B5EF4-FFF2-40B4-BE49-F238E27FC236}">
                <a16:creationId xmlns:a16="http://schemas.microsoft.com/office/drawing/2014/main" id="{A3FD99F5-672E-4031-8EFB-DBF0397BEFA8}"/>
              </a:ext>
            </a:extLst>
          </p:cNvPr>
          <p:cNvSpPr>
            <a:spLocks noGrp="1"/>
          </p:cNvSpPr>
          <p:nvPr>
            <p:ph type="dt" sz="half" idx="14"/>
          </p:nvPr>
        </p:nvSpPr>
        <p:spPr/>
        <p:txBody>
          <a:bodyPr/>
          <a:lstStyle/>
          <a:p>
            <a:pPr>
              <a:defRPr/>
            </a:pPr>
            <a:fld id="{5B0DFECC-0E48-44F1-844F-8E2C916FD61F}" type="datetime4">
              <a:rPr lang="en-CA" smtClean="0"/>
              <a:t>March 29, 2024</a:t>
            </a:fld>
            <a:endParaRPr lang="en-US"/>
          </a:p>
        </p:txBody>
      </p:sp>
      <p:sp>
        <p:nvSpPr>
          <p:cNvPr id="8" name="Footer Placeholder 7">
            <a:extLst>
              <a:ext uri="{FF2B5EF4-FFF2-40B4-BE49-F238E27FC236}">
                <a16:creationId xmlns:a16="http://schemas.microsoft.com/office/drawing/2014/main" id="{6E716747-5054-4F08-9EF8-5D370207D347}"/>
              </a:ext>
            </a:extLst>
          </p:cNvPr>
          <p:cNvSpPr>
            <a:spLocks noGrp="1"/>
          </p:cNvSpPr>
          <p:nvPr>
            <p:ph type="ftr" sz="quarter" idx="15"/>
          </p:nvPr>
        </p:nvSpPr>
        <p:spPr/>
        <p:txBody>
          <a:bodyPr/>
          <a:lstStyle>
            <a:lvl1pPr>
              <a:defRPr/>
            </a:lvl1pPr>
          </a:lstStyle>
          <a:p>
            <a:r>
              <a:rPr lang="en-US"/>
              <a:t>EXTERNAL</a:t>
            </a:r>
          </a:p>
        </p:txBody>
      </p:sp>
      <p:sp>
        <p:nvSpPr>
          <p:cNvPr id="10" name="Slide Number Placeholder 9">
            <a:extLst>
              <a:ext uri="{FF2B5EF4-FFF2-40B4-BE49-F238E27FC236}">
                <a16:creationId xmlns:a16="http://schemas.microsoft.com/office/drawing/2014/main" id="{6C5D73C5-8967-4092-84B2-EB0D53654116}"/>
              </a:ext>
            </a:extLst>
          </p:cNvPr>
          <p:cNvSpPr>
            <a:spLocks noGrp="1"/>
          </p:cNvSpPr>
          <p:nvPr>
            <p:ph type="sldNum" sz="quarter" idx="16"/>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1088989219"/>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3FEFF831-A0A3-4785-89BF-392793A43FA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116763" y="0"/>
            <a:ext cx="2027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04932F7-6B32-4C34-AD3E-BF597CA11209}"/>
              </a:ext>
            </a:extLst>
          </p:cNvPr>
          <p:cNvSpPr>
            <a:spLocks noGrp="1"/>
          </p:cNvSpPr>
          <p:nvPr>
            <p:ph type="title"/>
          </p:nvPr>
        </p:nvSpPr>
        <p:spPr>
          <a:xfrm>
            <a:off x="398463" y="472438"/>
            <a:ext cx="6762156" cy="792167"/>
          </a:xfrm>
        </p:spPr>
        <p:txBody>
          <a:bodyPr/>
          <a:lstStyle>
            <a:lvl1pPr>
              <a:defRPr/>
            </a:lvl1pPr>
          </a:lstStyle>
          <a:p>
            <a:r>
              <a:rPr lang="en-US" noProof="0"/>
              <a:t>Click to edit Master title style</a:t>
            </a:r>
          </a:p>
        </p:txBody>
      </p:sp>
      <p:sp>
        <p:nvSpPr>
          <p:cNvPr id="9" name="Text Placeholder 8">
            <a:extLst>
              <a:ext uri="{FF2B5EF4-FFF2-40B4-BE49-F238E27FC236}">
                <a16:creationId xmlns:a16="http://schemas.microsoft.com/office/drawing/2014/main" id="{695B93E3-EEA6-456D-B67D-D16BEF52559A}"/>
              </a:ext>
            </a:extLst>
          </p:cNvPr>
          <p:cNvSpPr>
            <a:spLocks noGrp="1"/>
          </p:cNvSpPr>
          <p:nvPr>
            <p:ph type="body" sz="quarter" idx="13"/>
          </p:nvPr>
        </p:nvSpPr>
        <p:spPr>
          <a:xfrm>
            <a:off x="398463" y="1434190"/>
            <a:ext cx="3178345" cy="4584842"/>
          </a:xfrm>
        </p:spPr>
        <p:txBody>
          <a:bodyPr/>
          <a:lstStyle>
            <a:lvl1pPr>
              <a:buSzPct val="115000"/>
              <a:defRPr/>
            </a:lvl1pPr>
            <a:lvl2pPr>
              <a:buSzPct val="115000"/>
              <a:defRPr/>
            </a:lvl2pPr>
            <a:lvl3pPr>
              <a:buSzPct val="115000"/>
              <a:defRPr/>
            </a:lvl3pPr>
            <a:lvl4pPr>
              <a:buSzPct val="115000"/>
              <a:defRPr/>
            </a:lvl4pPr>
            <a:lvl5pPr marL="1609344" indent="-228600">
              <a:buSzPct val="1150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buSzPct val="115000"/>
              <a:defRPr lang="en-US" sz="1400" kern="1200" dirty="0">
                <a:solidFill>
                  <a:schemeClr val="tx1"/>
                </a:solidFill>
                <a:latin typeface="+mn-lt"/>
                <a:ea typeface="+mn-ea"/>
                <a:cs typeface="+mn-cs"/>
              </a:defRPr>
            </a:lvl7pPr>
            <a:lvl8pPr>
              <a:buSzPct val="115000"/>
              <a:defRPr/>
            </a:lvl8pPr>
            <a:lvl9pPr>
              <a:buSzPct val="115000"/>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8">
            <a:extLst>
              <a:ext uri="{FF2B5EF4-FFF2-40B4-BE49-F238E27FC236}">
                <a16:creationId xmlns:a16="http://schemas.microsoft.com/office/drawing/2014/main" id="{2507130D-B493-4337-BB0F-5DB874909A70}"/>
              </a:ext>
            </a:extLst>
          </p:cNvPr>
          <p:cNvSpPr>
            <a:spLocks noGrp="1"/>
          </p:cNvSpPr>
          <p:nvPr>
            <p:ph type="body" sz="quarter" idx="14"/>
          </p:nvPr>
        </p:nvSpPr>
        <p:spPr>
          <a:xfrm>
            <a:off x="3982276" y="1434189"/>
            <a:ext cx="3178344" cy="4594268"/>
          </a:xfrm>
        </p:spPr>
        <p:txBody>
          <a:bodyPr/>
          <a:lstStyle>
            <a:lvl1pPr>
              <a:defRPr/>
            </a:lvl1pPr>
            <a:lvl2pPr>
              <a:defRPr/>
            </a:lvl2pPr>
            <a:lvl3pPr>
              <a:defRPr/>
            </a:lvl3pPr>
            <a:lvl4pPr>
              <a:defRPr/>
            </a:lvl4pPr>
            <a:lvl5pPr marL="1609344" indent="-2286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defRPr lang="en-US" sz="1400" kern="1200" dirty="0">
                <a:solidFill>
                  <a:schemeClr val="tx1"/>
                </a:solidFill>
                <a:latin typeface="+mn-lt"/>
                <a:ea typeface="+mn-ea"/>
                <a:cs typeface="+mn-cs"/>
              </a:defRPr>
            </a:lvl7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Date Placeholder 2">
            <a:extLst>
              <a:ext uri="{FF2B5EF4-FFF2-40B4-BE49-F238E27FC236}">
                <a16:creationId xmlns:a16="http://schemas.microsoft.com/office/drawing/2014/main" id="{F153E5B0-9AD3-4364-9EB2-7E132458EE48}"/>
              </a:ext>
            </a:extLst>
          </p:cNvPr>
          <p:cNvSpPr>
            <a:spLocks noGrp="1"/>
          </p:cNvSpPr>
          <p:nvPr>
            <p:ph type="dt" sz="half" idx="15"/>
          </p:nvPr>
        </p:nvSpPr>
        <p:spPr/>
        <p:txBody>
          <a:bodyPr/>
          <a:lstStyle/>
          <a:p>
            <a:pPr>
              <a:defRPr/>
            </a:pPr>
            <a:fld id="{34862084-3419-49FB-9718-C9BA50827C32}" type="datetime4">
              <a:rPr lang="en-CA" smtClean="0"/>
              <a:t>March 29, 2024</a:t>
            </a:fld>
            <a:endParaRPr lang="en-US"/>
          </a:p>
        </p:txBody>
      </p:sp>
      <p:sp>
        <p:nvSpPr>
          <p:cNvPr id="4" name="Footer Placeholder 3">
            <a:extLst>
              <a:ext uri="{FF2B5EF4-FFF2-40B4-BE49-F238E27FC236}">
                <a16:creationId xmlns:a16="http://schemas.microsoft.com/office/drawing/2014/main" id="{B590048D-5E53-4AAD-9E2E-0238DB2F09D1}"/>
              </a:ext>
            </a:extLst>
          </p:cNvPr>
          <p:cNvSpPr>
            <a:spLocks noGrp="1"/>
          </p:cNvSpPr>
          <p:nvPr>
            <p:ph type="ftr" sz="quarter" idx="16"/>
          </p:nvPr>
        </p:nvSpPr>
        <p:spPr/>
        <p:txBody>
          <a:bodyPr/>
          <a:lstStyle>
            <a:lvl1pPr>
              <a:defRPr/>
            </a:lvl1pPr>
          </a:lstStyle>
          <a:p>
            <a:r>
              <a:rPr lang="en-US"/>
              <a:t>EXTERNAL</a:t>
            </a:r>
          </a:p>
        </p:txBody>
      </p:sp>
      <p:sp>
        <p:nvSpPr>
          <p:cNvPr id="10" name="Slide Number Placeholder 9">
            <a:extLst>
              <a:ext uri="{FF2B5EF4-FFF2-40B4-BE49-F238E27FC236}">
                <a16:creationId xmlns:a16="http://schemas.microsoft.com/office/drawing/2014/main" id="{820E8ED3-A40F-4403-AFA6-F5CB0703928E}"/>
              </a:ext>
            </a:extLst>
          </p:cNvPr>
          <p:cNvSpPr>
            <a:spLocks noGrp="1"/>
          </p:cNvSpPr>
          <p:nvPr>
            <p:ph type="sldNum" sz="quarter" idx="17"/>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3060413124"/>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Chart">
    <p:spTree>
      <p:nvGrpSpPr>
        <p:cNvPr id="1" name=""/>
        <p:cNvGrpSpPr/>
        <p:nvPr/>
      </p:nvGrpSpPr>
      <p:grpSpPr>
        <a:xfrm>
          <a:off x="0" y="0"/>
          <a:ext cx="0" cy="0"/>
          <a:chOff x="0" y="0"/>
          <a:chExt cx="0" cy="0"/>
        </a:xfrm>
      </p:grpSpPr>
      <p:sp>
        <p:nvSpPr>
          <p:cNvPr id="2" name="Title 1"/>
          <p:cNvSpPr>
            <a:spLocks noGrp="1"/>
          </p:cNvSpPr>
          <p:nvPr>
            <p:ph type="title"/>
          </p:nvPr>
        </p:nvSpPr>
        <p:spPr>
          <a:xfrm>
            <a:off x="398464" y="472438"/>
            <a:ext cx="8356240" cy="792167"/>
          </a:xfrm>
        </p:spPr>
        <p:txBody>
          <a:bodyPr/>
          <a:lstStyle>
            <a:lvl1pPr>
              <a:defRPr baseline="0"/>
            </a:lvl1pPr>
          </a:lstStyle>
          <a:p>
            <a:r>
              <a:rPr lang="en-US" noProof="0"/>
              <a:t>Click to edit Master title style</a:t>
            </a:r>
          </a:p>
        </p:txBody>
      </p:sp>
      <p:sp>
        <p:nvSpPr>
          <p:cNvPr id="3" name="Content Placeholder 2"/>
          <p:cNvSpPr>
            <a:spLocks noGrp="1"/>
          </p:cNvSpPr>
          <p:nvPr>
            <p:ph idx="1"/>
          </p:nvPr>
        </p:nvSpPr>
        <p:spPr>
          <a:xfrm>
            <a:off x="398464" y="1454966"/>
            <a:ext cx="8356240" cy="4555357"/>
          </a:xfrm>
        </p:spPr>
        <p:txBody>
          <a:bodyPr/>
          <a:lstStyle>
            <a:lvl1pPr>
              <a:defRPr sz="1400"/>
            </a:lvl1pPr>
          </a:lstStyle>
          <a:p>
            <a:pPr lvl="0"/>
            <a:r>
              <a:rPr lang="en-US" noProof="0"/>
              <a:t>Edit Master text styles</a:t>
            </a:r>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p:nvPr>
        </p:nvSpPr>
        <p:spPr>
          <a:xfrm>
            <a:off x="3215111" y="6168123"/>
            <a:ext cx="5137867" cy="402451"/>
          </a:xfrm>
        </p:spPr>
        <p:txBody>
          <a:bodyPr anchor="b"/>
          <a:lstStyle>
            <a:lvl1pPr marL="0" indent="0">
              <a:lnSpc>
                <a:spcPct val="90000"/>
              </a:lnSpc>
              <a:spcBef>
                <a:spcPts val="0"/>
              </a:spcBef>
              <a:buNone/>
              <a:defRPr sz="700" baseline="0">
                <a:latin typeface="Arial Narrow" panose="020B060602020203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noProof="0"/>
              <a:t>Edit Master text styles</a:t>
            </a:r>
          </a:p>
        </p:txBody>
      </p:sp>
      <p:sp>
        <p:nvSpPr>
          <p:cNvPr id="4" name="Date Placeholder 3">
            <a:extLst>
              <a:ext uri="{FF2B5EF4-FFF2-40B4-BE49-F238E27FC236}">
                <a16:creationId xmlns:a16="http://schemas.microsoft.com/office/drawing/2014/main" id="{C04968E1-DB96-4798-BC15-3015EBE838FE}"/>
              </a:ext>
            </a:extLst>
          </p:cNvPr>
          <p:cNvSpPr>
            <a:spLocks noGrp="1"/>
          </p:cNvSpPr>
          <p:nvPr>
            <p:ph type="dt" sz="half" idx="14"/>
          </p:nvPr>
        </p:nvSpPr>
        <p:spPr/>
        <p:txBody>
          <a:bodyPr/>
          <a:lstStyle/>
          <a:p>
            <a:pPr>
              <a:defRPr/>
            </a:pPr>
            <a:fld id="{0C0401C7-9212-40DA-BE2B-E40AA9138F3C}" type="datetime4">
              <a:rPr lang="en-CA" smtClean="0"/>
              <a:t>March 29, 2024</a:t>
            </a:fld>
            <a:endParaRPr lang="en-US"/>
          </a:p>
        </p:txBody>
      </p:sp>
      <p:sp>
        <p:nvSpPr>
          <p:cNvPr id="9" name="Footer Placeholder 8">
            <a:extLst>
              <a:ext uri="{FF2B5EF4-FFF2-40B4-BE49-F238E27FC236}">
                <a16:creationId xmlns:a16="http://schemas.microsoft.com/office/drawing/2014/main" id="{1890B78B-DEC3-4159-AE68-6939FC9E8067}"/>
              </a:ext>
            </a:extLst>
          </p:cNvPr>
          <p:cNvSpPr>
            <a:spLocks noGrp="1"/>
          </p:cNvSpPr>
          <p:nvPr>
            <p:ph type="ftr" sz="quarter" idx="15"/>
          </p:nvPr>
        </p:nvSpPr>
        <p:spPr/>
        <p:txBody>
          <a:bodyPr/>
          <a:lstStyle>
            <a:lvl1pPr>
              <a:defRPr/>
            </a:lvl1pPr>
          </a:lstStyle>
          <a:p>
            <a:r>
              <a:rPr lang="en-US"/>
              <a:t>EXTERNAL</a:t>
            </a:r>
          </a:p>
        </p:txBody>
      </p:sp>
      <p:sp>
        <p:nvSpPr>
          <p:cNvPr id="10" name="Slide Number Placeholder 9">
            <a:extLst>
              <a:ext uri="{FF2B5EF4-FFF2-40B4-BE49-F238E27FC236}">
                <a16:creationId xmlns:a16="http://schemas.microsoft.com/office/drawing/2014/main" id="{21901019-2D23-4B9B-905D-AC7C95087161}"/>
              </a:ext>
            </a:extLst>
          </p:cNvPr>
          <p:cNvSpPr>
            <a:spLocks noGrp="1"/>
          </p:cNvSpPr>
          <p:nvPr>
            <p:ph type="sldNum" sz="quarter" idx="16"/>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2694982252"/>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Chart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398463" y="472438"/>
            <a:ext cx="8347076" cy="792167"/>
          </a:xfrm>
        </p:spPr>
        <p:txBody>
          <a:bodyPr/>
          <a:lstStyle>
            <a:lvl1pPr>
              <a:defRPr baseline="0"/>
            </a:lvl1pPr>
          </a:lstStyle>
          <a:p>
            <a:r>
              <a:rPr lang="en-US" noProof="0"/>
              <a:t>Click to edit Master title style</a:t>
            </a:r>
          </a:p>
        </p:txBody>
      </p:sp>
      <p:sp>
        <p:nvSpPr>
          <p:cNvPr id="3" name="Content Placeholder 2"/>
          <p:cNvSpPr>
            <a:spLocks noGrp="1"/>
          </p:cNvSpPr>
          <p:nvPr>
            <p:ph idx="1"/>
          </p:nvPr>
        </p:nvSpPr>
        <p:spPr>
          <a:xfrm>
            <a:off x="398463" y="1829560"/>
            <a:ext cx="8347076" cy="4189472"/>
          </a:xfrm>
        </p:spPr>
        <p:txBody>
          <a:bodyPr/>
          <a:lstStyle>
            <a:lvl1pPr>
              <a:defRPr sz="1400"/>
            </a:lvl1pPr>
          </a:lstStyle>
          <a:p>
            <a:pPr lvl="0"/>
            <a:r>
              <a:rPr lang="en-US" noProof="0"/>
              <a:t>Edit Master text styles</a:t>
            </a:r>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p:nvPr>
        </p:nvSpPr>
        <p:spPr>
          <a:xfrm>
            <a:off x="3215111" y="6168123"/>
            <a:ext cx="5137867" cy="402451"/>
          </a:xfrm>
        </p:spPr>
        <p:txBody>
          <a:bodyPr anchor="b"/>
          <a:lstStyle>
            <a:lvl1pPr marL="0" indent="0">
              <a:lnSpc>
                <a:spcPct val="90000"/>
              </a:lnSpc>
              <a:spcBef>
                <a:spcPts val="0"/>
              </a:spcBef>
              <a:buNone/>
              <a:defRPr sz="700">
                <a:latin typeface="Arial Narrow" panose="020B060602020203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noProof="0"/>
              <a:t>Edit Master text styles</a:t>
            </a:r>
          </a:p>
        </p:txBody>
      </p:sp>
      <p:sp>
        <p:nvSpPr>
          <p:cNvPr id="8" name="Text Placeholder 7">
            <a:extLst>
              <a:ext uri="{FF2B5EF4-FFF2-40B4-BE49-F238E27FC236}">
                <a16:creationId xmlns:a16="http://schemas.microsoft.com/office/drawing/2014/main" id="{830F0699-528E-4D23-AAD0-9014222C8ABE}"/>
              </a:ext>
            </a:extLst>
          </p:cNvPr>
          <p:cNvSpPr>
            <a:spLocks noGrp="1"/>
          </p:cNvSpPr>
          <p:nvPr>
            <p:ph type="body" sz="quarter" idx="14"/>
          </p:nvPr>
        </p:nvSpPr>
        <p:spPr>
          <a:xfrm>
            <a:off x="398462" y="1418190"/>
            <a:ext cx="8347076" cy="231242"/>
          </a:xfrm>
        </p:spPr>
        <p:txBody>
          <a:bodyPr anchor="b"/>
          <a:lstStyle>
            <a:lvl1pPr marL="0" indent="0">
              <a:spcBef>
                <a:spcPts val="0"/>
              </a:spcBef>
              <a:buNone/>
              <a:defRPr sz="1400" b="0" baseline="0">
                <a:latin typeface="+mj-lt"/>
              </a:defRPr>
            </a:lvl1pPr>
            <a:lvl2pPr marL="0" indent="0">
              <a:spcBef>
                <a:spcPts val="0"/>
              </a:spcBef>
              <a:buNone/>
              <a:defRPr sz="1600" b="1"/>
            </a:lvl2pPr>
            <a:lvl3pPr marL="0" indent="0">
              <a:spcBef>
                <a:spcPts val="0"/>
              </a:spcBef>
              <a:buNone/>
              <a:defRPr sz="1600" b="1"/>
            </a:lvl3pPr>
            <a:lvl4pPr marL="0" indent="0">
              <a:spcBef>
                <a:spcPts val="0"/>
              </a:spcBef>
              <a:buNone/>
              <a:defRPr sz="1600" b="1"/>
            </a:lvl4pPr>
            <a:lvl5pPr marL="0" indent="0">
              <a:spcBef>
                <a:spcPts val="0"/>
              </a:spcBef>
              <a:buNone/>
              <a:defRPr sz="1600" b="1"/>
            </a:lvl5pPr>
            <a:lvl6pPr marL="0" indent="0">
              <a:spcBef>
                <a:spcPts val="0"/>
              </a:spcBef>
              <a:buNone/>
              <a:defRPr sz="1600" b="1"/>
            </a:lvl6pPr>
            <a:lvl7pPr marL="0" indent="0">
              <a:spcBef>
                <a:spcPts val="0"/>
              </a:spcBef>
              <a:buNone/>
              <a:defRPr sz="1600" b="1"/>
            </a:lvl7pPr>
            <a:lvl8pPr marL="0" indent="0">
              <a:spcBef>
                <a:spcPts val="0"/>
              </a:spcBef>
              <a:buNone/>
              <a:defRPr sz="1600" b="1"/>
            </a:lvl8pPr>
            <a:lvl9pPr marL="0" indent="0">
              <a:spcBef>
                <a:spcPts val="0"/>
              </a:spcBef>
              <a:buNone/>
              <a:defRPr sz="1600" b="1"/>
            </a:lvl9pPr>
          </a:lstStyle>
          <a:p>
            <a:pPr lvl="0"/>
            <a:r>
              <a:rPr lang="en-US" noProof="0"/>
              <a:t>Edit Master text styles</a:t>
            </a:r>
          </a:p>
        </p:txBody>
      </p:sp>
      <p:sp>
        <p:nvSpPr>
          <p:cNvPr id="4" name="Date Placeholder 3">
            <a:extLst>
              <a:ext uri="{FF2B5EF4-FFF2-40B4-BE49-F238E27FC236}">
                <a16:creationId xmlns:a16="http://schemas.microsoft.com/office/drawing/2014/main" id="{8336986C-A26B-402D-B922-257D70EB4104}"/>
              </a:ext>
            </a:extLst>
          </p:cNvPr>
          <p:cNvSpPr>
            <a:spLocks noGrp="1"/>
          </p:cNvSpPr>
          <p:nvPr>
            <p:ph type="dt" sz="half" idx="15"/>
          </p:nvPr>
        </p:nvSpPr>
        <p:spPr/>
        <p:txBody>
          <a:bodyPr/>
          <a:lstStyle/>
          <a:p>
            <a:pPr>
              <a:defRPr/>
            </a:pPr>
            <a:fld id="{61C5102D-4971-4FA4-B8A8-0ED85856183C}" type="datetime4">
              <a:rPr lang="en-CA" smtClean="0"/>
              <a:t>March 29, 2024</a:t>
            </a:fld>
            <a:endParaRPr lang="en-US"/>
          </a:p>
        </p:txBody>
      </p:sp>
      <p:sp>
        <p:nvSpPr>
          <p:cNvPr id="5" name="Footer Placeholder 4">
            <a:extLst>
              <a:ext uri="{FF2B5EF4-FFF2-40B4-BE49-F238E27FC236}">
                <a16:creationId xmlns:a16="http://schemas.microsoft.com/office/drawing/2014/main" id="{D1588B92-AED6-4A75-9681-ED507479A200}"/>
              </a:ext>
            </a:extLst>
          </p:cNvPr>
          <p:cNvSpPr>
            <a:spLocks noGrp="1"/>
          </p:cNvSpPr>
          <p:nvPr>
            <p:ph type="ftr" sz="quarter" idx="16"/>
          </p:nvPr>
        </p:nvSpPr>
        <p:spPr/>
        <p:txBody>
          <a:bodyPr/>
          <a:lstStyle>
            <a:lvl1pPr>
              <a:defRPr/>
            </a:lvl1pPr>
          </a:lstStyle>
          <a:p>
            <a:r>
              <a:rPr lang="en-US"/>
              <a:t>EXTERNAL</a:t>
            </a:r>
          </a:p>
        </p:txBody>
      </p:sp>
      <p:sp>
        <p:nvSpPr>
          <p:cNvPr id="11" name="Slide Number Placeholder 10">
            <a:extLst>
              <a:ext uri="{FF2B5EF4-FFF2-40B4-BE49-F238E27FC236}">
                <a16:creationId xmlns:a16="http://schemas.microsoft.com/office/drawing/2014/main" id="{056A9281-8F31-44A4-A255-972315ABCD76}"/>
              </a:ext>
            </a:extLst>
          </p:cNvPr>
          <p:cNvSpPr>
            <a:spLocks noGrp="1"/>
          </p:cNvSpPr>
          <p:nvPr>
            <p:ph type="sldNum" sz="quarter" idx="17"/>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311019104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398463" y="554780"/>
            <a:ext cx="6053611" cy="3036178"/>
          </a:xfrm>
        </p:spPr>
        <p:txBody>
          <a:bodyPr anchor="b">
            <a:normAutofit/>
          </a:bodyPr>
          <a:lstStyle>
            <a:lvl1pPr>
              <a:lnSpc>
                <a:spcPct val="95000"/>
              </a:lnSpc>
              <a:defRPr sz="7200" b="1" baseline="0">
                <a:solidFill>
                  <a:schemeClr val="tx1"/>
                </a:solidFill>
              </a:defRPr>
            </a:lvl1pPr>
          </a:lstStyle>
          <a:p>
            <a:r>
              <a:rPr lang="en-US" noProof="0"/>
              <a:t>Click to edit Master title style</a:t>
            </a:r>
          </a:p>
        </p:txBody>
      </p:sp>
      <p:sp>
        <p:nvSpPr>
          <p:cNvPr id="3" name="Subtitle 2"/>
          <p:cNvSpPr>
            <a:spLocks noGrp="1"/>
          </p:cNvSpPr>
          <p:nvPr>
            <p:ph type="subTitle" idx="1" hasCustomPrompt="1"/>
          </p:nvPr>
        </p:nvSpPr>
        <p:spPr>
          <a:xfrm>
            <a:off x="398463" y="4789255"/>
            <a:ext cx="6053612" cy="407584"/>
          </a:xfrm>
        </p:spPr>
        <p:txBody>
          <a:bodyPr anchor="b"/>
          <a:lstStyle>
            <a:lvl1pPr marL="0" indent="0" algn="l">
              <a:lnSpc>
                <a:spcPct val="95000"/>
              </a:lnSpc>
              <a:spcBef>
                <a:spcPts val="0"/>
              </a:spcBef>
              <a:buNone/>
              <a:defRPr sz="1400" b="0" baseline="0">
                <a:solidFill>
                  <a:schemeClr val="tx1"/>
                </a:solidFill>
              </a:defRPr>
            </a:lvl1pPr>
            <a:lvl2pPr marL="0" indent="0" algn="r">
              <a:spcBef>
                <a:spcPts val="300"/>
              </a:spcBef>
              <a:buNone/>
              <a:defRPr sz="1200">
                <a:solidFill>
                  <a:schemeClr val="tx1"/>
                </a:solidFill>
              </a:defRPr>
            </a:lvl2pPr>
            <a:lvl3pPr marL="914400" indent="0" algn="r">
              <a:buNone/>
              <a:defRPr sz="1200">
                <a:solidFill>
                  <a:schemeClr val="tx1"/>
                </a:solidFill>
              </a:defRPr>
            </a:lvl3pPr>
            <a:lvl4pPr marL="1371600" indent="0" algn="r">
              <a:buNone/>
              <a:defRPr sz="1200">
                <a:solidFill>
                  <a:schemeClr val="tx1"/>
                </a:solidFill>
              </a:defRPr>
            </a:lvl4pPr>
            <a:lvl5pPr marL="1828800" indent="0" algn="r">
              <a:buNone/>
              <a:defRPr sz="1200">
                <a:solidFill>
                  <a:schemeClr val="tx1"/>
                </a:solidFill>
              </a:defRPr>
            </a:lvl5pPr>
            <a:lvl6pPr marL="2286000" indent="0" algn="r">
              <a:buNone/>
              <a:defRPr sz="1200">
                <a:solidFill>
                  <a:schemeClr val="tx1"/>
                </a:solidFill>
              </a:defRPr>
            </a:lvl6pPr>
            <a:lvl7pPr marL="2743200" indent="0" algn="r">
              <a:buNone/>
              <a:defRPr sz="1200">
                <a:solidFill>
                  <a:schemeClr val="tx1"/>
                </a:solidFill>
              </a:defRPr>
            </a:lvl7pPr>
            <a:lvl8pPr marL="3200400" indent="0" algn="r">
              <a:buNone/>
              <a:defRPr sz="1200">
                <a:solidFill>
                  <a:schemeClr val="tx1"/>
                </a:solidFill>
              </a:defRPr>
            </a:lvl8pPr>
            <a:lvl9pPr marL="3657600" indent="0" algn="r">
              <a:buNone/>
              <a:defRPr sz="1200">
                <a:solidFill>
                  <a:schemeClr val="tx1"/>
                </a:solidFill>
              </a:defRPr>
            </a:lvl9pPr>
          </a:lstStyle>
          <a:p>
            <a:r>
              <a:rPr lang="en-US" noProof="0"/>
              <a:t>Presenter’s Name and Title</a:t>
            </a:r>
          </a:p>
        </p:txBody>
      </p:sp>
      <p:sp>
        <p:nvSpPr>
          <p:cNvPr id="7" name="Text Placeholder 6">
            <a:extLst>
              <a:ext uri="{FF2B5EF4-FFF2-40B4-BE49-F238E27FC236}">
                <a16:creationId xmlns:a16="http://schemas.microsoft.com/office/drawing/2014/main" id="{B23051F6-97A8-498B-82C1-AD3B80219492}"/>
              </a:ext>
            </a:extLst>
          </p:cNvPr>
          <p:cNvSpPr>
            <a:spLocks noGrp="1"/>
          </p:cNvSpPr>
          <p:nvPr>
            <p:ph type="body" sz="quarter" idx="13"/>
          </p:nvPr>
        </p:nvSpPr>
        <p:spPr>
          <a:xfrm>
            <a:off x="398463" y="3773691"/>
            <a:ext cx="6053612" cy="749823"/>
          </a:xfrm>
        </p:spPr>
        <p:txBody>
          <a:bodyPr/>
          <a:lstStyle>
            <a:lvl1pPr marL="0" indent="0">
              <a:lnSpc>
                <a:spcPct val="95000"/>
              </a:lnSpc>
              <a:buNone/>
              <a:defRPr sz="1800">
                <a:solidFill>
                  <a:schemeClr val="tx1"/>
                </a:solidFill>
                <a:latin typeface="+mj-lt"/>
              </a:defRPr>
            </a:lvl1pPr>
            <a:lvl2pPr marL="338328" indent="0">
              <a:buNone/>
              <a:defRPr>
                <a:solidFill>
                  <a:schemeClr val="bg1"/>
                </a:solidFill>
              </a:defRPr>
            </a:lvl2pPr>
            <a:lvl3pPr marL="685800" indent="0">
              <a:buNone/>
              <a:defRPr>
                <a:solidFill>
                  <a:schemeClr val="bg1"/>
                </a:solidFill>
              </a:defRPr>
            </a:lvl3pPr>
            <a:lvl4pPr marL="1014984" indent="0">
              <a:buNone/>
              <a:defRPr>
                <a:solidFill>
                  <a:schemeClr val="bg1"/>
                </a:solidFill>
              </a:defRPr>
            </a:lvl4pPr>
            <a:lvl5pPr marL="1380744" indent="0">
              <a:buNone/>
              <a:defRPr>
                <a:solidFill>
                  <a:schemeClr val="bg1"/>
                </a:solidFill>
              </a:defRPr>
            </a:lvl5pPr>
          </a:lstStyle>
          <a:p>
            <a:pPr lvl="0"/>
            <a:r>
              <a:rPr lang="en-US" noProof="0"/>
              <a:t>Edit Master text styles</a:t>
            </a:r>
          </a:p>
        </p:txBody>
      </p:sp>
      <p:sp>
        <p:nvSpPr>
          <p:cNvPr id="6" name="Date Placeholder 12">
            <a:extLst>
              <a:ext uri="{FF2B5EF4-FFF2-40B4-BE49-F238E27FC236}">
                <a16:creationId xmlns:a16="http://schemas.microsoft.com/office/drawing/2014/main" id="{2D304070-441D-4829-B43A-EB2AFA58DEF5}"/>
              </a:ext>
            </a:extLst>
          </p:cNvPr>
          <p:cNvSpPr>
            <a:spLocks noGrp="1"/>
          </p:cNvSpPr>
          <p:nvPr>
            <p:ph type="dt" sz="half" idx="14"/>
          </p:nvPr>
        </p:nvSpPr>
        <p:spPr bwMode="black">
          <a:xfrm>
            <a:off x="398463" y="5459413"/>
            <a:ext cx="6053137" cy="268287"/>
          </a:xfrm>
        </p:spPr>
        <p:txBody>
          <a:bodyPr anchor="t"/>
          <a:lstStyle>
            <a:lvl1pPr algn="l">
              <a:defRPr sz="1400">
                <a:solidFill>
                  <a:schemeClr val="tx1"/>
                </a:solidFill>
              </a:defRPr>
            </a:lvl1pPr>
          </a:lstStyle>
          <a:p>
            <a:pPr>
              <a:defRPr/>
            </a:pPr>
            <a:fld id="{69E541A9-7BA1-44CE-B2E6-392C60109E86}" type="datetime4">
              <a:rPr lang="en-CA" smtClean="0"/>
              <a:t>March 29, 2024</a:t>
            </a:fld>
            <a:endParaRPr lang="en-US"/>
          </a:p>
        </p:txBody>
      </p:sp>
      <p:sp>
        <p:nvSpPr>
          <p:cNvPr id="9" name="Slide Number Placeholder 14">
            <a:extLst>
              <a:ext uri="{FF2B5EF4-FFF2-40B4-BE49-F238E27FC236}">
                <a16:creationId xmlns:a16="http://schemas.microsoft.com/office/drawing/2014/main" id="{AF8E68AF-7839-4989-99F2-0D12F523080B}"/>
              </a:ext>
            </a:extLst>
          </p:cNvPr>
          <p:cNvSpPr>
            <a:spLocks noGrp="1"/>
          </p:cNvSpPr>
          <p:nvPr>
            <p:ph type="sldNum" sz="quarter" idx="16"/>
          </p:nvPr>
        </p:nvSpPr>
        <p:spPr bwMode="white">
          <a:xfrm>
            <a:off x="8807450" y="7010400"/>
            <a:ext cx="336550" cy="46038"/>
          </a:xfrm>
        </p:spPr>
        <p:txBody>
          <a:bodyPr/>
          <a:lstStyle>
            <a:lvl1pPr>
              <a:defRPr sz="100">
                <a:solidFill>
                  <a:srgbClr val="E6E6E6"/>
                </a:solidFill>
              </a:defRPr>
            </a:lvl1pPr>
          </a:lstStyle>
          <a:p>
            <a:pPr>
              <a:defRPr/>
            </a:pPr>
            <a:fld id="{2DF16A84-1822-44FC-99C2-4DA9A23E6C1B}" type="slidenum">
              <a:rPr lang="en-CA"/>
              <a:pPr>
                <a:defRPr/>
              </a:pPr>
              <a:t>‹#›</a:t>
            </a:fld>
            <a:endParaRPr lang="en-CA"/>
          </a:p>
        </p:txBody>
      </p:sp>
    </p:spTree>
    <p:custDataLst>
      <p:tags r:id="rId1"/>
    </p:custDataLst>
    <p:extLst>
      <p:ext uri="{BB962C8B-B14F-4D97-AF65-F5344CB8AC3E}">
        <p14:creationId xmlns:p14="http://schemas.microsoft.com/office/powerpoint/2010/main" val="428043720"/>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hapter">
    <p:bg>
      <p:bgPr>
        <a:solidFill>
          <a:srgbClr val="06874E"/>
        </a:solidFill>
        <a:effectLst/>
      </p:bgPr>
    </p:bg>
    <p:spTree>
      <p:nvGrpSpPr>
        <p:cNvPr id="1" name=""/>
        <p:cNvGrpSpPr/>
        <p:nvPr/>
      </p:nvGrpSpPr>
      <p:grpSpPr>
        <a:xfrm>
          <a:off x="0" y="0"/>
          <a:ext cx="0" cy="0"/>
          <a:chOff x="0" y="0"/>
          <a:chExt cx="0" cy="0"/>
        </a:xfrm>
      </p:grpSpPr>
      <p:pic>
        <p:nvPicPr>
          <p:cNvPr id="3" name="Graphic 8">
            <a:extLst>
              <a:ext uri="{FF2B5EF4-FFF2-40B4-BE49-F238E27FC236}">
                <a16:creationId xmlns:a16="http://schemas.microsoft.com/office/drawing/2014/main" id="{01F21418-68C1-4526-8D81-C5590D8A650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black">
          <a:xfrm>
            <a:off x="374650" y="6353175"/>
            <a:ext cx="2465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a:xfrm>
            <a:off x="400571" y="780239"/>
            <a:ext cx="8356356" cy="4771958"/>
          </a:xfrm>
        </p:spPr>
        <p:txBody>
          <a:bodyPr anchor="ctr">
            <a:normAutofit/>
          </a:bodyPr>
          <a:lstStyle>
            <a:lvl1pPr>
              <a:defRPr sz="7200">
                <a:solidFill>
                  <a:schemeClr val="bg1"/>
                </a:solidFill>
              </a:defRPr>
            </a:lvl1pPr>
          </a:lstStyle>
          <a:p>
            <a:r>
              <a:rPr lang="en-US" noProof="0"/>
              <a:t>Click to edit Master title style</a:t>
            </a:r>
          </a:p>
        </p:txBody>
      </p:sp>
      <p:sp>
        <p:nvSpPr>
          <p:cNvPr id="2" name="Date Placeholder 1">
            <a:extLst>
              <a:ext uri="{FF2B5EF4-FFF2-40B4-BE49-F238E27FC236}">
                <a16:creationId xmlns:a16="http://schemas.microsoft.com/office/drawing/2014/main" id="{7D1C3726-6DAC-4E60-8BEA-1C1598983B69}"/>
              </a:ext>
            </a:extLst>
          </p:cNvPr>
          <p:cNvSpPr>
            <a:spLocks noGrp="1"/>
          </p:cNvSpPr>
          <p:nvPr>
            <p:ph type="dt" sz="half" idx="10"/>
          </p:nvPr>
        </p:nvSpPr>
        <p:spPr/>
        <p:txBody>
          <a:bodyPr/>
          <a:lstStyle>
            <a:lvl1pPr>
              <a:defRPr>
                <a:solidFill>
                  <a:schemeClr val="bg1"/>
                </a:solidFill>
              </a:defRPr>
            </a:lvl1pPr>
          </a:lstStyle>
          <a:p>
            <a:pPr>
              <a:defRPr/>
            </a:pPr>
            <a:fld id="{AE44CE98-A695-45A9-93A2-F8F5F817359B}" type="datetime4">
              <a:rPr lang="en-CA" smtClean="0"/>
              <a:t>March 29, 2024</a:t>
            </a:fld>
            <a:endParaRPr lang="en-US"/>
          </a:p>
        </p:txBody>
      </p:sp>
      <p:sp>
        <p:nvSpPr>
          <p:cNvPr id="7" name="Footer Placeholder 6">
            <a:extLst>
              <a:ext uri="{FF2B5EF4-FFF2-40B4-BE49-F238E27FC236}">
                <a16:creationId xmlns:a16="http://schemas.microsoft.com/office/drawing/2014/main" id="{228D3946-859B-4FA6-B7CA-2F9D56FAE7E6}"/>
              </a:ext>
            </a:extLst>
          </p:cNvPr>
          <p:cNvSpPr>
            <a:spLocks noGrp="1"/>
          </p:cNvSpPr>
          <p:nvPr>
            <p:ph type="ftr" sz="quarter" idx="11"/>
          </p:nvPr>
        </p:nvSpPr>
        <p:spPr/>
        <p:txBody>
          <a:bodyPr/>
          <a:lstStyle>
            <a:lvl1pPr>
              <a:defRPr>
                <a:solidFill>
                  <a:schemeClr val="bg1"/>
                </a:solidFill>
              </a:defRPr>
            </a:lvl1pPr>
          </a:lstStyle>
          <a:p>
            <a:r>
              <a:rPr lang="en-US"/>
              <a:t>EXTERNAL</a:t>
            </a:r>
          </a:p>
        </p:txBody>
      </p:sp>
      <p:sp>
        <p:nvSpPr>
          <p:cNvPr id="9" name="Slide Number Placeholder 8">
            <a:extLst>
              <a:ext uri="{FF2B5EF4-FFF2-40B4-BE49-F238E27FC236}">
                <a16:creationId xmlns:a16="http://schemas.microsoft.com/office/drawing/2014/main" id="{FAA56882-0AF5-4880-A4AF-32D608606AAB}"/>
              </a:ext>
            </a:extLst>
          </p:cNvPr>
          <p:cNvSpPr>
            <a:spLocks noGrp="1"/>
          </p:cNvSpPr>
          <p:nvPr>
            <p:ph type="sldNum" sz="quarter" idx="12"/>
          </p:nvPr>
        </p:nvSpPr>
        <p:spPr/>
        <p:txBody>
          <a:bodyPr/>
          <a:lstStyle>
            <a:lvl1pPr>
              <a:defRPr>
                <a:solidFill>
                  <a:schemeClr val="bg1"/>
                </a:solidFill>
              </a:defRPr>
            </a:lvl1p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4032474"/>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hapter 2">
    <p:bg>
      <p:bgPr>
        <a:solidFill>
          <a:srgbClr val="00009A"/>
        </a:solidFill>
        <a:effectLst/>
      </p:bgPr>
    </p:bg>
    <p:spTree>
      <p:nvGrpSpPr>
        <p:cNvPr id="1" name=""/>
        <p:cNvGrpSpPr/>
        <p:nvPr/>
      </p:nvGrpSpPr>
      <p:grpSpPr>
        <a:xfrm>
          <a:off x="0" y="0"/>
          <a:ext cx="0" cy="0"/>
          <a:chOff x="0" y="0"/>
          <a:chExt cx="0" cy="0"/>
        </a:xfrm>
      </p:grpSpPr>
      <p:pic>
        <p:nvPicPr>
          <p:cNvPr id="3" name="Graphic 8">
            <a:extLst>
              <a:ext uri="{FF2B5EF4-FFF2-40B4-BE49-F238E27FC236}">
                <a16:creationId xmlns:a16="http://schemas.microsoft.com/office/drawing/2014/main" id="{6FA734E3-3BBE-4347-A275-1EE510EDA40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black">
          <a:xfrm>
            <a:off x="374650" y="6353175"/>
            <a:ext cx="2465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a:xfrm>
            <a:off x="400571" y="780239"/>
            <a:ext cx="8356356" cy="4771958"/>
          </a:xfrm>
        </p:spPr>
        <p:txBody>
          <a:bodyPr anchor="ctr">
            <a:normAutofit/>
          </a:bodyPr>
          <a:lstStyle>
            <a:lvl1pPr>
              <a:defRPr sz="7200">
                <a:solidFill>
                  <a:schemeClr val="bg1"/>
                </a:solidFill>
              </a:defRPr>
            </a:lvl1pPr>
          </a:lstStyle>
          <a:p>
            <a:r>
              <a:rPr lang="en-US" noProof="0"/>
              <a:t>Click to edit Master title style</a:t>
            </a:r>
          </a:p>
        </p:txBody>
      </p:sp>
      <p:sp>
        <p:nvSpPr>
          <p:cNvPr id="2" name="Date Placeholder 1">
            <a:extLst>
              <a:ext uri="{FF2B5EF4-FFF2-40B4-BE49-F238E27FC236}">
                <a16:creationId xmlns:a16="http://schemas.microsoft.com/office/drawing/2014/main" id="{8E3A1240-34B1-4266-B270-1D4339BCAFA0}"/>
              </a:ext>
            </a:extLst>
          </p:cNvPr>
          <p:cNvSpPr>
            <a:spLocks noGrp="1"/>
          </p:cNvSpPr>
          <p:nvPr>
            <p:ph type="dt" sz="half" idx="10"/>
          </p:nvPr>
        </p:nvSpPr>
        <p:spPr/>
        <p:txBody>
          <a:bodyPr/>
          <a:lstStyle>
            <a:lvl1pPr>
              <a:defRPr>
                <a:solidFill>
                  <a:schemeClr val="bg1"/>
                </a:solidFill>
              </a:defRPr>
            </a:lvl1pPr>
          </a:lstStyle>
          <a:p>
            <a:pPr>
              <a:defRPr/>
            </a:pPr>
            <a:fld id="{E0E142F4-D97E-4234-90D2-9BFCFF581280}" type="datetime4">
              <a:rPr lang="en-CA" smtClean="0"/>
              <a:t>March 29, 2024</a:t>
            </a:fld>
            <a:endParaRPr lang="en-US"/>
          </a:p>
        </p:txBody>
      </p:sp>
      <p:sp>
        <p:nvSpPr>
          <p:cNvPr id="7" name="Footer Placeholder 6">
            <a:extLst>
              <a:ext uri="{FF2B5EF4-FFF2-40B4-BE49-F238E27FC236}">
                <a16:creationId xmlns:a16="http://schemas.microsoft.com/office/drawing/2014/main" id="{7F620367-DCA9-4FEC-B0B0-3C5FF3661286}"/>
              </a:ext>
            </a:extLst>
          </p:cNvPr>
          <p:cNvSpPr>
            <a:spLocks noGrp="1"/>
          </p:cNvSpPr>
          <p:nvPr>
            <p:ph type="ftr" sz="quarter" idx="11"/>
          </p:nvPr>
        </p:nvSpPr>
        <p:spPr/>
        <p:txBody>
          <a:bodyPr/>
          <a:lstStyle>
            <a:lvl1pPr>
              <a:defRPr>
                <a:solidFill>
                  <a:schemeClr val="bg1"/>
                </a:solidFill>
              </a:defRPr>
            </a:lvl1pPr>
          </a:lstStyle>
          <a:p>
            <a:r>
              <a:rPr lang="en-US"/>
              <a:t>EXTERNAL</a:t>
            </a:r>
          </a:p>
        </p:txBody>
      </p:sp>
      <p:sp>
        <p:nvSpPr>
          <p:cNvPr id="9" name="Slide Number Placeholder 8">
            <a:extLst>
              <a:ext uri="{FF2B5EF4-FFF2-40B4-BE49-F238E27FC236}">
                <a16:creationId xmlns:a16="http://schemas.microsoft.com/office/drawing/2014/main" id="{7A0F4C33-B297-4C4D-9255-5A6F28FD55CC}"/>
              </a:ext>
            </a:extLst>
          </p:cNvPr>
          <p:cNvSpPr>
            <a:spLocks noGrp="1"/>
          </p:cNvSpPr>
          <p:nvPr>
            <p:ph type="sldNum" sz="quarter" idx="12"/>
          </p:nvPr>
        </p:nvSpPr>
        <p:spPr/>
        <p:txBody>
          <a:bodyPr/>
          <a:lstStyle>
            <a:lvl1pPr>
              <a:defRPr>
                <a:solidFill>
                  <a:schemeClr val="bg1"/>
                </a:solidFill>
              </a:defRPr>
            </a:lvl1p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681007079"/>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hapter 3">
    <p:spTree>
      <p:nvGrpSpPr>
        <p:cNvPr id="1" name=""/>
        <p:cNvGrpSpPr/>
        <p:nvPr/>
      </p:nvGrpSpPr>
      <p:grpSpPr>
        <a:xfrm>
          <a:off x="0" y="0"/>
          <a:ext cx="0" cy="0"/>
          <a:chOff x="0" y="0"/>
          <a:chExt cx="0" cy="0"/>
        </a:xfrm>
      </p:grpSpPr>
      <p:sp>
        <p:nvSpPr>
          <p:cNvPr id="8" name="Title 7"/>
          <p:cNvSpPr>
            <a:spLocks noGrp="1"/>
          </p:cNvSpPr>
          <p:nvPr>
            <p:ph type="title"/>
          </p:nvPr>
        </p:nvSpPr>
        <p:spPr>
          <a:xfrm>
            <a:off x="398463" y="780239"/>
            <a:ext cx="8360572" cy="4771958"/>
          </a:xfrm>
        </p:spPr>
        <p:txBody>
          <a:bodyPr anchor="ctr">
            <a:normAutofit/>
          </a:bodyPr>
          <a:lstStyle>
            <a:lvl1pPr>
              <a:defRPr sz="7200">
                <a:solidFill>
                  <a:schemeClr val="tx1"/>
                </a:solidFill>
              </a:defRPr>
            </a:lvl1pPr>
          </a:lstStyle>
          <a:p>
            <a:r>
              <a:rPr lang="en-US" noProof="0"/>
              <a:t>Click to edit Master title style</a:t>
            </a:r>
          </a:p>
        </p:txBody>
      </p:sp>
      <p:sp>
        <p:nvSpPr>
          <p:cNvPr id="2" name="Date Placeholder 1">
            <a:extLst>
              <a:ext uri="{FF2B5EF4-FFF2-40B4-BE49-F238E27FC236}">
                <a16:creationId xmlns:a16="http://schemas.microsoft.com/office/drawing/2014/main" id="{BBC8071C-8C81-4B13-B78E-B4C2F8938288}"/>
              </a:ext>
            </a:extLst>
          </p:cNvPr>
          <p:cNvSpPr>
            <a:spLocks noGrp="1"/>
          </p:cNvSpPr>
          <p:nvPr>
            <p:ph type="dt" sz="half" idx="10"/>
          </p:nvPr>
        </p:nvSpPr>
        <p:spPr/>
        <p:txBody>
          <a:bodyPr/>
          <a:lstStyle/>
          <a:p>
            <a:pPr>
              <a:defRPr/>
            </a:pPr>
            <a:fld id="{FF63ABC2-AA6E-4CD9-871B-5FCF829B6C23}" type="datetime4">
              <a:rPr lang="en-CA" smtClean="0"/>
              <a:t>March 29, 2024</a:t>
            </a:fld>
            <a:endParaRPr lang="en-US"/>
          </a:p>
        </p:txBody>
      </p:sp>
      <p:sp>
        <p:nvSpPr>
          <p:cNvPr id="6" name="Footer Placeholder 5">
            <a:extLst>
              <a:ext uri="{FF2B5EF4-FFF2-40B4-BE49-F238E27FC236}">
                <a16:creationId xmlns:a16="http://schemas.microsoft.com/office/drawing/2014/main" id="{551EFBBB-5DDE-4DEB-AC5B-B99EAA3B01BB}"/>
              </a:ext>
            </a:extLst>
          </p:cNvPr>
          <p:cNvSpPr>
            <a:spLocks noGrp="1"/>
          </p:cNvSpPr>
          <p:nvPr>
            <p:ph type="ftr" sz="quarter" idx="11"/>
          </p:nvPr>
        </p:nvSpPr>
        <p:spPr/>
        <p:txBody>
          <a:bodyPr/>
          <a:lstStyle>
            <a:lvl1pPr>
              <a:defRPr/>
            </a:lvl1pPr>
          </a:lstStyle>
          <a:p>
            <a:r>
              <a:rPr lang="en-US"/>
              <a:t>EXTERNAL</a:t>
            </a:r>
          </a:p>
        </p:txBody>
      </p:sp>
      <p:sp>
        <p:nvSpPr>
          <p:cNvPr id="7" name="Slide Number Placeholder 6">
            <a:extLst>
              <a:ext uri="{FF2B5EF4-FFF2-40B4-BE49-F238E27FC236}">
                <a16:creationId xmlns:a16="http://schemas.microsoft.com/office/drawing/2014/main" id="{1D3288BF-FD01-47C8-B59E-E4DB19FFC9ED}"/>
              </a:ext>
            </a:extLst>
          </p:cNvPr>
          <p:cNvSpPr>
            <a:spLocks noGrp="1"/>
          </p:cNvSpPr>
          <p:nvPr>
            <p:ph type="sldNum" sz="quarter" idx="12"/>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1041628755"/>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8463" y="472438"/>
            <a:ext cx="8347076" cy="792167"/>
          </a:xfrm>
        </p:spPr>
        <p:txBody>
          <a:bodyPr/>
          <a:lstStyle/>
          <a:p>
            <a:r>
              <a:rPr lang="en-US" noProof="0"/>
              <a:t>Click to edit Master title style</a:t>
            </a:r>
          </a:p>
        </p:txBody>
      </p:sp>
      <p:sp>
        <p:nvSpPr>
          <p:cNvPr id="6" name="Date Placeholder 5">
            <a:extLst>
              <a:ext uri="{FF2B5EF4-FFF2-40B4-BE49-F238E27FC236}">
                <a16:creationId xmlns:a16="http://schemas.microsoft.com/office/drawing/2014/main" id="{5A6B2CF4-2157-4751-AD63-E7677797A462}"/>
              </a:ext>
            </a:extLst>
          </p:cNvPr>
          <p:cNvSpPr>
            <a:spLocks noGrp="1"/>
          </p:cNvSpPr>
          <p:nvPr>
            <p:ph type="dt" sz="half" idx="10"/>
          </p:nvPr>
        </p:nvSpPr>
        <p:spPr/>
        <p:txBody>
          <a:bodyPr/>
          <a:lstStyle/>
          <a:p>
            <a:pPr>
              <a:defRPr/>
            </a:pPr>
            <a:fld id="{65E1C708-1118-46DC-8092-DEE6C3BD205C}" type="datetime4">
              <a:rPr lang="en-CA" smtClean="0"/>
              <a:t>March 29, 2024</a:t>
            </a:fld>
            <a:endParaRPr lang="en-US"/>
          </a:p>
        </p:txBody>
      </p:sp>
      <p:sp>
        <p:nvSpPr>
          <p:cNvPr id="7" name="Footer Placeholder 6">
            <a:extLst>
              <a:ext uri="{FF2B5EF4-FFF2-40B4-BE49-F238E27FC236}">
                <a16:creationId xmlns:a16="http://schemas.microsoft.com/office/drawing/2014/main" id="{195DC182-E590-4438-BBBB-35EE2D975426}"/>
              </a:ext>
            </a:extLst>
          </p:cNvPr>
          <p:cNvSpPr>
            <a:spLocks noGrp="1"/>
          </p:cNvSpPr>
          <p:nvPr>
            <p:ph type="ftr" sz="quarter" idx="11"/>
          </p:nvPr>
        </p:nvSpPr>
        <p:spPr/>
        <p:txBody>
          <a:bodyPr/>
          <a:lstStyle>
            <a:lvl1pPr>
              <a:defRPr/>
            </a:lvl1pPr>
          </a:lstStyle>
          <a:p>
            <a:r>
              <a:rPr lang="en-US"/>
              <a:t>EXTERNAL</a:t>
            </a:r>
          </a:p>
        </p:txBody>
      </p:sp>
      <p:sp>
        <p:nvSpPr>
          <p:cNvPr id="8" name="Slide Number Placeholder 7">
            <a:extLst>
              <a:ext uri="{FF2B5EF4-FFF2-40B4-BE49-F238E27FC236}">
                <a16:creationId xmlns:a16="http://schemas.microsoft.com/office/drawing/2014/main" id="{22E2A8ED-D32E-46AC-A6F5-3034D74C8B8A}"/>
              </a:ext>
            </a:extLst>
          </p:cNvPr>
          <p:cNvSpPr>
            <a:spLocks noGrp="1"/>
          </p:cNvSpPr>
          <p:nvPr>
            <p:ph type="sldNum" sz="quarter" idx="12"/>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3273802850"/>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with source">
    <p:spTree>
      <p:nvGrpSpPr>
        <p:cNvPr id="1" name=""/>
        <p:cNvGrpSpPr/>
        <p:nvPr/>
      </p:nvGrpSpPr>
      <p:grpSpPr>
        <a:xfrm>
          <a:off x="0" y="0"/>
          <a:ext cx="0" cy="0"/>
          <a:chOff x="0" y="0"/>
          <a:chExt cx="0" cy="0"/>
        </a:xfrm>
      </p:grpSpPr>
      <p:sp>
        <p:nvSpPr>
          <p:cNvPr id="2" name="Title 1"/>
          <p:cNvSpPr>
            <a:spLocks noGrp="1"/>
          </p:cNvSpPr>
          <p:nvPr>
            <p:ph type="title"/>
          </p:nvPr>
        </p:nvSpPr>
        <p:spPr>
          <a:xfrm>
            <a:off x="398464" y="472438"/>
            <a:ext cx="8356240" cy="792167"/>
          </a:xfrm>
        </p:spPr>
        <p:txBody>
          <a:bodyPr/>
          <a:lstStyle/>
          <a:p>
            <a:r>
              <a:rPr lang="en-US" noProof="0"/>
              <a:t>Click to edit Master title style</a:t>
            </a:r>
          </a:p>
        </p:txBody>
      </p:sp>
      <p:sp>
        <p:nvSpPr>
          <p:cNvPr id="6" name="Text Placeholder 8">
            <a:extLst>
              <a:ext uri="{FF2B5EF4-FFF2-40B4-BE49-F238E27FC236}">
                <a16:creationId xmlns:a16="http://schemas.microsoft.com/office/drawing/2014/main" id="{CCA64D4B-F13B-4926-B9D7-FE0892242567}"/>
              </a:ext>
            </a:extLst>
          </p:cNvPr>
          <p:cNvSpPr>
            <a:spLocks noGrp="1"/>
          </p:cNvSpPr>
          <p:nvPr>
            <p:ph type="body" sz="quarter" idx="15"/>
          </p:nvPr>
        </p:nvSpPr>
        <p:spPr>
          <a:xfrm>
            <a:off x="3215111" y="6168123"/>
            <a:ext cx="5137867" cy="402451"/>
          </a:xfrm>
        </p:spPr>
        <p:txBody>
          <a:bodyPr anchor="b"/>
          <a:lstStyle>
            <a:lvl1pPr marL="0" indent="0">
              <a:lnSpc>
                <a:spcPct val="90000"/>
              </a:lnSpc>
              <a:spcBef>
                <a:spcPts val="0"/>
              </a:spcBef>
              <a:buNone/>
              <a:defRPr sz="700">
                <a:latin typeface="Arial Narrow" panose="020B060602020203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noProof="0"/>
              <a:t>Edit Master text styles</a:t>
            </a:r>
          </a:p>
        </p:txBody>
      </p:sp>
      <p:sp>
        <p:nvSpPr>
          <p:cNvPr id="3" name="Date Placeholder 2">
            <a:extLst>
              <a:ext uri="{FF2B5EF4-FFF2-40B4-BE49-F238E27FC236}">
                <a16:creationId xmlns:a16="http://schemas.microsoft.com/office/drawing/2014/main" id="{84122C90-6F35-4285-A106-DA62404A99E3}"/>
              </a:ext>
            </a:extLst>
          </p:cNvPr>
          <p:cNvSpPr>
            <a:spLocks noGrp="1"/>
          </p:cNvSpPr>
          <p:nvPr>
            <p:ph type="dt" sz="half" idx="16"/>
          </p:nvPr>
        </p:nvSpPr>
        <p:spPr/>
        <p:txBody>
          <a:bodyPr/>
          <a:lstStyle/>
          <a:p>
            <a:pPr>
              <a:defRPr/>
            </a:pPr>
            <a:fld id="{2E968A30-48FB-425C-8FFA-0DA34726FF84}" type="datetime4">
              <a:rPr lang="en-CA" smtClean="0"/>
              <a:t>March 29, 2024</a:t>
            </a:fld>
            <a:endParaRPr lang="en-US"/>
          </a:p>
        </p:txBody>
      </p:sp>
      <p:sp>
        <p:nvSpPr>
          <p:cNvPr id="8" name="Footer Placeholder 7">
            <a:extLst>
              <a:ext uri="{FF2B5EF4-FFF2-40B4-BE49-F238E27FC236}">
                <a16:creationId xmlns:a16="http://schemas.microsoft.com/office/drawing/2014/main" id="{ACF04682-DFC5-43D4-8A3F-E90704CF6454}"/>
              </a:ext>
            </a:extLst>
          </p:cNvPr>
          <p:cNvSpPr>
            <a:spLocks noGrp="1"/>
          </p:cNvSpPr>
          <p:nvPr>
            <p:ph type="ftr" sz="quarter" idx="17"/>
          </p:nvPr>
        </p:nvSpPr>
        <p:spPr/>
        <p:txBody>
          <a:bodyPr/>
          <a:lstStyle>
            <a:lvl1pPr>
              <a:defRPr/>
            </a:lvl1pPr>
          </a:lstStyle>
          <a:p>
            <a:r>
              <a:rPr lang="en-US"/>
              <a:t>EXTERNAL</a:t>
            </a:r>
          </a:p>
        </p:txBody>
      </p:sp>
      <p:sp>
        <p:nvSpPr>
          <p:cNvPr id="9" name="Slide Number Placeholder 8">
            <a:extLst>
              <a:ext uri="{FF2B5EF4-FFF2-40B4-BE49-F238E27FC236}">
                <a16:creationId xmlns:a16="http://schemas.microsoft.com/office/drawing/2014/main" id="{8C0923EA-9220-4FCA-8B50-72E418E627C8}"/>
              </a:ext>
            </a:extLst>
          </p:cNvPr>
          <p:cNvSpPr>
            <a:spLocks noGrp="1"/>
          </p:cNvSpPr>
          <p:nvPr>
            <p:ph type="sldNum" sz="quarter" idx="18"/>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156498108"/>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98464" y="472438"/>
            <a:ext cx="8356240" cy="792167"/>
          </a:xfrm>
        </p:spPr>
        <p:txBody>
          <a:bodyPr/>
          <a:lstStyle/>
          <a:p>
            <a:r>
              <a:rPr lang="en-US" noProof="0"/>
              <a:t>Click to edit Master title style</a:t>
            </a:r>
          </a:p>
        </p:txBody>
      </p:sp>
      <p:sp>
        <p:nvSpPr>
          <p:cNvPr id="3" name="Content Placeholder 2"/>
          <p:cNvSpPr>
            <a:spLocks noGrp="1"/>
          </p:cNvSpPr>
          <p:nvPr>
            <p:ph sz="half" idx="1"/>
          </p:nvPr>
        </p:nvSpPr>
        <p:spPr>
          <a:xfrm>
            <a:off x="398464" y="1434588"/>
            <a:ext cx="4049680" cy="4592006"/>
          </a:xfrm>
        </p:spPr>
        <p:txBody>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4708048" y="1434191"/>
            <a:ext cx="4046656" cy="4596370"/>
          </a:xfrm>
        </p:spPr>
        <p:txBody>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Date Placeholder 1">
            <a:extLst>
              <a:ext uri="{FF2B5EF4-FFF2-40B4-BE49-F238E27FC236}">
                <a16:creationId xmlns:a16="http://schemas.microsoft.com/office/drawing/2014/main" id="{94620C37-C842-4892-8451-0D7E76D67B6C}"/>
              </a:ext>
            </a:extLst>
          </p:cNvPr>
          <p:cNvSpPr>
            <a:spLocks noGrp="1"/>
          </p:cNvSpPr>
          <p:nvPr>
            <p:ph type="dt" sz="half" idx="10"/>
          </p:nvPr>
        </p:nvSpPr>
        <p:spPr/>
        <p:txBody>
          <a:bodyPr/>
          <a:lstStyle/>
          <a:p>
            <a:pPr>
              <a:defRPr/>
            </a:pPr>
            <a:fld id="{BD603673-A2AF-4A61-A0DC-7BCB690C828D}" type="datetime4">
              <a:rPr lang="en-CA" smtClean="0"/>
              <a:t>March 29, 2024</a:t>
            </a:fld>
            <a:endParaRPr lang="en-US"/>
          </a:p>
        </p:txBody>
      </p:sp>
      <p:sp>
        <p:nvSpPr>
          <p:cNvPr id="9" name="Footer Placeholder 8">
            <a:extLst>
              <a:ext uri="{FF2B5EF4-FFF2-40B4-BE49-F238E27FC236}">
                <a16:creationId xmlns:a16="http://schemas.microsoft.com/office/drawing/2014/main" id="{549C67CF-E812-4DC5-A24C-8DE3E8D854A2}"/>
              </a:ext>
            </a:extLst>
          </p:cNvPr>
          <p:cNvSpPr>
            <a:spLocks noGrp="1"/>
          </p:cNvSpPr>
          <p:nvPr>
            <p:ph type="ftr" sz="quarter" idx="11"/>
          </p:nvPr>
        </p:nvSpPr>
        <p:spPr/>
        <p:txBody>
          <a:bodyPr/>
          <a:lstStyle>
            <a:lvl1pPr>
              <a:defRPr/>
            </a:lvl1pPr>
          </a:lstStyle>
          <a:p>
            <a:r>
              <a:rPr lang="en-US"/>
              <a:t>EXTERNAL</a:t>
            </a:r>
          </a:p>
        </p:txBody>
      </p:sp>
      <p:sp>
        <p:nvSpPr>
          <p:cNvPr id="10" name="Slide Number Placeholder 9">
            <a:extLst>
              <a:ext uri="{FF2B5EF4-FFF2-40B4-BE49-F238E27FC236}">
                <a16:creationId xmlns:a16="http://schemas.microsoft.com/office/drawing/2014/main" id="{28ED1579-BA56-4FFD-8187-AA03D581AD85}"/>
              </a:ext>
            </a:extLst>
          </p:cNvPr>
          <p:cNvSpPr>
            <a:spLocks noGrp="1"/>
          </p:cNvSpPr>
          <p:nvPr>
            <p:ph type="sldNum" sz="quarter" idx="12"/>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2666432365"/>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98463" y="472438"/>
            <a:ext cx="8347076" cy="792167"/>
          </a:xfrm>
        </p:spPr>
        <p:txBody>
          <a:bodyPr/>
          <a:lstStyle>
            <a:lvl1pPr>
              <a:defRPr/>
            </a:lvl1pPr>
          </a:lstStyle>
          <a:p>
            <a:r>
              <a:rPr lang="en-US" noProof="0"/>
              <a:t>Click to edit Master title style</a:t>
            </a:r>
          </a:p>
        </p:txBody>
      </p:sp>
      <p:sp>
        <p:nvSpPr>
          <p:cNvPr id="3" name="Text Placeholder 2"/>
          <p:cNvSpPr>
            <a:spLocks noGrp="1"/>
          </p:cNvSpPr>
          <p:nvPr>
            <p:ph type="body" idx="1"/>
          </p:nvPr>
        </p:nvSpPr>
        <p:spPr>
          <a:xfrm>
            <a:off x="398463" y="1435608"/>
            <a:ext cx="4050792" cy="639762"/>
          </a:xfrm>
        </p:spPr>
        <p:txBody>
          <a:bodyPr anchor="t"/>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398463" y="2126106"/>
            <a:ext cx="4050792" cy="3917743"/>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4695952" y="1435608"/>
            <a:ext cx="4049587" cy="639762"/>
          </a:xfrm>
        </p:spPr>
        <p:txBody>
          <a:bodyPr anchor="t"/>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4695952" y="2126106"/>
            <a:ext cx="4049587" cy="3917743"/>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Date Placeholder 9">
            <a:extLst>
              <a:ext uri="{FF2B5EF4-FFF2-40B4-BE49-F238E27FC236}">
                <a16:creationId xmlns:a16="http://schemas.microsoft.com/office/drawing/2014/main" id="{059FD86B-1A92-42A5-AB57-5F916B5DF340}"/>
              </a:ext>
            </a:extLst>
          </p:cNvPr>
          <p:cNvSpPr>
            <a:spLocks noGrp="1"/>
          </p:cNvSpPr>
          <p:nvPr>
            <p:ph type="dt" sz="half" idx="10"/>
          </p:nvPr>
        </p:nvSpPr>
        <p:spPr/>
        <p:txBody>
          <a:bodyPr/>
          <a:lstStyle/>
          <a:p>
            <a:pPr>
              <a:defRPr/>
            </a:pPr>
            <a:fld id="{903FEE36-B4AA-4DA7-9539-C5EECF2B4D52}" type="datetime4">
              <a:rPr lang="en-CA" smtClean="0"/>
              <a:t>March 29, 2024</a:t>
            </a:fld>
            <a:endParaRPr lang="en-US"/>
          </a:p>
        </p:txBody>
      </p:sp>
      <p:sp>
        <p:nvSpPr>
          <p:cNvPr id="11" name="Footer Placeholder 10">
            <a:extLst>
              <a:ext uri="{FF2B5EF4-FFF2-40B4-BE49-F238E27FC236}">
                <a16:creationId xmlns:a16="http://schemas.microsoft.com/office/drawing/2014/main" id="{95BD52E4-4965-4A49-97A1-150ECFAE4CBB}"/>
              </a:ext>
            </a:extLst>
          </p:cNvPr>
          <p:cNvSpPr>
            <a:spLocks noGrp="1"/>
          </p:cNvSpPr>
          <p:nvPr>
            <p:ph type="ftr" sz="quarter" idx="11"/>
          </p:nvPr>
        </p:nvSpPr>
        <p:spPr/>
        <p:txBody>
          <a:bodyPr/>
          <a:lstStyle>
            <a:lvl1pPr>
              <a:defRPr/>
            </a:lvl1pPr>
          </a:lstStyle>
          <a:p>
            <a:r>
              <a:rPr lang="en-US"/>
              <a:t>EXTERNAL</a:t>
            </a:r>
          </a:p>
        </p:txBody>
      </p:sp>
      <p:sp>
        <p:nvSpPr>
          <p:cNvPr id="12" name="Slide Number Placeholder 11">
            <a:extLst>
              <a:ext uri="{FF2B5EF4-FFF2-40B4-BE49-F238E27FC236}">
                <a16:creationId xmlns:a16="http://schemas.microsoft.com/office/drawing/2014/main" id="{C4040BE2-FD68-4BE7-9E68-4382363072AA}"/>
              </a:ext>
            </a:extLst>
          </p:cNvPr>
          <p:cNvSpPr>
            <a:spLocks noGrp="1"/>
          </p:cNvSpPr>
          <p:nvPr>
            <p:ph type="sldNum" sz="quarter" idx="12"/>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2265011674"/>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81C657-82FA-474E-9385-A9BE98ED2238}"/>
              </a:ext>
            </a:extLst>
          </p:cNvPr>
          <p:cNvSpPr/>
          <p:nvPr userDrawn="1"/>
        </p:nvSpPr>
        <p:spPr bwMode="hidden">
          <a:xfrm>
            <a:off x="0" y="0"/>
            <a:ext cx="3041650" cy="6858000"/>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5" name="Graphic 9">
            <a:extLst>
              <a:ext uri="{FF2B5EF4-FFF2-40B4-BE49-F238E27FC236}">
                <a16:creationId xmlns:a16="http://schemas.microsoft.com/office/drawing/2014/main" id="{D57263F4-22FB-429E-950C-43146987430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black">
          <a:xfrm>
            <a:off x="374650" y="6353175"/>
            <a:ext cx="2465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8463" y="463844"/>
            <a:ext cx="2469787" cy="3401475"/>
          </a:xfrm>
        </p:spPr>
        <p:txBody>
          <a:bodyPr>
            <a:noAutofit/>
          </a:bodyPr>
          <a:lstStyle>
            <a:lvl1pPr>
              <a:lnSpc>
                <a:spcPct val="95000"/>
              </a:lnSpc>
              <a:spcBef>
                <a:spcPts val="0"/>
              </a:spcBef>
              <a:defRPr sz="3200" baseline="0">
                <a:solidFill>
                  <a:schemeClr val="bg1"/>
                </a:solidFill>
              </a:defRPr>
            </a:lvl1pPr>
          </a:lstStyle>
          <a:p>
            <a:r>
              <a:rPr lang="en-US" noProof="0"/>
              <a:t>Click to edit Master title style</a:t>
            </a: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p:nvPr>
        </p:nvSpPr>
        <p:spPr>
          <a:xfrm>
            <a:off x="3270902" y="6170281"/>
            <a:ext cx="5082076" cy="402451"/>
          </a:xfrm>
        </p:spPr>
        <p:txBody>
          <a:bodyPr anchor="b"/>
          <a:lstStyle>
            <a:lvl1pPr marL="0" indent="0">
              <a:lnSpc>
                <a:spcPct val="90000"/>
              </a:lnSpc>
              <a:spcBef>
                <a:spcPts val="0"/>
              </a:spcBef>
              <a:buNone/>
              <a:defRPr sz="700">
                <a:latin typeface="Arial Narrow" panose="020B060602020203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noProof="0"/>
              <a:t>Edit Master text styles</a:t>
            </a:r>
          </a:p>
        </p:txBody>
      </p:sp>
      <p:sp>
        <p:nvSpPr>
          <p:cNvPr id="3" name="Date Placeholder 2">
            <a:extLst>
              <a:ext uri="{FF2B5EF4-FFF2-40B4-BE49-F238E27FC236}">
                <a16:creationId xmlns:a16="http://schemas.microsoft.com/office/drawing/2014/main" id="{2961D7B7-F10A-4A2C-8F5C-F4A153A5A408}"/>
              </a:ext>
            </a:extLst>
          </p:cNvPr>
          <p:cNvSpPr>
            <a:spLocks noGrp="1"/>
          </p:cNvSpPr>
          <p:nvPr>
            <p:ph type="dt" sz="half" idx="14"/>
          </p:nvPr>
        </p:nvSpPr>
        <p:spPr/>
        <p:txBody>
          <a:bodyPr/>
          <a:lstStyle/>
          <a:p>
            <a:pPr>
              <a:defRPr/>
            </a:pPr>
            <a:fld id="{2B15FBB9-E04C-4600-8E9A-FEABFAEADD64}" type="datetime4">
              <a:rPr lang="en-CA" smtClean="0"/>
              <a:t>March 29, 2024</a:t>
            </a:fld>
            <a:endParaRPr lang="en-US"/>
          </a:p>
        </p:txBody>
      </p:sp>
      <p:sp>
        <p:nvSpPr>
          <p:cNvPr id="9" name="Footer Placeholder 8">
            <a:extLst>
              <a:ext uri="{FF2B5EF4-FFF2-40B4-BE49-F238E27FC236}">
                <a16:creationId xmlns:a16="http://schemas.microsoft.com/office/drawing/2014/main" id="{7AA6250D-DFF9-4D25-B5BA-9F483FA1D0E4}"/>
              </a:ext>
            </a:extLst>
          </p:cNvPr>
          <p:cNvSpPr>
            <a:spLocks noGrp="1"/>
          </p:cNvSpPr>
          <p:nvPr>
            <p:ph type="ftr" sz="quarter" idx="15"/>
          </p:nvPr>
        </p:nvSpPr>
        <p:spPr>
          <a:xfrm>
            <a:off x="3270902" y="6671810"/>
            <a:ext cx="5873098" cy="182880"/>
          </a:xfrm>
        </p:spPr>
        <p:txBody>
          <a:bodyPr lIns="0"/>
          <a:lstStyle>
            <a:lvl1pPr algn="l">
              <a:defRPr/>
            </a:lvl1pPr>
          </a:lstStyle>
          <a:p>
            <a:r>
              <a:rPr lang="en-US"/>
              <a:t>EXTERNAL</a:t>
            </a:r>
          </a:p>
        </p:txBody>
      </p:sp>
      <p:sp>
        <p:nvSpPr>
          <p:cNvPr id="10" name="Slide Number Placeholder 9">
            <a:extLst>
              <a:ext uri="{FF2B5EF4-FFF2-40B4-BE49-F238E27FC236}">
                <a16:creationId xmlns:a16="http://schemas.microsoft.com/office/drawing/2014/main" id="{CEAF2981-7289-4638-A59E-1C3DBF0CE2AB}"/>
              </a:ext>
            </a:extLst>
          </p:cNvPr>
          <p:cNvSpPr>
            <a:spLocks noGrp="1"/>
          </p:cNvSpPr>
          <p:nvPr>
            <p:ph type="sldNum" sz="quarter" idx="16"/>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344891534"/>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B92686-40BD-4E64-9B2F-3B890BDCC879}"/>
              </a:ext>
            </a:extLst>
          </p:cNvPr>
          <p:cNvSpPr/>
          <p:nvPr userDrawn="1"/>
        </p:nvSpPr>
        <p:spPr bwMode="hidden">
          <a:xfrm>
            <a:off x="0" y="0"/>
            <a:ext cx="3041650" cy="6858000"/>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5" name="Graphic 9">
            <a:extLst>
              <a:ext uri="{FF2B5EF4-FFF2-40B4-BE49-F238E27FC236}">
                <a16:creationId xmlns:a16="http://schemas.microsoft.com/office/drawing/2014/main" id="{D88E2240-A2F9-48D3-A6E2-CE2387F9891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black">
          <a:xfrm>
            <a:off x="374650" y="6353175"/>
            <a:ext cx="2465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0572" y="463844"/>
            <a:ext cx="2467680" cy="3401475"/>
          </a:xfrm>
        </p:spPr>
        <p:txBody>
          <a:bodyPr>
            <a:noAutofit/>
          </a:bodyPr>
          <a:lstStyle>
            <a:lvl1pPr>
              <a:lnSpc>
                <a:spcPct val="95000"/>
              </a:lnSpc>
              <a:spcBef>
                <a:spcPts val="0"/>
              </a:spcBef>
              <a:defRPr sz="3200" baseline="0">
                <a:solidFill>
                  <a:schemeClr val="bg1"/>
                </a:solidFill>
              </a:defRPr>
            </a:lvl1pPr>
          </a:lstStyle>
          <a:p>
            <a:r>
              <a:rPr lang="en-US" noProof="0"/>
              <a:t>Click to edit Master title style</a:t>
            </a: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p:nvPr>
        </p:nvSpPr>
        <p:spPr>
          <a:xfrm>
            <a:off x="3270901" y="6170281"/>
            <a:ext cx="5082077" cy="402451"/>
          </a:xfrm>
        </p:spPr>
        <p:txBody>
          <a:bodyPr anchor="b"/>
          <a:lstStyle>
            <a:lvl1pPr marL="0" indent="0">
              <a:lnSpc>
                <a:spcPct val="90000"/>
              </a:lnSpc>
              <a:spcBef>
                <a:spcPts val="0"/>
              </a:spcBef>
              <a:buNone/>
              <a:defRPr sz="700">
                <a:latin typeface="Arial Narrow" panose="020B060602020203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noProof="0"/>
              <a:t>Edit Master text styles</a:t>
            </a:r>
          </a:p>
        </p:txBody>
      </p:sp>
      <p:sp>
        <p:nvSpPr>
          <p:cNvPr id="3" name="Date Placeholder 2">
            <a:extLst>
              <a:ext uri="{FF2B5EF4-FFF2-40B4-BE49-F238E27FC236}">
                <a16:creationId xmlns:a16="http://schemas.microsoft.com/office/drawing/2014/main" id="{433F68C8-8482-4718-AD35-FAEA68D11C29}"/>
              </a:ext>
            </a:extLst>
          </p:cNvPr>
          <p:cNvSpPr>
            <a:spLocks noGrp="1"/>
          </p:cNvSpPr>
          <p:nvPr>
            <p:ph type="dt" sz="half" idx="14"/>
          </p:nvPr>
        </p:nvSpPr>
        <p:spPr/>
        <p:txBody>
          <a:bodyPr/>
          <a:lstStyle/>
          <a:p>
            <a:pPr>
              <a:defRPr/>
            </a:pPr>
            <a:fld id="{89DA43FA-2DB2-4C0E-80D0-03A950072EA2}" type="datetime4">
              <a:rPr lang="en-CA" smtClean="0"/>
              <a:t>March 29, 2024</a:t>
            </a:fld>
            <a:endParaRPr lang="en-US"/>
          </a:p>
        </p:txBody>
      </p:sp>
      <p:sp>
        <p:nvSpPr>
          <p:cNvPr id="9" name="Footer Placeholder 8">
            <a:extLst>
              <a:ext uri="{FF2B5EF4-FFF2-40B4-BE49-F238E27FC236}">
                <a16:creationId xmlns:a16="http://schemas.microsoft.com/office/drawing/2014/main" id="{79C1A2EF-0DE2-48FB-810C-787758A3FE0D}"/>
              </a:ext>
            </a:extLst>
          </p:cNvPr>
          <p:cNvSpPr>
            <a:spLocks noGrp="1"/>
          </p:cNvSpPr>
          <p:nvPr>
            <p:ph type="ftr" sz="quarter" idx="15"/>
          </p:nvPr>
        </p:nvSpPr>
        <p:spPr>
          <a:xfrm>
            <a:off x="3270900" y="6671810"/>
            <a:ext cx="5873099" cy="182880"/>
          </a:xfrm>
        </p:spPr>
        <p:txBody>
          <a:bodyPr lIns="0"/>
          <a:lstStyle>
            <a:lvl1pPr algn="l">
              <a:defRPr/>
            </a:lvl1pPr>
          </a:lstStyle>
          <a:p>
            <a:r>
              <a:rPr lang="en-US"/>
              <a:t>EXTERNAL</a:t>
            </a:r>
          </a:p>
        </p:txBody>
      </p:sp>
      <p:sp>
        <p:nvSpPr>
          <p:cNvPr id="10" name="Slide Number Placeholder 9">
            <a:extLst>
              <a:ext uri="{FF2B5EF4-FFF2-40B4-BE49-F238E27FC236}">
                <a16:creationId xmlns:a16="http://schemas.microsoft.com/office/drawing/2014/main" id="{9C1259E1-0359-43F5-9ECD-D6AF23263DB2}"/>
              </a:ext>
            </a:extLst>
          </p:cNvPr>
          <p:cNvSpPr>
            <a:spLocks noGrp="1"/>
          </p:cNvSpPr>
          <p:nvPr>
            <p:ph type="sldNum" sz="quarter" idx="16"/>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144507658"/>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wo column with sourc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3BC244-37A4-4627-AC18-2A1CAD6810C5}"/>
              </a:ext>
            </a:extLst>
          </p:cNvPr>
          <p:cNvSpPr/>
          <p:nvPr userDrawn="1"/>
        </p:nvSpPr>
        <p:spPr bwMode="hidden">
          <a:xfrm>
            <a:off x="0" y="0"/>
            <a:ext cx="3041650" cy="6858000"/>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7" name="Graphic 9">
            <a:extLst>
              <a:ext uri="{FF2B5EF4-FFF2-40B4-BE49-F238E27FC236}">
                <a16:creationId xmlns:a16="http://schemas.microsoft.com/office/drawing/2014/main" id="{6F1EE988-1D3E-46DD-AF42-C7480E1AE07C}"/>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black">
          <a:xfrm>
            <a:off x="374650" y="6353175"/>
            <a:ext cx="2465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p:nvPr>
        </p:nvSpPr>
        <p:spPr>
          <a:xfrm>
            <a:off x="3270901" y="475488"/>
            <a:ext cx="5474189"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Edit Master text styles</a:t>
            </a:r>
          </a:p>
        </p:txBody>
      </p:sp>
      <p:sp>
        <p:nvSpPr>
          <p:cNvPr id="2" name="Title 1"/>
          <p:cNvSpPr>
            <a:spLocks noGrp="1"/>
          </p:cNvSpPr>
          <p:nvPr>
            <p:ph type="title"/>
          </p:nvPr>
        </p:nvSpPr>
        <p:spPr>
          <a:xfrm>
            <a:off x="400572" y="463844"/>
            <a:ext cx="2467680" cy="3401475"/>
          </a:xfrm>
        </p:spPr>
        <p:txBody>
          <a:bodyPr>
            <a:noAutofit/>
          </a:bodyPr>
          <a:lstStyle>
            <a:lvl1pPr>
              <a:lnSpc>
                <a:spcPct val="95000"/>
              </a:lnSpc>
              <a:spcBef>
                <a:spcPts val="0"/>
              </a:spcBef>
              <a:defRPr sz="3200" baseline="0">
                <a:solidFill>
                  <a:schemeClr val="bg1"/>
                </a:solidFill>
              </a:defRPr>
            </a:lvl1pPr>
          </a:lstStyle>
          <a:p>
            <a:r>
              <a:rPr lang="en-US" noProof="0"/>
              <a:t>Click to edit Master title style</a:t>
            </a: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p:nvPr>
        </p:nvSpPr>
        <p:spPr>
          <a:xfrm>
            <a:off x="3270901" y="6170281"/>
            <a:ext cx="5082077" cy="402451"/>
          </a:xfrm>
        </p:spPr>
        <p:txBody>
          <a:bodyPr anchor="b"/>
          <a:lstStyle>
            <a:lvl1pPr marL="0" indent="0">
              <a:lnSpc>
                <a:spcPct val="90000"/>
              </a:lnSpc>
              <a:spcBef>
                <a:spcPts val="0"/>
              </a:spcBef>
              <a:buNone/>
              <a:defRPr sz="700">
                <a:latin typeface="Arial Narrow" panose="020B060602020203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noProof="0"/>
              <a:t>Edit Master text styles</a:t>
            </a:r>
          </a:p>
        </p:txBody>
      </p:sp>
      <p:sp>
        <p:nvSpPr>
          <p:cNvPr id="15" name="Content Placeholder 2">
            <a:extLst>
              <a:ext uri="{FF2B5EF4-FFF2-40B4-BE49-F238E27FC236}">
                <a16:creationId xmlns:a16="http://schemas.microsoft.com/office/drawing/2014/main" id="{038F0D64-3A18-458E-9DB0-82116D7EB002}"/>
              </a:ext>
            </a:extLst>
          </p:cNvPr>
          <p:cNvSpPr>
            <a:spLocks noGrp="1"/>
          </p:cNvSpPr>
          <p:nvPr>
            <p:ph idx="1"/>
          </p:nvPr>
        </p:nvSpPr>
        <p:spPr>
          <a:xfrm>
            <a:off x="3270900" y="1434190"/>
            <a:ext cx="5472527" cy="4584842"/>
          </a:xfrm>
        </p:spPr>
        <p:txBody>
          <a:bodyPr/>
          <a:lstStyle>
            <a:lvl1pPr>
              <a:defRPr/>
            </a:lvl1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EBDD3C27-7078-407A-B992-0702FCA87F9E}"/>
              </a:ext>
            </a:extLst>
          </p:cNvPr>
          <p:cNvSpPr>
            <a:spLocks noGrp="1"/>
          </p:cNvSpPr>
          <p:nvPr>
            <p:ph type="dt" sz="half" idx="16"/>
          </p:nvPr>
        </p:nvSpPr>
        <p:spPr/>
        <p:txBody>
          <a:bodyPr/>
          <a:lstStyle/>
          <a:p>
            <a:pPr>
              <a:defRPr/>
            </a:pPr>
            <a:fld id="{63B9584F-8B18-45A7-86F0-E10BB91CA2C1}" type="datetime4">
              <a:rPr lang="en-CA" smtClean="0"/>
              <a:t>March 29, 2024</a:t>
            </a:fld>
            <a:endParaRPr lang="en-US"/>
          </a:p>
        </p:txBody>
      </p:sp>
      <p:sp>
        <p:nvSpPr>
          <p:cNvPr id="5" name="Footer Placeholder 4">
            <a:extLst>
              <a:ext uri="{FF2B5EF4-FFF2-40B4-BE49-F238E27FC236}">
                <a16:creationId xmlns:a16="http://schemas.microsoft.com/office/drawing/2014/main" id="{B50693AA-7248-462D-8975-3F6D937DAC0C}"/>
              </a:ext>
            </a:extLst>
          </p:cNvPr>
          <p:cNvSpPr>
            <a:spLocks noGrp="1"/>
          </p:cNvSpPr>
          <p:nvPr>
            <p:ph type="ftr" sz="quarter" idx="17"/>
          </p:nvPr>
        </p:nvSpPr>
        <p:spPr>
          <a:xfrm>
            <a:off x="3270900" y="6671810"/>
            <a:ext cx="5873100" cy="182880"/>
          </a:xfrm>
        </p:spPr>
        <p:txBody>
          <a:bodyPr lIns="0"/>
          <a:lstStyle>
            <a:lvl1pPr algn="l">
              <a:defRPr/>
            </a:lvl1pPr>
          </a:lstStyle>
          <a:p>
            <a:r>
              <a:rPr lang="en-US"/>
              <a:t>FOR INSTITUTIONAL/BROKER-DEALER USE ONLY. NOT FOR DISTRIBUTION OR USE WITH THE PUBLIC.</a:t>
            </a:r>
          </a:p>
        </p:txBody>
      </p:sp>
      <p:sp>
        <p:nvSpPr>
          <p:cNvPr id="11" name="Slide Number Placeholder 10">
            <a:extLst>
              <a:ext uri="{FF2B5EF4-FFF2-40B4-BE49-F238E27FC236}">
                <a16:creationId xmlns:a16="http://schemas.microsoft.com/office/drawing/2014/main" id="{8A8F5054-76A2-4776-8D31-D1DCFFE9E404}"/>
              </a:ext>
            </a:extLst>
          </p:cNvPr>
          <p:cNvSpPr>
            <a:spLocks noGrp="1"/>
          </p:cNvSpPr>
          <p:nvPr>
            <p:ph type="sldNum" sz="quarter" idx="18"/>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166216138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source">
    <p:spTree>
      <p:nvGrpSpPr>
        <p:cNvPr id="1" name=""/>
        <p:cNvGrpSpPr/>
        <p:nvPr/>
      </p:nvGrpSpPr>
      <p:grpSpPr>
        <a:xfrm>
          <a:off x="0" y="0"/>
          <a:ext cx="0" cy="0"/>
          <a:chOff x="0" y="0"/>
          <a:chExt cx="0" cy="0"/>
        </a:xfrm>
      </p:grpSpPr>
      <p:sp>
        <p:nvSpPr>
          <p:cNvPr id="2" name="Title 1"/>
          <p:cNvSpPr>
            <a:spLocks noGrp="1"/>
          </p:cNvSpPr>
          <p:nvPr>
            <p:ph type="title"/>
          </p:nvPr>
        </p:nvSpPr>
        <p:spPr>
          <a:xfrm>
            <a:off x="398463" y="472438"/>
            <a:ext cx="8347076" cy="792167"/>
          </a:xfrm>
        </p:spPr>
        <p:txBody>
          <a:bodyPr/>
          <a:lstStyle>
            <a:lvl1pPr>
              <a:defRPr baseline="0"/>
            </a:lvl1pPr>
          </a:lstStyle>
          <a:p>
            <a:r>
              <a:rPr lang="en-US" noProof="0"/>
              <a:t>Click to edit Master title style</a:t>
            </a:r>
          </a:p>
        </p:txBody>
      </p:sp>
      <p:sp>
        <p:nvSpPr>
          <p:cNvPr id="3" name="Content Placeholder 2"/>
          <p:cNvSpPr>
            <a:spLocks noGrp="1"/>
          </p:cNvSpPr>
          <p:nvPr>
            <p:ph idx="1"/>
          </p:nvPr>
        </p:nvSpPr>
        <p:spPr>
          <a:xfrm>
            <a:off x="398463" y="1434190"/>
            <a:ext cx="8347076" cy="4584842"/>
          </a:xfrm>
        </p:spPr>
        <p:txBody>
          <a:bodyPr/>
          <a:lstStyle>
            <a:lvl1pPr>
              <a:defRPr/>
            </a:lvl1pPr>
            <a:lvl5pP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a:extLst>
              <a:ext uri="{FF2B5EF4-FFF2-40B4-BE49-F238E27FC236}">
                <a16:creationId xmlns:a16="http://schemas.microsoft.com/office/drawing/2014/main" id="{9DE9F8E0-BCC7-4049-9B66-CBD41765F7B5}"/>
              </a:ext>
            </a:extLst>
          </p:cNvPr>
          <p:cNvSpPr>
            <a:spLocks noGrp="1"/>
          </p:cNvSpPr>
          <p:nvPr>
            <p:ph type="body" sz="quarter" idx="13"/>
          </p:nvPr>
        </p:nvSpPr>
        <p:spPr>
          <a:xfrm>
            <a:off x="3215110" y="6168124"/>
            <a:ext cx="5137868" cy="402451"/>
          </a:xfrm>
        </p:spPr>
        <p:txBody>
          <a:bodyPr anchor="b"/>
          <a:lstStyle>
            <a:lvl1pPr marL="0" indent="0">
              <a:lnSpc>
                <a:spcPct val="90000"/>
              </a:lnSpc>
              <a:spcBef>
                <a:spcPts val="0"/>
              </a:spcBef>
              <a:buNone/>
              <a:defRPr sz="800">
                <a:latin typeface="+mn-lt"/>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noProof="0"/>
              <a:t>Edit Master text styles</a:t>
            </a:r>
          </a:p>
        </p:txBody>
      </p:sp>
      <p:sp>
        <p:nvSpPr>
          <p:cNvPr id="4" name="Date Placeholder 3">
            <a:extLst>
              <a:ext uri="{FF2B5EF4-FFF2-40B4-BE49-F238E27FC236}">
                <a16:creationId xmlns:a16="http://schemas.microsoft.com/office/drawing/2014/main" id="{A3FD99F5-672E-4031-8EFB-DBF0397BEFA8}"/>
              </a:ext>
            </a:extLst>
          </p:cNvPr>
          <p:cNvSpPr>
            <a:spLocks noGrp="1"/>
          </p:cNvSpPr>
          <p:nvPr>
            <p:ph type="dt" sz="half" idx="14"/>
          </p:nvPr>
        </p:nvSpPr>
        <p:spPr/>
        <p:txBody>
          <a:bodyPr/>
          <a:lstStyle/>
          <a:p>
            <a:pPr>
              <a:defRPr/>
            </a:pPr>
            <a:fld id="{63691A68-1DEC-4FA2-B7CA-BC21F8DB7A8C}" type="datetime4">
              <a:rPr lang="en-CA" smtClean="0"/>
              <a:t>March 29, 2024</a:t>
            </a:fld>
            <a:endParaRPr lang="en-US"/>
          </a:p>
        </p:txBody>
      </p:sp>
      <p:sp>
        <p:nvSpPr>
          <p:cNvPr id="8" name="Footer Placeholder 7">
            <a:extLst>
              <a:ext uri="{FF2B5EF4-FFF2-40B4-BE49-F238E27FC236}">
                <a16:creationId xmlns:a16="http://schemas.microsoft.com/office/drawing/2014/main" id="{6E716747-5054-4F08-9EF8-5D370207D347}"/>
              </a:ext>
            </a:extLst>
          </p:cNvPr>
          <p:cNvSpPr>
            <a:spLocks noGrp="1"/>
          </p:cNvSpPr>
          <p:nvPr>
            <p:ph type="ftr" sz="quarter" idx="15"/>
          </p:nvPr>
        </p:nvSpPr>
        <p:spPr/>
        <p:txBody>
          <a:bodyPr/>
          <a:lstStyle/>
          <a:p>
            <a:r>
              <a:rPr lang="en-US"/>
              <a:t>FOR FINANCIAL PROFESSIONAL USE ONLY. NOT FOR DISTRIBUTION OR USE WITH THE PUBLIC.</a:t>
            </a:r>
          </a:p>
        </p:txBody>
      </p:sp>
      <p:sp>
        <p:nvSpPr>
          <p:cNvPr id="10" name="Slide Number Placeholder 9">
            <a:extLst>
              <a:ext uri="{FF2B5EF4-FFF2-40B4-BE49-F238E27FC236}">
                <a16:creationId xmlns:a16="http://schemas.microsoft.com/office/drawing/2014/main" id="{6C5D73C5-8967-4092-84B2-EB0D53654116}"/>
              </a:ext>
            </a:extLst>
          </p:cNvPr>
          <p:cNvSpPr>
            <a:spLocks noGrp="1"/>
          </p:cNvSpPr>
          <p:nvPr>
            <p:ph type="sldNum" sz="quarter" idx="16"/>
          </p:nvPr>
        </p:nvSpPr>
        <p:spPr/>
        <p:txBody>
          <a:bodyPr/>
          <a:lstStyle/>
          <a:p>
            <a:pPr>
              <a:defRPr/>
            </a:pPr>
            <a:fld id="{1EEDA745-9936-4A17-800E-6B5675F0F699}" type="slidenum">
              <a:rPr lang="en-CA" smtClean="0"/>
              <a:pPr>
                <a:defRPr/>
              </a:pPr>
              <a:t>‹#›</a:t>
            </a:fld>
            <a:endParaRPr lang="en-CA"/>
          </a:p>
        </p:txBody>
      </p:sp>
    </p:spTree>
    <p:custDataLst>
      <p:tags r:id="rId1"/>
    </p:custDataLst>
    <p:extLst>
      <p:ext uri="{BB962C8B-B14F-4D97-AF65-F5344CB8AC3E}">
        <p14:creationId xmlns:p14="http://schemas.microsoft.com/office/powerpoint/2010/main" val="3450175692"/>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hree column with sourc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5A9EFF-2A46-44DC-B81E-60D707BF5E27}"/>
              </a:ext>
            </a:extLst>
          </p:cNvPr>
          <p:cNvSpPr/>
          <p:nvPr userDrawn="1"/>
        </p:nvSpPr>
        <p:spPr bwMode="hidden">
          <a:xfrm>
            <a:off x="0" y="0"/>
            <a:ext cx="3041650" cy="6858000"/>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9" name="Graphic 9">
            <a:extLst>
              <a:ext uri="{FF2B5EF4-FFF2-40B4-BE49-F238E27FC236}">
                <a16:creationId xmlns:a16="http://schemas.microsoft.com/office/drawing/2014/main" id="{21E13EFC-5457-438D-AAA3-348464D0E79C}"/>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black">
          <a:xfrm>
            <a:off x="374650" y="6353175"/>
            <a:ext cx="2465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p:nvPr>
        </p:nvSpPr>
        <p:spPr>
          <a:xfrm>
            <a:off x="3270901" y="475488"/>
            <a:ext cx="1904958"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Edit Master text styles</a:t>
            </a:r>
          </a:p>
        </p:txBody>
      </p:sp>
      <p:sp>
        <p:nvSpPr>
          <p:cNvPr id="2" name="Title 1"/>
          <p:cNvSpPr>
            <a:spLocks noGrp="1"/>
          </p:cNvSpPr>
          <p:nvPr>
            <p:ph type="title"/>
          </p:nvPr>
        </p:nvSpPr>
        <p:spPr>
          <a:xfrm>
            <a:off x="400572" y="463844"/>
            <a:ext cx="2467680" cy="3401475"/>
          </a:xfrm>
        </p:spPr>
        <p:txBody>
          <a:bodyPr>
            <a:noAutofit/>
          </a:bodyPr>
          <a:lstStyle>
            <a:lvl1pPr>
              <a:lnSpc>
                <a:spcPct val="95000"/>
              </a:lnSpc>
              <a:spcBef>
                <a:spcPts val="0"/>
              </a:spcBef>
              <a:defRPr sz="3200" baseline="0">
                <a:solidFill>
                  <a:schemeClr val="bg1"/>
                </a:solidFill>
              </a:defRPr>
            </a:lvl1pPr>
          </a:lstStyle>
          <a:p>
            <a:r>
              <a:rPr lang="en-US" noProof="0"/>
              <a:t>Click to edit Master title style</a:t>
            </a:r>
          </a:p>
        </p:txBody>
      </p:sp>
      <p:sp>
        <p:nvSpPr>
          <p:cNvPr id="14" name="Text Placeholder 19">
            <a:extLst>
              <a:ext uri="{FF2B5EF4-FFF2-40B4-BE49-F238E27FC236}">
                <a16:creationId xmlns:a16="http://schemas.microsoft.com/office/drawing/2014/main" id="{A51932F0-EBB7-48D2-9591-40F3F9E75737}"/>
              </a:ext>
            </a:extLst>
          </p:cNvPr>
          <p:cNvSpPr>
            <a:spLocks noGrp="1"/>
          </p:cNvSpPr>
          <p:nvPr>
            <p:ph type="body" sz="quarter" idx="20"/>
          </p:nvPr>
        </p:nvSpPr>
        <p:spPr>
          <a:xfrm>
            <a:off x="5576424" y="475488"/>
            <a:ext cx="3166686" cy="792162"/>
          </a:xfrm>
        </p:spPr>
        <p:txBody>
          <a:bodyPr anchor="t"/>
          <a:lstStyle>
            <a:lvl1pPr marL="0" indent="0">
              <a:lnSpc>
                <a:spcPct val="95000"/>
              </a:lnSpc>
              <a:spcBef>
                <a:spcPts val="0"/>
              </a:spcBef>
              <a:buNone/>
              <a:defRPr sz="2400" b="0">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Edit Master text styles</a:t>
            </a: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p:nvPr>
        </p:nvSpPr>
        <p:spPr>
          <a:xfrm>
            <a:off x="3270901" y="6170281"/>
            <a:ext cx="5082077" cy="402451"/>
          </a:xfrm>
        </p:spPr>
        <p:txBody>
          <a:bodyPr anchor="b"/>
          <a:lstStyle>
            <a:lvl1pPr marL="0" indent="0">
              <a:lnSpc>
                <a:spcPct val="90000"/>
              </a:lnSpc>
              <a:spcBef>
                <a:spcPts val="0"/>
              </a:spcBef>
              <a:buNone/>
              <a:defRPr sz="700">
                <a:latin typeface="Arial Narrow" panose="020B060602020203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noProof="0"/>
              <a:t>Edit Master text styles</a:t>
            </a:r>
          </a:p>
        </p:txBody>
      </p:sp>
      <p:sp>
        <p:nvSpPr>
          <p:cNvPr id="10" name="Text Placeholder 9">
            <a:extLst>
              <a:ext uri="{FF2B5EF4-FFF2-40B4-BE49-F238E27FC236}">
                <a16:creationId xmlns:a16="http://schemas.microsoft.com/office/drawing/2014/main" id="{86456917-5A0D-4B01-9F9A-CC2545886632}"/>
              </a:ext>
            </a:extLst>
          </p:cNvPr>
          <p:cNvSpPr>
            <a:spLocks noGrp="1"/>
          </p:cNvSpPr>
          <p:nvPr>
            <p:ph type="body" sz="quarter" idx="21"/>
          </p:nvPr>
        </p:nvSpPr>
        <p:spPr>
          <a:xfrm>
            <a:off x="3270901" y="1435608"/>
            <a:ext cx="1904958" cy="4597721"/>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15" name="Content Placeholder 14">
            <a:extLst>
              <a:ext uri="{FF2B5EF4-FFF2-40B4-BE49-F238E27FC236}">
                <a16:creationId xmlns:a16="http://schemas.microsoft.com/office/drawing/2014/main" id="{50063603-5807-4630-8EB7-C1EBC7302DA8}"/>
              </a:ext>
            </a:extLst>
          </p:cNvPr>
          <p:cNvSpPr>
            <a:spLocks noGrp="1"/>
          </p:cNvSpPr>
          <p:nvPr>
            <p:ph sz="quarter" idx="22"/>
          </p:nvPr>
        </p:nvSpPr>
        <p:spPr>
          <a:xfrm>
            <a:off x="5576432" y="1435608"/>
            <a:ext cx="3166996" cy="4597721"/>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3" name="Date Placeholder 2">
            <a:extLst>
              <a:ext uri="{FF2B5EF4-FFF2-40B4-BE49-F238E27FC236}">
                <a16:creationId xmlns:a16="http://schemas.microsoft.com/office/drawing/2014/main" id="{7986BEB5-58D4-483A-9107-18147C04BFC0}"/>
              </a:ext>
            </a:extLst>
          </p:cNvPr>
          <p:cNvSpPr>
            <a:spLocks noGrp="1"/>
          </p:cNvSpPr>
          <p:nvPr>
            <p:ph type="dt" sz="half" idx="23"/>
          </p:nvPr>
        </p:nvSpPr>
        <p:spPr/>
        <p:txBody>
          <a:bodyPr/>
          <a:lstStyle/>
          <a:p>
            <a:pPr>
              <a:defRPr/>
            </a:pPr>
            <a:fld id="{1D27B63C-1146-4C03-A62E-E11E0523F64B}" type="datetime4">
              <a:rPr lang="en-CA" smtClean="0"/>
              <a:t>March 29, 2024</a:t>
            </a:fld>
            <a:endParaRPr lang="en-US"/>
          </a:p>
        </p:txBody>
      </p:sp>
      <p:sp>
        <p:nvSpPr>
          <p:cNvPr id="4" name="Footer Placeholder 3">
            <a:extLst>
              <a:ext uri="{FF2B5EF4-FFF2-40B4-BE49-F238E27FC236}">
                <a16:creationId xmlns:a16="http://schemas.microsoft.com/office/drawing/2014/main" id="{3262A8FB-1800-4CF4-8FAD-FFA13FD39FA5}"/>
              </a:ext>
            </a:extLst>
          </p:cNvPr>
          <p:cNvSpPr>
            <a:spLocks noGrp="1"/>
          </p:cNvSpPr>
          <p:nvPr>
            <p:ph type="ftr" sz="quarter" idx="24"/>
          </p:nvPr>
        </p:nvSpPr>
        <p:spPr>
          <a:xfrm>
            <a:off x="3270900" y="6671810"/>
            <a:ext cx="5873099" cy="182880"/>
          </a:xfrm>
        </p:spPr>
        <p:txBody>
          <a:bodyPr lIns="0"/>
          <a:lstStyle>
            <a:lvl1pPr algn="l">
              <a:defRPr/>
            </a:lvl1pPr>
          </a:lstStyle>
          <a:p>
            <a:r>
              <a:rPr lang="en-US"/>
              <a:t>FOR INSTITUTIONAL/BROKER-DEALER USE ONLY. NOT FOR DISTRIBUTION OR USE WITH THE PUBLIC.</a:t>
            </a:r>
          </a:p>
        </p:txBody>
      </p:sp>
      <p:sp>
        <p:nvSpPr>
          <p:cNvPr id="5" name="Slide Number Placeholder 4">
            <a:extLst>
              <a:ext uri="{FF2B5EF4-FFF2-40B4-BE49-F238E27FC236}">
                <a16:creationId xmlns:a16="http://schemas.microsoft.com/office/drawing/2014/main" id="{E3D25744-6FB7-4D35-AFB8-450B696EA2D6}"/>
              </a:ext>
            </a:extLst>
          </p:cNvPr>
          <p:cNvSpPr>
            <a:spLocks noGrp="1"/>
          </p:cNvSpPr>
          <p:nvPr>
            <p:ph type="sldNum" sz="quarter" idx="25"/>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559663768"/>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E73C62-41C9-413A-8797-9578BB315099}"/>
              </a:ext>
            </a:extLst>
          </p:cNvPr>
          <p:cNvSpPr>
            <a:spLocks noGrp="1"/>
          </p:cNvSpPr>
          <p:nvPr>
            <p:ph type="dt" sz="half" idx="10"/>
          </p:nvPr>
        </p:nvSpPr>
        <p:spPr/>
        <p:txBody>
          <a:bodyPr/>
          <a:lstStyle>
            <a:lvl1pPr>
              <a:defRPr/>
            </a:lvl1pPr>
          </a:lstStyle>
          <a:p>
            <a:pPr>
              <a:defRPr/>
            </a:pPr>
            <a:fld id="{9D819FF4-8903-40D6-A305-8BB101D0959E}" type="datetime4">
              <a:rPr lang="en-CA" smtClean="0"/>
              <a:t>March 29, 2024</a:t>
            </a:fld>
            <a:endParaRPr/>
          </a:p>
        </p:txBody>
      </p:sp>
      <p:sp>
        <p:nvSpPr>
          <p:cNvPr id="4" name="Slide Number Placeholder 3">
            <a:extLst>
              <a:ext uri="{FF2B5EF4-FFF2-40B4-BE49-F238E27FC236}">
                <a16:creationId xmlns:a16="http://schemas.microsoft.com/office/drawing/2014/main" id="{46C162AA-D6A4-4EC2-83D8-31CED3074487}"/>
              </a:ext>
            </a:extLst>
          </p:cNvPr>
          <p:cNvSpPr>
            <a:spLocks noGrp="1"/>
          </p:cNvSpPr>
          <p:nvPr>
            <p:ph type="sldNum" sz="quarter" idx="12"/>
          </p:nvPr>
        </p:nvSpPr>
        <p:spPr/>
        <p:txBody>
          <a:bodyPr/>
          <a:lstStyle>
            <a:lvl1pPr>
              <a:defRPr/>
            </a:lvl1pPr>
          </a:lstStyle>
          <a:p>
            <a:pPr>
              <a:defRPr/>
            </a:pPr>
            <a:fld id="{CDBBB635-A672-4787-90B4-0AB76194BE1E}" type="slidenum">
              <a:rPr/>
              <a:pPr>
                <a:defRPr/>
              </a:pPr>
              <a:t>‹#›</a:t>
            </a:fld>
            <a:endParaRPr/>
          </a:p>
        </p:txBody>
      </p:sp>
      <p:sp>
        <p:nvSpPr>
          <p:cNvPr id="5" name="Footer Placeholder 4">
            <a:extLst>
              <a:ext uri="{FF2B5EF4-FFF2-40B4-BE49-F238E27FC236}">
                <a16:creationId xmlns:a16="http://schemas.microsoft.com/office/drawing/2014/main" id="{F2108745-7604-4AF7-8398-27046FB758E0}"/>
              </a:ext>
            </a:extLst>
          </p:cNvPr>
          <p:cNvSpPr>
            <a:spLocks noGrp="1"/>
          </p:cNvSpPr>
          <p:nvPr>
            <p:ph type="ftr" sz="quarter" idx="13"/>
          </p:nvPr>
        </p:nvSpPr>
        <p:spPr/>
        <p:txBody>
          <a:bodyPr/>
          <a:lstStyle>
            <a:lvl1pPr>
              <a:defRPr/>
            </a:lvl1pPr>
          </a:lstStyle>
          <a:p>
            <a:r>
              <a:rPr lang="en-US"/>
              <a:t>EXTERNAL</a:t>
            </a:r>
          </a:p>
        </p:txBody>
      </p:sp>
    </p:spTree>
    <p:extLst>
      <p:ext uri="{BB962C8B-B14F-4D97-AF65-F5344CB8AC3E}">
        <p14:creationId xmlns:p14="http://schemas.microsoft.com/office/powerpoint/2010/main" val="344223642"/>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 name="Graphic 8">
            <a:extLst>
              <a:ext uri="{FF2B5EF4-FFF2-40B4-BE49-F238E27FC236}">
                <a16:creationId xmlns:a16="http://schemas.microsoft.com/office/drawing/2014/main" id="{9E49739C-3865-4C67-9432-A6E2AE0AD89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black">
          <a:xfrm>
            <a:off x="1776413" y="2982913"/>
            <a:ext cx="55911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6D883883-555E-4126-9BBE-264BB20D780B}"/>
              </a:ext>
            </a:extLst>
          </p:cNvPr>
          <p:cNvSpPr>
            <a:spLocks noGrp="1"/>
          </p:cNvSpPr>
          <p:nvPr>
            <p:ph type="dt" sz="half" idx="10"/>
          </p:nvPr>
        </p:nvSpPr>
        <p:spPr/>
        <p:txBody>
          <a:bodyPr/>
          <a:lstStyle/>
          <a:p>
            <a:pPr>
              <a:defRPr/>
            </a:pPr>
            <a:fld id="{1590E6AE-0EAB-419A-B16B-665A7C3206D3}" type="datetime4">
              <a:rPr lang="en-CA" smtClean="0"/>
              <a:t>March 29, 2024</a:t>
            </a:fld>
            <a:endParaRPr lang="en-US"/>
          </a:p>
        </p:txBody>
      </p:sp>
      <p:sp>
        <p:nvSpPr>
          <p:cNvPr id="8" name="Footer Placeholder 7">
            <a:extLst>
              <a:ext uri="{FF2B5EF4-FFF2-40B4-BE49-F238E27FC236}">
                <a16:creationId xmlns:a16="http://schemas.microsoft.com/office/drawing/2014/main" id="{88746A66-1441-4CD8-9912-EFF31945B11F}"/>
              </a:ext>
            </a:extLst>
          </p:cNvPr>
          <p:cNvSpPr>
            <a:spLocks noGrp="1"/>
          </p:cNvSpPr>
          <p:nvPr>
            <p:ph type="ftr" sz="quarter" idx="11"/>
          </p:nvPr>
        </p:nvSpPr>
        <p:spPr/>
        <p:txBody>
          <a:bodyPr/>
          <a:lstStyle>
            <a:lvl1pPr>
              <a:defRPr/>
            </a:lvl1pPr>
          </a:lstStyle>
          <a:p>
            <a:r>
              <a:rPr lang="en-US"/>
              <a:t>EXTERNAL</a:t>
            </a:r>
          </a:p>
        </p:txBody>
      </p:sp>
      <p:sp>
        <p:nvSpPr>
          <p:cNvPr id="9" name="Slide Number Placeholder 8">
            <a:extLst>
              <a:ext uri="{FF2B5EF4-FFF2-40B4-BE49-F238E27FC236}">
                <a16:creationId xmlns:a16="http://schemas.microsoft.com/office/drawing/2014/main" id="{7424145A-0F83-4F3A-B058-2712E9575CB4}"/>
              </a:ext>
            </a:extLst>
          </p:cNvPr>
          <p:cNvSpPr>
            <a:spLocks noGrp="1"/>
          </p:cNvSpPr>
          <p:nvPr>
            <p:ph type="sldNum" sz="quarter" idx="12"/>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4004380610"/>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FE8A0-22AF-49DC-BD4D-7F31EA263C4B}"/>
              </a:ext>
            </a:extLst>
          </p:cNvPr>
          <p:cNvPicPr>
            <a:picLocks noChangeAspect="1"/>
          </p:cNvPicPr>
          <p:nvPr userDrawn="1"/>
        </p:nvPicPr>
        <p:blipFill>
          <a:blip r:embed="rId2"/>
          <a:stretch>
            <a:fillRect/>
          </a:stretch>
        </p:blipFill>
        <p:spPr>
          <a:xfrm>
            <a:off x="1421274" y="227165"/>
            <a:ext cx="6048037" cy="6123283"/>
          </a:xfrm>
          <a:prstGeom prst="rect">
            <a:avLst/>
          </a:prstGeom>
        </p:spPr>
      </p:pic>
    </p:spTree>
    <p:extLst>
      <p:ext uri="{BB962C8B-B14F-4D97-AF65-F5344CB8AC3E}">
        <p14:creationId xmlns:p14="http://schemas.microsoft.com/office/powerpoint/2010/main" val="1204077035"/>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A6CCED91-D2C5-453E-B319-29A71EA69FA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1839" r="15581"/>
          <a:stretch>
            <a:fillRect/>
          </a:stretch>
        </p:blipFill>
        <p:spPr bwMode="auto">
          <a:xfrm>
            <a:off x="6038850" y="0"/>
            <a:ext cx="3105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4A79FD9-D925-45D9-A7DA-662A6E696EAA}"/>
              </a:ext>
            </a:extLst>
          </p:cNvPr>
          <p:cNvSpPr>
            <a:spLocks noGrp="1"/>
          </p:cNvSpPr>
          <p:nvPr>
            <p:ph type="ctrTitle"/>
          </p:nvPr>
        </p:nvSpPr>
        <p:spPr>
          <a:xfrm>
            <a:off x="398463" y="737668"/>
            <a:ext cx="6053612" cy="3438682"/>
          </a:xfrm>
        </p:spPr>
        <p:txBody>
          <a:bodyPr anchor="ctr">
            <a:normAutofit/>
          </a:bodyPr>
          <a:lstStyle>
            <a:lvl1pPr algn="l">
              <a:lnSpc>
                <a:spcPct val="95000"/>
              </a:lnSpc>
              <a:defRPr sz="7200"/>
            </a:lvl1pPr>
          </a:lstStyle>
          <a:p>
            <a:r>
              <a:rPr lang="en-US" noProof="0"/>
              <a:t>Click to edit Master title style</a:t>
            </a:r>
          </a:p>
        </p:txBody>
      </p:sp>
      <p:sp>
        <p:nvSpPr>
          <p:cNvPr id="3" name="Subtitle 2">
            <a:extLst>
              <a:ext uri="{FF2B5EF4-FFF2-40B4-BE49-F238E27FC236}">
                <a16:creationId xmlns:a16="http://schemas.microsoft.com/office/drawing/2014/main" id="{C76218ED-EAF3-4B2E-B594-07CC7613C3D4}"/>
              </a:ext>
            </a:extLst>
          </p:cNvPr>
          <p:cNvSpPr>
            <a:spLocks noGrp="1"/>
          </p:cNvSpPr>
          <p:nvPr>
            <p:ph type="subTitle" idx="1"/>
          </p:nvPr>
        </p:nvSpPr>
        <p:spPr>
          <a:xfrm>
            <a:off x="398463" y="4789255"/>
            <a:ext cx="6053611" cy="407584"/>
          </a:xfrm>
        </p:spPr>
        <p:txBody>
          <a:bodyPr anchor="b"/>
          <a:lstStyle>
            <a:lvl1pPr marL="0" indent="0" algn="l">
              <a:buNone/>
              <a:defRPr sz="1400">
                <a:solidFill>
                  <a:schemeClr val="tx1"/>
                </a:solidFill>
                <a:latin typeface="+mn-lt"/>
              </a:defRPr>
            </a:lvl1pPr>
            <a:lvl2pPr marL="457063" indent="0" algn="r">
              <a:buNone/>
              <a:defRPr sz="1200">
                <a:solidFill>
                  <a:schemeClr val="tx1"/>
                </a:solidFill>
              </a:defRPr>
            </a:lvl2pPr>
            <a:lvl3pPr marL="914126" indent="0" algn="r">
              <a:buNone/>
              <a:defRPr sz="1200">
                <a:solidFill>
                  <a:schemeClr val="tx1"/>
                </a:solidFill>
              </a:defRPr>
            </a:lvl3pPr>
            <a:lvl4pPr marL="1371189" indent="0" algn="r">
              <a:buNone/>
              <a:defRPr sz="1200">
                <a:solidFill>
                  <a:schemeClr val="tx1"/>
                </a:solidFill>
              </a:defRPr>
            </a:lvl4pPr>
            <a:lvl5pPr marL="1828251" indent="0" algn="r">
              <a:buNone/>
              <a:defRPr sz="1200">
                <a:solidFill>
                  <a:schemeClr val="tx1"/>
                </a:solidFill>
              </a:defRPr>
            </a:lvl5pPr>
            <a:lvl6pPr marL="2285314" indent="0" algn="r">
              <a:buNone/>
              <a:defRPr sz="1200">
                <a:solidFill>
                  <a:schemeClr val="tx1"/>
                </a:solidFill>
              </a:defRPr>
            </a:lvl6pPr>
            <a:lvl7pPr marL="2742377" indent="0" algn="r">
              <a:buNone/>
              <a:defRPr sz="1200">
                <a:solidFill>
                  <a:schemeClr val="tx1"/>
                </a:solidFill>
              </a:defRPr>
            </a:lvl7pPr>
            <a:lvl8pPr marL="3199440" indent="0" algn="r">
              <a:buNone/>
              <a:defRPr sz="1200">
                <a:solidFill>
                  <a:schemeClr val="tx1"/>
                </a:solidFill>
              </a:defRPr>
            </a:lvl8pPr>
            <a:lvl9pPr marL="3656503" indent="0" algn="r">
              <a:buNone/>
              <a:defRPr sz="1200">
                <a:solidFill>
                  <a:schemeClr val="tx1"/>
                </a:solidFill>
              </a:defRPr>
            </a:lvl9pPr>
          </a:lstStyle>
          <a:p>
            <a:r>
              <a:rPr lang="en-US" noProof="0"/>
              <a:t>Click to edit Master subtitle style</a:t>
            </a:r>
          </a:p>
        </p:txBody>
      </p:sp>
      <p:sp>
        <p:nvSpPr>
          <p:cNvPr id="5" name="Date Placeholder 3">
            <a:extLst>
              <a:ext uri="{FF2B5EF4-FFF2-40B4-BE49-F238E27FC236}">
                <a16:creationId xmlns:a16="http://schemas.microsoft.com/office/drawing/2014/main" id="{236D8645-7CB7-4335-ADE3-7A4DB6D7872F}"/>
              </a:ext>
            </a:extLst>
          </p:cNvPr>
          <p:cNvSpPr>
            <a:spLocks noGrp="1"/>
          </p:cNvSpPr>
          <p:nvPr>
            <p:ph type="dt" sz="half" idx="10"/>
          </p:nvPr>
        </p:nvSpPr>
        <p:spPr bwMode="black">
          <a:xfrm>
            <a:off x="398463" y="5459413"/>
            <a:ext cx="6053137" cy="268287"/>
          </a:xfrm>
        </p:spPr>
        <p:txBody>
          <a:bodyPr anchor="t"/>
          <a:lstStyle>
            <a:lvl1pPr algn="l">
              <a:defRPr sz="1400">
                <a:solidFill>
                  <a:schemeClr val="tx1"/>
                </a:solidFill>
                <a:latin typeface="+mn-lt"/>
              </a:defRPr>
            </a:lvl1pPr>
          </a:lstStyle>
          <a:p>
            <a:pPr>
              <a:defRPr/>
            </a:pPr>
            <a:fld id="{AF768531-21ED-4F78-B614-7BAE1EE98340}" type="datetime4">
              <a:rPr lang="en-CA" smtClean="0"/>
              <a:t>March 29, 2024</a:t>
            </a:fld>
            <a:endParaRPr lang="en-US"/>
          </a:p>
        </p:txBody>
      </p:sp>
      <p:sp>
        <p:nvSpPr>
          <p:cNvPr id="6" name="Footer Placeholder 4">
            <a:extLst>
              <a:ext uri="{FF2B5EF4-FFF2-40B4-BE49-F238E27FC236}">
                <a16:creationId xmlns:a16="http://schemas.microsoft.com/office/drawing/2014/main" id="{A17CF149-EE95-4FB2-8286-41F3A8F38808}"/>
              </a:ext>
            </a:extLst>
          </p:cNvPr>
          <p:cNvSpPr>
            <a:spLocks noGrp="1"/>
          </p:cNvSpPr>
          <p:nvPr>
            <p:ph type="ftr" sz="quarter" idx="11"/>
          </p:nvPr>
        </p:nvSpPr>
        <p:spPr>
          <a:xfrm>
            <a:off x="341313" y="7010400"/>
            <a:ext cx="8462962" cy="46038"/>
          </a:xfrm>
          <a:prstGeom prst="rect">
            <a:avLst/>
          </a:prstGeom>
        </p:spPr>
        <p:txBody>
          <a:bodyPr/>
          <a:lstStyle>
            <a:lvl1pPr>
              <a:defRPr/>
            </a:lvl1pPr>
          </a:lstStyle>
          <a:p>
            <a:pPr>
              <a:defRPr/>
            </a:pPr>
            <a:r>
              <a:rPr lang="en-US"/>
              <a:t>FOR INSTITUTIONAL/BROKER-DEALER USE ONLY. NOT FOR DISTRIBUTION OR USE WITH THE PUBLIC.</a:t>
            </a:r>
            <a:endParaRPr lang="en-CA"/>
          </a:p>
        </p:txBody>
      </p:sp>
      <p:sp>
        <p:nvSpPr>
          <p:cNvPr id="7" name="Slide Number Placeholder 5">
            <a:extLst>
              <a:ext uri="{FF2B5EF4-FFF2-40B4-BE49-F238E27FC236}">
                <a16:creationId xmlns:a16="http://schemas.microsoft.com/office/drawing/2014/main" id="{39F32A89-DF79-42D0-882C-4E6350F2F7D4}"/>
              </a:ext>
            </a:extLst>
          </p:cNvPr>
          <p:cNvSpPr>
            <a:spLocks noGrp="1"/>
          </p:cNvSpPr>
          <p:nvPr>
            <p:ph type="sldNum" sz="quarter" idx="12"/>
          </p:nvPr>
        </p:nvSpPr>
        <p:spPr bwMode="white">
          <a:xfrm>
            <a:off x="8807450" y="7010400"/>
            <a:ext cx="336550" cy="46038"/>
          </a:xfrm>
        </p:spPr>
        <p:txBody>
          <a:bodyPr/>
          <a:lstStyle>
            <a:lvl1pPr>
              <a:defRPr sz="100">
                <a:solidFill>
                  <a:srgbClr val="E6E6E6"/>
                </a:solidFill>
              </a:defRPr>
            </a:lvl1pPr>
          </a:lstStyle>
          <a:p>
            <a:pPr>
              <a:defRPr/>
            </a:pPr>
            <a:fld id="{63DAF3E6-A6BB-40BD-AA8B-89F8C0C576F3}" type="slidenum">
              <a:rPr lang="en-CA"/>
              <a:pPr>
                <a:defRPr/>
              </a:pPr>
              <a:t>‹#›</a:t>
            </a:fld>
            <a:endParaRPr lang="en-CA"/>
          </a:p>
        </p:txBody>
      </p:sp>
      <p:pic>
        <p:nvPicPr>
          <p:cNvPr id="8" name="Picture 2" descr="US Capitol, Washington, DC">
            <a:extLst>
              <a:ext uri="{FF2B5EF4-FFF2-40B4-BE49-F238E27FC236}">
                <a16:creationId xmlns:a16="http://schemas.microsoft.com/office/drawing/2014/main" id="{748C24B7-3EA0-4C8D-9551-A479DCB6EB46}"/>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553" r="1868" b="6598"/>
          <a:stretch/>
        </p:blipFill>
        <p:spPr bwMode="auto">
          <a:xfrm>
            <a:off x="5132440" y="0"/>
            <a:ext cx="401156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527924"/>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8463" y="472438"/>
            <a:ext cx="8347076" cy="792167"/>
          </a:xfrm>
        </p:spPr>
        <p:txBody>
          <a:bodyPr/>
          <a:lstStyle>
            <a:lvl1pPr>
              <a:defRPr baseline="0"/>
            </a:lvl1pPr>
          </a:lstStyle>
          <a:p>
            <a:r>
              <a:rPr lang="en-US" noProof="0"/>
              <a:t>Click to edit Master title style</a:t>
            </a:r>
          </a:p>
        </p:txBody>
      </p:sp>
      <p:sp>
        <p:nvSpPr>
          <p:cNvPr id="3" name="Content Placeholder 2"/>
          <p:cNvSpPr>
            <a:spLocks noGrp="1"/>
          </p:cNvSpPr>
          <p:nvPr>
            <p:ph idx="1"/>
          </p:nvPr>
        </p:nvSpPr>
        <p:spPr>
          <a:xfrm>
            <a:off x="398463" y="1434190"/>
            <a:ext cx="8347076" cy="4584842"/>
          </a:xfrm>
        </p:spPr>
        <p:txBody>
          <a:bodyPr/>
          <a:lstStyle>
            <a:lvl1pPr>
              <a:defRPr/>
            </a:lvl1pPr>
            <a:lvl5pP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Date Placeholder 9">
            <a:extLst>
              <a:ext uri="{FF2B5EF4-FFF2-40B4-BE49-F238E27FC236}">
                <a16:creationId xmlns:a16="http://schemas.microsoft.com/office/drawing/2014/main" id="{1FB0054C-F55D-4195-87EA-6FD63F310C52}"/>
              </a:ext>
            </a:extLst>
          </p:cNvPr>
          <p:cNvSpPr>
            <a:spLocks noGrp="1"/>
          </p:cNvSpPr>
          <p:nvPr>
            <p:ph type="dt" sz="half" idx="10"/>
          </p:nvPr>
        </p:nvSpPr>
        <p:spPr/>
        <p:txBody>
          <a:bodyPr/>
          <a:lstStyle/>
          <a:p>
            <a:pPr>
              <a:defRPr/>
            </a:pPr>
            <a:fld id="{8507B82D-2364-45BB-A183-7A27AAF540E4}" type="datetime4">
              <a:rPr lang="en-CA" smtClean="0"/>
              <a:t>March 29, 2024</a:t>
            </a:fld>
            <a:endParaRPr lang="en-US"/>
          </a:p>
        </p:txBody>
      </p:sp>
      <p:sp>
        <p:nvSpPr>
          <p:cNvPr id="11" name="Footer Placeholder 10">
            <a:extLst>
              <a:ext uri="{FF2B5EF4-FFF2-40B4-BE49-F238E27FC236}">
                <a16:creationId xmlns:a16="http://schemas.microsoft.com/office/drawing/2014/main" id="{05F1CFB5-3753-4CEC-9CED-1A075D98BAE7}"/>
              </a:ext>
            </a:extLst>
          </p:cNvPr>
          <p:cNvSpPr>
            <a:spLocks noGrp="1"/>
          </p:cNvSpPr>
          <p:nvPr>
            <p:ph type="ftr" sz="quarter" idx="11"/>
          </p:nvPr>
        </p:nvSpPr>
        <p:spPr/>
        <p:txBody>
          <a:bodyPr/>
          <a:lstStyle/>
          <a:p>
            <a:r>
              <a:rPr lang="en-US"/>
              <a:t>FOR INSTITUTIONAL/BROKER-DEALER USE ONLY. NOT FOR DISTRIBUTION OR USE WITH THE PUBLIC.</a:t>
            </a:r>
          </a:p>
        </p:txBody>
      </p:sp>
      <p:sp>
        <p:nvSpPr>
          <p:cNvPr id="12" name="Slide Number Placeholder 11">
            <a:extLst>
              <a:ext uri="{FF2B5EF4-FFF2-40B4-BE49-F238E27FC236}">
                <a16:creationId xmlns:a16="http://schemas.microsoft.com/office/drawing/2014/main" id="{A6152E7B-EFE7-420F-B708-1D93501B7FF6}"/>
              </a:ext>
            </a:extLst>
          </p:cNvPr>
          <p:cNvSpPr>
            <a:spLocks noGrp="1"/>
          </p:cNvSpPr>
          <p:nvPr>
            <p:ph type="sldNum" sz="quarter" idx="12"/>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2446848817"/>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with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398463" y="554780"/>
            <a:ext cx="6053611" cy="3036178"/>
          </a:xfrm>
        </p:spPr>
        <p:txBody>
          <a:bodyPr anchor="b">
            <a:normAutofit/>
          </a:bodyPr>
          <a:lstStyle>
            <a:lvl1pPr>
              <a:lnSpc>
                <a:spcPct val="95000"/>
              </a:lnSpc>
              <a:defRPr sz="7200" b="1" baseline="0">
                <a:solidFill>
                  <a:schemeClr val="tx1"/>
                </a:solidFill>
              </a:defRPr>
            </a:lvl1pPr>
          </a:lstStyle>
          <a:p>
            <a:r>
              <a:rPr lang="en-US" noProof="0"/>
              <a:t>Click to edit Master title style</a:t>
            </a:r>
          </a:p>
        </p:txBody>
      </p:sp>
      <p:sp>
        <p:nvSpPr>
          <p:cNvPr id="3" name="Subtitle 2"/>
          <p:cNvSpPr>
            <a:spLocks noGrp="1"/>
          </p:cNvSpPr>
          <p:nvPr>
            <p:ph type="subTitle" idx="1" hasCustomPrompt="1"/>
          </p:nvPr>
        </p:nvSpPr>
        <p:spPr>
          <a:xfrm>
            <a:off x="398463" y="4789255"/>
            <a:ext cx="6053612" cy="407584"/>
          </a:xfrm>
        </p:spPr>
        <p:txBody>
          <a:bodyPr anchor="b"/>
          <a:lstStyle>
            <a:lvl1pPr marL="0" indent="0" algn="l">
              <a:lnSpc>
                <a:spcPct val="95000"/>
              </a:lnSpc>
              <a:spcBef>
                <a:spcPts val="0"/>
              </a:spcBef>
              <a:buNone/>
              <a:defRPr sz="1400" b="0" baseline="0">
                <a:solidFill>
                  <a:schemeClr val="tx1"/>
                </a:solidFill>
              </a:defRPr>
            </a:lvl1pPr>
            <a:lvl2pPr marL="0" indent="0" algn="r">
              <a:spcBef>
                <a:spcPts val="300"/>
              </a:spcBef>
              <a:buNone/>
              <a:defRPr sz="1200">
                <a:solidFill>
                  <a:schemeClr val="tx1"/>
                </a:solidFill>
              </a:defRPr>
            </a:lvl2pPr>
            <a:lvl3pPr marL="914400" indent="0" algn="r">
              <a:buNone/>
              <a:defRPr sz="1200">
                <a:solidFill>
                  <a:schemeClr val="tx1"/>
                </a:solidFill>
              </a:defRPr>
            </a:lvl3pPr>
            <a:lvl4pPr marL="1371600" indent="0" algn="r">
              <a:buNone/>
              <a:defRPr sz="1200">
                <a:solidFill>
                  <a:schemeClr val="tx1"/>
                </a:solidFill>
              </a:defRPr>
            </a:lvl4pPr>
            <a:lvl5pPr marL="1828800" indent="0" algn="r">
              <a:buNone/>
              <a:defRPr sz="1200">
                <a:solidFill>
                  <a:schemeClr val="tx1"/>
                </a:solidFill>
              </a:defRPr>
            </a:lvl5pPr>
            <a:lvl6pPr marL="2286000" indent="0" algn="r">
              <a:buNone/>
              <a:defRPr sz="1200">
                <a:solidFill>
                  <a:schemeClr val="tx1"/>
                </a:solidFill>
              </a:defRPr>
            </a:lvl6pPr>
            <a:lvl7pPr marL="2743200" indent="0" algn="r">
              <a:buNone/>
              <a:defRPr sz="1200">
                <a:solidFill>
                  <a:schemeClr val="tx1"/>
                </a:solidFill>
              </a:defRPr>
            </a:lvl7pPr>
            <a:lvl8pPr marL="3200400" indent="0" algn="r">
              <a:buNone/>
              <a:defRPr sz="1200">
                <a:solidFill>
                  <a:schemeClr val="tx1"/>
                </a:solidFill>
              </a:defRPr>
            </a:lvl8pPr>
            <a:lvl9pPr marL="3657600" indent="0" algn="r">
              <a:buNone/>
              <a:defRPr sz="1200">
                <a:solidFill>
                  <a:schemeClr val="tx1"/>
                </a:solidFill>
              </a:defRPr>
            </a:lvl9pPr>
          </a:lstStyle>
          <a:p>
            <a:r>
              <a:rPr lang="en-US" noProof="0"/>
              <a:t>Presenter’s Name and Title</a:t>
            </a:r>
          </a:p>
        </p:txBody>
      </p:sp>
      <p:sp>
        <p:nvSpPr>
          <p:cNvPr id="7" name="Text Placeholder 6">
            <a:extLst>
              <a:ext uri="{FF2B5EF4-FFF2-40B4-BE49-F238E27FC236}">
                <a16:creationId xmlns:a16="http://schemas.microsoft.com/office/drawing/2014/main" id="{B23051F6-97A8-498B-82C1-AD3B80219492}"/>
              </a:ext>
            </a:extLst>
          </p:cNvPr>
          <p:cNvSpPr>
            <a:spLocks noGrp="1"/>
          </p:cNvSpPr>
          <p:nvPr>
            <p:ph type="body" sz="quarter" idx="13"/>
          </p:nvPr>
        </p:nvSpPr>
        <p:spPr>
          <a:xfrm>
            <a:off x="398463" y="3773691"/>
            <a:ext cx="6053612" cy="749823"/>
          </a:xfrm>
        </p:spPr>
        <p:txBody>
          <a:bodyPr/>
          <a:lstStyle>
            <a:lvl1pPr marL="0" indent="0">
              <a:lnSpc>
                <a:spcPct val="95000"/>
              </a:lnSpc>
              <a:buNone/>
              <a:defRPr sz="1800">
                <a:solidFill>
                  <a:schemeClr val="tx1"/>
                </a:solidFill>
                <a:latin typeface="+mj-lt"/>
              </a:defRPr>
            </a:lvl1pPr>
            <a:lvl2pPr marL="338328" indent="0">
              <a:buNone/>
              <a:defRPr>
                <a:solidFill>
                  <a:schemeClr val="bg1"/>
                </a:solidFill>
              </a:defRPr>
            </a:lvl2pPr>
            <a:lvl3pPr marL="685800" indent="0">
              <a:buNone/>
              <a:defRPr>
                <a:solidFill>
                  <a:schemeClr val="bg1"/>
                </a:solidFill>
              </a:defRPr>
            </a:lvl3pPr>
            <a:lvl4pPr marL="1014984" indent="0">
              <a:buNone/>
              <a:defRPr>
                <a:solidFill>
                  <a:schemeClr val="bg1"/>
                </a:solidFill>
              </a:defRPr>
            </a:lvl4pPr>
            <a:lvl5pPr marL="1380744" indent="0">
              <a:buNone/>
              <a:defRPr>
                <a:solidFill>
                  <a:schemeClr val="bg1"/>
                </a:solidFill>
              </a:defRPr>
            </a:lvl5pPr>
          </a:lstStyle>
          <a:p>
            <a:pPr lvl="0"/>
            <a:r>
              <a:rPr lang="en-US" noProof="0"/>
              <a:t>Edit Master text styles</a:t>
            </a:r>
          </a:p>
        </p:txBody>
      </p:sp>
      <p:sp>
        <p:nvSpPr>
          <p:cNvPr id="6" name="Date Placeholder 12">
            <a:extLst>
              <a:ext uri="{FF2B5EF4-FFF2-40B4-BE49-F238E27FC236}">
                <a16:creationId xmlns:a16="http://schemas.microsoft.com/office/drawing/2014/main" id="{2D304070-441D-4829-B43A-EB2AFA58DEF5}"/>
              </a:ext>
            </a:extLst>
          </p:cNvPr>
          <p:cNvSpPr>
            <a:spLocks noGrp="1"/>
          </p:cNvSpPr>
          <p:nvPr>
            <p:ph type="dt" sz="half" idx="14"/>
          </p:nvPr>
        </p:nvSpPr>
        <p:spPr bwMode="black">
          <a:xfrm>
            <a:off x="398463" y="5459413"/>
            <a:ext cx="6053137" cy="268287"/>
          </a:xfrm>
        </p:spPr>
        <p:txBody>
          <a:bodyPr anchor="t"/>
          <a:lstStyle>
            <a:lvl1pPr algn="l">
              <a:defRPr sz="1400">
                <a:solidFill>
                  <a:schemeClr val="tx1"/>
                </a:solidFill>
              </a:defRPr>
            </a:lvl1pPr>
          </a:lstStyle>
          <a:p>
            <a:pPr>
              <a:defRPr/>
            </a:pPr>
            <a:fld id="{69E541A9-7BA1-44CE-B2E6-392C60109E86}" type="datetime4">
              <a:rPr lang="en-CA" smtClean="0"/>
              <a:t>March 29, 2024</a:t>
            </a:fld>
            <a:endParaRPr lang="en-US"/>
          </a:p>
        </p:txBody>
      </p:sp>
      <p:sp>
        <p:nvSpPr>
          <p:cNvPr id="8" name="Footer Placeholder 13">
            <a:extLst>
              <a:ext uri="{FF2B5EF4-FFF2-40B4-BE49-F238E27FC236}">
                <a16:creationId xmlns:a16="http://schemas.microsoft.com/office/drawing/2014/main" id="{57E85649-CB3F-48E7-81A6-6BF4D6C3F43D}"/>
              </a:ext>
            </a:extLst>
          </p:cNvPr>
          <p:cNvSpPr>
            <a:spLocks noGrp="1"/>
          </p:cNvSpPr>
          <p:nvPr>
            <p:ph type="ftr" sz="quarter" idx="15"/>
          </p:nvPr>
        </p:nvSpPr>
        <p:spPr>
          <a:xfrm>
            <a:off x="341313" y="7010400"/>
            <a:ext cx="8462962" cy="46038"/>
          </a:xfrm>
          <a:prstGeom prst="rect">
            <a:avLst/>
          </a:prstGeom>
        </p:spPr>
        <p:txBody>
          <a:bodyPr/>
          <a:lstStyle>
            <a:lvl1pPr>
              <a:defRPr/>
            </a:lvl1pPr>
          </a:lstStyle>
          <a:p>
            <a:pPr>
              <a:defRPr/>
            </a:pPr>
            <a:r>
              <a:rPr lang="en-US"/>
              <a:t>FOR INSTITUTIONAL/BROKER-DEALER USE ONLY. NOT FOR DISTRIBUTION OR USE WITH THE PUBLIC.</a:t>
            </a:r>
            <a:endParaRPr/>
          </a:p>
        </p:txBody>
      </p:sp>
      <p:sp>
        <p:nvSpPr>
          <p:cNvPr id="9" name="Slide Number Placeholder 14">
            <a:extLst>
              <a:ext uri="{FF2B5EF4-FFF2-40B4-BE49-F238E27FC236}">
                <a16:creationId xmlns:a16="http://schemas.microsoft.com/office/drawing/2014/main" id="{AF8E68AF-7839-4989-99F2-0D12F523080B}"/>
              </a:ext>
            </a:extLst>
          </p:cNvPr>
          <p:cNvSpPr>
            <a:spLocks noGrp="1"/>
          </p:cNvSpPr>
          <p:nvPr>
            <p:ph type="sldNum" sz="quarter" idx="16"/>
          </p:nvPr>
        </p:nvSpPr>
        <p:spPr bwMode="white">
          <a:xfrm>
            <a:off x="8807450" y="7010400"/>
            <a:ext cx="336550" cy="46038"/>
          </a:xfrm>
        </p:spPr>
        <p:txBody>
          <a:bodyPr/>
          <a:lstStyle>
            <a:lvl1pPr>
              <a:defRPr sz="100">
                <a:solidFill>
                  <a:srgbClr val="E6E6E6"/>
                </a:solidFill>
              </a:defRPr>
            </a:lvl1pPr>
          </a:lstStyle>
          <a:p>
            <a:pPr>
              <a:defRPr/>
            </a:pPr>
            <a:fld id="{2DF16A84-1822-44FC-99C2-4DA9A23E6C1B}" type="slidenum">
              <a:rPr lang="en-CA"/>
              <a:pPr>
                <a:defRPr/>
              </a:pPr>
              <a:t>‹#›</a:t>
            </a:fld>
            <a:endParaRPr lang="en-CA"/>
          </a:p>
        </p:txBody>
      </p:sp>
    </p:spTree>
    <p:extLst>
      <p:ext uri="{BB962C8B-B14F-4D97-AF65-F5344CB8AC3E}">
        <p14:creationId xmlns:p14="http://schemas.microsoft.com/office/powerpoint/2010/main" val="2967376085"/>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with source">
    <p:spTree>
      <p:nvGrpSpPr>
        <p:cNvPr id="1" name=""/>
        <p:cNvGrpSpPr/>
        <p:nvPr/>
      </p:nvGrpSpPr>
      <p:grpSpPr>
        <a:xfrm>
          <a:off x="0" y="0"/>
          <a:ext cx="0" cy="0"/>
          <a:chOff x="0" y="0"/>
          <a:chExt cx="0" cy="0"/>
        </a:xfrm>
      </p:grpSpPr>
      <p:sp>
        <p:nvSpPr>
          <p:cNvPr id="2" name="Title 1"/>
          <p:cNvSpPr>
            <a:spLocks noGrp="1"/>
          </p:cNvSpPr>
          <p:nvPr>
            <p:ph type="title"/>
          </p:nvPr>
        </p:nvSpPr>
        <p:spPr>
          <a:xfrm>
            <a:off x="398463" y="472438"/>
            <a:ext cx="8347076" cy="792167"/>
          </a:xfrm>
        </p:spPr>
        <p:txBody>
          <a:bodyPr/>
          <a:lstStyle>
            <a:lvl1pPr>
              <a:defRPr baseline="0"/>
            </a:lvl1pPr>
          </a:lstStyle>
          <a:p>
            <a:r>
              <a:rPr lang="en-US" noProof="0"/>
              <a:t>Click to edit Master title style</a:t>
            </a:r>
          </a:p>
        </p:txBody>
      </p:sp>
      <p:sp>
        <p:nvSpPr>
          <p:cNvPr id="3" name="Content Placeholder 2"/>
          <p:cNvSpPr>
            <a:spLocks noGrp="1"/>
          </p:cNvSpPr>
          <p:nvPr>
            <p:ph idx="1"/>
          </p:nvPr>
        </p:nvSpPr>
        <p:spPr>
          <a:xfrm>
            <a:off x="398463" y="1434190"/>
            <a:ext cx="8347076" cy="4584842"/>
          </a:xfrm>
        </p:spPr>
        <p:txBody>
          <a:bodyPr/>
          <a:lstStyle>
            <a:lvl1pPr>
              <a:defRPr/>
            </a:lvl1pPr>
            <a:lvl5pP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a:extLst>
              <a:ext uri="{FF2B5EF4-FFF2-40B4-BE49-F238E27FC236}">
                <a16:creationId xmlns:a16="http://schemas.microsoft.com/office/drawing/2014/main" id="{9DE9F8E0-BCC7-4049-9B66-CBD41765F7B5}"/>
              </a:ext>
            </a:extLst>
          </p:cNvPr>
          <p:cNvSpPr>
            <a:spLocks noGrp="1"/>
          </p:cNvSpPr>
          <p:nvPr>
            <p:ph type="body" sz="quarter" idx="13"/>
          </p:nvPr>
        </p:nvSpPr>
        <p:spPr>
          <a:xfrm>
            <a:off x="3215110" y="6168124"/>
            <a:ext cx="5137868" cy="402451"/>
          </a:xfrm>
        </p:spPr>
        <p:txBody>
          <a:bodyPr anchor="b"/>
          <a:lstStyle>
            <a:lvl1pPr marL="0" indent="0">
              <a:lnSpc>
                <a:spcPct val="90000"/>
              </a:lnSpc>
              <a:spcBef>
                <a:spcPts val="0"/>
              </a:spcBef>
              <a:buNone/>
              <a:defRPr sz="800">
                <a:latin typeface="+mn-lt"/>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noProof="0"/>
              <a:t>Edit Master text styles</a:t>
            </a:r>
          </a:p>
        </p:txBody>
      </p:sp>
      <p:sp>
        <p:nvSpPr>
          <p:cNvPr id="4" name="Date Placeholder 3">
            <a:extLst>
              <a:ext uri="{FF2B5EF4-FFF2-40B4-BE49-F238E27FC236}">
                <a16:creationId xmlns:a16="http://schemas.microsoft.com/office/drawing/2014/main" id="{A3FD99F5-672E-4031-8EFB-DBF0397BEFA8}"/>
              </a:ext>
            </a:extLst>
          </p:cNvPr>
          <p:cNvSpPr>
            <a:spLocks noGrp="1"/>
          </p:cNvSpPr>
          <p:nvPr>
            <p:ph type="dt" sz="half" idx="14"/>
          </p:nvPr>
        </p:nvSpPr>
        <p:spPr/>
        <p:txBody>
          <a:bodyPr/>
          <a:lstStyle/>
          <a:p>
            <a:pPr>
              <a:defRPr/>
            </a:pPr>
            <a:fld id="{63691A68-1DEC-4FA2-B7CA-BC21F8DB7A8C}" type="datetime4">
              <a:rPr lang="en-CA" smtClean="0"/>
              <a:t>March 29, 2024</a:t>
            </a:fld>
            <a:endParaRPr lang="en-US"/>
          </a:p>
        </p:txBody>
      </p:sp>
      <p:sp>
        <p:nvSpPr>
          <p:cNvPr id="8" name="Footer Placeholder 7">
            <a:extLst>
              <a:ext uri="{FF2B5EF4-FFF2-40B4-BE49-F238E27FC236}">
                <a16:creationId xmlns:a16="http://schemas.microsoft.com/office/drawing/2014/main" id="{6E716747-5054-4F08-9EF8-5D370207D347}"/>
              </a:ext>
            </a:extLst>
          </p:cNvPr>
          <p:cNvSpPr>
            <a:spLocks noGrp="1"/>
          </p:cNvSpPr>
          <p:nvPr>
            <p:ph type="ftr" sz="quarter" idx="15"/>
          </p:nvPr>
        </p:nvSpPr>
        <p:spPr/>
        <p:txBody>
          <a:bodyPr/>
          <a:lstStyle/>
          <a:p>
            <a:r>
              <a:rPr lang="en-US"/>
              <a:t>FOR INSTITUTIONAL/BROKER-DEALER USE ONLY. NOT FOR DISTRIBUTION OR USE WITH THE PUBLIC.</a:t>
            </a:r>
          </a:p>
        </p:txBody>
      </p:sp>
      <p:sp>
        <p:nvSpPr>
          <p:cNvPr id="10" name="Slide Number Placeholder 9">
            <a:extLst>
              <a:ext uri="{FF2B5EF4-FFF2-40B4-BE49-F238E27FC236}">
                <a16:creationId xmlns:a16="http://schemas.microsoft.com/office/drawing/2014/main" id="{6C5D73C5-8967-4092-84B2-EB0D53654116}"/>
              </a:ext>
            </a:extLst>
          </p:cNvPr>
          <p:cNvSpPr>
            <a:spLocks noGrp="1"/>
          </p:cNvSpPr>
          <p:nvPr>
            <p:ph type="sldNum" sz="quarter" idx="16"/>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2551191544"/>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3FEFF831-A0A3-4785-89BF-392793A43F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6763" y="0"/>
            <a:ext cx="2027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04932F7-6B32-4C34-AD3E-BF597CA11209}"/>
              </a:ext>
            </a:extLst>
          </p:cNvPr>
          <p:cNvSpPr>
            <a:spLocks noGrp="1"/>
          </p:cNvSpPr>
          <p:nvPr>
            <p:ph type="title"/>
          </p:nvPr>
        </p:nvSpPr>
        <p:spPr>
          <a:xfrm>
            <a:off x="398463" y="472438"/>
            <a:ext cx="6762156" cy="792167"/>
          </a:xfrm>
        </p:spPr>
        <p:txBody>
          <a:bodyPr/>
          <a:lstStyle>
            <a:lvl1pPr>
              <a:defRPr/>
            </a:lvl1pPr>
          </a:lstStyle>
          <a:p>
            <a:r>
              <a:rPr lang="en-US" noProof="0"/>
              <a:t>Click to edit Master title style</a:t>
            </a:r>
          </a:p>
        </p:txBody>
      </p:sp>
      <p:sp>
        <p:nvSpPr>
          <p:cNvPr id="9" name="Text Placeholder 8">
            <a:extLst>
              <a:ext uri="{FF2B5EF4-FFF2-40B4-BE49-F238E27FC236}">
                <a16:creationId xmlns:a16="http://schemas.microsoft.com/office/drawing/2014/main" id="{695B93E3-EEA6-456D-B67D-D16BEF52559A}"/>
              </a:ext>
            </a:extLst>
          </p:cNvPr>
          <p:cNvSpPr>
            <a:spLocks noGrp="1"/>
          </p:cNvSpPr>
          <p:nvPr>
            <p:ph type="body" sz="quarter" idx="13"/>
          </p:nvPr>
        </p:nvSpPr>
        <p:spPr>
          <a:xfrm>
            <a:off x="398463" y="1434190"/>
            <a:ext cx="3178345" cy="4584842"/>
          </a:xfrm>
        </p:spPr>
        <p:txBody>
          <a:bodyPr/>
          <a:lstStyle>
            <a:lvl1pPr>
              <a:buSzPct val="115000"/>
              <a:defRPr/>
            </a:lvl1pPr>
            <a:lvl2pPr>
              <a:buSzPct val="115000"/>
              <a:defRPr/>
            </a:lvl2pPr>
            <a:lvl3pPr>
              <a:buSzPct val="115000"/>
              <a:defRPr/>
            </a:lvl3pPr>
            <a:lvl4pPr>
              <a:buSzPct val="115000"/>
              <a:defRPr/>
            </a:lvl4pPr>
            <a:lvl5pPr marL="1609344" indent="-228600">
              <a:buSzPct val="1150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buSzPct val="115000"/>
              <a:defRPr lang="en-US" sz="1400" kern="1200" dirty="0">
                <a:solidFill>
                  <a:schemeClr val="tx1"/>
                </a:solidFill>
                <a:latin typeface="+mn-lt"/>
                <a:ea typeface="+mn-ea"/>
                <a:cs typeface="+mn-cs"/>
              </a:defRPr>
            </a:lvl7pPr>
            <a:lvl8pPr>
              <a:buSzPct val="115000"/>
              <a:defRPr/>
            </a:lvl8pPr>
            <a:lvl9pPr>
              <a:buSzPct val="115000"/>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8">
            <a:extLst>
              <a:ext uri="{FF2B5EF4-FFF2-40B4-BE49-F238E27FC236}">
                <a16:creationId xmlns:a16="http://schemas.microsoft.com/office/drawing/2014/main" id="{2507130D-B493-4337-BB0F-5DB874909A70}"/>
              </a:ext>
            </a:extLst>
          </p:cNvPr>
          <p:cNvSpPr>
            <a:spLocks noGrp="1"/>
          </p:cNvSpPr>
          <p:nvPr>
            <p:ph type="body" sz="quarter" idx="14"/>
          </p:nvPr>
        </p:nvSpPr>
        <p:spPr>
          <a:xfrm>
            <a:off x="3982276" y="1434189"/>
            <a:ext cx="3178344" cy="4594268"/>
          </a:xfrm>
        </p:spPr>
        <p:txBody>
          <a:bodyPr/>
          <a:lstStyle>
            <a:lvl1pPr>
              <a:defRPr/>
            </a:lvl1pPr>
            <a:lvl2pPr>
              <a:defRPr/>
            </a:lvl2pPr>
            <a:lvl3pPr>
              <a:defRPr/>
            </a:lvl3pPr>
            <a:lvl4pPr>
              <a:defRPr/>
            </a:lvl4pPr>
            <a:lvl5pPr marL="1609344" indent="-2286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defRPr lang="en-US" sz="1400" kern="1200" dirty="0">
                <a:solidFill>
                  <a:schemeClr val="tx1"/>
                </a:solidFill>
                <a:latin typeface="+mn-lt"/>
                <a:ea typeface="+mn-ea"/>
                <a:cs typeface="+mn-cs"/>
              </a:defRPr>
            </a:lvl7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Date Placeholder 2">
            <a:extLst>
              <a:ext uri="{FF2B5EF4-FFF2-40B4-BE49-F238E27FC236}">
                <a16:creationId xmlns:a16="http://schemas.microsoft.com/office/drawing/2014/main" id="{F153E5B0-9AD3-4364-9EB2-7E132458EE48}"/>
              </a:ext>
            </a:extLst>
          </p:cNvPr>
          <p:cNvSpPr>
            <a:spLocks noGrp="1"/>
          </p:cNvSpPr>
          <p:nvPr>
            <p:ph type="dt" sz="half" idx="15"/>
          </p:nvPr>
        </p:nvSpPr>
        <p:spPr/>
        <p:txBody>
          <a:bodyPr/>
          <a:lstStyle/>
          <a:p>
            <a:pPr>
              <a:defRPr/>
            </a:pPr>
            <a:fld id="{76C6EABD-4EE4-4AE4-A0CB-59963CCCD778}" type="datetime4">
              <a:rPr lang="en-CA" smtClean="0"/>
              <a:t>March 29, 2024</a:t>
            </a:fld>
            <a:endParaRPr lang="en-US"/>
          </a:p>
        </p:txBody>
      </p:sp>
      <p:sp>
        <p:nvSpPr>
          <p:cNvPr id="4" name="Footer Placeholder 3">
            <a:extLst>
              <a:ext uri="{FF2B5EF4-FFF2-40B4-BE49-F238E27FC236}">
                <a16:creationId xmlns:a16="http://schemas.microsoft.com/office/drawing/2014/main" id="{B590048D-5E53-4AAD-9E2E-0238DB2F09D1}"/>
              </a:ext>
            </a:extLst>
          </p:cNvPr>
          <p:cNvSpPr>
            <a:spLocks noGrp="1"/>
          </p:cNvSpPr>
          <p:nvPr>
            <p:ph type="ftr" sz="quarter" idx="16"/>
          </p:nvPr>
        </p:nvSpPr>
        <p:spPr/>
        <p:txBody>
          <a:bodyPr/>
          <a:lstStyle/>
          <a:p>
            <a:r>
              <a:rPr lang="en-US"/>
              <a:t>FOR INSTITUTIONAL/BROKER-DEALER USE ONLY. NOT FOR DISTRIBUTION OR USE WITH THE PUBLIC.</a:t>
            </a:r>
          </a:p>
        </p:txBody>
      </p:sp>
      <p:sp>
        <p:nvSpPr>
          <p:cNvPr id="10" name="Slide Number Placeholder 9">
            <a:extLst>
              <a:ext uri="{FF2B5EF4-FFF2-40B4-BE49-F238E27FC236}">
                <a16:creationId xmlns:a16="http://schemas.microsoft.com/office/drawing/2014/main" id="{820E8ED3-A40F-4403-AFA6-F5CB0703928E}"/>
              </a:ext>
            </a:extLst>
          </p:cNvPr>
          <p:cNvSpPr>
            <a:spLocks noGrp="1"/>
          </p:cNvSpPr>
          <p:nvPr>
            <p:ph type="sldNum" sz="quarter" idx="17"/>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2957494795"/>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able/Chart">
    <p:spTree>
      <p:nvGrpSpPr>
        <p:cNvPr id="1" name=""/>
        <p:cNvGrpSpPr/>
        <p:nvPr/>
      </p:nvGrpSpPr>
      <p:grpSpPr>
        <a:xfrm>
          <a:off x="0" y="0"/>
          <a:ext cx="0" cy="0"/>
          <a:chOff x="0" y="0"/>
          <a:chExt cx="0" cy="0"/>
        </a:xfrm>
      </p:grpSpPr>
      <p:sp>
        <p:nvSpPr>
          <p:cNvPr id="2" name="Title 1"/>
          <p:cNvSpPr>
            <a:spLocks noGrp="1"/>
          </p:cNvSpPr>
          <p:nvPr>
            <p:ph type="title"/>
          </p:nvPr>
        </p:nvSpPr>
        <p:spPr>
          <a:xfrm>
            <a:off x="398464" y="472438"/>
            <a:ext cx="8356240" cy="792167"/>
          </a:xfrm>
        </p:spPr>
        <p:txBody>
          <a:bodyPr/>
          <a:lstStyle>
            <a:lvl1pPr>
              <a:defRPr baseline="0"/>
            </a:lvl1pPr>
          </a:lstStyle>
          <a:p>
            <a:r>
              <a:rPr lang="en-US" noProof="0"/>
              <a:t>Click to edit Master title style</a:t>
            </a:r>
          </a:p>
        </p:txBody>
      </p:sp>
      <p:sp>
        <p:nvSpPr>
          <p:cNvPr id="3" name="Content Placeholder 2"/>
          <p:cNvSpPr>
            <a:spLocks noGrp="1"/>
          </p:cNvSpPr>
          <p:nvPr>
            <p:ph idx="1"/>
          </p:nvPr>
        </p:nvSpPr>
        <p:spPr>
          <a:xfrm>
            <a:off x="398464" y="1454966"/>
            <a:ext cx="8356240" cy="4555357"/>
          </a:xfrm>
        </p:spPr>
        <p:txBody>
          <a:bodyPr/>
          <a:lstStyle>
            <a:lvl1pPr>
              <a:defRPr sz="1400"/>
            </a:lvl1pPr>
          </a:lstStyle>
          <a:p>
            <a:pPr lvl="0"/>
            <a:r>
              <a:rPr lang="en-US" noProof="0"/>
              <a:t>Edit Master text styles</a:t>
            </a:r>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p:nvPr>
        </p:nvSpPr>
        <p:spPr>
          <a:xfrm>
            <a:off x="3215111" y="6168123"/>
            <a:ext cx="5137867" cy="402451"/>
          </a:xfrm>
        </p:spPr>
        <p:txBody>
          <a:bodyPr anchor="b"/>
          <a:lstStyle>
            <a:lvl1pPr marL="0" indent="0">
              <a:lnSpc>
                <a:spcPct val="90000"/>
              </a:lnSpc>
              <a:spcBef>
                <a:spcPts val="0"/>
              </a:spcBef>
              <a:buNone/>
              <a:defRPr sz="800" baseline="0">
                <a:latin typeface="+mn-lt"/>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noProof="0"/>
              <a:t>Edit Master text styles</a:t>
            </a:r>
          </a:p>
        </p:txBody>
      </p:sp>
      <p:sp>
        <p:nvSpPr>
          <p:cNvPr id="4" name="Date Placeholder 3">
            <a:extLst>
              <a:ext uri="{FF2B5EF4-FFF2-40B4-BE49-F238E27FC236}">
                <a16:creationId xmlns:a16="http://schemas.microsoft.com/office/drawing/2014/main" id="{C04968E1-DB96-4798-BC15-3015EBE838FE}"/>
              </a:ext>
            </a:extLst>
          </p:cNvPr>
          <p:cNvSpPr>
            <a:spLocks noGrp="1"/>
          </p:cNvSpPr>
          <p:nvPr>
            <p:ph type="dt" sz="half" idx="14"/>
          </p:nvPr>
        </p:nvSpPr>
        <p:spPr/>
        <p:txBody>
          <a:bodyPr/>
          <a:lstStyle/>
          <a:p>
            <a:pPr>
              <a:defRPr/>
            </a:pPr>
            <a:fld id="{D7C23274-87A3-4D1E-8B3F-F15001220393}" type="datetime4">
              <a:rPr lang="en-CA" smtClean="0"/>
              <a:t>March 29, 2024</a:t>
            </a:fld>
            <a:endParaRPr lang="en-US"/>
          </a:p>
        </p:txBody>
      </p:sp>
      <p:sp>
        <p:nvSpPr>
          <p:cNvPr id="9" name="Footer Placeholder 8">
            <a:extLst>
              <a:ext uri="{FF2B5EF4-FFF2-40B4-BE49-F238E27FC236}">
                <a16:creationId xmlns:a16="http://schemas.microsoft.com/office/drawing/2014/main" id="{1890B78B-DEC3-4159-AE68-6939FC9E8067}"/>
              </a:ext>
            </a:extLst>
          </p:cNvPr>
          <p:cNvSpPr>
            <a:spLocks noGrp="1"/>
          </p:cNvSpPr>
          <p:nvPr>
            <p:ph type="ftr" sz="quarter" idx="15"/>
          </p:nvPr>
        </p:nvSpPr>
        <p:spPr/>
        <p:txBody>
          <a:bodyPr/>
          <a:lstStyle/>
          <a:p>
            <a:r>
              <a:rPr lang="en-US"/>
              <a:t>FOR INSTITUTIONAL/BROKER-DEALER USE ONLY. NOT FOR DISTRIBUTION OR USE WITH THE PUBLIC.</a:t>
            </a:r>
          </a:p>
        </p:txBody>
      </p:sp>
      <p:sp>
        <p:nvSpPr>
          <p:cNvPr id="10" name="Slide Number Placeholder 9">
            <a:extLst>
              <a:ext uri="{FF2B5EF4-FFF2-40B4-BE49-F238E27FC236}">
                <a16:creationId xmlns:a16="http://schemas.microsoft.com/office/drawing/2014/main" id="{21901019-2D23-4B9B-905D-AC7C95087161}"/>
              </a:ext>
            </a:extLst>
          </p:cNvPr>
          <p:cNvSpPr>
            <a:spLocks noGrp="1"/>
          </p:cNvSpPr>
          <p:nvPr>
            <p:ph type="sldNum" sz="quarter" idx="16"/>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45541693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3FEFF831-A0A3-4785-89BF-392793A43F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6763" y="0"/>
            <a:ext cx="2027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04932F7-6B32-4C34-AD3E-BF597CA11209}"/>
              </a:ext>
            </a:extLst>
          </p:cNvPr>
          <p:cNvSpPr>
            <a:spLocks noGrp="1"/>
          </p:cNvSpPr>
          <p:nvPr>
            <p:ph type="title"/>
          </p:nvPr>
        </p:nvSpPr>
        <p:spPr>
          <a:xfrm>
            <a:off x="398463" y="472438"/>
            <a:ext cx="6762156" cy="792167"/>
          </a:xfrm>
        </p:spPr>
        <p:txBody>
          <a:bodyPr/>
          <a:lstStyle>
            <a:lvl1pPr>
              <a:defRPr/>
            </a:lvl1pPr>
          </a:lstStyle>
          <a:p>
            <a:r>
              <a:rPr lang="en-US" noProof="0"/>
              <a:t>Click to edit Master title style</a:t>
            </a:r>
          </a:p>
        </p:txBody>
      </p:sp>
      <p:sp>
        <p:nvSpPr>
          <p:cNvPr id="9" name="Text Placeholder 8">
            <a:extLst>
              <a:ext uri="{FF2B5EF4-FFF2-40B4-BE49-F238E27FC236}">
                <a16:creationId xmlns:a16="http://schemas.microsoft.com/office/drawing/2014/main" id="{695B93E3-EEA6-456D-B67D-D16BEF52559A}"/>
              </a:ext>
            </a:extLst>
          </p:cNvPr>
          <p:cNvSpPr>
            <a:spLocks noGrp="1"/>
          </p:cNvSpPr>
          <p:nvPr>
            <p:ph type="body" sz="quarter" idx="13"/>
          </p:nvPr>
        </p:nvSpPr>
        <p:spPr>
          <a:xfrm>
            <a:off x="398463" y="1434190"/>
            <a:ext cx="3178345" cy="4584842"/>
          </a:xfrm>
        </p:spPr>
        <p:txBody>
          <a:bodyPr/>
          <a:lstStyle>
            <a:lvl1pPr>
              <a:buSzPct val="115000"/>
              <a:defRPr/>
            </a:lvl1pPr>
            <a:lvl2pPr>
              <a:buSzPct val="115000"/>
              <a:defRPr/>
            </a:lvl2pPr>
            <a:lvl3pPr>
              <a:buSzPct val="115000"/>
              <a:defRPr/>
            </a:lvl3pPr>
            <a:lvl4pPr>
              <a:buSzPct val="115000"/>
              <a:defRPr/>
            </a:lvl4pPr>
            <a:lvl5pPr marL="1609344" indent="-228600">
              <a:buSzPct val="1150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buSzPct val="115000"/>
              <a:defRPr lang="en-US" sz="1400" kern="1200" dirty="0">
                <a:solidFill>
                  <a:schemeClr val="tx1"/>
                </a:solidFill>
                <a:latin typeface="+mn-lt"/>
                <a:ea typeface="+mn-ea"/>
                <a:cs typeface="+mn-cs"/>
              </a:defRPr>
            </a:lvl7pPr>
            <a:lvl8pPr>
              <a:buSzPct val="115000"/>
              <a:defRPr/>
            </a:lvl8pPr>
            <a:lvl9pPr>
              <a:buSzPct val="115000"/>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8">
            <a:extLst>
              <a:ext uri="{FF2B5EF4-FFF2-40B4-BE49-F238E27FC236}">
                <a16:creationId xmlns:a16="http://schemas.microsoft.com/office/drawing/2014/main" id="{2507130D-B493-4337-BB0F-5DB874909A70}"/>
              </a:ext>
            </a:extLst>
          </p:cNvPr>
          <p:cNvSpPr>
            <a:spLocks noGrp="1"/>
          </p:cNvSpPr>
          <p:nvPr>
            <p:ph type="body" sz="quarter" idx="14"/>
          </p:nvPr>
        </p:nvSpPr>
        <p:spPr>
          <a:xfrm>
            <a:off x="3982276" y="1434189"/>
            <a:ext cx="3178344" cy="4594268"/>
          </a:xfrm>
        </p:spPr>
        <p:txBody>
          <a:bodyPr/>
          <a:lstStyle>
            <a:lvl1pPr>
              <a:defRPr/>
            </a:lvl1pPr>
            <a:lvl2pPr>
              <a:defRPr/>
            </a:lvl2pPr>
            <a:lvl3pPr>
              <a:defRPr/>
            </a:lvl3pPr>
            <a:lvl4pPr>
              <a:defRPr/>
            </a:lvl4pPr>
            <a:lvl5pPr marL="1609344" indent="-2286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defRPr lang="en-US" sz="1400" kern="1200" dirty="0">
                <a:solidFill>
                  <a:schemeClr val="tx1"/>
                </a:solidFill>
                <a:latin typeface="+mn-lt"/>
                <a:ea typeface="+mn-ea"/>
                <a:cs typeface="+mn-cs"/>
              </a:defRPr>
            </a:lvl7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Date Placeholder 2">
            <a:extLst>
              <a:ext uri="{FF2B5EF4-FFF2-40B4-BE49-F238E27FC236}">
                <a16:creationId xmlns:a16="http://schemas.microsoft.com/office/drawing/2014/main" id="{F153E5B0-9AD3-4364-9EB2-7E132458EE48}"/>
              </a:ext>
            </a:extLst>
          </p:cNvPr>
          <p:cNvSpPr>
            <a:spLocks noGrp="1"/>
          </p:cNvSpPr>
          <p:nvPr>
            <p:ph type="dt" sz="half" idx="15"/>
          </p:nvPr>
        </p:nvSpPr>
        <p:spPr/>
        <p:txBody>
          <a:bodyPr/>
          <a:lstStyle/>
          <a:p>
            <a:pPr>
              <a:defRPr/>
            </a:pPr>
            <a:fld id="{76C6EABD-4EE4-4AE4-A0CB-59963CCCD778}" type="datetime4">
              <a:rPr lang="en-CA" smtClean="0"/>
              <a:t>March 29, 2024</a:t>
            </a:fld>
            <a:endParaRPr lang="en-US"/>
          </a:p>
        </p:txBody>
      </p:sp>
      <p:sp>
        <p:nvSpPr>
          <p:cNvPr id="4" name="Footer Placeholder 3">
            <a:extLst>
              <a:ext uri="{FF2B5EF4-FFF2-40B4-BE49-F238E27FC236}">
                <a16:creationId xmlns:a16="http://schemas.microsoft.com/office/drawing/2014/main" id="{B590048D-5E53-4AAD-9E2E-0238DB2F09D1}"/>
              </a:ext>
            </a:extLst>
          </p:cNvPr>
          <p:cNvSpPr>
            <a:spLocks noGrp="1"/>
          </p:cNvSpPr>
          <p:nvPr>
            <p:ph type="ftr" sz="quarter" idx="16"/>
          </p:nvPr>
        </p:nvSpPr>
        <p:spPr/>
        <p:txBody>
          <a:bodyPr/>
          <a:lstStyle/>
          <a:p>
            <a:r>
              <a:rPr lang="en-US"/>
              <a:t>FOR INSTITUTIONAL/BROKER-DEALER USE ONLY. NOT FOR DISTRIBUTION OR USE WITH THE PUBLIC.</a:t>
            </a:r>
          </a:p>
        </p:txBody>
      </p:sp>
      <p:sp>
        <p:nvSpPr>
          <p:cNvPr id="10" name="Slide Number Placeholder 9">
            <a:extLst>
              <a:ext uri="{FF2B5EF4-FFF2-40B4-BE49-F238E27FC236}">
                <a16:creationId xmlns:a16="http://schemas.microsoft.com/office/drawing/2014/main" id="{820E8ED3-A40F-4403-AFA6-F5CB0703928E}"/>
              </a:ext>
            </a:extLst>
          </p:cNvPr>
          <p:cNvSpPr>
            <a:spLocks noGrp="1"/>
          </p:cNvSpPr>
          <p:nvPr>
            <p:ph type="sldNum" sz="quarter" idx="17"/>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311235529"/>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Chart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398463" y="472438"/>
            <a:ext cx="8347076" cy="792167"/>
          </a:xfrm>
        </p:spPr>
        <p:txBody>
          <a:bodyPr/>
          <a:lstStyle>
            <a:lvl1pPr>
              <a:defRPr baseline="0"/>
            </a:lvl1pPr>
          </a:lstStyle>
          <a:p>
            <a:r>
              <a:rPr lang="en-US" noProof="0"/>
              <a:t>Click to edit Master title style</a:t>
            </a:r>
          </a:p>
        </p:txBody>
      </p:sp>
      <p:sp>
        <p:nvSpPr>
          <p:cNvPr id="3" name="Content Placeholder 2"/>
          <p:cNvSpPr>
            <a:spLocks noGrp="1"/>
          </p:cNvSpPr>
          <p:nvPr>
            <p:ph idx="1"/>
          </p:nvPr>
        </p:nvSpPr>
        <p:spPr>
          <a:xfrm>
            <a:off x="398463" y="1829560"/>
            <a:ext cx="8347076" cy="4189472"/>
          </a:xfrm>
        </p:spPr>
        <p:txBody>
          <a:bodyPr/>
          <a:lstStyle>
            <a:lvl1pPr>
              <a:defRPr sz="1400"/>
            </a:lvl1pPr>
          </a:lstStyle>
          <a:p>
            <a:pPr lvl="0"/>
            <a:r>
              <a:rPr lang="en-US" noProof="0"/>
              <a:t>Edit Master text styles</a:t>
            </a:r>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p:nvPr>
        </p:nvSpPr>
        <p:spPr>
          <a:xfrm>
            <a:off x="3215111" y="6168123"/>
            <a:ext cx="5137867" cy="402451"/>
          </a:xfrm>
        </p:spPr>
        <p:txBody>
          <a:bodyPr anchor="b"/>
          <a:lstStyle>
            <a:lvl1pPr marL="0" indent="0">
              <a:lnSpc>
                <a:spcPct val="90000"/>
              </a:lnSpc>
              <a:spcBef>
                <a:spcPts val="0"/>
              </a:spcBef>
              <a:buNone/>
              <a:defRPr sz="800">
                <a:latin typeface="+mn-lt"/>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noProof="0"/>
              <a:t>Edit Master text styles</a:t>
            </a:r>
          </a:p>
        </p:txBody>
      </p:sp>
      <p:sp>
        <p:nvSpPr>
          <p:cNvPr id="8" name="Text Placeholder 7">
            <a:extLst>
              <a:ext uri="{FF2B5EF4-FFF2-40B4-BE49-F238E27FC236}">
                <a16:creationId xmlns:a16="http://schemas.microsoft.com/office/drawing/2014/main" id="{830F0699-528E-4D23-AAD0-9014222C8ABE}"/>
              </a:ext>
            </a:extLst>
          </p:cNvPr>
          <p:cNvSpPr>
            <a:spLocks noGrp="1"/>
          </p:cNvSpPr>
          <p:nvPr>
            <p:ph type="body" sz="quarter" idx="14"/>
          </p:nvPr>
        </p:nvSpPr>
        <p:spPr>
          <a:xfrm>
            <a:off x="398462" y="1418190"/>
            <a:ext cx="8347076" cy="231242"/>
          </a:xfrm>
        </p:spPr>
        <p:txBody>
          <a:bodyPr anchor="b"/>
          <a:lstStyle>
            <a:lvl1pPr marL="0" indent="0">
              <a:spcBef>
                <a:spcPts val="0"/>
              </a:spcBef>
              <a:buNone/>
              <a:defRPr sz="1400" b="0" baseline="0">
                <a:latin typeface="+mj-lt"/>
              </a:defRPr>
            </a:lvl1pPr>
            <a:lvl2pPr marL="0" indent="0">
              <a:spcBef>
                <a:spcPts val="0"/>
              </a:spcBef>
              <a:buNone/>
              <a:defRPr sz="1600" b="1"/>
            </a:lvl2pPr>
            <a:lvl3pPr marL="0" indent="0">
              <a:spcBef>
                <a:spcPts val="0"/>
              </a:spcBef>
              <a:buNone/>
              <a:defRPr sz="1600" b="1"/>
            </a:lvl3pPr>
            <a:lvl4pPr marL="0" indent="0">
              <a:spcBef>
                <a:spcPts val="0"/>
              </a:spcBef>
              <a:buNone/>
              <a:defRPr sz="1600" b="1"/>
            </a:lvl4pPr>
            <a:lvl5pPr marL="0" indent="0">
              <a:spcBef>
                <a:spcPts val="0"/>
              </a:spcBef>
              <a:buNone/>
              <a:defRPr sz="1600" b="1"/>
            </a:lvl5pPr>
            <a:lvl6pPr marL="0" indent="0">
              <a:spcBef>
                <a:spcPts val="0"/>
              </a:spcBef>
              <a:buNone/>
              <a:defRPr sz="1600" b="1"/>
            </a:lvl6pPr>
            <a:lvl7pPr marL="0" indent="0">
              <a:spcBef>
                <a:spcPts val="0"/>
              </a:spcBef>
              <a:buNone/>
              <a:defRPr sz="1600" b="1"/>
            </a:lvl7pPr>
            <a:lvl8pPr marL="0" indent="0">
              <a:spcBef>
                <a:spcPts val="0"/>
              </a:spcBef>
              <a:buNone/>
              <a:defRPr sz="1600" b="1"/>
            </a:lvl8pPr>
            <a:lvl9pPr marL="0" indent="0">
              <a:spcBef>
                <a:spcPts val="0"/>
              </a:spcBef>
              <a:buNone/>
              <a:defRPr sz="1600" b="1"/>
            </a:lvl9pPr>
          </a:lstStyle>
          <a:p>
            <a:pPr lvl="0"/>
            <a:r>
              <a:rPr lang="en-US" noProof="0"/>
              <a:t>Edit Master text styles</a:t>
            </a:r>
          </a:p>
        </p:txBody>
      </p:sp>
      <p:sp>
        <p:nvSpPr>
          <p:cNvPr id="4" name="Date Placeholder 3">
            <a:extLst>
              <a:ext uri="{FF2B5EF4-FFF2-40B4-BE49-F238E27FC236}">
                <a16:creationId xmlns:a16="http://schemas.microsoft.com/office/drawing/2014/main" id="{8336986C-A26B-402D-B922-257D70EB4104}"/>
              </a:ext>
            </a:extLst>
          </p:cNvPr>
          <p:cNvSpPr>
            <a:spLocks noGrp="1"/>
          </p:cNvSpPr>
          <p:nvPr>
            <p:ph type="dt" sz="half" idx="15"/>
          </p:nvPr>
        </p:nvSpPr>
        <p:spPr/>
        <p:txBody>
          <a:bodyPr/>
          <a:lstStyle/>
          <a:p>
            <a:pPr>
              <a:defRPr/>
            </a:pPr>
            <a:fld id="{394BA9B5-5D0E-4987-AF60-A0931A708C77}" type="datetime4">
              <a:rPr lang="en-CA" smtClean="0"/>
              <a:t>March 29, 2024</a:t>
            </a:fld>
            <a:endParaRPr lang="en-US"/>
          </a:p>
        </p:txBody>
      </p:sp>
      <p:sp>
        <p:nvSpPr>
          <p:cNvPr id="5" name="Footer Placeholder 4">
            <a:extLst>
              <a:ext uri="{FF2B5EF4-FFF2-40B4-BE49-F238E27FC236}">
                <a16:creationId xmlns:a16="http://schemas.microsoft.com/office/drawing/2014/main" id="{D1588B92-AED6-4A75-9681-ED507479A200}"/>
              </a:ext>
            </a:extLst>
          </p:cNvPr>
          <p:cNvSpPr>
            <a:spLocks noGrp="1"/>
          </p:cNvSpPr>
          <p:nvPr>
            <p:ph type="ftr" sz="quarter" idx="16"/>
          </p:nvPr>
        </p:nvSpPr>
        <p:spPr/>
        <p:txBody>
          <a:bodyPr/>
          <a:lstStyle/>
          <a:p>
            <a:r>
              <a:rPr lang="en-US"/>
              <a:t>FOR INSTITUTIONAL/BROKER-DEALER USE ONLY. NOT FOR DISTRIBUTION OR USE WITH THE PUBLIC.</a:t>
            </a:r>
          </a:p>
        </p:txBody>
      </p:sp>
      <p:sp>
        <p:nvSpPr>
          <p:cNvPr id="11" name="Slide Number Placeholder 10">
            <a:extLst>
              <a:ext uri="{FF2B5EF4-FFF2-40B4-BE49-F238E27FC236}">
                <a16:creationId xmlns:a16="http://schemas.microsoft.com/office/drawing/2014/main" id="{056A9281-8F31-44A4-A255-972315ABCD76}"/>
              </a:ext>
            </a:extLst>
          </p:cNvPr>
          <p:cNvSpPr>
            <a:spLocks noGrp="1"/>
          </p:cNvSpPr>
          <p:nvPr>
            <p:ph type="sldNum" sz="quarter" idx="17"/>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2854331074"/>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Chapter">
    <p:bg>
      <p:bgPr>
        <a:solidFill>
          <a:schemeClr val="accent1"/>
        </a:solidFill>
        <a:effectLst/>
      </p:bgPr>
    </p:bg>
    <p:spTree>
      <p:nvGrpSpPr>
        <p:cNvPr id="1" name=""/>
        <p:cNvGrpSpPr/>
        <p:nvPr/>
      </p:nvGrpSpPr>
      <p:grpSpPr>
        <a:xfrm>
          <a:off x="0" y="0"/>
          <a:ext cx="0" cy="0"/>
          <a:chOff x="0" y="0"/>
          <a:chExt cx="0" cy="0"/>
        </a:xfrm>
      </p:grpSpPr>
      <p:pic>
        <p:nvPicPr>
          <p:cNvPr id="3" name="Graphic 8">
            <a:extLst>
              <a:ext uri="{FF2B5EF4-FFF2-40B4-BE49-F238E27FC236}">
                <a16:creationId xmlns:a16="http://schemas.microsoft.com/office/drawing/2014/main" id="{01F21418-68C1-4526-8D81-C5590D8A65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322" t="22183" r="5322" b="17371"/>
          <a:stretch>
            <a:fillRect/>
          </a:stretch>
        </p:blipFill>
        <p:spPr bwMode="black">
          <a:xfrm>
            <a:off x="374650" y="6353175"/>
            <a:ext cx="2465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a:xfrm>
            <a:off x="400571" y="780239"/>
            <a:ext cx="8356356" cy="4771958"/>
          </a:xfrm>
        </p:spPr>
        <p:txBody>
          <a:bodyPr anchor="ctr">
            <a:normAutofit/>
          </a:bodyPr>
          <a:lstStyle>
            <a:lvl1pPr>
              <a:defRPr sz="7200">
                <a:solidFill>
                  <a:schemeClr val="bg1"/>
                </a:solidFill>
              </a:defRPr>
            </a:lvl1pPr>
          </a:lstStyle>
          <a:p>
            <a:r>
              <a:rPr lang="en-US" noProof="0"/>
              <a:t>Click to edit Master title style</a:t>
            </a:r>
          </a:p>
        </p:txBody>
      </p:sp>
      <p:sp>
        <p:nvSpPr>
          <p:cNvPr id="2" name="Date Placeholder 1">
            <a:extLst>
              <a:ext uri="{FF2B5EF4-FFF2-40B4-BE49-F238E27FC236}">
                <a16:creationId xmlns:a16="http://schemas.microsoft.com/office/drawing/2014/main" id="{7D1C3726-6DAC-4E60-8BEA-1C1598983B69}"/>
              </a:ext>
            </a:extLst>
          </p:cNvPr>
          <p:cNvSpPr>
            <a:spLocks noGrp="1"/>
          </p:cNvSpPr>
          <p:nvPr>
            <p:ph type="dt" sz="half" idx="10"/>
          </p:nvPr>
        </p:nvSpPr>
        <p:spPr/>
        <p:txBody>
          <a:bodyPr/>
          <a:lstStyle>
            <a:lvl1pPr>
              <a:defRPr>
                <a:solidFill>
                  <a:schemeClr val="bg1"/>
                </a:solidFill>
              </a:defRPr>
            </a:lvl1pPr>
          </a:lstStyle>
          <a:p>
            <a:pPr>
              <a:defRPr/>
            </a:pPr>
            <a:fld id="{27CDD7F0-52F7-45AF-B13E-FC38B6A32715}" type="datetime4">
              <a:rPr lang="en-CA" smtClean="0"/>
              <a:t>March 29, 2024</a:t>
            </a:fld>
            <a:endParaRPr lang="en-US"/>
          </a:p>
        </p:txBody>
      </p:sp>
      <p:sp>
        <p:nvSpPr>
          <p:cNvPr id="7" name="Footer Placeholder 6">
            <a:extLst>
              <a:ext uri="{FF2B5EF4-FFF2-40B4-BE49-F238E27FC236}">
                <a16:creationId xmlns:a16="http://schemas.microsoft.com/office/drawing/2014/main" id="{228D3946-859B-4FA6-B7CA-2F9D56FAE7E6}"/>
              </a:ext>
            </a:extLst>
          </p:cNvPr>
          <p:cNvSpPr>
            <a:spLocks noGrp="1"/>
          </p:cNvSpPr>
          <p:nvPr>
            <p:ph type="ftr" sz="quarter" idx="11"/>
          </p:nvPr>
        </p:nvSpPr>
        <p:spPr/>
        <p:txBody>
          <a:bodyPr/>
          <a:lstStyle>
            <a:lvl1pPr>
              <a:defRPr>
                <a:solidFill>
                  <a:schemeClr val="bg1"/>
                </a:solidFill>
              </a:defRPr>
            </a:lvl1pPr>
          </a:lstStyle>
          <a:p>
            <a:r>
              <a:rPr lang="en-US"/>
              <a:t>FOR INSTITUTIONAL/BROKER-DEALER USE ONLY. NOT FOR DISTRIBUTION OR USE WITH THE PUBLIC.</a:t>
            </a:r>
          </a:p>
        </p:txBody>
      </p:sp>
      <p:sp>
        <p:nvSpPr>
          <p:cNvPr id="9" name="Slide Number Placeholder 8">
            <a:extLst>
              <a:ext uri="{FF2B5EF4-FFF2-40B4-BE49-F238E27FC236}">
                <a16:creationId xmlns:a16="http://schemas.microsoft.com/office/drawing/2014/main" id="{FAA56882-0AF5-4880-A4AF-32D608606AAB}"/>
              </a:ext>
            </a:extLst>
          </p:cNvPr>
          <p:cNvSpPr>
            <a:spLocks noGrp="1"/>
          </p:cNvSpPr>
          <p:nvPr>
            <p:ph type="sldNum" sz="quarter" idx="12"/>
          </p:nvPr>
        </p:nvSpPr>
        <p:spPr/>
        <p:txBody>
          <a:bodyPr/>
          <a:lstStyle>
            <a:lvl1pPr>
              <a:defRPr>
                <a:solidFill>
                  <a:schemeClr val="bg1"/>
                </a:solidFill>
              </a:defRPr>
            </a:lvl1p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759197659"/>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hapter 2">
    <p:bg>
      <p:bgPr>
        <a:solidFill>
          <a:schemeClr val="accent2"/>
        </a:solidFill>
        <a:effectLst/>
      </p:bgPr>
    </p:bg>
    <p:spTree>
      <p:nvGrpSpPr>
        <p:cNvPr id="1" name=""/>
        <p:cNvGrpSpPr/>
        <p:nvPr/>
      </p:nvGrpSpPr>
      <p:grpSpPr>
        <a:xfrm>
          <a:off x="0" y="0"/>
          <a:ext cx="0" cy="0"/>
          <a:chOff x="0" y="0"/>
          <a:chExt cx="0" cy="0"/>
        </a:xfrm>
      </p:grpSpPr>
      <p:pic>
        <p:nvPicPr>
          <p:cNvPr id="3" name="Graphic 8">
            <a:extLst>
              <a:ext uri="{FF2B5EF4-FFF2-40B4-BE49-F238E27FC236}">
                <a16:creationId xmlns:a16="http://schemas.microsoft.com/office/drawing/2014/main" id="{6FA734E3-3BBE-4347-A275-1EE510EDA4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322" t="22183" r="5322" b="17371"/>
          <a:stretch>
            <a:fillRect/>
          </a:stretch>
        </p:blipFill>
        <p:spPr bwMode="black">
          <a:xfrm>
            <a:off x="374650" y="6353175"/>
            <a:ext cx="2465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a:xfrm>
            <a:off x="400571" y="780239"/>
            <a:ext cx="8356356" cy="4771958"/>
          </a:xfrm>
        </p:spPr>
        <p:txBody>
          <a:bodyPr anchor="ctr">
            <a:normAutofit/>
          </a:bodyPr>
          <a:lstStyle>
            <a:lvl1pPr>
              <a:defRPr sz="7200">
                <a:solidFill>
                  <a:schemeClr val="bg1"/>
                </a:solidFill>
              </a:defRPr>
            </a:lvl1pPr>
          </a:lstStyle>
          <a:p>
            <a:r>
              <a:rPr lang="en-US" noProof="0"/>
              <a:t>Click to edit Master title style</a:t>
            </a:r>
          </a:p>
        </p:txBody>
      </p:sp>
      <p:sp>
        <p:nvSpPr>
          <p:cNvPr id="2" name="Date Placeholder 1">
            <a:extLst>
              <a:ext uri="{FF2B5EF4-FFF2-40B4-BE49-F238E27FC236}">
                <a16:creationId xmlns:a16="http://schemas.microsoft.com/office/drawing/2014/main" id="{8E3A1240-34B1-4266-B270-1D4339BCAFA0}"/>
              </a:ext>
            </a:extLst>
          </p:cNvPr>
          <p:cNvSpPr>
            <a:spLocks noGrp="1"/>
          </p:cNvSpPr>
          <p:nvPr>
            <p:ph type="dt" sz="half" idx="10"/>
          </p:nvPr>
        </p:nvSpPr>
        <p:spPr/>
        <p:txBody>
          <a:bodyPr/>
          <a:lstStyle>
            <a:lvl1pPr>
              <a:defRPr>
                <a:solidFill>
                  <a:schemeClr val="bg1"/>
                </a:solidFill>
              </a:defRPr>
            </a:lvl1pPr>
          </a:lstStyle>
          <a:p>
            <a:pPr>
              <a:defRPr/>
            </a:pPr>
            <a:fld id="{41F6CDF0-BE42-402B-82BE-C5E0781EA298}" type="datetime4">
              <a:rPr lang="en-CA" smtClean="0"/>
              <a:t>March 29, 2024</a:t>
            </a:fld>
            <a:endParaRPr lang="en-US"/>
          </a:p>
        </p:txBody>
      </p:sp>
      <p:sp>
        <p:nvSpPr>
          <p:cNvPr id="7" name="Footer Placeholder 6">
            <a:extLst>
              <a:ext uri="{FF2B5EF4-FFF2-40B4-BE49-F238E27FC236}">
                <a16:creationId xmlns:a16="http://schemas.microsoft.com/office/drawing/2014/main" id="{7F620367-DCA9-4FEC-B0B0-3C5FF3661286}"/>
              </a:ext>
            </a:extLst>
          </p:cNvPr>
          <p:cNvSpPr>
            <a:spLocks noGrp="1"/>
          </p:cNvSpPr>
          <p:nvPr>
            <p:ph type="ftr" sz="quarter" idx="11"/>
          </p:nvPr>
        </p:nvSpPr>
        <p:spPr/>
        <p:txBody>
          <a:bodyPr/>
          <a:lstStyle>
            <a:lvl1pPr>
              <a:defRPr>
                <a:solidFill>
                  <a:schemeClr val="bg1"/>
                </a:solidFill>
              </a:defRPr>
            </a:lvl1pPr>
          </a:lstStyle>
          <a:p>
            <a:r>
              <a:rPr lang="en-US"/>
              <a:t>FOR INSTITUTIONAL/BROKER-DEALER USE ONLY. NOT FOR DISTRIBUTION OR USE WITH THE PUBLIC.</a:t>
            </a:r>
          </a:p>
        </p:txBody>
      </p:sp>
      <p:sp>
        <p:nvSpPr>
          <p:cNvPr id="9" name="Slide Number Placeholder 8">
            <a:extLst>
              <a:ext uri="{FF2B5EF4-FFF2-40B4-BE49-F238E27FC236}">
                <a16:creationId xmlns:a16="http://schemas.microsoft.com/office/drawing/2014/main" id="{7A0F4C33-B297-4C4D-9255-5A6F28FD55CC}"/>
              </a:ext>
            </a:extLst>
          </p:cNvPr>
          <p:cNvSpPr>
            <a:spLocks noGrp="1"/>
          </p:cNvSpPr>
          <p:nvPr>
            <p:ph type="sldNum" sz="quarter" idx="12"/>
          </p:nvPr>
        </p:nvSpPr>
        <p:spPr/>
        <p:txBody>
          <a:bodyPr/>
          <a:lstStyle>
            <a:lvl1pPr>
              <a:defRPr>
                <a:solidFill>
                  <a:schemeClr val="bg1"/>
                </a:solidFill>
              </a:defRPr>
            </a:lvl1p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1140085939"/>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hapter 3">
    <p:spTree>
      <p:nvGrpSpPr>
        <p:cNvPr id="1" name=""/>
        <p:cNvGrpSpPr/>
        <p:nvPr/>
      </p:nvGrpSpPr>
      <p:grpSpPr>
        <a:xfrm>
          <a:off x="0" y="0"/>
          <a:ext cx="0" cy="0"/>
          <a:chOff x="0" y="0"/>
          <a:chExt cx="0" cy="0"/>
        </a:xfrm>
      </p:grpSpPr>
      <p:sp>
        <p:nvSpPr>
          <p:cNvPr id="8" name="Title 7"/>
          <p:cNvSpPr>
            <a:spLocks noGrp="1"/>
          </p:cNvSpPr>
          <p:nvPr>
            <p:ph type="title"/>
          </p:nvPr>
        </p:nvSpPr>
        <p:spPr>
          <a:xfrm>
            <a:off x="398463" y="780239"/>
            <a:ext cx="8360572" cy="4771958"/>
          </a:xfrm>
        </p:spPr>
        <p:txBody>
          <a:bodyPr anchor="ctr">
            <a:normAutofit/>
          </a:bodyPr>
          <a:lstStyle>
            <a:lvl1pPr>
              <a:defRPr sz="7200">
                <a:solidFill>
                  <a:schemeClr val="tx1"/>
                </a:solidFill>
              </a:defRPr>
            </a:lvl1pPr>
          </a:lstStyle>
          <a:p>
            <a:r>
              <a:rPr lang="en-US" noProof="0"/>
              <a:t>Click to edit Master title style</a:t>
            </a:r>
          </a:p>
        </p:txBody>
      </p:sp>
      <p:sp>
        <p:nvSpPr>
          <p:cNvPr id="2" name="Date Placeholder 1">
            <a:extLst>
              <a:ext uri="{FF2B5EF4-FFF2-40B4-BE49-F238E27FC236}">
                <a16:creationId xmlns:a16="http://schemas.microsoft.com/office/drawing/2014/main" id="{BBC8071C-8C81-4B13-B78E-B4C2F8938288}"/>
              </a:ext>
            </a:extLst>
          </p:cNvPr>
          <p:cNvSpPr>
            <a:spLocks noGrp="1"/>
          </p:cNvSpPr>
          <p:nvPr>
            <p:ph type="dt" sz="half" idx="10"/>
          </p:nvPr>
        </p:nvSpPr>
        <p:spPr/>
        <p:txBody>
          <a:bodyPr/>
          <a:lstStyle/>
          <a:p>
            <a:pPr>
              <a:defRPr/>
            </a:pPr>
            <a:fld id="{0EDA74BE-E45F-4FBD-884B-3CF0B52C9127}" type="datetime4">
              <a:rPr lang="en-CA" smtClean="0"/>
              <a:t>March 29, 2024</a:t>
            </a:fld>
            <a:endParaRPr lang="en-US"/>
          </a:p>
        </p:txBody>
      </p:sp>
      <p:sp>
        <p:nvSpPr>
          <p:cNvPr id="6" name="Footer Placeholder 5">
            <a:extLst>
              <a:ext uri="{FF2B5EF4-FFF2-40B4-BE49-F238E27FC236}">
                <a16:creationId xmlns:a16="http://schemas.microsoft.com/office/drawing/2014/main" id="{551EFBBB-5DDE-4DEB-AC5B-B99EAA3B01BB}"/>
              </a:ext>
            </a:extLst>
          </p:cNvPr>
          <p:cNvSpPr>
            <a:spLocks noGrp="1"/>
          </p:cNvSpPr>
          <p:nvPr>
            <p:ph type="ftr" sz="quarter" idx="11"/>
          </p:nvPr>
        </p:nvSpPr>
        <p:spPr/>
        <p:txBody>
          <a:bodyPr/>
          <a:lstStyle/>
          <a:p>
            <a:r>
              <a:rPr lang="en-US"/>
              <a:t>FOR INSTITUTIONAL/BROKER-DEALER USE ONLY. NOT FOR DISTRIBUTION OR USE WITH THE PUBLIC.</a:t>
            </a:r>
          </a:p>
        </p:txBody>
      </p:sp>
      <p:sp>
        <p:nvSpPr>
          <p:cNvPr id="7" name="Slide Number Placeholder 6">
            <a:extLst>
              <a:ext uri="{FF2B5EF4-FFF2-40B4-BE49-F238E27FC236}">
                <a16:creationId xmlns:a16="http://schemas.microsoft.com/office/drawing/2014/main" id="{1D3288BF-FD01-47C8-B59E-E4DB19FFC9ED}"/>
              </a:ext>
            </a:extLst>
          </p:cNvPr>
          <p:cNvSpPr>
            <a:spLocks noGrp="1"/>
          </p:cNvSpPr>
          <p:nvPr>
            <p:ph type="sldNum" sz="quarter" idx="12"/>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2104732007"/>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8463" y="472438"/>
            <a:ext cx="8347076" cy="792167"/>
          </a:xfrm>
        </p:spPr>
        <p:txBody>
          <a:bodyPr/>
          <a:lstStyle/>
          <a:p>
            <a:r>
              <a:rPr lang="en-US" noProof="0"/>
              <a:t>Click to edit Master title style</a:t>
            </a:r>
          </a:p>
        </p:txBody>
      </p:sp>
      <p:sp>
        <p:nvSpPr>
          <p:cNvPr id="6" name="Date Placeholder 5">
            <a:extLst>
              <a:ext uri="{FF2B5EF4-FFF2-40B4-BE49-F238E27FC236}">
                <a16:creationId xmlns:a16="http://schemas.microsoft.com/office/drawing/2014/main" id="{5A6B2CF4-2157-4751-AD63-E7677797A462}"/>
              </a:ext>
            </a:extLst>
          </p:cNvPr>
          <p:cNvSpPr>
            <a:spLocks noGrp="1"/>
          </p:cNvSpPr>
          <p:nvPr>
            <p:ph type="dt" sz="half" idx="10"/>
          </p:nvPr>
        </p:nvSpPr>
        <p:spPr/>
        <p:txBody>
          <a:bodyPr/>
          <a:lstStyle/>
          <a:p>
            <a:pPr>
              <a:defRPr/>
            </a:pPr>
            <a:fld id="{A875D39A-10AA-4ED2-AEB3-32515F171814}" type="datetime4">
              <a:rPr lang="en-CA" smtClean="0"/>
              <a:t>March 29, 2024</a:t>
            </a:fld>
            <a:endParaRPr lang="en-US"/>
          </a:p>
        </p:txBody>
      </p:sp>
      <p:sp>
        <p:nvSpPr>
          <p:cNvPr id="7" name="Footer Placeholder 6">
            <a:extLst>
              <a:ext uri="{FF2B5EF4-FFF2-40B4-BE49-F238E27FC236}">
                <a16:creationId xmlns:a16="http://schemas.microsoft.com/office/drawing/2014/main" id="{195DC182-E590-4438-BBBB-35EE2D975426}"/>
              </a:ext>
            </a:extLst>
          </p:cNvPr>
          <p:cNvSpPr>
            <a:spLocks noGrp="1"/>
          </p:cNvSpPr>
          <p:nvPr>
            <p:ph type="ftr" sz="quarter" idx="11"/>
          </p:nvPr>
        </p:nvSpPr>
        <p:spPr/>
        <p:txBody>
          <a:bodyPr/>
          <a:lstStyle/>
          <a:p>
            <a:r>
              <a:rPr lang="en-US"/>
              <a:t>FOR INSTITUTIONAL/BROKER-DEALER USE ONLY. NOT FOR DISTRIBUTION OR USE WITH THE PUBLIC.</a:t>
            </a:r>
          </a:p>
        </p:txBody>
      </p:sp>
      <p:sp>
        <p:nvSpPr>
          <p:cNvPr id="8" name="Slide Number Placeholder 7">
            <a:extLst>
              <a:ext uri="{FF2B5EF4-FFF2-40B4-BE49-F238E27FC236}">
                <a16:creationId xmlns:a16="http://schemas.microsoft.com/office/drawing/2014/main" id="{22E2A8ED-D32E-46AC-A6F5-3034D74C8B8A}"/>
              </a:ext>
            </a:extLst>
          </p:cNvPr>
          <p:cNvSpPr>
            <a:spLocks noGrp="1"/>
          </p:cNvSpPr>
          <p:nvPr>
            <p:ph type="sldNum" sz="quarter" idx="12"/>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2558494221"/>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with source">
    <p:spTree>
      <p:nvGrpSpPr>
        <p:cNvPr id="1" name=""/>
        <p:cNvGrpSpPr/>
        <p:nvPr/>
      </p:nvGrpSpPr>
      <p:grpSpPr>
        <a:xfrm>
          <a:off x="0" y="0"/>
          <a:ext cx="0" cy="0"/>
          <a:chOff x="0" y="0"/>
          <a:chExt cx="0" cy="0"/>
        </a:xfrm>
      </p:grpSpPr>
      <p:sp>
        <p:nvSpPr>
          <p:cNvPr id="2" name="Title 1"/>
          <p:cNvSpPr>
            <a:spLocks noGrp="1"/>
          </p:cNvSpPr>
          <p:nvPr>
            <p:ph type="title"/>
          </p:nvPr>
        </p:nvSpPr>
        <p:spPr>
          <a:xfrm>
            <a:off x="398464" y="472438"/>
            <a:ext cx="8356240" cy="792167"/>
          </a:xfrm>
        </p:spPr>
        <p:txBody>
          <a:bodyPr/>
          <a:lstStyle/>
          <a:p>
            <a:r>
              <a:rPr lang="en-US" noProof="0"/>
              <a:t>Click to edit Master title style</a:t>
            </a:r>
          </a:p>
        </p:txBody>
      </p:sp>
      <p:sp>
        <p:nvSpPr>
          <p:cNvPr id="6" name="Text Placeholder 8">
            <a:extLst>
              <a:ext uri="{FF2B5EF4-FFF2-40B4-BE49-F238E27FC236}">
                <a16:creationId xmlns:a16="http://schemas.microsoft.com/office/drawing/2014/main" id="{CCA64D4B-F13B-4926-B9D7-FE0892242567}"/>
              </a:ext>
            </a:extLst>
          </p:cNvPr>
          <p:cNvSpPr>
            <a:spLocks noGrp="1"/>
          </p:cNvSpPr>
          <p:nvPr>
            <p:ph type="body" sz="quarter" idx="15"/>
          </p:nvPr>
        </p:nvSpPr>
        <p:spPr>
          <a:xfrm>
            <a:off x="3215111" y="6168123"/>
            <a:ext cx="5137867" cy="402451"/>
          </a:xfrm>
        </p:spPr>
        <p:txBody>
          <a:bodyPr anchor="b"/>
          <a:lstStyle>
            <a:lvl1pPr marL="0" indent="0">
              <a:lnSpc>
                <a:spcPct val="90000"/>
              </a:lnSpc>
              <a:spcBef>
                <a:spcPts val="0"/>
              </a:spcBef>
              <a:buNone/>
              <a:defRPr sz="800">
                <a:latin typeface="+mn-lt"/>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noProof="0"/>
              <a:t>Edit Master text styles</a:t>
            </a:r>
          </a:p>
        </p:txBody>
      </p:sp>
      <p:sp>
        <p:nvSpPr>
          <p:cNvPr id="3" name="Date Placeholder 2">
            <a:extLst>
              <a:ext uri="{FF2B5EF4-FFF2-40B4-BE49-F238E27FC236}">
                <a16:creationId xmlns:a16="http://schemas.microsoft.com/office/drawing/2014/main" id="{84122C90-6F35-4285-A106-DA62404A99E3}"/>
              </a:ext>
            </a:extLst>
          </p:cNvPr>
          <p:cNvSpPr>
            <a:spLocks noGrp="1"/>
          </p:cNvSpPr>
          <p:nvPr>
            <p:ph type="dt" sz="half" idx="16"/>
          </p:nvPr>
        </p:nvSpPr>
        <p:spPr/>
        <p:txBody>
          <a:bodyPr/>
          <a:lstStyle/>
          <a:p>
            <a:pPr>
              <a:defRPr/>
            </a:pPr>
            <a:fld id="{627D022B-1DD5-4577-B69B-0F625D338DB8}" type="datetime4">
              <a:rPr lang="en-CA" smtClean="0"/>
              <a:t>March 29, 2024</a:t>
            </a:fld>
            <a:endParaRPr lang="en-US"/>
          </a:p>
        </p:txBody>
      </p:sp>
      <p:sp>
        <p:nvSpPr>
          <p:cNvPr id="8" name="Footer Placeholder 7">
            <a:extLst>
              <a:ext uri="{FF2B5EF4-FFF2-40B4-BE49-F238E27FC236}">
                <a16:creationId xmlns:a16="http://schemas.microsoft.com/office/drawing/2014/main" id="{ACF04682-DFC5-43D4-8A3F-E90704CF6454}"/>
              </a:ext>
            </a:extLst>
          </p:cNvPr>
          <p:cNvSpPr>
            <a:spLocks noGrp="1"/>
          </p:cNvSpPr>
          <p:nvPr>
            <p:ph type="ftr" sz="quarter" idx="17"/>
          </p:nvPr>
        </p:nvSpPr>
        <p:spPr/>
        <p:txBody>
          <a:bodyPr/>
          <a:lstStyle/>
          <a:p>
            <a:r>
              <a:rPr lang="en-US"/>
              <a:t>FOR INSTITUTIONAL/BROKER-DEALER USE ONLY. NOT FOR DISTRIBUTION OR USE WITH THE PUBLIC.</a:t>
            </a:r>
          </a:p>
        </p:txBody>
      </p:sp>
      <p:sp>
        <p:nvSpPr>
          <p:cNvPr id="9" name="Slide Number Placeholder 8">
            <a:extLst>
              <a:ext uri="{FF2B5EF4-FFF2-40B4-BE49-F238E27FC236}">
                <a16:creationId xmlns:a16="http://schemas.microsoft.com/office/drawing/2014/main" id="{8C0923EA-9220-4FCA-8B50-72E418E627C8}"/>
              </a:ext>
            </a:extLst>
          </p:cNvPr>
          <p:cNvSpPr>
            <a:spLocks noGrp="1"/>
          </p:cNvSpPr>
          <p:nvPr>
            <p:ph type="sldNum" sz="quarter" idx="18"/>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197339357"/>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98464" y="472438"/>
            <a:ext cx="8356240" cy="792167"/>
          </a:xfrm>
        </p:spPr>
        <p:txBody>
          <a:bodyPr/>
          <a:lstStyle/>
          <a:p>
            <a:r>
              <a:rPr lang="en-US" noProof="0"/>
              <a:t>Click to edit Master title style</a:t>
            </a:r>
          </a:p>
        </p:txBody>
      </p:sp>
      <p:sp>
        <p:nvSpPr>
          <p:cNvPr id="3" name="Content Placeholder 2"/>
          <p:cNvSpPr>
            <a:spLocks noGrp="1"/>
          </p:cNvSpPr>
          <p:nvPr>
            <p:ph sz="half" idx="1"/>
          </p:nvPr>
        </p:nvSpPr>
        <p:spPr>
          <a:xfrm>
            <a:off x="398464" y="1434588"/>
            <a:ext cx="4049680" cy="4592006"/>
          </a:xfrm>
        </p:spPr>
        <p:txBody>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4708048" y="1434191"/>
            <a:ext cx="4046656" cy="4596370"/>
          </a:xfrm>
        </p:spPr>
        <p:txBody>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Date Placeholder 1">
            <a:extLst>
              <a:ext uri="{FF2B5EF4-FFF2-40B4-BE49-F238E27FC236}">
                <a16:creationId xmlns:a16="http://schemas.microsoft.com/office/drawing/2014/main" id="{94620C37-C842-4892-8451-0D7E76D67B6C}"/>
              </a:ext>
            </a:extLst>
          </p:cNvPr>
          <p:cNvSpPr>
            <a:spLocks noGrp="1"/>
          </p:cNvSpPr>
          <p:nvPr>
            <p:ph type="dt" sz="half" idx="10"/>
          </p:nvPr>
        </p:nvSpPr>
        <p:spPr/>
        <p:txBody>
          <a:bodyPr/>
          <a:lstStyle/>
          <a:p>
            <a:pPr>
              <a:defRPr/>
            </a:pPr>
            <a:fld id="{57A4F124-5658-4005-9395-B2DAC266568C}" type="datetime4">
              <a:rPr lang="en-CA" smtClean="0"/>
              <a:t>March 29, 2024</a:t>
            </a:fld>
            <a:endParaRPr lang="en-US"/>
          </a:p>
        </p:txBody>
      </p:sp>
      <p:sp>
        <p:nvSpPr>
          <p:cNvPr id="9" name="Footer Placeholder 8">
            <a:extLst>
              <a:ext uri="{FF2B5EF4-FFF2-40B4-BE49-F238E27FC236}">
                <a16:creationId xmlns:a16="http://schemas.microsoft.com/office/drawing/2014/main" id="{549C67CF-E812-4DC5-A24C-8DE3E8D854A2}"/>
              </a:ext>
            </a:extLst>
          </p:cNvPr>
          <p:cNvSpPr>
            <a:spLocks noGrp="1"/>
          </p:cNvSpPr>
          <p:nvPr>
            <p:ph type="ftr" sz="quarter" idx="11"/>
          </p:nvPr>
        </p:nvSpPr>
        <p:spPr/>
        <p:txBody>
          <a:bodyPr/>
          <a:lstStyle/>
          <a:p>
            <a:r>
              <a:rPr lang="en-US"/>
              <a:t>FOR INSTITUTIONAL/BROKER-DEALER USE ONLY. NOT FOR DISTRIBUTION OR USE WITH THE PUBLIC.</a:t>
            </a:r>
          </a:p>
        </p:txBody>
      </p:sp>
      <p:sp>
        <p:nvSpPr>
          <p:cNvPr id="10" name="Slide Number Placeholder 9">
            <a:extLst>
              <a:ext uri="{FF2B5EF4-FFF2-40B4-BE49-F238E27FC236}">
                <a16:creationId xmlns:a16="http://schemas.microsoft.com/office/drawing/2014/main" id="{28ED1579-BA56-4FFD-8187-AA03D581AD85}"/>
              </a:ext>
            </a:extLst>
          </p:cNvPr>
          <p:cNvSpPr>
            <a:spLocks noGrp="1"/>
          </p:cNvSpPr>
          <p:nvPr>
            <p:ph type="sldNum" sz="quarter" idx="12"/>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4078128660"/>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98463" y="472438"/>
            <a:ext cx="8347076" cy="792167"/>
          </a:xfrm>
        </p:spPr>
        <p:txBody>
          <a:bodyPr/>
          <a:lstStyle>
            <a:lvl1pPr>
              <a:defRPr/>
            </a:lvl1pPr>
          </a:lstStyle>
          <a:p>
            <a:r>
              <a:rPr lang="en-US" noProof="0"/>
              <a:t>Click to edit Master title style</a:t>
            </a:r>
          </a:p>
        </p:txBody>
      </p:sp>
      <p:sp>
        <p:nvSpPr>
          <p:cNvPr id="3" name="Text Placeholder 2"/>
          <p:cNvSpPr>
            <a:spLocks noGrp="1"/>
          </p:cNvSpPr>
          <p:nvPr>
            <p:ph type="body" idx="1"/>
          </p:nvPr>
        </p:nvSpPr>
        <p:spPr>
          <a:xfrm>
            <a:off x="398463" y="1435608"/>
            <a:ext cx="4050792" cy="639762"/>
          </a:xfrm>
        </p:spPr>
        <p:txBody>
          <a:bodyPr anchor="t"/>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398463" y="2126106"/>
            <a:ext cx="4050792" cy="3917743"/>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4695952" y="1435608"/>
            <a:ext cx="4049587" cy="639762"/>
          </a:xfrm>
        </p:spPr>
        <p:txBody>
          <a:bodyPr anchor="t"/>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4695952" y="2126106"/>
            <a:ext cx="4049587" cy="3917743"/>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Date Placeholder 9">
            <a:extLst>
              <a:ext uri="{FF2B5EF4-FFF2-40B4-BE49-F238E27FC236}">
                <a16:creationId xmlns:a16="http://schemas.microsoft.com/office/drawing/2014/main" id="{059FD86B-1A92-42A5-AB57-5F916B5DF340}"/>
              </a:ext>
            </a:extLst>
          </p:cNvPr>
          <p:cNvSpPr>
            <a:spLocks noGrp="1"/>
          </p:cNvSpPr>
          <p:nvPr>
            <p:ph type="dt" sz="half" idx="10"/>
          </p:nvPr>
        </p:nvSpPr>
        <p:spPr/>
        <p:txBody>
          <a:bodyPr/>
          <a:lstStyle/>
          <a:p>
            <a:pPr>
              <a:defRPr/>
            </a:pPr>
            <a:fld id="{8CE90F23-258A-4A66-94B3-4501D1A5FF4E}" type="datetime4">
              <a:rPr lang="en-CA" smtClean="0"/>
              <a:t>March 29, 2024</a:t>
            </a:fld>
            <a:endParaRPr lang="en-US"/>
          </a:p>
        </p:txBody>
      </p:sp>
      <p:sp>
        <p:nvSpPr>
          <p:cNvPr id="11" name="Footer Placeholder 10">
            <a:extLst>
              <a:ext uri="{FF2B5EF4-FFF2-40B4-BE49-F238E27FC236}">
                <a16:creationId xmlns:a16="http://schemas.microsoft.com/office/drawing/2014/main" id="{95BD52E4-4965-4A49-97A1-150ECFAE4CBB}"/>
              </a:ext>
            </a:extLst>
          </p:cNvPr>
          <p:cNvSpPr>
            <a:spLocks noGrp="1"/>
          </p:cNvSpPr>
          <p:nvPr>
            <p:ph type="ftr" sz="quarter" idx="11"/>
          </p:nvPr>
        </p:nvSpPr>
        <p:spPr/>
        <p:txBody>
          <a:bodyPr/>
          <a:lstStyle/>
          <a:p>
            <a:r>
              <a:rPr lang="en-US"/>
              <a:t>FOR INSTITUTIONAL/BROKER-DEALER USE ONLY. NOT FOR DISTRIBUTION OR USE WITH THE PUBLIC.</a:t>
            </a:r>
          </a:p>
        </p:txBody>
      </p:sp>
      <p:sp>
        <p:nvSpPr>
          <p:cNvPr id="12" name="Slide Number Placeholder 11">
            <a:extLst>
              <a:ext uri="{FF2B5EF4-FFF2-40B4-BE49-F238E27FC236}">
                <a16:creationId xmlns:a16="http://schemas.microsoft.com/office/drawing/2014/main" id="{C4040BE2-FD68-4BE7-9E68-4382363072AA}"/>
              </a:ext>
            </a:extLst>
          </p:cNvPr>
          <p:cNvSpPr>
            <a:spLocks noGrp="1"/>
          </p:cNvSpPr>
          <p:nvPr>
            <p:ph type="sldNum" sz="quarter" idx="12"/>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2681967919"/>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81C657-82FA-474E-9385-A9BE98ED2238}"/>
              </a:ext>
            </a:extLst>
          </p:cNvPr>
          <p:cNvSpPr/>
          <p:nvPr userDrawn="1"/>
        </p:nvSpPr>
        <p:spPr bwMode="hidden">
          <a:xfrm>
            <a:off x="0" y="0"/>
            <a:ext cx="30416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5" name="Graphic 9">
            <a:extLst>
              <a:ext uri="{FF2B5EF4-FFF2-40B4-BE49-F238E27FC236}">
                <a16:creationId xmlns:a16="http://schemas.microsoft.com/office/drawing/2014/main" id="{D57263F4-22FB-429E-950C-4314698743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322" t="22183" r="5322" b="17371"/>
          <a:stretch>
            <a:fillRect/>
          </a:stretch>
        </p:blipFill>
        <p:spPr bwMode="black">
          <a:xfrm>
            <a:off x="374650" y="6353175"/>
            <a:ext cx="2465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8463" y="463844"/>
            <a:ext cx="2469787" cy="3401475"/>
          </a:xfrm>
        </p:spPr>
        <p:txBody>
          <a:bodyPr>
            <a:noAutofit/>
          </a:bodyPr>
          <a:lstStyle>
            <a:lvl1pPr>
              <a:lnSpc>
                <a:spcPct val="95000"/>
              </a:lnSpc>
              <a:spcBef>
                <a:spcPts val="0"/>
              </a:spcBef>
              <a:defRPr sz="3200" baseline="0">
                <a:solidFill>
                  <a:schemeClr val="bg1"/>
                </a:solidFill>
              </a:defRPr>
            </a:lvl1pPr>
          </a:lstStyle>
          <a:p>
            <a:r>
              <a:rPr lang="en-US" noProof="0"/>
              <a:t>Click to edit Master title style</a:t>
            </a: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p:nvPr>
        </p:nvSpPr>
        <p:spPr>
          <a:xfrm>
            <a:off x="3270902" y="6170281"/>
            <a:ext cx="5082076" cy="402451"/>
          </a:xfrm>
        </p:spPr>
        <p:txBody>
          <a:bodyPr anchor="b"/>
          <a:lstStyle>
            <a:lvl1pPr marL="0" indent="0">
              <a:lnSpc>
                <a:spcPct val="90000"/>
              </a:lnSpc>
              <a:spcBef>
                <a:spcPts val="0"/>
              </a:spcBef>
              <a:buNone/>
              <a:defRPr sz="800">
                <a:latin typeface="+mn-lt"/>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noProof="0"/>
              <a:t>Edit Master text styles</a:t>
            </a:r>
          </a:p>
        </p:txBody>
      </p:sp>
      <p:sp>
        <p:nvSpPr>
          <p:cNvPr id="3" name="Date Placeholder 2">
            <a:extLst>
              <a:ext uri="{FF2B5EF4-FFF2-40B4-BE49-F238E27FC236}">
                <a16:creationId xmlns:a16="http://schemas.microsoft.com/office/drawing/2014/main" id="{2961D7B7-F10A-4A2C-8F5C-F4A153A5A408}"/>
              </a:ext>
            </a:extLst>
          </p:cNvPr>
          <p:cNvSpPr>
            <a:spLocks noGrp="1"/>
          </p:cNvSpPr>
          <p:nvPr>
            <p:ph type="dt" sz="half" idx="14"/>
          </p:nvPr>
        </p:nvSpPr>
        <p:spPr/>
        <p:txBody>
          <a:bodyPr/>
          <a:lstStyle/>
          <a:p>
            <a:pPr>
              <a:defRPr/>
            </a:pPr>
            <a:fld id="{84E7A953-98B9-4DC3-824F-0025BA9B01C3}" type="datetime4">
              <a:rPr lang="en-CA" smtClean="0"/>
              <a:t>March 29, 2024</a:t>
            </a:fld>
            <a:endParaRPr lang="en-US"/>
          </a:p>
        </p:txBody>
      </p:sp>
      <p:sp>
        <p:nvSpPr>
          <p:cNvPr id="9" name="Footer Placeholder 8">
            <a:extLst>
              <a:ext uri="{FF2B5EF4-FFF2-40B4-BE49-F238E27FC236}">
                <a16:creationId xmlns:a16="http://schemas.microsoft.com/office/drawing/2014/main" id="{7AA6250D-DFF9-4D25-B5BA-9F483FA1D0E4}"/>
              </a:ext>
            </a:extLst>
          </p:cNvPr>
          <p:cNvSpPr>
            <a:spLocks noGrp="1"/>
          </p:cNvSpPr>
          <p:nvPr>
            <p:ph type="ftr" sz="quarter" idx="15"/>
          </p:nvPr>
        </p:nvSpPr>
        <p:spPr>
          <a:xfrm>
            <a:off x="3270902" y="6671810"/>
            <a:ext cx="5873098" cy="182880"/>
          </a:xfrm>
        </p:spPr>
        <p:txBody>
          <a:bodyPr lIns="0"/>
          <a:lstStyle>
            <a:lvl1pPr algn="l">
              <a:defRPr/>
            </a:lvl1pPr>
          </a:lstStyle>
          <a:p>
            <a:r>
              <a:rPr lang="en-US"/>
              <a:t>FOR INSTITUTIONAL/BROKER-DEALER USE ONLY. NOT FOR DISTRIBUTION OR USE WITH THE PUBLIC.</a:t>
            </a:r>
          </a:p>
        </p:txBody>
      </p:sp>
      <p:sp>
        <p:nvSpPr>
          <p:cNvPr id="10" name="Slide Number Placeholder 9">
            <a:extLst>
              <a:ext uri="{FF2B5EF4-FFF2-40B4-BE49-F238E27FC236}">
                <a16:creationId xmlns:a16="http://schemas.microsoft.com/office/drawing/2014/main" id="{CEAF2981-7289-4638-A59E-1C3DBF0CE2AB}"/>
              </a:ext>
            </a:extLst>
          </p:cNvPr>
          <p:cNvSpPr>
            <a:spLocks noGrp="1"/>
          </p:cNvSpPr>
          <p:nvPr>
            <p:ph type="sldNum" sz="quarter" idx="16"/>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689640330"/>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B92686-40BD-4E64-9B2F-3B890BDCC879}"/>
              </a:ext>
            </a:extLst>
          </p:cNvPr>
          <p:cNvSpPr/>
          <p:nvPr userDrawn="1"/>
        </p:nvSpPr>
        <p:spPr bwMode="hidden">
          <a:xfrm>
            <a:off x="0" y="0"/>
            <a:ext cx="30416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5" name="Graphic 9">
            <a:extLst>
              <a:ext uri="{FF2B5EF4-FFF2-40B4-BE49-F238E27FC236}">
                <a16:creationId xmlns:a16="http://schemas.microsoft.com/office/drawing/2014/main" id="{D88E2240-A2F9-48D3-A6E2-CE2387F989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322" t="22183" r="5322" b="17371"/>
          <a:stretch>
            <a:fillRect/>
          </a:stretch>
        </p:blipFill>
        <p:spPr bwMode="black">
          <a:xfrm>
            <a:off x="374650" y="6353175"/>
            <a:ext cx="2465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0572" y="463844"/>
            <a:ext cx="2467680" cy="3401475"/>
          </a:xfrm>
        </p:spPr>
        <p:txBody>
          <a:bodyPr>
            <a:noAutofit/>
          </a:bodyPr>
          <a:lstStyle>
            <a:lvl1pPr>
              <a:lnSpc>
                <a:spcPct val="95000"/>
              </a:lnSpc>
              <a:spcBef>
                <a:spcPts val="0"/>
              </a:spcBef>
              <a:defRPr sz="3200" baseline="0">
                <a:solidFill>
                  <a:schemeClr val="bg1"/>
                </a:solidFill>
              </a:defRPr>
            </a:lvl1pPr>
          </a:lstStyle>
          <a:p>
            <a:r>
              <a:rPr lang="en-US" noProof="0"/>
              <a:t>Click to edit Master title style</a:t>
            </a: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p:nvPr>
        </p:nvSpPr>
        <p:spPr>
          <a:xfrm>
            <a:off x="3270901" y="6170281"/>
            <a:ext cx="5082077" cy="402451"/>
          </a:xfrm>
        </p:spPr>
        <p:txBody>
          <a:bodyPr anchor="b"/>
          <a:lstStyle>
            <a:lvl1pPr marL="0" indent="0">
              <a:lnSpc>
                <a:spcPct val="90000"/>
              </a:lnSpc>
              <a:spcBef>
                <a:spcPts val="0"/>
              </a:spcBef>
              <a:buNone/>
              <a:defRPr sz="800">
                <a:latin typeface="+mn-lt"/>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noProof="0"/>
              <a:t>Edit Master text styles</a:t>
            </a:r>
          </a:p>
        </p:txBody>
      </p:sp>
      <p:sp>
        <p:nvSpPr>
          <p:cNvPr id="3" name="Date Placeholder 2">
            <a:extLst>
              <a:ext uri="{FF2B5EF4-FFF2-40B4-BE49-F238E27FC236}">
                <a16:creationId xmlns:a16="http://schemas.microsoft.com/office/drawing/2014/main" id="{433F68C8-8482-4718-AD35-FAEA68D11C29}"/>
              </a:ext>
            </a:extLst>
          </p:cNvPr>
          <p:cNvSpPr>
            <a:spLocks noGrp="1"/>
          </p:cNvSpPr>
          <p:nvPr>
            <p:ph type="dt" sz="half" idx="14"/>
          </p:nvPr>
        </p:nvSpPr>
        <p:spPr/>
        <p:txBody>
          <a:bodyPr/>
          <a:lstStyle/>
          <a:p>
            <a:pPr>
              <a:defRPr/>
            </a:pPr>
            <a:fld id="{230EDF87-0DF5-4978-8A91-C4BB30E8EAD4}" type="datetime4">
              <a:rPr lang="en-CA" smtClean="0"/>
              <a:t>March 29, 2024</a:t>
            </a:fld>
            <a:endParaRPr lang="en-US"/>
          </a:p>
        </p:txBody>
      </p:sp>
      <p:sp>
        <p:nvSpPr>
          <p:cNvPr id="9" name="Footer Placeholder 8">
            <a:extLst>
              <a:ext uri="{FF2B5EF4-FFF2-40B4-BE49-F238E27FC236}">
                <a16:creationId xmlns:a16="http://schemas.microsoft.com/office/drawing/2014/main" id="{79C1A2EF-0DE2-48FB-810C-787758A3FE0D}"/>
              </a:ext>
            </a:extLst>
          </p:cNvPr>
          <p:cNvSpPr>
            <a:spLocks noGrp="1"/>
          </p:cNvSpPr>
          <p:nvPr>
            <p:ph type="ftr" sz="quarter" idx="15"/>
          </p:nvPr>
        </p:nvSpPr>
        <p:spPr>
          <a:xfrm>
            <a:off x="3270900" y="6671810"/>
            <a:ext cx="5873099" cy="182880"/>
          </a:xfrm>
        </p:spPr>
        <p:txBody>
          <a:bodyPr lIns="0"/>
          <a:lstStyle>
            <a:lvl1pPr algn="l">
              <a:defRPr/>
            </a:lvl1pPr>
          </a:lstStyle>
          <a:p>
            <a:r>
              <a:rPr lang="en-US"/>
              <a:t>FOR INSTITUTIONAL/BROKER-DEALER USE ONLY. NOT FOR DISTRIBUTION OR USE WITH THE PUBLIC.</a:t>
            </a:r>
          </a:p>
        </p:txBody>
      </p:sp>
      <p:sp>
        <p:nvSpPr>
          <p:cNvPr id="10" name="Slide Number Placeholder 9">
            <a:extLst>
              <a:ext uri="{FF2B5EF4-FFF2-40B4-BE49-F238E27FC236}">
                <a16:creationId xmlns:a16="http://schemas.microsoft.com/office/drawing/2014/main" id="{9C1259E1-0359-43F5-9ECD-D6AF23263DB2}"/>
              </a:ext>
            </a:extLst>
          </p:cNvPr>
          <p:cNvSpPr>
            <a:spLocks noGrp="1"/>
          </p:cNvSpPr>
          <p:nvPr>
            <p:ph type="sldNum" sz="quarter" idx="16"/>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194952713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Chart">
    <p:spTree>
      <p:nvGrpSpPr>
        <p:cNvPr id="1" name=""/>
        <p:cNvGrpSpPr/>
        <p:nvPr/>
      </p:nvGrpSpPr>
      <p:grpSpPr>
        <a:xfrm>
          <a:off x="0" y="0"/>
          <a:ext cx="0" cy="0"/>
          <a:chOff x="0" y="0"/>
          <a:chExt cx="0" cy="0"/>
        </a:xfrm>
      </p:grpSpPr>
      <p:sp>
        <p:nvSpPr>
          <p:cNvPr id="2" name="Title 1"/>
          <p:cNvSpPr>
            <a:spLocks noGrp="1"/>
          </p:cNvSpPr>
          <p:nvPr>
            <p:ph type="title"/>
          </p:nvPr>
        </p:nvSpPr>
        <p:spPr>
          <a:xfrm>
            <a:off x="398464" y="472438"/>
            <a:ext cx="8356240" cy="792167"/>
          </a:xfrm>
        </p:spPr>
        <p:txBody>
          <a:bodyPr/>
          <a:lstStyle>
            <a:lvl1pPr>
              <a:defRPr baseline="0"/>
            </a:lvl1pPr>
          </a:lstStyle>
          <a:p>
            <a:r>
              <a:rPr lang="en-US" noProof="0"/>
              <a:t>Click to edit Master title style</a:t>
            </a:r>
          </a:p>
        </p:txBody>
      </p:sp>
      <p:sp>
        <p:nvSpPr>
          <p:cNvPr id="3" name="Content Placeholder 2"/>
          <p:cNvSpPr>
            <a:spLocks noGrp="1"/>
          </p:cNvSpPr>
          <p:nvPr>
            <p:ph idx="1"/>
          </p:nvPr>
        </p:nvSpPr>
        <p:spPr>
          <a:xfrm>
            <a:off x="398464" y="1454966"/>
            <a:ext cx="8356240" cy="4555357"/>
          </a:xfrm>
        </p:spPr>
        <p:txBody>
          <a:bodyPr/>
          <a:lstStyle>
            <a:lvl1pPr>
              <a:defRPr sz="1400"/>
            </a:lvl1pPr>
          </a:lstStyle>
          <a:p>
            <a:pPr lvl="0"/>
            <a:r>
              <a:rPr lang="en-US" noProof="0"/>
              <a:t>Edit Master text styles</a:t>
            </a:r>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p:nvPr>
        </p:nvSpPr>
        <p:spPr>
          <a:xfrm>
            <a:off x="3215111" y="6168123"/>
            <a:ext cx="5137867" cy="402451"/>
          </a:xfrm>
        </p:spPr>
        <p:txBody>
          <a:bodyPr anchor="b"/>
          <a:lstStyle>
            <a:lvl1pPr marL="0" indent="0">
              <a:lnSpc>
                <a:spcPct val="90000"/>
              </a:lnSpc>
              <a:spcBef>
                <a:spcPts val="0"/>
              </a:spcBef>
              <a:buNone/>
              <a:defRPr sz="800" baseline="0">
                <a:latin typeface="+mn-lt"/>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noProof="0"/>
              <a:t>Edit Master text styles</a:t>
            </a:r>
          </a:p>
        </p:txBody>
      </p:sp>
      <p:sp>
        <p:nvSpPr>
          <p:cNvPr id="4" name="Date Placeholder 3">
            <a:extLst>
              <a:ext uri="{FF2B5EF4-FFF2-40B4-BE49-F238E27FC236}">
                <a16:creationId xmlns:a16="http://schemas.microsoft.com/office/drawing/2014/main" id="{C04968E1-DB96-4798-BC15-3015EBE838FE}"/>
              </a:ext>
            </a:extLst>
          </p:cNvPr>
          <p:cNvSpPr>
            <a:spLocks noGrp="1"/>
          </p:cNvSpPr>
          <p:nvPr>
            <p:ph type="dt" sz="half" idx="14"/>
          </p:nvPr>
        </p:nvSpPr>
        <p:spPr/>
        <p:txBody>
          <a:bodyPr/>
          <a:lstStyle/>
          <a:p>
            <a:pPr>
              <a:defRPr/>
            </a:pPr>
            <a:fld id="{D7C23274-87A3-4D1E-8B3F-F15001220393}" type="datetime4">
              <a:rPr lang="en-CA" smtClean="0"/>
              <a:t>March 29, 2024</a:t>
            </a:fld>
            <a:endParaRPr lang="en-US"/>
          </a:p>
        </p:txBody>
      </p:sp>
      <p:sp>
        <p:nvSpPr>
          <p:cNvPr id="9" name="Footer Placeholder 8">
            <a:extLst>
              <a:ext uri="{FF2B5EF4-FFF2-40B4-BE49-F238E27FC236}">
                <a16:creationId xmlns:a16="http://schemas.microsoft.com/office/drawing/2014/main" id="{1890B78B-DEC3-4159-AE68-6939FC9E8067}"/>
              </a:ext>
            </a:extLst>
          </p:cNvPr>
          <p:cNvSpPr>
            <a:spLocks noGrp="1"/>
          </p:cNvSpPr>
          <p:nvPr>
            <p:ph type="ftr" sz="quarter" idx="15"/>
          </p:nvPr>
        </p:nvSpPr>
        <p:spPr/>
        <p:txBody>
          <a:bodyPr/>
          <a:lstStyle/>
          <a:p>
            <a:r>
              <a:rPr lang="en-US"/>
              <a:t>FOR FINANCIAL PROFESSIONAL USE ONLY. NOT FOR DISTRIBUTION OR USE WITH THE PUBLIC.</a:t>
            </a:r>
          </a:p>
        </p:txBody>
      </p:sp>
      <p:sp>
        <p:nvSpPr>
          <p:cNvPr id="10" name="Slide Number Placeholder 9">
            <a:extLst>
              <a:ext uri="{FF2B5EF4-FFF2-40B4-BE49-F238E27FC236}">
                <a16:creationId xmlns:a16="http://schemas.microsoft.com/office/drawing/2014/main" id="{21901019-2D23-4B9B-905D-AC7C95087161}"/>
              </a:ext>
            </a:extLst>
          </p:cNvPr>
          <p:cNvSpPr>
            <a:spLocks noGrp="1"/>
          </p:cNvSpPr>
          <p:nvPr>
            <p:ph type="sldNum" sz="quarter" idx="16"/>
          </p:nvPr>
        </p:nvSpPr>
        <p:spPr/>
        <p:txBody>
          <a:bodyPr/>
          <a:lstStyle/>
          <a:p>
            <a:pPr>
              <a:defRPr/>
            </a:pPr>
            <a:fld id="{1EEDA745-9936-4A17-800E-6B5675F0F699}" type="slidenum">
              <a:rPr lang="en-CA" smtClean="0"/>
              <a:pPr>
                <a:defRPr/>
              </a:pPr>
              <a:t>‹#›</a:t>
            </a:fld>
            <a:endParaRPr lang="en-CA"/>
          </a:p>
        </p:txBody>
      </p:sp>
    </p:spTree>
    <p:custDataLst>
      <p:tags r:id="rId1"/>
    </p:custDataLst>
    <p:extLst>
      <p:ext uri="{BB962C8B-B14F-4D97-AF65-F5344CB8AC3E}">
        <p14:creationId xmlns:p14="http://schemas.microsoft.com/office/powerpoint/2010/main" val="3145600373"/>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wo column with sourc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3BC244-37A4-4627-AC18-2A1CAD6810C5}"/>
              </a:ext>
            </a:extLst>
          </p:cNvPr>
          <p:cNvSpPr/>
          <p:nvPr userDrawn="1"/>
        </p:nvSpPr>
        <p:spPr bwMode="hidden">
          <a:xfrm>
            <a:off x="0" y="0"/>
            <a:ext cx="30416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7" name="Graphic 9">
            <a:extLst>
              <a:ext uri="{FF2B5EF4-FFF2-40B4-BE49-F238E27FC236}">
                <a16:creationId xmlns:a16="http://schemas.microsoft.com/office/drawing/2014/main" id="{6F1EE988-1D3E-46DD-AF42-C7480E1AE0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322" t="22183" r="5322" b="17371"/>
          <a:stretch>
            <a:fillRect/>
          </a:stretch>
        </p:blipFill>
        <p:spPr bwMode="black">
          <a:xfrm>
            <a:off x="374650" y="6353175"/>
            <a:ext cx="2465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p:nvPr>
        </p:nvSpPr>
        <p:spPr>
          <a:xfrm>
            <a:off x="3270901" y="475488"/>
            <a:ext cx="5474189"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Edit Master text styles</a:t>
            </a:r>
          </a:p>
        </p:txBody>
      </p:sp>
      <p:sp>
        <p:nvSpPr>
          <p:cNvPr id="2" name="Title 1"/>
          <p:cNvSpPr>
            <a:spLocks noGrp="1"/>
          </p:cNvSpPr>
          <p:nvPr>
            <p:ph type="title"/>
          </p:nvPr>
        </p:nvSpPr>
        <p:spPr>
          <a:xfrm>
            <a:off x="400572" y="463844"/>
            <a:ext cx="2467680" cy="3401475"/>
          </a:xfrm>
        </p:spPr>
        <p:txBody>
          <a:bodyPr>
            <a:noAutofit/>
          </a:bodyPr>
          <a:lstStyle>
            <a:lvl1pPr>
              <a:lnSpc>
                <a:spcPct val="95000"/>
              </a:lnSpc>
              <a:spcBef>
                <a:spcPts val="0"/>
              </a:spcBef>
              <a:defRPr sz="3200" baseline="0">
                <a:solidFill>
                  <a:schemeClr val="bg1"/>
                </a:solidFill>
              </a:defRPr>
            </a:lvl1pPr>
          </a:lstStyle>
          <a:p>
            <a:r>
              <a:rPr lang="en-US" noProof="0"/>
              <a:t>Click to edit Master title style</a:t>
            </a: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p:nvPr>
        </p:nvSpPr>
        <p:spPr>
          <a:xfrm>
            <a:off x="3270901" y="6170281"/>
            <a:ext cx="5082077" cy="402451"/>
          </a:xfrm>
        </p:spPr>
        <p:txBody>
          <a:bodyPr anchor="b"/>
          <a:lstStyle>
            <a:lvl1pPr marL="0" indent="0">
              <a:lnSpc>
                <a:spcPct val="90000"/>
              </a:lnSpc>
              <a:spcBef>
                <a:spcPts val="0"/>
              </a:spcBef>
              <a:buNone/>
              <a:defRPr sz="800">
                <a:latin typeface="+mn-lt"/>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noProof="0"/>
              <a:t>Edit Master text styles</a:t>
            </a:r>
          </a:p>
        </p:txBody>
      </p:sp>
      <p:sp>
        <p:nvSpPr>
          <p:cNvPr id="15" name="Content Placeholder 2">
            <a:extLst>
              <a:ext uri="{FF2B5EF4-FFF2-40B4-BE49-F238E27FC236}">
                <a16:creationId xmlns:a16="http://schemas.microsoft.com/office/drawing/2014/main" id="{038F0D64-3A18-458E-9DB0-82116D7EB002}"/>
              </a:ext>
            </a:extLst>
          </p:cNvPr>
          <p:cNvSpPr>
            <a:spLocks noGrp="1"/>
          </p:cNvSpPr>
          <p:nvPr>
            <p:ph idx="1"/>
          </p:nvPr>
        </p:nvSpPr>
        <p:spPr>
          <a:xfrm>
            <a:off x="3270900" y="1434190"/>
            <a:ext cx="5472527" cy="4584842"/>
          </a:xfrm>
        </p:spPr>
        <p:txBody>
          <a:bodyPr/>
          <a:lstStyle>
            <a:lvl1pPr>
              <a:defRPr/>
            </a:lvl1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EBDD3C27-7078-407A-B992-0702FCA87F9E}"/>
              </a:ext>
            </a:extLst>
          </p:cNvPr>
          <p:cNvSpPr>
            <a:spLocks noGrp="1"/>
          </p:cNvSpPr>
          <p:nvPr>
            <p:ph type="dt" sz="half" idx="16"/>
          </p:nvPr>
        </p:nvSpPr>
        <p:spPr/>
        <p:txBody>
          <a:bodyPr/>
          <a:lstStyle/>
          <a:p>
            <a:pPr>
              <a:defRPr/>
            </a:pPr>
            <a:fld id="{0C92D3F2-7EBD-4149-9EC4-E327FF96F15F}" type="datetime4">
              <a:rPr lang="en-CA" smtClean="0"/>
              <a:t>March 29, 2024</a:t>
            </a:fld>
            <a:endParaRPr lang="en-US"/>
          </a:p>
        </p:txBody>
      </p:sp>
      <p:sp>
        <p:nvSpPr>
          <p:cNvPr id="5" name="Footer Placeholder 4">
            <a:extLst>
              <a:ext uri="{FF2B5EF4-FFF2-40B4-BE49-F238E27FC236}">
                <a16:creationId xmlns:a16="http://schemas.microsoft.com/office/drawing/2014/main" id="{B50693AA-7248-462D-8975-3F6D937DAC0C}"/>
              </a:ext>
            </a:extLst>
          </p:cNvPr>
          <p:cNvSpPr>
            <a:spLocks noGrp="1"/>
          </p:cNvSpPr>
          <p:nvPr>
            <p:ph type="ftr" sz="quarter" idx="17"/>
          </p:nvPr>
        </p:nvSpPr>
        <p:spPr>
          <a:xfrm>
            <a:off x="3270900" y="6671810"/>
            <a:ext cx="5873100" cy="182880"/>
          </a:xfrm>
        </p:spPr>
        <p:txBody>
          <a:bodyPr lIns="0"/>
          <a:lstStyle>
            <a:lvl1pPr algn="l">
              <a:defRPr/>
            </a:lvl1pPr>
          </a:lstStyle>
          <a:p>
            <a:r>
              <a:rPr lang="en-US"/>
              <a:t>FOR INSTITUTIONAL/BROKER-DEALER USE ONLY. NOT FOR DISTRIBUTION OR USE WITH THE PUBLIC.</a:t>
            </a:r>
          </a:p>
        </p:txBody>
      </p:sp>
      <p:sp>
        <p:nvSpPr>
          <p:cNvPr id="11" name="Slide Number Placeholder 10">
            <a:extLst>
              <a:ext uri="{FF2B5EF4-FFF2-40B4-BE49-F238E27FC236}">
                <a16:creationId xmlns:a16="http://schemas.microsoft.com/office/drawing/2014/main" id="{8A8F5054-76A2-4776-8D31-D1DCFFE9E404}"/>
              </a:ext>
            </a:extLst>
          </p:cNvPr>
          <p:cNvSpPr>
            <a:spLocks noGrp="1"/>
          </p:cNvSpPr>
          <p:nvPr>
            <p:ph type="sldNum" sz="quarter" idx="18"/>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192061007"/>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hree column with sourc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5A9EFF-2A46-44DC-B81E-60D707BF5E27}"/>
              </a:ext>
            </a:extLst>
          </p:cNvPr>
          <p:cNvSpPr/>
          <p:nvPr userDrawn="1"/>
        </p:nvSpPr>
        <p:spPr bwMode="hidden">
          <a:xfrm>
            <a:off x="0" y="0"/>
            <a:ext cx="30416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9" name="Graphic 9">
            <a:extLst>
              <a:ext uri="{FF2B5EF4-FFF2-40B4-BE49-F238E27FC236}">
                <a16:creationId xmlns:a16="http://schemas.microsoft.com/office/drawing/2014/main" id="{21E13EFC-5457-438D-AAA3-348464D0E7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322" t="22183" r="5322" b="17371"/>
          <a:stretch>
            <a:fillRect/>
          </a:stretch>
        </p:blipFill>
        <p:spPr bwMode="black">
          <a:xfrm>
            <a:off x="374650" y="6353175"/>
            <a:ext cx="2465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p:nvPr>
        </p:nvSpPr>
        <p:spPr>
          <a:xfrm>
            <a:off x="3270901" y="475488"/>
            <a:ext cx="1904958"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Edit Master text styles</a:t>
            </a:r>
          </a:p>
        </p:txBody>
      </p:sp>
      <p:sp>
        <p:nvSpPr>
          <p:cNvPr id="2" name="Title 1"/>
          <p:cNvSpPr>
            <a:spLocks noGrp="1"/>
          </p:cNvSpPr>
          <p:nvPr>
            <p:ph type="title"/>
          </p:nvPr>
        </p:nvSpPr>
        <p:spPr>
          <a:xfrm>
            <a:off x="400572" y="463844"/>
            <a:ext cx="2467680" cy="3401475"/>
          </a:xfrm>
        </p:spPr>
        <p:txBody>
          <a:bodyPr>
            <a:noAutofit/>
          </a:bodyPr>
          <a:lstStyle>
            <a:lvl1pPr>
              <a:lnSpc>
                <a:spcPct val="95000"/>
              </a:lnSpc>
              <a:spcBef>
                <a:spcPts val="0"/>
              </a:spcBef>
              <a:defRPr sz="3200" baseline="0">
                <a:solidFill>
                  <a:schemeClr val="bg1"/>
                </a:solidFill>
              </a:defRPr>
            </a:lvl1pPr>
          </a:lstStyle>
          <a:p>
            <a:r>
              <a:rPr lang="en-US" noProof="0"/>
              <a:t>Click to edit Master title style</a:t>
            </a:r>
          </a:p>
        </p:txBody>
      </p:sp>
      <p:sp>
        <p:nvSpPr>
          <p:cNvPr id="14" name="Text Placeholder 19">
            <a:extLst>
              <a:ext uri="{FF2B5EF4-FFF2-40B4-BE49-F238E27FC236}">
                <a16:creationId xmlns:a16="http://schemas.microsoft.com/office/drawing/2014/main" id="{A51932F0-EBB7-48D2-9591-40F3F9E75737}"/>
              </a:ext>
            </a:extLst>
          </p:cNvPr>
          <p:cNvSpPr>
            <a:spLocks noGrp="1"/>
          </p:cNvSpPr>
          <p:nvPr>
            <p:ph type="body" sz="quarter" idx="20"/>
          </p:nvPr>
        </p:nvSpPr>
        <p:spPr>
          <a:xfrm>
            <a:off x="5576424" y="475488"/>
            <a:ext cx="3166686" cy="792162"/>
          </a:xfrm>
        </p:spPr>
        <p:txBody>
          <a:bodyPr anchor="t"/>
          <a:lstStyle>
            <a:lvl1pPr marL="0" indent="0">
              <a:lnSpc>
                <a:spcPct val="95000"/>
              </a:lnSpc>
              <a:spcBef>
                <a:spcPts val="0"/>
              </a:spcBef>
              <a:buNone/>
              <a:defRPr sz="2400" b="0">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Edit Master text styles</a:t>
            </a: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p:nvPr>
        </p:nvSpPr>
        <p:spPr>
          <a:xfrm>
            <a:off x="3270901" y="6170281"/>
            <a:ext cx="5082077" cy="402451"/>
          </a:xfrm>
        </p:spPr>
        <p:txBody>
          <a:bodyPr anchor="b"/>
          <a:lstStyle>
            <a:lvl1pPr marL="0" indent="0">
              <a:lnSpc>
                <a:spcPct val="90000"/>
              </a:lnSpc>
              <a:spcBef>
                <a:spcPts val="0"/>
              </a:spcBef>
              <a:buNone/>
              <a:defRPr sz="800">
                <a:latin typeface="+mn-lt"/>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noProof="0"/>
              <a:t>Edit Master text styles</a:t>
            </a:r>
          </a:p>
        </p:txBody>
      </p:sp>
      <p:sp>
        <p:nvSpPr>
          <p:cNvPr id="10" name="Text Placeholder 9">
            <a:extLst>
              <a:ext uri="{FF2B5EF4-FFF2-40B4-BE49-F238E27FC236}">
                <a16:creationId xmlns:a16="http://schemas.microsoft.com/office/drawing/2014/main" id="{86456917-5A0D-4B01-9F9A-CC2545886632}"/>
              </a:ext>
            </a:extLst>
          </p:cNvPr>
          <p:cNvSpPr>
            <a:spLocks noGrp="1"/>
          </p:cNvSpPr>
          <p:nvPr>
            <p:ph type="body" sz="quarter" idx="21"/>
          </p:nvPr>
        </p:nvSpPr>
        <p:spPr>
          <a:xfrm>
            <a:off x="3270901" y="1435608"/>
            <a:ext cx="1904958" cy="4597721"/>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15" name="Content Placeholder 14">
            <a:extLst>
              <a:ext uri="{FF2B5EF4-FFF2-40B4-BE49-F238E27FC236}">
                <a16:creationId xmlns:a16="http://schemas.microsoft.com/office/drawing/2014/main" id="{50063603-5807-4630-8EB7-C1EBC7302DA8}"/>
              </a:ext>
            </a:extLst>
          </p:cNvPr>
          <p:cNvSpPr>
            <a:spLocks noGrp="1"/>
          </p:cNvSpPr>
          <p:nvPr>
            <p:ph sz="quarter" idx="22"/>
          </p:nvPr>
        </p:nvSpPr>
        <p:spPr>
          <a:xfrm>
            <a:off x="5576432" y="1435608"/>
            <a:ext cx="3166996" cy="4597721"/>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3" name="Date Placeholder 2">
            <a:extLst>
              <a:ext uri="{FF2B5EF4-FFF2-40B4-BE49-F238E27FC236}">
                <a16:creationId xmlns:a16="http://schemas.microsoft.com/office/drawing/2014/main" id="{7986BEB5-58D4-483A-9107-18147C04BFC0}"/>
              </a:ext>
            </a:extLst>
          </p:cNvPr>
          <p:cNvSpPr>
            <a:spLocks noGrp="1"/>
          </p:cNvSpPr>
          <p:nvPr>
            <p:ph type="dt" sz="half" idx="23"/>
          </p:nvPr>
        </p:nvSpPr>
        <p:spPr/>
        <p:txBody>
          <a:bodyPr/>
          <a:lstStyle/>
          <a:p>
            <a:pPr>
              <a:defRPr/>
            </a:pPr>
            <a:fld id="{583DAB2A-83A2-4D58-A04A-BD41008ECB07}" type="datetime4">
              <a:rPr lang="en-CA" smtClean="0"/>
              <a:t>March 29, 2024</a:t>
            </a:fld>
            <a:endParaRPr lang="en-US"/>
          </a:p>
        </p:txBody>
      </p:sp>
      <p:sp>
        <p:nvSpPr>
          <p:cNvPr id="4" name="Footer Placeholder 3">
            <a:extLst>
              <a:ext uri="{FF2B5EF4-FFF2-40B4-BE49-F238E27FC236}">
                <a16:creationId xmlns:a16="http://schemas.microsoft.com/office/drawing/2014/main" id="{3262A8FB-1800-4CF4-8FAD-FFA13FD39FA5}"/>
              </a:ext>
            </a:extLst>
          </p:cNvPr>
          <p:cNvSpPr>
            <a:spLocks noGrp="1"/>
          </p:cNvSpPr>
          <p:nvPr>
            <p:ph type="ftr" sz="quarter" idx="24"/>
          </p:nvPr>
        </p:nvSpPr>
        <p:spPr>
          <a:xfrm>
            <a:off x="3270900" y="6671810"/>
            <a:ext cx="5873099" cy="182880"/>
          </a:xfrm>
        </p:spPr>
        <p:txBody>
          <a:bodyPr lIns="0"/>
          <a:lstStyle>
            <a:lvl1pPr algn="l">
              <a:defRPr/>
            </a:lvl1pPr>
          </a:lstStyle>
          <a:p>
            <a:r>
              <a:rPr lang="en-US"/>
              <a:t>FOR INSTITUTIONAL/BROKER-DEALER USE ONLY. NOT FOR DISTRIBUTION OR USE WITH THE PUBLIC.</a:t>
            </a:r>
          </a:p>
        </p:txBody>
      </p:sp>
      <p:sp>
        <p:nvSpPr>
          <p:cNvPr id="5" name="Slide Number Placeholder 4">
            <a:extLst>
              <a:ext uri="{FF2B5EF4-FFF2-40B4-BE49-F238E27FC236}">
                <a16:creationId xmlns:a16="http://schemas.microsoft.com/office/drawing/2014/main" id="{E3D25744-6FB7-4D35-AFB8-450B696EA2D6}"/>
              </a:ext>
            </a:extLst>
          </p:cNvPr>
          <p:cNvSpPr>
            <a:spLocks noGrp="1"/>
          </p:cNvSpPr>
          <p:nvPr>
            <p:ph type="sldNum" sz="quarter" idx="25"/>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3858290205"/>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E73C62-41C9-413A-8797-9578BB315099}"/>
              </a:ext>
            </a:extLst>
          </p:cNvPr>
          <p:cNvSpPr>
            <a:spLocks noGrp="1"/>
          </p:cNvSpPr>
          <p:nvPr>
            <p:ph type="dt" sz="half" idx="10"/>
          </p:nvPr>
        </p:nvSpPr>
        <p:spPr/>
        <p:txBody>
          <a:bodyPr/>
          <a:lstStyle>
            <a:lvl1pPr>
              <a:defRPr/>
            </a:lvl1pPr>
          </a:lstStyle>
          <a:p>
            <a:pPr>
              <a:defRPr/>
            </a:pPr>
            <a:fld id="{B3F85124-B0C0-463E-ACF3-2C1B0CD36FB4}" type="datetime4">
              <a:rPr lang="en-CA" smtClean="0"/>
              <a:t>March 29, 2024</a:t>
            </a:fld>
            <a:endParaRPr/>
          </a:p>
        </p:txBody>
      </p:sp>
      <p:sp>
        <p:nvSpPr>
          <p:cNvPr id="4" name="Slide Number Placeholder 3">
            <a:extLst>
              <a:ext uri="{FF2B5EF4-FFF2-40B4-BE49-F238E27FC236}">
                <a16:creationId xmlns:a16="http://schemas.microsoft.com/office/drawing/2014/main" id="{46C162AA-D6A4-4EC2-83D8-31CED3074487}"/>
              </a:ext>
            </a:extLst>
          </p:cNvPr>
          <p:cNvSpPr>
            <a:spLocks noGrp="1"/>
          </p:cNvSpPr>
          <p:nvPr>
            <p:ph type="sldNum" sz="quarter" idx="12"/>
          </p:nvPr>
        </p:nvSpPr>
        <p:spPr/>
        <p:txBody>
          <a:bodyPr/>
          <a:lstStyle>
            <a:lvl1pPr>
              <a:defRPr/>
            </a:lvl1pPr>
          </a:lstStyle>
          <a:p>
            <a:pPr>
              <a:defRPr/>
            </a:pPr>
            <a:fld id="{CDBBB635-A672-4787-90B4-0AB76194BE1E}" type="slidenum">
              <a:rPr/>
              <a:pPr>
                <a:defRPr/>
              </a:pPr>
              <a:t>‹#›</a:t>
            </a:fld>
            <a:endParaRPr/>
          </a:p>
        </p:txBody>
      </p:sp>
      <p:sp>
        <p:nvSpPr>
          <p:cNvPr id="5" name="Footer Placeholder 4">
            <a:extLst>
              <a:ext uri="{FF2B5EF4-FFF2-40B4-BE49-F238E27FC236}">
                <a16:creationId xmlns:a16="http://schemas.microsoft.com/office/drawing/2014/main" id="{F2108745-7604-4AF7-8398-27046FB758E0}"/>
              </a:ext>
            </a:extLst>
          </p:cNvPr>
          <p:cNvSpPr>
            <a:spLocks noGrp="1"/>
          </p:cNvSpPr>
          <p:nvPr>
            <p:ph type="ftr" sz="quarter" idx="13"/>
          </p:nvPr>
        </p:nvSpPr>
        <p:spPr/>
        <p:txBody>
          <a:bodyPr/>
          <a:lstStyle/>
          <a:p>
            <a:r>
              <a:rPr lang="en-US"/>
              <a:t>FOR INSTITUTIONAL/BROKER-DEALER USE ONLY. NOT FOR DISTRIBUTION OR USE WITH THE PUBLIC.</a:t>
            </a:r>
          </a:p>
        </p:txBody>
      </p:sp>
    </p:spTree>
    <p:custDataLst>
      <p:tags r:id="rId1"/>
    </p:custDataLst>
    <p:extLst>
      <p:ext uri="{BB962C8B-B14F-4D97-AF65-F5344CB8AC3E}">
        <p14:creationId xmlns:p14="http://schemas.microsoft.com/office/powerpoint/2010/main" val="664603599"/>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 name="Graphic 8">
            <a:extLst>
              <a:ext uri="{FF2B5EF4-FFF2-40B4-BE49-F238E27FC236}">
                <a16:creationId xmlns:a16="http://schemas.microsoft.com/office/drawing/2014/main" id="{9E49739C-3865-4C67-9432-A6E2AE0AD8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322" t="22183" r="5322" b="17371"/>
          <a:stretch>
            <a:fillRect/>
          </a:stretch>
        </p:blipFill>
        <p:spPr bwMode="black">
          <a:xfrm>
            <a:off x="1776413" y="2982913"/>
            <a:ext cx="55911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6D883883-555E-4126-9BBE-264BB20D780B}"/>
              </a:ext>
            </a:extLst>
          </p:cNvPr>
          <p:cNvSpPr>
            <a:spLocks noGrp="1"/>
          </p:cNvSpPr>
          <p:nvPr>
            <p:ph type="dt" sz="half" idx="10"/>
          </p:nvPr>
        </p:nvSpPr>
        <p:spPr/>
        <p:txBody>
          <a:bodyPr/>
          <a:lstStyle/>
          <a:p>
            <a:pPr>
              <a:defRPr/>
            </a:pPr>
            <a:fld id="{26A4B023-F617-41D3-B97D-7FEC6B090BDD}" type="datetime4">
              <a:rPr lang="en-CA" smtClean="0"/>
              <a:t>March 29, 2024</a:t>
            </a:fld>
            <a:endParaRPr lang="en-US"/>
          </a:p>
        </p:txBody>
      </p:sp>
      <p:sp>
        <p:nvSpPr>
          <p:cNvPr id="8" name="Footer Placeholder 7">
            <a:extLst>
              <a:ext uri="{FF2B5EF4-FFF2-40B4-BE49-F238E27FC236}">
                <a16:creationId xmlns:a16="http://schemas.microsoft.com/office/drawing/2014/main" id="{88746A66-1441-4CD8-9912-EFF31945B11F}"/>
              </a:ext>
            </a:extLst>
          </p:cNvPr>
          <p:cNvSpPr>
            <a:spLocks noGrp="1"/>
          </p:cNvSpPr>
          <p:nvPr>
            <p:ph type="ftr" sz="quarter" idx="11"/>
          </p:nvPr>
        </p:nvSpPr>
        <p:spPr/>
        <p:txBody>
          <a:bodyPr/>
          <a:lstStyle/>
          <a:p>
            <a:r>
              <a:rPr lang="en-US"/>
              <a:t>FOR INSTITUTIONAL/BROKER-DEALER USE ONLY. NOT FOR DISTRIBUTION OR USE WITH THE PUBLIC.</a:t>
            </a:r>
          </a:p>
        </p:txBody>
      </p:sp>
      <p:sp>
        <p:nvSpPr>
          <p:cNvPr id="9" name="Slide Number Placeholder 8">
            <a:extLst>
              <a:ext uri="{FF2B5EF4-FFF2-40B4-BE49-F238E27FC236}">
                <a16:creationId xmlns:a16="http://schemas.microsoft.com/office/drawing/2014/main" id="{7424145A-0F83-4F3A-B058-2712E9575CB4}"/>
              </a:ext>
            </a:extLst>
          </p:cNvPr>
          <p:cNvSpPr>
            <a:spLocks noGrp="1"/>
          </p:cNvSpPr>
          <p:nvPr>
            <p:ph type="sldNum" sz="quarter" idx="12"/>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868953580"/>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able/Char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8347076"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398463" y="1829560"/>
            <a:ext cx="8347076" cy="4189472"/>
          </a:xfrm>
        </p:spPr>
        <p:txBody>
          <a:bodyPr/>
          <a:lstStyle>
            <a:lvl1pPr>
              <a:defRPr sz="1400"/>
            </a:lvl1pPr>
          </a:lstStyle>
          <a:p>
            <a:pPr lvl="0"/>
            <a:r>
              <a:rPr lang="en-CA" noProof="0"/>
              <a:t>Click icon to add table or chart</a:t>
            </a:r>
          </a:p>
        </p:txBody>
      </p:sp>
      <p:sp>
        <p:nvSpPr>
          <p:cNvPr id="4" name="Date Placeholder 3"/>
          <p:cNvSpPr>
            <a:spLocks noGrp="1"/>
          </p:cNvSpPr>
          <p:nvPr>
            <p:ph type="dt" sz="half" idx="10"/>
          </p:nvPr>
        </p:nvSpPr>
        <p:spPr>
          <a:xfrm>
            <a:off x="8807965" y="7010398"/>
            <a:ext cx="336035" cy="45720"/>
          </a:xfrm>
        </p:spPr>
        <p:txBody>
          <a:bodyPr/>
          <a:lstStyle/>
          <a:p>
            <a:fld id="{977C927B-EA5B-4D38-B63B-A75272FB7D5F}" type="datetime4">
              <a:rPr lang="en-CA" smtClean="0"/>
              <a:t>March 29, 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hasCustomPrompt="1"/>
          </p:nvPr>
        </p:nvSpPr>
        <p:spPr>
          <a:xfrm>
            <a:off x="3215111" y="6168123"/>
            <a:ext cx="513786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
        <p:nvSpPr>
          <p:cNvPr id="8" name="Text Placeholder 7">
            <a:extLst>
              <a:ext uri="{FF2B5EF4-FFF2-40B4-BE49-F238E27FC236}">
                <a16:creationId xmlns:a16="http://schemas.microsoft.com/office/drawing/2014/main" id="{830F0699-528E-4D23-AAD0-9014222C8ABE}"/>
              </a:ext>
            </a:extLst>
          </p:cNvPr>
          <p:cNvSpPr>
            <a:spLocks noGrp="1"/>
          </p:cNvSpPr>
          <p:nvPr>
            <p:ph type="body" sz="quarter" idx="14" hasCustomPrompt="1"/>
          </p:nvPr>
        </p:nvSpPr>
        <p:spPr>
          <a:xfrm>
            <a:off x="398462" y="1418190"/>
            <a:ext cx="8347076" cy="231242"/>
          </a:xfrm>
        </p:spPr>
        <p:txBody>
          <a:bodyPr anchor="b">
            <a:noAutofit/>
          </a:bodyPr>
          <a:lstStyle>
            <a:lvl1pPr marL="0" indent="0">
              <a:spcBef>
                <a:spcPts val="0"/>
              </a:spcBef>
              <a:buNone/>
              <a:defRPr sz="1400" b="0" baseline="0">
                <a:latin typeface="+mj-lt"/>
              </a:defRPr>
            </a:lvl1pPr>
            <a:lvl2pPr marL="0" indent="0">
              <a:spcBef>
                <a:spcPts val="0"/>
              </a:spcBef>
              <a:buNone/>
              <a:defRPr sz="1600" b="1"/>
            </a:lvl2pPr>
            <a:lvl3pPr marL="0" indent="0">
              <a:spcBef>
                <a:spcPts val="0"/>
              </a:spcBef>
              <a:buNone/>
              <a:defRPr sz="1600" b="1"/>
            </a:lvl3pPr>
            <a:lvl4pPr marL="0" indent="0">
              <a:spcBef>
                <a:spcPts val="0"/>
              </a:spcBef>
              <a:buNone/>
              <a:defRPr sz="1600" b="1"/>
            </a:lvl4pPr>
            <a:lvl5pPr marL="0" indent="0">
              <a:spcBef>
                <a:spcPts val="0"/>
              </a:spcBef>
              <a:buNone/>
              <a:defRPr sz="1600" b="1"/>
            </a:lvl5pPr>
            <a:lvl6pPr marL="0" indent="0">
              <a:spcBef>
                <a:spcPts val="0"/>
              </a:spcBef>
              <a:buNone/>
              <a:defRPr sz="1600" b="1"/>
            </a:lvl6pPr>
            <a:lvl7pPr marL="0" indent="0">
              <a:spcBef>
                <a:spcPts val="0"/>
              </a:spcBef>
              <a:buNone/>
              <a:defRPr sz="1600" b="1"/>
            </a:lvl7pPr>
            <a:lvl8pPr marL="0" indent="0">
              <a:spcBef>
                <a:spcPts val="0"/>
              </a:spcBef>
              <a:buNone/>
              <a:defRPr sz="1600" b="1"/>
            </a:lvl8pPr>
            <a:lvl9pPr marL="0" indent="0">
              <a:spcBef>
                <a:spcPts val="0"/>
              </a:spcBef>
              <a:buNone/>
              <a:defRPr sz="1600" b="1"/>
            </a:lvl9pPr>
          </a:lstStyle>
          <a:p>
            <a:pPr lvl="0"/>
            <a:r>
              <a:rPr lang="en-CA" noProof="0"/>
              <a:t>Subtitle</a:t>
            </a:r>
          </a:p>
        </p:txBody>
      </p:sp>
      <p:sp>
        <p:nvSpPr>
          <p:cNvPr id="9" name="Text Placeholder 5">
            <a:extLst>
              <a:ext uri="{FF2B5EF4-FFF2-40B4-BE49-F238E27FC236}">
                <a16:creationId xmlns:a16="http://schemas.microsoft.com/office/drawing/2014/main" id="{114530F9-1774-4606-BE86-BD14F41083EF}"/>
              </a:ext>
            </a:extLst>
          </p:cNvPr>
          <p:cNvSpPr>
            <a:spLocks noGrp="1"/>
          </p:cNvSpPr>
          <p:nvPr>
            <p:ph type="body" sz="quarter" idx="15" hasCustomPrompt="1"/>
          </p:nvPr>
        </p:nvSpPr>
        <p:spPr>
          <a:xfrm>
            <a:off x="7784986" y="6425869"/>
            <a:ext cx="707230" cy="141090"/>
          </a:xfrm>
        </p:spPr>
        <p:txBody>
          <a:bodyPr rIns="0" bIns="0" anchor="b" anchorCtr="0">
            <a:noAutofit/>
          </a:bodyPr>
          <a:lstStyle>
            <a:lvl1pPr marL="0" indent="0" algn="r" defTabSz="914400" rtl="0" eaLnBrk="1" latinLnBrk="0" hangingPunct="1">
              <a:spcBef>
                <a:spcPts val="0"/>
              </a:spcBef>
              <a:buNone/>
              <a:defRPr lang="en-US" sz="6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PPM Code</a:t>
            </a:r>
          </a:p>
        </p:txBody>
      </p:sp>
    </p:spTree>
    <p:extLst>
      <p:ext uri="{BB962C8B-B14F-4D97-AF65-F5344CB8AC3E}">
        <p14:creationId xmlns:p14="http://schemas.microsoft.com/office/powerpoint/2010/main" val="287253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325923"/>
          </a:xfrm>
          <a:prstGeom prst="rect">
            <a:avLst/>
          </a:prstGeom>
        </p:spPr>
        <p:txBody>
          <a:bodyPr wrap="square" lIns="0" tIns="0" rIns="0" bIns="0">
            <a:spAutoFit/>
          </a:bodyPr>
          <a:lstStyle>
            <a:lvl1pPr>
              <a:defRPr sz="2118" b="0" i="0">
                <a:solidFill>
                  <a:schemeClr val="tx1"/>
                </a:solidFill>
                <a:latin typeface="Calibri"/>
                <a:cs typeface="Calibri"/>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911309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85663" y="3820084"/>
            <a:ext cx="3002395" cy="1439956"/>
          </a:xfrm>
          <a:custGeom>
            <a:avLst/>
            <a:gdLst/>
            <a:ahLst/>
            <a:cxnLst/>
            <a:rect l="l" t="t" r="r" b="b"/>
            <a:pathLst>
              <a:path w="3302635" h="1631950">
                <a:moveTo>
                  <a:pt x="3302571" y="0"/>
                </a:moveTo>
                <a:lnTo>
                  <a:pt x="0" y="0"/>
                </a:lnTo>
                <a:lnTo>
                  <a:pt x="0" y="1631950"/>
                </a:lnTo>
                <a:lnTo>
                  <a:pt x="3302571" y="1631950"/>
                </a:lnTo>
                <a:lnTo>
                  <a:pt x="3302571" y="0"/>
                </a:lnTo>
                <a:close/>
              </a:path>
            </a:pathLst>
          </a:custGeom>
          <a:solidFill>
            <a:srgbClr val="F0F1F1"/>
          </a:solidFill>
        </p:spPr>
        <p:txBody>
          <a:bodyPr wrap="square" lIns="0" tIns="0" rIns="0" bIns="0" rtlCol="0"/>
          <a:lstStyle/>
          <a:p>
            <a:endParaRPr/>
          </a:p>
        </p:txBody>
      </p:sp>
      <p:sp>
        <p:nvSpPr>
          <p:cNvPr id="17" name="bg object 17"/>
          <p:cNvSpPr/>
          <p:nvPr/>
        </p:nvSpPr>
        <p:spPr>
          <a:xfrm>
            <a:off x="979481" y="3667931"/>
            <a:ext cx="2534805" cy="1592356"/>
          </a:xfrm>
          <a:custGeom>
            <a:avLst/>
            <a:gdLst/>
            <a:ahLst/>
            <a:cxnLst/>
            <a:rect l="l" t="t" r="r" b="b"/>
            <a:pathLst>
              <a:path w="2788285" h="1804670">
                <a:moveTo>
                  <a:pt x="404825" y="2755"/>
                </a:moveTo>
                <a:lnTo>
                  <a:pt x="0" y="1092"/>
                </a:lnTo>
                <a:lnTo>
                  <a:pt x="0" y="1802726"/>
                </a:lnTo>
                <a:lnTo>
                  <a:pt x="404825" y="1804390"/>
                </a:lnTo>
                <a:lnTo>
                  <a:pt x="404825" y="2755"/>
                </a:lnTo>
                <a:close/>
              </a:path>
              <a:path w="2788285" h="1804670">
                <a:moveTo>
                  <a:pt x="2787802" y="0"/>
                </a:moveTo>
                <a:lnTo>
                  <a:pt x="2421826" y="0"/>
                </a:lnTo>
                <a:lnTo>
                  <a:pt x="2421826" y="1804390"/>
                </a:lnTo>
                <a:lnTo>
                  <a:pt x="2787802" y="1804390"/>
                </a:lnTo>
                <a:lnTo>
                  <a:pt x="2787802" y="0"/>
                </a:lnTo>
                <a:close/>
              </a:path>
            </a:pathLst>
          </a:custGeom>
          <a:solidFill>
            <a:srgbClr val="DBDCDE">
              <a:alpha val="69999"/>
            </a:srgbClr>
          </a:solidFill>
        </p:spPr>
        <p:txBody>
          <a:bodyPr wrap="square" lIns="0" tIns="0" rIns="0" bIns="0" rtlCol="0"/>
          <a:lstStyle/>
          <a:p>
            <a:endParaRPr/>
          </a:p>
        </p:txBody>
      </p:sp>
      <p:sp>
        <p:nvSpPr>
          <p:cNvPr id="18" name="bg object 18"/>
          <p:cNvSpPr/>
          <p:nvPr/>
        </p:nvSpPr>
        <p:spPr>
          <a:xfrm>
            <a:off x="885663" y="5073574"/>
            <a:ext cx="7223414" cy="186577"/>
          </a:xfrm>
          <a:custGeom>
            <a:avLst/>
            <a:gdLst/>
            <a:ahLst/>
            <a:cxnLst/>
            <a:rect l="l" t="t" r="r" b="b"/>
            <a:pathLst>
              <a:path w="7945755" h="211454">
                <a:moveTo>
                  <a:pt x="7945742" y="0"/>
                </a:moveTo>
                <a:lnTo>
                  <a:pt x="0" y="0"/>
                </a:lnTo>
                <a:lnTo>
                  <a:pt x="0" y="211328"/>
                </a:lnTo>
                <a:lnTo>
                  <a:pt x="7945742" y="211328"/>
                </a:lnTo>
                <a:lnTo>
                  <a:pt x="7945742" y="0"/>
                </a:lnTo>
                <a:close/>
              </a:path>
            </a:pathLst>
          </a:custGeom>
          <a:solidFill>
            <a:srgbClr val="DBDCDE">
              <a:alpha val="44999"/>
            </a:srgbClr>
          </a:solidFill>
        </p:spPr>
        <p:txBody>
          <a:bodyPr wrap="square" lIns="0" tIns="0" rIns="0" bIns="0" rtlCol="0"/>
          <a:lstStyle/>
          <a:p>
            <a:endParaRPr/>
          </a:p>
        </p:txBody>
      </p:sp>
      <p:sp>
        <p:nvSpPr>
          <p:cNvPr id="19" name="bg object 19"/>
          <p:cNvSpPr/>
          <p:nvPr/>
        </p:nvSpPr>
        <p:spPr>
          <a:xfrm>
            <a:off x="880817" y="5256142"/>
            <a:ext cx="7233227" cy="2241"/>
          </a:xfrm>
          <a:custGeom>
            <a:avLst/>
            <a:gdLst/>
            <a:ahLst/>
            <a:cxnLst/>
            <a:rect l="l" t="t" r="r" b="b"/>
            <a:pathLst>
              <a:path w="7956550" h="2539">
                <a:moveTo>
                  <a:pt x="0" y="0"/>
                </a:moveTo>
                <a:lnTo>
                  <a:pt x="7956029" y="2082"/>
                </a:lnTo>
              </a:path>
              <a:path w="7956550" h="2539">
                <a:moveTo>
                  <a:pt x="0" y="0"/>
                </a:moveTo>
                <a:lnTo>
                  <a:pt x="7956029" y="2082"/>
                </a:lnTo>
              </a:path>
            </a:pathLst>
          </a:custGeom>
          <a:ln w="6350">
            <a:solidFill>
              <a:srgbClr val="071931"/>
            </a:solidFill>
          </a:ln>
        </p:spPr>
        <p:txBody>
          <a:bodyPr wrap="square" lIns="0" tIns="0" rIns="0" bIns="0" rtlCol="0"/>
          <a:lstStyle/>
          <a:p>
            <a:endParaRPr/>
          </a:p>
        </p:txBody>
      </p:sp>
      <p:sp>
        <p:nvSpPr>
          <p:cNvPr id="20" name="bg object 20"/>
          <p:cNvSpPr/>
          <p:nvPr/>
        </p:nvSpPr>
        <p:spPr>
          <a:xfrm>
            <a:off x="885977" y="4900553"/>
            <a:ext cx="7228031" cy="0"/>
          </a:xfrm>
          <a:custGeom>
            <a:avLst/>
            <a:gdLst/>
            <a:ahLst/>
            <a:cxnLst/>
            <a:rect l="l" t="t" r="r" b="b"/>
            <a:pathLst>
              <a:path w="7950834">
                <a:moveTo>
                  <a:pt x="0" y="0"/>
                </a:moveTo>
                <a:lnTo>
                  <a:pt x="7950352" y="0"/>
                </a:lnTo>
              </a:path>
            </a:pathLst>
          </a:custGeom>
          <a:ln w="6350">
            <a:solidFill>
              <a:srgbClr val="DBDCDE"/>
            </a:solidFill>
          </a:ln>
        </p:spPr>
        <p:txBody>
          <a:bodyPr wrap="square" lIns="0" tIns="0" rIns="0" bIns="0" rtlCol="0"/>
          <a:lstStyle/>
          <a:p>
            <a:endParaRPr/>
          </a:p>
        </p:txBody>
      </p:sp>
      <p:sp>
        <p:nvSpPr>
          <p:cNvPr id="21" name="bg object 21"/>
          <p:cNvSpPr/>
          <p:nvPr/>
        </p:nvSpPr>
        <p:spPr>
          <a:xfrm>
            <a:off x="885977" y="4543129"/>
            <a:ext cx="7228031" cy="0"/>
          </a:xfrm>
          <a:custGeom>
            <a:avLst/>
            <a:gdLst/>
            <a:ahLst/>
            <a:cxnLst/>
            <a:rect l="l" t="t" r="r" b="b"/>
            <a:pathLst>
              <a:path w="7950834">
                <a:moveTo>
                  <a:pt x="0" y="0"/>
                </a:moveTo>
                <a:lnTo>
                  <a:pt x="7950352" y="0"/>
                </a:lnTo>
              </a:path>
            </a:pathLst>
          </a:custGeom>
          <a:ln w="6350">
            <a:solidFill>
              <a:srgbClr val="DBDCDE"/>
            </a:solidFill>
          </a:ln>
        </p:spPr>
        <p:txBody>
          <a:bodyPr wrap="square" lIns="0" tIns="0" rIns="0" bIns="0" rtlCol="0"/>
          <a:lstStyle/>
          <a:p>
            <a:endParaRPr/>
          </a:p>
        </p:txBody>
      </p:sp>
      <p:sp>
        <p:nvSpPr>
          <p:cNvPr id="22" name="bg object 22"/>
          <p:cNvSpPr/>
          <p:nvPr/>
        </p:nvSpPr>
        <p:spPr>
          <a:xfrm>
            <a:off x="885977" y="4185706"/>
            <a:ext cx="7228031" cy="0"/>
          </a:xfrm>
          <a:custGeom>
            <a:avLst/>
            <a:gdLst/>
            <a:ahLst/>
            <a:cxnLst/>
            <a:rect l="l" t="t" r="r" b="b"/>
            <a:pathLst>
              <a:path w="7950834">
                <a:moveTo>
                  <a:pt x="0" y="0"/>
                </a:moveTo>
                <a:lnTo>
                  <a:pt x="7950352" y="0"/>
                </a:lnTo>
              </a:path>
            </a:pathLst>
          </a:custGeom>
          <a:ln w="6350">
            <a:solidFill>
              <a:srgbClr val="DBDCDE"/>
            </a:solidFill>
          </a:ln>
        </p:spPr>
        <p:txBody>
          <a:bodyPr wrap="square" lIns="0" tIns="0" rIns="0" bIns="0" rtlCol="0"/>
          <a:lstStyle/>
          <a:p>
            <a:endParaRPr/>
          </a:p>
        </p:txBody>
      </p:sp>
      <p:sp>
        <p:nvSpPr>
          <p:cNvPr id="23" name="bg object 23"/>
          <p:cNvSpPr/>
          <p:nvPr/>
        </p:nvSpPr>
        <p:spPr>
          <a:xfrm>
            <a:off x="885977" y="3828283"/>
            <a:ext cx="7228031" cy="0"/>
          </a:xfrm>
          <a:custGeom>
            <a:avLst/>
            <a:gdLst/>
            <a:ahLst/>
            <a:cxnLst/>
            <a:rect l="l" t="t" r="r" b="b"/>
            <a:pathLst>
              <a:path w="7950834">
                <a:moveTo>
                  <a:pt x="0" y="0"/>
                </a:moveTo>
                <a:lnTo>
                  <a:pt x="7950352" y="0"/>
                </a:lnTo>
              </a:path>
            </a:pathLst>
          </a:custGeom>
          <a:ln w="6350">
            <a:solidFill>
              <a:srgbClr val="DBDCDE"/>
            </a:solidFill>
          </a:ln>
        </p:spPr>
        <p:txBody>
          <a:bodyPr wrap="square" lIns="0" tIns="0" rIns="0" bIns="0" rtlCol="0"/>
          <a:lstStyle/>
          <a:p>
            <a:endParaRPr/>
          </a:p>
        </p:txBody>
      </p:sp>
      <p:sp>
        <p:nvSpPr>
          <p:cNvPr id="24" name="bg object 24"/>
          <p:cNvSpPr/>
          <p:nvPr/>
        </p:nvSpPr>
        <p:spPr>
          <a:xfrm>
            <a:off x="885977" y="3114698"/>
            <a:ext cx="7228609" cy="0"/>
          </a:xfrm>
          <a:custGeom>
            <a:avLst/>
            <a:gdLst/>
            <a:ahLst/>
            <a:cxnLst/>
            <a:rect l="l" t="t" r="r" b="b"/>
            <a:pathLst>
              <a:path w="7951470">
                <a:moveTo>
                  <a:pt x="0" y="0"/>
                </a:moveTo>
                <a:lnTo>
                  <a:pt x="7950873" y="0"/>
                </a:lnTo>
              </a:path>
            </a:pathLst>
          </a:custGeom>
          <a:ln w="6350">
            <a:solidFill>
              <a:srgbClr val="DBDCDE"/>
            </a:solidFill>
          </a:ln>
        </p:spPr>
        <p:txBody>
          <a:bodyPr wrap="square" lIns="0" tIns="0" rIns="0" bIns="0" rtlCol="0"/>
          <a:lstStyle/>
          <a:p>
            <a:endParaRPr/>
          </a:p>
        </p:txBody>
      </p:sp>
      <p:sp>
        <p:nvSpPr>
          <p:cNvPr id="25" name="bg object 25"/>
          <p:cNvSpPr/>
          <p:nvPr/>
        </p:nvSpPr>
        <p:spPr>
          <a:xfrm>
            <a:off x="899022" y="4900547"/>
            <a:ext cx="26554" cy="18490"/>
          </a:xfrm>
          <a:custGeom>
            <a:avLst/>
            <a:gdLst/>
            <a:ahLst/>
            <a:cxnLst/>
            <a:rect l="l" t="t" r="r" b="b"/>
            <a:pathLst>
              <a:path w="29209" h="20954">
                <a:moveTo>
                  <a:pt x="28702" y="20358"/>
                </a:moveTo>
                <a:lnTo>
                  <a:pt x="0" y="0"/>
                </a:lnTo>
              </a:path>
            </a:pathLst>
          </a:custGeom>
          <a:ln w="19050">
            <a:solidFill>
              <a:srgbClr val="F05A5B"/>
            </a:solidFill>
          </a:ln>
        </p:spPr>
        <p:txBody>
          <a:bodyPr wrap="square" lIns="0" tIns="0" rIns="0" bIns="0" rtlCol="0"/>
          <a:lstStyle/>
          <a:p>
            <a:endParaRPr/>
          </a:p>
        </p:txBody>
      </p:sp>
      <p:sp>
        <p:nvSpPr>
          <p:cNvPr id="26" name="bg object 26"/>
          <p:cNvSpPr/>
          <p:nvPr/>
        </p:nvSpPr>
        <p:spPr>
          <a:xfrm>
            <a:off x="925115" y="4918516"/>
            <a:ext cx="26554" cy="6724"/>
          </a:xfrm>
          <a:custGeom>
            <a:avLst/>
            <a:gdLst/>
            <a:ahLst/>
            <a:cxnLst/>
            <a:rect l="l" t="t" r="r" b="b"/>
            <a:pathLst>
              <a:path w="29209" h="7620">
                <a:moveTo>
                  <a:pt x="28702" y="7277"/>
                </a:moveTo>
                <a:lnTo>
                  <a:pt x="0" y="0"/>
                </a:lnTo>
              </a:path>
            </a:pathLst>
          </a:custGeom>
          <a:ln w="19049">
            <a:solidFill>
              <a:srgbClr val="F05A5B"/>
            </a:solidFill>
          </a:ln>
        </p:spPr>
        <p:txBody>
          <a:bodyPr wrap="square" lIns="0" tIns="0" rIns="0" bIns="0" rtlCol="0"/>
          <a:lstStyle/>
          <a:p>
            <a:endParaRPr/>
          </a:p>
        </p:txBody>
      </p:sp>
      <p:sp>
        <p:nvSpPr>
          <p:cNvPr id="27" name="bg object 27"/>
          <p:cNvSpPr/>
          <p:nvPr/>
        </p:nvSpPr>
        <p:spPr>
          <a:xfrm>
            <a:off x="951208" y="4892356"/>
            <a:ext cx="26554" cy="33057"/>
          </a:xfrm>
          <a:custGeom>
            <a:avLst/>
            <a:gdLst/>
            <a:ahLst/>
            <a:cxnLst/>
            <a:rect l="l" t="t" r="r" b="b"/>
            <a:pathLst>
              <a:path w="29209" h="37464">
                <a:moveTo>
                  <a:pt x="28702" y="0"/>
                </a:moveTo>
                <a:lnTo>
                  <a:pt x="0" y="36931"/>
                </a:lnTo>
              </a:path>
            </a:pathLst>
          </a:custGeom>
          <a:ln w="19050">
            <a:solidFill>
              <a:srgbClr val="F05A5B"/>
            </a:solidFill>
          </a:ln>
        </p:spPr>
        <p:txBody>
          <a:bodyPr wrap="square" lIns="0" tIns="0" rIns="0" bIns="0" rtlCol="0"/>
          <a:lstStyle/>
          <a:p>
            <a:endParaRPr/>
          </a:p>
        </p:txBody>
      </p:sp>
      <p:sp>
        <p:nvSpPr>
          <p:cNvPr id="28" name="bg object 28"/>
          <p:cNvSpPr/>
          <p:nvPr/>
        </p:nvSpPr>
        <p:spPr>
          <a:xfrm>
            <a:off x="977299" y="4892352"/>
            <a:ext cx="26554" cy="11206"/>
          </a:xfrm>
          <a:custGeom>
            <a:avLst/>
            <a:gdLst/>
            <a:ahLst/>
            <a:cxnLst/>
            <a:rect l="l" t="t" r="r" b="b"/>
            <a:pathLst>
              <a:path w="29209" h="12700">
                <a:moveTo>
                  <a:pt x="28702" y="12471"/>
                </a:moveTo>
                <a:lnTo>
                  <a:pt x="0" y="0"/>
                </a:lnTo>
              </a:path>
            </a:pathLst>
          </a:custGeom>
          <a:ln w="19050">
            <a:solidFill>
              <a:srgbClr val="F05A5B"/>
            </a:solidFill>
          </a:ln>
        </p:spPr>
        <p:txBody>
          <a:bodyPr wrap="square" lIns="0" tIns="0" rIns="0" bIns="0" rtlCol="0"/>
          <a:lstStyle/>
          <a:p>
            <a:endParaRPr/>
          </a:p>
        </p:txBody>
      </p:sp>
      <p:sp>
        <p:nvSpPr>
          <p:cNvPr id="29" name="bg object 29"/>
          <p:cNvSpPr/>
          <p:nvPr/>
        </p:nvSpPr>
        <p:spPr>
          <a:xfrm>
            <a:off x="1003392" y="4903359"/>
            <a:ext cx="26554" cy="7284"/>
          </a:xfrm>
          <a:custGeom>
            <a:avLst/>
            <a:gdLst/>
            <a:ahLst/>
            <a:cxnLst/>
            <a:rect l="l" t="t" r="r" b="b"/>
            <a:pathLst>
              <a:path w="29209" h="8254">
                <a:moveTo>
                  <a:pt x="28702" y="8242"/>
                </a:moveTo>
                <a:lnTo>
                  <a:pt x="0" y="0"/>
                </a:lnTo>
              </a:path>
            </a:pathLst>
          </a:custGeom>
          <a:ln w="19050">
            <a:solidFill>
              <a:srgbClr val="F05A5B"/>
            </a:solidFill>
          </a:ln>
        </p:spPr>
        <p:txBody>
          <a:bodyPr wrap="square" lIns="0" tIns="0" rIns="0" bIns="0" rtlCol="0"/>
          <a:lstStyle/>
          <a:p>
            <a:endParaRPr/>
          </a:p>
        </p:txBody>
      </p:sp>
      <p:sp>
        <p:nvSpPr>
          <p:cNvPr id="30" name="bg object 30"/>
          <p:cNvSpPr/>
          <p:nvPr/>
        </p:nvSpPr>
        <p:spPr>
          <a:xfrm>
            <a:off x="1029485" y="4902069"/>
            <a:ext cx="26554" cy="8965"/>
          </a:xfrm>
          <a:custGeom>
            <a:avLst/>
            <a:gdLst/>
            <a:ahLst/>
            <a:cxnLst/>
            <a:rect l="l" t="t" r="r" b="b"/>
            <a:pathLst>
              <a:path w="29209" h="10160">
                <a:moveTo>
                  <a:pt x="28702" y="0"/>
                </a:moveTo>
                <a:lnTo>
                  <a:pt x="0" y="9702"/>
                </a:lnTo>
              </a:path>
            </a:pathLst>
          </a:custGeom>
          <a:ln w="19050">
            <a:solidFill>
              <a:srgbClr val="F05A5B"/>
            </a:solidFill>
          </a:ln>
        </p:spPr>
        <p:txBody>
          <a:bodyPr wrap="square" lIns="0" tIns="0" rIns="0" bIns="0" rtlCol="0"/>
          <a:lstStyle/>
          <a:p>
            <a:endParaRPr/>
          </a:p>
        </p:txBody>
      </p:sp>
      <p:sp>
        <p:nvSpPr>
          <p:cNvPr id="31" name="bg object 31"/>
          <p:cNvSpPr/>
          <p:nvPr/>
        </p:nvSpPr>
        <p:spPr>
          <a:xfrm>
            <a:off x="1055578" y="4902063"/>
            <a:ext cx="26554" cy="5603"/>
          </a:xfrm>
          <a:custGeom>
            <a:avLst/>
            <a:gdLst/>
            <a:ahLst/>
            <a:cxnLst/>
            <a:rect l="l" t="t" r="r" b="b"/>
            <a:pathLst>
              <a:path w="29209" h="6350">
                <a:moveTo>
                  <a:pt x="28702" y="6311"/>
                </a:moveTo>
                <a:lnTo>
                  <a:pt x="0" y="0"/>
                </a:lnTo>
              </a:path>
            </a:pathLst>
          </a:custGeom>
          <a:ln w="19049">
            <a:solidFill>
              <a:srgbClr val="F05A5B"/>
            </a:solidFill>
          </a:ln>
        </p:spPr>
        <p:txBody>
          <a:bodyPr wrap="square" lIns="0" tIns="0" rIns="0" bIns="0" rtlCol="0"/>
          <a:lstStyle/>
          <a:p>
            <a:endParaRPr/>
          </a:p>
        </p:txBody>
      </p:sp>
      <p:sp>
        <p:nvSpPr>
          <p:cNvPr id="32" name="bg object 32"/>
          <p:cNvSpPr/>
          <p:nvPr/>
        </p:nvSpPr>
        <p:spPr>
          <a:xfrm>
            <a:off x="1081669" y="4885872"/>
            <a:ext cx="26554" cy="21851"/>
          </a:xfrm>
          <a:custGeom>
            <a:avLst/>
            <a:gdLst/>
            <a:ahLst/>
            <a:cxnLst/>
            <a:rect l="l" t="t" r="r" b="b"/>
            <a:pathLst>
              <a:path w="29209" h="24764">
                <a:moveTo>
                  <a:pt x="28702" y="0"/>
                </a:moveTo>
                <a:lnTo>
                  <a:pt x="0" y="24663"/>
                </a:lnTo>
              </a:path>
            </a:pathLst>
          </a:custGeom>
          <a:ln w="19050">
            <a:solidFill>
              <a:srgbClr val="F05A5B"/>
            </a:solidFill>
          </a:ln>
        </p:spPr>
        <p:txBody>
          <a:bodyPr wrap="square" lIns="0" tIns="0" rIns="0" bIns="0" rtlCol="0"/>
          <a:lstStyle/>
          <a:p>
            <a:endParaRPr/>
          </a:p>
        </p:txBody>
      </p:sp>
      <p:sp>
        <p:nvSpPr>
          <p:cNvPr id="33" name="bg object 33"/>
          <p:cNvSpPr/>
          <p:nvPr/>
        </p:nvSpPr>
        <p:spPr>
          <a:xfrm>
            <a:off x="1107762" y="4885871"/>
            <a:ext cx="26554" cy="20171"/>
          </a:xfrm>
          <a:custGeom>
            <a:avLst/>
            <a:gdLst/>
            <a:ahLst/>
            <a:cxnLst/>
            <a:rect l="l" t="t" r="r" b="b"/>
            <a:pathLst>
              <a:path w="29209" h="22860">
                <a:moveTo>
                  <a:pt x="28702" y="22263"/>
                </a:moveTo>
                <a:lnTo>
                  <a:pt x="0" y="0"/>
                </a:lnTo>
              </a:path>
            </a:pathLst>
          </a:custGeom>
          <a:ln w="19050">
            <a:solidFill>
              <a:srgbClr val="F05A5B"/>
            </a:solidFill>
          </a:ln>
        </p:spPr>
        <p:txBody>
          <a:bodyPr wrap="square" lIns="0" tIns="0" rIns="0" bIns="0" rtlCol="0"/>
          <a:lstStyle/>
          <a:p>
            <a:endParaRPr/>
          </a:p>
        </p:txBody>
      </p:sp>
      <p:sp>
        <p:nvSpPr>
          <p:cNvPr id="34" name="bg object 34"/>
          <p:cNvSpPr/>
          <p:nvPr/>
        </p:nvSpPr>
        <p:spPr>
          <a:xfrm>
            <a:off x="1133855" y="4905516"/>
            <a:ext cx="26554" cy="1681"/>
          </a:xfrm>
          <a:custGeom>
            <a:avLst/>
            <a:gdLst/>
            <a:ahLst/>
            <a:cxnLst/>
            <a:rect l="l" t="t" r="r" b="b"/>
            <a:pathLst>
              <a:path w="29209" h="1904">
                <a:moveTo>
                  <a:pt x="28702" y="1689"/>
                </a:moveTo>
                <a:lnTo>
                  <a:pt x="0" y="0"/>
                </a:lnTo>
              </a:path>
            </a:pathLst>
          </a:custGeom>
          <a:ln w="19050">
            <a:solidFill>
              <a:srgbClr val="F05A5B"/>
            </a:solidFill>
          </a:ln>
        </p:spPr>
        <p:txBody>
          <a:bodyPr wrap="square" lIns="0" tIns="0" rIns="0" bIns="0" rtlCol="0"/>
          <a:lstStyle/>
          <a:p>
            <a:endParaRPr/>
          </a:p>
        </p:txBody>
      </p:sp>
      <p:sp>
        <p:nvSpPr>
          <p:cNvPr id="35" name="bg object 35"/>
          <p:cNvSpPr/>
          <p:nvPr/>
        </p:nvSpPr>
        <p:spPr>
          <a:xfrm>
            <a:off x="1159948" y="4907008"/>
            <a:ext cx="26554" cy="28015"/>
          </a:xfrm>
          <a:custGeom>
            <a:avLst/>
            <a:gdLst/>
            <a:ahLst/>
            <a:cxnLst/>
            <a:rect l="l" t="t" r="r" b="b"/>
            <a:pathLst>
              <a:path w="29209" h="31750">
                <a:moveTo>
                  <a:pt x="28702" y="31356"/>
                </a:moveTo>
                <a:lnTo>
                  <a:pt x="0" y="0"/>
                </a:lnTo>
              </a:path>
            </a:pathLst>
          </a:custGeom>
          <a:ln w="19050">
            <a:solidFill>
              <a:srgbClr val="F05A5B"/>
            </a:solidFill>
          </a:ln>
        </p:spPr>
        <p:txBody>
          <a:bodyPr wrap="square" lIns="0" tIns="0" rIns="0" bIns="0" rtlCol="0"/>
          <a:lstStyle/>
          <a:p>
            <a:endParaRPr/>
          </a:p>
        </p:txBody>
      </p:sp>
      <p:sp>
        <p:nvSpPr>
          <p:cNvPr id="36" name="bg object 36"/>
          <p:cNvSpPr/>
          <p:nvPr/>
        </p:nvSpPr>
        <p:spPr>
          <a:xfrm>
            <a:off x="1186039" y="4933095"/>
            <a:ext cx="26554" cy="1681"/>
          </a:xfrm>
          <a:custGeom>
            <a:avLst/>
            <a:gdLst/>
            <a:ahLst/>
            <a:cxnLst/>
            <a:rect l="l" t="t" r="r" b="b"/>
            <a:pathLst>
              <a:path w="29209" h="1904">
                <a:moveTo>
                  <a:pt x="28702" y="0"/>
                </a:moveTo>
                <a:lnTo>
                  <a:pt x="0" y="1790"/>
                </a:lnTo>
              </a:path>
            </a:pathLst>
          </a:custGeom>
          <a:ln w="19050">
            <a:solidFill>
              <a:srgbClr val="F05A5B"/>
            </a:solidFill>
          </a:ln>
        </p:spPr>
        <p:txBody>
          <a:bodyPr wrap="square" lIns="0" tIns="0" rIns="0" bIns="0" rtlCol="0"/>
          <a:lstStyle/>
          <a:p>
            <a:endParaRPr/>
          </a:p>
        </p:txBody>
      </p:sp>
      <p:sp>
        <p:nvSpPr>
          <p:cNvPr id="37" name="bg object 37"/>
          <p:cNvSpPr/>
          <p:nvPr/>
        </p:nvSpPr>
        <p:spPr>
          <a:xfrm>
            <a:off x="1212132" y="4921568"/>
            <a:ext cx="26554" cy="11766"/>
          </a:xfrm>
          <a:custGeom>
            <a:avLst/>
            <a:gdLst/>
            <a:ahLst/>
            <a:cxnLst/>
            <a:rect l="l" t="t" r="r" b="b"/>
            <a:pathLst>
              <a:path w="29209" h="13335">
                <a:moveTo>
                  <a:pt x="28702" y="0"/>
                </a:moveTo>
                <a:lnTo>
                  <a:pt x="0" y="13068"/>
                </a:lnTo>
              </a:path>
            </a:pathLst>
          </a:custGeom>
          <a:ln w="19050">
            <a:solidFill>
              <a:srgbClr val="F05A5B"/>
            </a:solidFill>
          </a:ln>
        </p:spPr>
        <p:txBody>
          <a:bodyPr wrap="square" lIns="0" tIns="0" rIns="0" bIns="0" rtlCol="0"/>
          <a:lstStyle/>
          <a:p>
            <a:endParaRPr/>
          </a:p>
        </p:txBody>
      </p:sp>
      <p:sp>
        <p:nvSpPr>
          <p:cNvPr id="38" name="bg object 38"/>
          <p:cNvSpPr/>
          <p:nvPr/>
        </p:nvSpPr>
        <p:spPr>
          <a:xfrm>
            <a:off x="1238225" y="4921572"/>
            <a:ext cx="26554" cy="30816"/>
          </a:xfrm>
          <a:custGeom>
            <a:avLst/>
            <a:gdLst/>
            <a:ahLst/>
            <a:cxnLst/>
            <a:rect l="l" t="t" r="r" b="b"/>
            <a:pathLst>
              <a:path w="29209" h="34925">
                <a:moveTo>
                  <a:pt x="28702" y="34759"/>
                </a:moveTo>
                <a:lnTo>
                  <a:pt x="0" y="0"/>
                </a:lnTo>
              </a:path>
            </a:pathLst>
          </a:custGeom>
          <a:ln w="19050">
            <a:solidFill>
              <a:srgbClr val="F05A5B"/>
            </a:solidFill>
          </a:ln>
        </p:spPr>
        <p:txBody>
          <a:bodyPr wrap="square" lIns="0" tIns="0" rIns="0" bIns="0" rtlCol="0"/>
          <a:lstStyle/>
          <a:p>
            <a:endParaRPr/>
          </a:p>
        </p:txBody>
      </p:sp>
      <p:sp>
        <p:nvSpPr>
          <p:cNvPr id="39" name="bg object 39"/>
          <p:cNvSpPr/>
          <p:nvPr/>
        </p:nvSpPr>
        <p:spPr>
          <a:xfrm>
            <a:off x="1264316" y="4952247"/>
            <a:ext cx="26554" cy="19610"/>
          </a:xfrm>
          <a:custGeom>
            <a:avLst/>
            <a:gdLst/>
            <a:ahLst/>
            <a:cxnLst/>
            <a:rect l="l" t="t" r="r" b="b"/>
            <a:pathLst>
              <a:path w="29209" h="22225">
                <a:moveTo>
                  <a:pt x="28702" y="21945"/>
                </a:moveTo>
                <a:lnTo>
                  <a:pt x="0" y="0"/>
                </a:lnTo>
              </a:path>
            </a:pathLst>
          </a:custGeom>
          <a:ln w="19050">
            <a:solidFill>
              <a:srgbClr val="F05A5B"/>
            </a:solidFill>
          </a:ln>
        </p:spPr>
        <p:txBody>
          <a:bodyPr wrap="square" lIns="0" tIns="0" rIns="0" bIns="0" rtlCol="0"/>
          <a:lstStyle/>
          <a:p>
            <a:endParaRPr/>
          </a:p>
        </p:txBody>
      </p:sp>
      <p:sp>
        <p:nvSpPr>
          <p:cNvPr id="40" name="bg object 40"/>
          <p:cNvSpPr/>
          <p:nvPr/>
        </p:nvSpPr>
        <p:spPr>
          <a:xfrm>
            <a:off x="1290408" y="4949356"/>
            <a:ext cx="26554" cy="22412"/>
          </a:xfrm>
          <a:custGeom>
            <a:avLst/>
            <a:gdLst/>
            <a:ahLst/>
            <a:cxnLst/>
            <a:rect l="l" t="t" r="r" b="b"/>
            <a:pathLst>
              <a:path w="29209" h="25400">
                <a:moveTo>
                  <a:pt x="28702" y="0"/>
                </a:moveTo>
                <a:lnTo>
                  <a:pt x="0" y="25222"/>
                </a:lnTo>
              </a:path>
            </a:pathLst>
          </a:custGeom>
          <a:ln w="19049">
            <a:solidFill>
              <a:srgbClr val="F05A5B"/>
            </a:solidFill>
          </a:ln>
        </p:spPr>
        <p:txBody>
          <a:bodyPr wrap="square" lIns="0" tIns="0" rIns="0" bIns="0" rtlCol="0"/>
          <a:lstStyle/>
          <a:p>
            <a:endParaRPr/>
          </a:p>
        </p:txBody>
      </p:sp>
      <p:sp>
        <p:nvSpPr>
          <p:cNvPr id="41" name="bg object 41"/>
          <p:cNvSpPr/>
          <p:nvPr/>
        </p:nvSpPr>
        <p:spPr>
          <a:xfrm>
            <a:off x="1316501" y="4947289"/>
            <a:ext cx="26554" cy="2241"/>
          </a:xfrm>
          <a:custGeom>
            <a:avLst/>
            <a:gdLst/>
            <a:ahLst/>
            <a:cxnLst/>
            <a:rect l="l" t="t" r="r" b="b"/>
            <a:pathLst>
              <a:path w="29209" h="2539">
                <a:moveTo>
                  <a:pt x="28702" y="0"/>
                </a:moveTo>
                <a:lnTo>
                  <a:pt x="0" y="2349"/>
                </a:lnTo>
              </a:path>
            </a:pathLst>
          </a:custGeom>
          <a:ln w="19050">
            <a:solidFill>
              <a:srgbClr val="F05A5B"/>
            </a:solidFill>
          </a:ln>
        </p:spPr>
        <p:txBody>
          <a:bodyPr wrap="square" lIns="0" tIns="0" rIns="0" bIns="0" rtlCol="0"/>
          <a:lstStyle/>
          <a:p>
            <a:endParaRPr/>
          </a:p>
        </p:txBody>
      </p:sp>
      <p:sp>
        <p:nvSpPr>
          <p:cNvPr id="42" name="bg object 42"/>
          <p:cNvSpPr/>
          <p:nvPr/>
        </p:nvSpPr>
        <p:spPr>
          <a:xfrm>
            <a:off x="1342594" y="4947287"/>
            <a:ext cx="26554" cy="7844"/>
          </a:xfrm>
          <a:custGeom>
            <a:avLst/>
            <a:gdLst/>
            <a:ahLst/>
            <a:cxnLst/>
            <a:rect l="l" t="t" r="r" b="b"/>
            <a:pathLst>
              <a:path w="29209" h="8889">
                <a:moveTo>
                  <a:pt x="28702" y="8572"/>
                </a:moveTo>
                <a:lnTo>
                  <a:pt x="0" y="0"/>
                </a:lnTo>
              </a:path>
            </a:pathLst>
          </a:custGeom>
          <a:ln w="19049">
            <a:solidFill>
              <a:srgbClr val="F05A5B"/>
            </a:solidFill>
          </a:ln>
        </p:spPr>
        <p:txBody>
          <a:bodyPr wrap="square" lIns="0" tIns="0" rIns="0" bIns="0" rtlCol="0"/>
          <a:lstStyle/>
          <a:p>
            <a:endParaRPr/>
          </a:p>
        </p:txBody>
      </p:sp>
      <p:sp>
        <p:nvSpPr>
          <p:cNvPr id="43" name="bg object 43"/>
          <p:cNvSpPr/>
          <p:nvPr/>
        </p:nvSpPr>
        <p:spPr>
          <a:xfrm>
            <a:off x="1368686" y="4954854"/>
            <a:ext cx="26554" cy="3362"/>
          </a:xfrm>
          <a:custGeom>
            <a:avLst/>
            <a:gdLst/>
            <a:ahLst/>
            <a:cxnLst/>
            <a:rect l="l" t="t" r="r" b="b"/>
            <a:pathLst>
              <a:path w="29209" h="3810">
                <a:moveTo>
                  <a:pt x="28702" y="3378"/>
                </a:moveTo>
                <a:lnTo>
                  <a:pt x="0" y="0"/>
                </a:lnTo>
              </a:path>
            </a:pathLst>
          </a:custGeom>
          <a:ln w="19049">
            <a:solidFill>
              <a:srgbClr val="F05A5B"/>
            </a:solidFill>
          </a:ln>
        </p:spPr>
        <p:txBody>
          <a:bodyPr wrap="square" lIns="0" tIns="0" rIns="0" bIns="0" rtlCol="0"/>
          <a:lstStyle/>
          <a:p>
            <a:endParaRPr/>
          </a:p>
        </p:txBody>
      </p:sp>
      <p:sp>
        <p:nvSpPr>
          <p:cNvPr id="44" name="bg object 44"/>
          <p:cNvSpPr/>
          <p:nvPr/>
        </p:nvSpPr>
        <p:spPr>
          <a:xfrm>
            <a:off x="1394778" y="4957832"/>
            <a:ext cx="26554" cy="19050"/>
          </a:xfrm>
          <a:custGeom>
            <a:avLst/>
            <a:gdLst/>
            <a:ahLst/>
            <a:cxnLst/>
            <a:rect l="l" t="t" r="r" b="b"/>
            <a:pathLst>
              <a:path w="29209" h="21589">
                <a:moveTo>
                  <a:pt x="28702" y="21297"/>
                </a:moveTo>
                <a:lnTo>
                  <a:pt x="0" y="0"/>
                </a:lnTo>
              </a:path>
            </a:pathLst>
          </a:custGeom>
          <a:ln w="19050">
            <a:solidFill>
              <a:srgbClr val="F05A5B"/>
            </a:solidFill>
          </a:ln>
        </p:spPr>
        <p:txBody>
          <a:bodyPr wrap="square" lIns="0" tIns="0" rIns="0" bIns="0" rtlCol="0"/>
          <a:lstStyle/>
          <a:p>
            <a:endParaRPr/>
          </a:p>
        </p:txBody>
      </p:sp>
      <p:sp>
        <p:nvSpPr>
          <p:cNvPr id="45" name="bg object 45"/>
          <p:cNvSpPr/>
          <p:nvPr/>
        </p:nvSpPr>
        <p:spPr>
          <a:xfrm>
            <a:off x="1420871" y="4976618"/>
            <a:ext cx="26554" cy="22971"/>
          </a:xfrm>
          <a:custGeom>
            <a:avLst/>
            <a:gdLst/>
            <a:ahLst/>
            <a:cxnLst/>
            <a:rect l="l" t="t" r="r" b="b"/>
            <a:pathLst>
              <a:path w="29209" h="26035">
                <a:moveTo>
                  <a:pt x="28702" y="25755"/>
                </a:moveTo>
                <a:lnTo>
                  <a:pt x="0" y="0"/>
                </a:lnTo>
              </a:path>
            </a:pathLst>
          </a:custGeom>
          <a:ln w="19050">
            <a:solidFill>
              <a:srgbClr val="F05A5B"/>
            </a:solidFill>
          </a:ln>
        </p:spPr>
        <p:txBody>
          <a:bodyPr wrap="square" lIns="0" tIns="0" rIns="0" bIns="0" rtlCol="0"/>
          <a:lstStyle/>
          <a:p>
            <a:endParaRPr/>
          </a:p>
        </p:txBody>
      </p:sp>
      <p:sp>
        <p:nvSpPr>
          <p:cNvPr id="46" name="bg object 46"/>
          <p:cNvSpPr/>
          <p:nvPr/>
        </p:nvSpPr>
        <p:spPr>
          <a:xfrm>
            <a:off x="1446963" y="4994412"/>
            <a:ext cx="26554" cy="5043"/>
          </a:xfrm>
          <a:custGeom>
            <a:avLst/>
            <a:gdLst/>
            <a:ahLst/>
            <a:cxnLst/>
            <a:rect l="l" t="t" r="r" b="b"/>
            <a:pathLst>
              <a:path w="29209" h="5714">
                <a:moveTo>
                  <a:pt x="28702" y="0"/>
                </a:moveTo>
                <a:lnTo>
                  <a:pt x="0" y="5588"/>
                </a:lnTo>
              </a:path>
            </a:pathLst>
          </a:custGeom>
          <a:ln w="19050">
            <a:solidFill>
              <a:srgbClr val="F05A5B"/>
            </a:solidFill>
          </a:ln>
        </p:spPr>
        <p:txBody>
          <a:bodyPr wrap="square" lIns="0" tIns="0" rIns="0" bIns="0" rtlCol="0"/>
          <a:lstStyle/>
          <a:p>
            <a:endParaRPr/>
          </a:p>
        </p:txBody>
      </p:sp>
      <p:sp>
        <p:nvSpPr>
          <p:cNvPr id="47" name="bg object 47"/>
          <p:cNvSpPr/>
          <p:nvPr/>
        </p:nvSpPr>
        <p:spPr>
          <a:xfrm>
            <a:off x="1473056" y="4974195"/>
            <a:ext cx="26554" cy="20731"/>
          </a:xfrm>
          <a:custGeom>
            <a:avLst/>
            <a:gdLst/>
            <a:ahLst/>
            <a:cxnLst/>
            <a:rect l="l" t="t" r="r" b="b"/>
            <a:pathLst>
              <a:path w="29210" h="23495">
                <a:moveTo>
                  <a:pt x="28702" y="0"/>
                </a:moveTo>
                <a:lnTo>
                  <a:pt x="0" y="22910"/>
                </a:lnTo>
              </a:path>
            </a:pathLst>
          </a:custGeom>
          <a:ln w="19050">
            <a:solidFill>
              <a:srgbClr val="F05A5B"/>
            </a:solidFill>
          </a:ln>
        </p:spPr>
        <p:txBody>
          <a:bodyPr wrap="square" lIns="0" tIns="0" rIns="0" bIns="0" rtlCol="0"/>
          <a:lstStyle/>
          <a:p>
            <a:endParaRPr/>
          </a:p>
        </p:txBody>
      </p:sp>
      <p:sp>
        <p:nvSpPr>
          <p:cNvPr id="48" name="bg object 48"/>
          <p:cNvSpPr/>
          <p:nvPr/>
        </p:nvSpPr>
        <p:spPr>
          <a:xfrm>
            <a:off x="1499148" y="4971709"/>
            <a:ext cx="26554" cy="2801"/>
          </a:xfrm>
          <a:custGeom>
            <a:avLst/>
            <a:gdLst/>
            <a:ahLst/>
            <a:cxnLst/>
            <a:rect l="l" t="t" r="r" b="b"/>
            <a:pathLst>
              <a:path w="29210" h="3175">
                <a:moveTo>
                  <a:pt x="28701" y="0"/>
                </a:moveTo>
                <a:lnTo>
                  <a:pt x="0" y="2819"/>
                </a:lnTo>
              </a:path>
            </a:pathLst>
          </a:custGeom>
          <a:ln w="19050">
            <a:solidFill>
              <a:srgbClr val="F05A5B"/>
            </a:solidFill>
          </a:ln>
        </p:spPr>
        <p:txBody>
          <a:bodyPr wrap="square" lIns="0" tIns="0" rIns="0" bIns="0" rtlCol="0"/>
          <a:lstStyle/>
          <a:p>
            <a:endParaRPr/>
          </a:p>
        </p:txBody>
      </p:sp>
      <p:sp>
        <p:nvSpPr>
          <p:cNvPr id="49" name="bg object 49"/>
          <p:cNvSpPr/>
          <p:nvPr/>
        </p:nvSpPr>
        <p:spPr>
          <a:xfrm>
            <a:off x="1525241" y="4971707"/>
            <a:ext cx="26554" cy="4482"/>
          </a:xfrm>
          <a:custGeom>
            <a:avLst/>
            <a:gdLst/>
            <a:ahLst/>
            <a:cxnLst/>
            <a:rect l="l" t="t" r="r" b="b"/>
            <a:pathLst>
              <a:path w="29210" h="5079">
                <a:moveTo>
                  <a:pt x="28701" y="4737"/>
                </a:moveTo>
                <a:lnTo>
                  <a:pt x="0" y="0"/>
                </a:lnTo>
              </a:path>
            </a:pathLst>
          </a:custGeom>
          <a:ln w="19050">
            <a:solidFill>
              <a:srgbClr val="F05A5B"/>
            </a:solidFill>
          </a:ln>
        </p:spPr>
        <p:txBody>
          <a:bodyPr wrap="square" lIns="0" tIns="0" rIns="0" bIns="0" rtlCol="0"/>
          <a:lstStyle/>
          <a:p>
            <a:endParaRPr/>
          </a:p>
        </p:txBody>
      </p:sp>
      <p:sp>
        <p:nvSpPr>
          <p:cNvPr id="50" name="bg object 50"/>
          <p:cNvSpPr/>
          <p:nvPr/>
        </p:nvSpPr>
        <p:spPr>
          <a:xfrm>
            <a:off x="1551331" y="4975880"/>
            <a:ext cx="26554" cy="5603"/>
          </a:xfrm>
          <a:custGeom>
            <a:avLst/>
            <a:gdLst/>
            <a:ahLst/>
            <a:cxnLst/>
            <a:rect l="l" t="t" r="r" b="b"/>
            <a:pathLst>
              <a:path w="29210" h="6350">
                <a:moveTo>
                  <a:pt x="28701" y="6172"/>
                </a:moveTo>
                <a:lnTo>
                  <a:pt x="0" y="0"/>
                </a:lnTo>
              </a:path>
            </a:pathLst>
          </a:custGeom>
          <a:ln w="19050">
            <a:solidFill>
              <a:srgbClr val="F05A5B"/>
            </a:solidFill>
          </a:ln>
        </p:spPr>
        <p:txBody>
          <a:bodyPr wrap="square" lIns="0" tIns="0" rIns="0" bIns="0" rtlCol="0"/>
          <a:lstStyle/>
          <a:p>
            <a:endParaRPr/>
          </a:p>
        </p:txBody>
      </p:sp>
      <p:sp>
        <p:nvSpPr>
          <p:cNvPr id="51" name="bg object 51"/>
          <p:cNvSpPr/>
          <p:nvPr/>
        </p:nvSpPr>
        <p:spPr>
          <a:xfrm>
            <a:off x="1577425" y="4970923"/>
            <a:ext cx="26554" cy="10646"/>
          </a:xfrm>
          <a:custGeom>
            <a:avLst/>
            <a:gdLst/>
            <a:ahLst/>
            <a:cxnLst/>
            <a:rect l="l" t="t" r="r" b="b"/>
            <a:pathLst>
              <a:path w="29210" h="12064">
                <a:moveTo>
                  <a:pt x="28701" y="0"/>
                </a:moveTo>
                <a:lnTo>
                  <a:pt x="0" y="11785"/>
                </a:lnTo>
              </a:path>
            </a:pathLst>
          </a:custGeom>
          <a:ln w="19050">
            <a:solidFill>
              <a:srgbClr val="F05A5B"/>
            </a:solidFill>
          </a:ln>
        </p:spPr>
        <p:txBody>
          <a:bodyPr wrap="square" lIns="0" tIns="0" rIns="0" bIns="0" rtlCol="0"/>
          <a:lstStyle/>
          <a:p>
            <a:endParaRPr/>
          </a:p>
        </p:txBody>
      </p:sp>
      <p:sp>
        <p:nvSpPr>
          <p:cNvPr id="52" name="bg object 52"/>
          <p:cNvSpPr/>
          <p:nvPr/>
        </p:nvSpPr>
        <p:spPr>
          <a:xfrm>
            <a:off x="1603518" y="4970923"/>
            <a:ext cx="26554" cy="17929"/>
          </a:xfrm>
          <a:custGeom>
            <a:avLst/>
            <a:gdLst/>
            <a:ahLst/>
            <a:cxnLst/>
            <a:rect l="l" t="t" r="r" b="b"/>
            <a:pathLst>
              <a:path w="29210" h="20320">
                <a:moveTo>
                  <a:pt x="28701" y="19723"/>
                </a:moveTo>
                <a:lnTo>
                  <a:pt x="0" y="0"/>
                </a:lnTo>
              </a:path>
            </a:pathLst>
          </a:custGeom>
          <a:ln w="19050">
            <a:solidFill>
              <a:srgbClr val="F05A5B"/>
            </a:solidFill>
          </a:ln>
        </p:spPr>
        <p:txBody>
          <a:bodyPr wrap="square" lIns="0" tIns="0" rIns="0" bIns="0" rtlCol="0"/>
          <a:lstStyle/>
          <a:p>
            <a:endParaRPr/>
          </a:p>
        </p:txBody>
      </p:sp>
      <p:sp>
        <p:nvSpPr>
          <p:cNvPr id="53" name="bg object 53"/>
          <p:cNvSpPr/>
          <p:nvPr/>
        </p:nvSpPr>
        <p:spPr>
          <a:xfrm>
            <a:off x="1629609" y="4988329"/>
            <a:ext cx="26554" cy="2241"/>
          </a:xfrm>
          <a:custGeom>
            <a:avLst/>
            <a:gdLst/>
            <a:ahLst/>
            <a:cxnLst/>
            <a:rect l="l" t="t" r="r" b="b"/>
            <a:pathLst>
              <a:path w="29210" h="2539">
                <a:moveTo>
                  <a:pt x="28701" y="2247"/>
                </a:moveTo>
                <a:lnTo>
                  <a:pt x="0" y="0"/>
                </a:lnTo>
              </a:path>
            </a:pathLst>
          </a:custGeom>
          <a:ln w="19049">
            <a:solidFill>
              <a:srgbClr val="F05A5B"/>
            </a:solidFill>
          </a:ln>
        </p:spPr>
        <p:txBody>
          <a:bodyPr wrap="square" lIns="0" tIns="0" rIns="0" bIns="0" rtlCol="0"/>
          <a:lstStyle/>
          <a:p>
            <a:endParaRPr/>
          </a:p>
        </p:txBody>
      </p:sp>
      <p:sp>
        <p:nvSpPr>
          <p:cNvPr id="54" name="bg object 54"/>
          <p:cNvSpPr/>
          <p:nvPr/>
        </p:nvSpPr>
        <p:spPr>
          <a:xfrm>
            <a:off x="1655702" y="4990317"/>
            <a:ext cx="26554" cy="19610"/>
          </a:xfrm>
          <a:custGeom>
            <a:avLst/>
            <a:gdLst/>
            <a:ahLst/>
            <a:cxnLst/>
            <a:rect l="l" t="t" r="r" b="b"/>
            <a:pathLst>
              <a:path w="29210" h="22225">
                <a:moveTo>
                  <a:pt x="28701" y="21602"/>
                </a:moveTo>
                <a:lnTo>
                  <a:pt x="0" y="0"/>
                </a:lnTo>
              </a:path>
            </a:pathLst>
          </a:custGeom>
          <a:ln w="19050">
            <a:solidFill>
              <a:srgbClr val="F05A5B"/>
            </a:solidFill>
          </a:ln>
        </p:spPr>
        <p:txBody>
          <a:bodyPr wrap="square" lIns="0" tIns="0" rIns="0" bIns="0" rtlCol="0"/>
          <a:lstStyle/>
          <a:p>
            <a:endParaRPr/>
          </a:p>
        </p:txBody>
      </p:sp>
      <p:sp>
        <p:nvSpPr>
          <p:cNvPr id="55" name="bg object 55"/>
          <p:cNvSpPr/>
          <p:nvPr/>
        </p:nvSpPr>
        <p:spPr>
          <a:xfrm>
            <a:off x="1681795" y="5009382"/>
            <a:ext cx="26554" cy="19610"/>
          </a:xfrm>
          <a:custGeom>
            <a:avLst/>
            <a:gdLst/>
            <a:ahLst/>
            <a:cxnLst/>
            <a:rect l="l" t="t" r="r" b="b"/>
            <a:pathLst>
              <a:path w="29210" h="22225">
                <a:moveTo>
                  <a:pt x="28701" y="21958"/>
                </a:moveTo>
                <a:lnTo>
                  <a:pt x="0" y="0"/>
                </a:lnTo>
              </a:path>
            </a:pathLst>
          </a:custGeom>
          <a:ln w="19050">
            <a:solidFill>
              <a:srgbClr val="F05A5B"/>
            </a:solidFill>
          </a:ln>
        </p:spPr>
        <p:txBody>
          <a:bodyPr wrap="square" lIns="0" tIns="0" rIns="0" bIns="0" rtlCol="0"/>
          <a:lstStyle/>
          <a:p>
            <a:endParaRPr/>
          </a:p>
        </p:txBody>
      </p:sp>
      <p:sp>
        <p:nvSpPr>
          <p:cNvPr id="56" name="bg object 56"/>
          <p:cNvSpPr/>
          <p:nvPr/>
        </p:nvSpPr>
        <p:spPr>
          <a:xfrm>
            <a:off x="1707888" y="5027252"/>
            <a:ext cx="26554" cy="1681"/>
          </a:xfrm>
          <a:custGeom>
            <a:avLst/>
            <a:gdLst/>
            <a:ahLst/>
            <a:cxnLst/>
            <a:rect l="l" t="t" r="r" b="b"/>
            <a:pathLst>
              <a:path w="29210" h="1904">
                <a:moveTo>
                  <a:pt x="28701" y="0"/>
                </a:moveTo>
                <a:lnTo>
                  <a:pt x="0" y="1701"/>
                </a:lnTo>
              </a:path>
            </a:pathLst>
          </a:custGeom>
          <a:ln w="19050">
            <a:solidFill>
              <a:srgbClr val="F05A5B"/>
            </a:solidFill>
          </a:ln>
        </p:spPr>
        <p:txBody>
          <a:bodyPr wrap="square" lIns="0" tIns="0" rIns="0" bIns="0" rtlCol="0"/>
          <a:lstStyle/>
          <a:p>
            <a:endParaRPr/>
          </a:p>
        </p:txBody>
      </p:sp>
      <p:sp>
        <p:nvSpPr>
          <p:cNvPr id="57" name="bg object 57"/>
          <p:cNvSpPr/>
          <p:nvPr/>
        </p:nvSpPr>
        <p:spPr>
          <a:xfrm>
            <a:off x="1733979" y="5002159"/>
            <a:ext cx="26554" cy="25213"/>
          </a:xfrm>
          <a:custGeom>
            <a:avLst/>
            <a:gdLst/>
            <a:ahLst/>
            <a:cxnLst/>
            <a:rect l="l" t="t" r="r" b="b"/>
            <a:pathLst>
              <a:path w="29210" h="28575">
                <a:moveTo>
                  <a:pt x="28701" y="0"/>
                </a:moveTo>
                <a:lnTo>
                  <a:pt x="0" y="28435"/>
                </a:lnTo>
              </a:path>
            </a:pathLst>
          </a:custGeom>
          <a:ln w="19050">
            <a:solidFill>
              <a:srgbClr val="F05A5B"/>
            </a:solidFill>
          </a:ln>
        </p:spPr>
        <p:txBody>
          <a:bodyPr wrap="square" lIns="0" tIns="0" rIns="0" bIns="0" rtlCol="0"/>
          <a:lstStyle/>
          <a:p>
            <a:endParaRPr/>
          </a:p>
        </p:txBody>
      </p:sp>
      <p:sp>
        <p:nvSpPr>
          <p:cNvPr id="58" name="bg object 58"/>
          <p:cNvSpPr/>
          <p:nvPr/>
        </p:nvSpPr>
        <p:spPr>
          <a:xfrm>
            <a:off x="1760072" y="4987687"/>
            <a:ext cx="26554" cy="14568"/>
          </a:xfrm>
          <a:custGeom>
            <a:avLst/>
            <a:gdLst/>
            <a:ahLst/>
            <a:cxnLst/>
            <a:rect l="l" t="t" r="r" b="b"/>
            <a:pathLst>
              <a:path w="29210" h="16510">
                <a:moveTo>
                  <a:pt x="28701" y="0"/>
                </a:moveTo>
                <a:lnTo>
                  <a:pt x="0" y="16395"/>
                </a:lnTo>
              </a:path>
            </a:pathLst>
          </a:custGeom>
          <a:ln w="19050">
            <a:solidFill>
              <a:srgbClr val="F05A5B"/>
            </a:solidFill>
          </a:ln>
        </p:spPr>
        <p:txBody>
          <a:bodyPr wrap="square" lIns="0" tIns="0" rIns="0" bIns="0" rtlCol="0"/>
          <a:lstStyle/>
          <a:p>
            <a:endParaRPr/>
          </a:p>
        </p:txBody>
      </p:sp>
      <p:sp>
        <p:nvSpPr>
          <p:cNvPr id="59" name="bg object 59"/>
          <p:cNvSpPr/>
          <p:nvPr/>
        </p:nvSpPr>
        <p:spPr>
          <a:xfrm>
            <a:off x="1786165" y="4985309"/>
            <a:ext cx="26554" cy="2801"/>
          </a:xfrm>
          <a:custGeom>
            <a:avLst/>
            <a:gdLst/>
            <a:ahLst/>
            <a:cxnLst/>
            <a:rect l="l" t="t" r="r" b="b"/>
            <a:pathLst>
              <a:path w="29210" h="3175">
                <a:moveTo>
                  <a:pt x="28701" y="0"/>
                </a:moveTo>
                <a:lnTo>
                  <a:pt x="0" y="2692"/>
                </a:lnTo>
              </a:path>
            </a:pathLst>
          </a:custGeom>
          <a:ln w="19050">
            <a:solidFill>
              <a:srgbClr val="F05A5B"/>
            </a:solidFill>
          </a:ln>
        </p:spPr>
        <p:txBody>
          <a:bodyPr wrap="square" lIns="0" tIns="0" rIns="0" bIns="0" rtlCol="0"/>
          <a:lstStyle/>
          <a:p>
            <a:endParaRPr/>
          </a:p>
        </p:txBody>
      </p:sp>
      <p:sp>
        <p:nvSpPr>
          <p:cNvPr id="60" name="bg object 60"/>
          <p:cNvSpPr/>
          <p:nvPr/>
        </p:nvSpPr>
        <p:spPr>
          <a:xfrm>
            <a:off x="1812258" y="4971008"/>
            <a:ext cx="26554" cy="14568"/>
          </a:xfrm>
          <a:custGeom>
            <a:avLst/>
            <a:gdLst/>
            <a:ahLst/>
            <a:cxnLst/>
            <a:rect l="l" t="t" r="r" b="b"/>
            <a:pathLst>
              <a:path w="29210" h="16510">
                <a:moveTo>
                  <a:pt x="28701" y="0"/>
                </a:moveTo>
                <a:lnTo>
                  <a:pt x="0" y="16205"/>
                </a:lnTo>
              </a:path>
            </a:pathLst>
          </a:custGeom>
          <a:ln w="19050">
            <a:solidFill>
              <a:srgbClr val="F05A5B"/>
            </a:solidFill>
          </a:ln>
        </p:spPr>
        <p:txBody>
          <a:bodyPr wrap="square" lIns="0" tIns="0" rIns="0" bIns="0" rtlCol="0"/>
          <a:lstStyle/>
          <a:p>
            <a:endParaRPr/>
          </a:p>
        </p:txBody>
      </p:sp>
      <p:sp>
        <p:nvSpPr>
          <p:cNvPr id="61" name="bg object 61"/>
          <p:cNvSpPr/>
          <p:nvPr/>
        </p:nvSpPr>
        <p:spPr>
          <a:xfrm>
            <a:off x="1838349" y="4965741"/>
            <a:ext cx="26554" cy="5603"/>
          </a:xfrm>
          <a:custGeom>
            <a:avLst/>
            <a:gdLst/>
            <a:ahLst/>
            <a:cxnLst/>
            <a:rect l="l" t="t" r="r" b="b"/>
            <a:pathLst>
              <a:path w="29210" h="6350">
                <a:moveTo>
                  <a:pt x="28701" y="0"/>
                </a:moveTo>
                <a:lnTo>
                  <a:pt x="0" y="5968"/>
                </a:lnTo>
              </a:path>
            </a:pathLst>
          </a:custGeom>
          <a:ln w="19050">
            <a:solidFill>
              <a:srgbClr val="F05A5B"/>
            </a:solidFill>
          </a:ln>
        </p:spPr>
        <p:txBody>
          <a:bodyPr wrap="square" lIns="0" tIns="0" rIns="0" bIns="0" rtlCol="0"/>
          <a:lstStyle/>
          <a:p>
            <a:endParaRPr/>
          </a:p>
        </p:txBody>
      </p:sp>
      <p:sp>
        <p:nvSpPr>
          <p:cNvPr id="62" name="bg object 62"/>
          <p:cNvSpPr/>
          <p:nvPr/>
        </p:nvSpPr>
        <p:spPr>
          <a:xfrm>
            <a:off x="1864442" y="4961680"/>
            <a:ext cx="26554" cy="4482"/>
          </a:xfrm>
          <a:custGeom>
            <a:avLst/>
            <a:gdLst/>
            <a:ahLst/>
            <a:cxnLst/>
            <a:rect l="l" t="t" r="r" b="b"/>
            <a:pathLst>
              <a:path w="29210" h="5079">
                <a:moveTo>
                  <a:pt x="28701" y="0"/>
                </a:moveTo>
                <a:lnTo>
                  <a:pt x="0" y="4597"/>
                </a:lnTo>
              </a:path>
            </a:pathLst>
          </a:custGeom>
          <a:ln w="19049">
            <a:solidFill>
              <a:srgbClr val="F05A5B"/>
            </a:solidFill>
          </a:ln>
        </p:spPr>
        <p:txBody>
          <a:bodyPr wrap="square" lIns="0" tIns="0" rIns="0" bIns="0" rtlCol="0"/>
          <a:lstStyle/>
          <a:p>
            <a:endParaRPr/>
          </a:p>
        </p:txBody>
      </p:sp>
      <p:sp>
        <p:nvSpPr>
          <p:cNvPr id="63" name="bg object 63"/>
          <p:cNvSpPr/>
          <p:nvPr/>
        </p:nvSpPr>
        <p:spPr>
          <a:xfrm>
            <a:off x="1890535" y="4961679"/>
            <a:ext cx="26554" cy="4482"/>
          </a:xfrm>
          <a:custGeom>
            <a:avLst/>
            <a:gdLst/>
            <a:ahLst/>
            <a:cxnLst/>
            <a:rect l="l" t="t" r="r" b="b"/>
            <a:pathLst>
              <a:path w="29210" h="5079">
                <a:moveTo>
                  <a:pt x="28701" y="5067"/>
                </a:moveTo>
                <a:lnTo>
                  <a:pt x="0" y="0"/>
                </a:lnTo>
              </a:path>
            </a:pathLst>
          </a:custGeom>
          <a:ln w="19049">
            <a:solidFill>
              <a:srgbClr val="F05A5B"/>
            </a:solidFill>
          </a:ln>
        </p:spPr>
        <p:txBody>
          <a:bodyPr wrap="square" lIns="0" tIns="0" rIns="0" bIns="0" rtlCol="0"/>
          <a:lstStyle/>
          <a:p>
            <a:endParaRPr/>
          </a:p>
        </p:txBody>
      </p:sp>
      <p:sp>
        <p:nvSpPr>
          <p:cNvPr id="64" name="bg object 64"/>
          <p:cNvSpPr/>
          <p:nvPr/>
        </p:nvSpPr>
        <p:spPr>
          <a:xfrm>
            <a:off x="1916626" y="4966147"/>
            <a:ext cx="26554" cy="5043"/>
          </a:xfrm>
          <a:custGeom>
            <a:avLst/>
            <a:gdLst/>
            <a:ahLst/>
            <a:cxnLst/>
            <a:rect l="l" t="t" r="r" b="b"/>
            <a:pathLst>
              <a:path w="29210" h="5714">
                <a:moveTo>
                  <a:pt x="28701" y="5194"/>
                </a:moveTo>
                <a:lnTo>
                  <a:pt x="0" y="0"/>
                </a:lnTo>
              </a:path>
            </a:pathLst>
          </a:custGeom>
          <a:ln w="19050">
            <a:solidFill>
              <a:srgbClr val="F05A5B"/>
            </a:solidFill>
          </a:ln>
        </p:spPr>
        <p:txBody>
          <a:bodyPr wrap="square" lIns="0" tIns="0" rIns="0" bIns="0" rtlCol="0"/>
          <a:lstStyle/>
          <a:p>
            <a:endParaRPr/>
          </a:p>
        </p:txBody>
      </p:sp>
      <p:sp>
        <p:nvSpPr>
          <p:cNvPr id="65" name="bg object 65"/>
          <p:cNvSpPr/>
          <p:nvPr/>
        </p:nvSpPr>
        <p:spPr>
          <a:xfrm>
            <a:off x="1942718" y="4966790"/>
            <a:ext cx="26554" cy="4482"/>
          </a:xfrm>
          <a:custGeom>
            <a:avLst/>
            <a:gdLst/>
            <a:ahLst/>
            <a:cxnLst/>
            <a:rect l="l" t="t" r="r" b="b"/>
            <a:pathLst>
              <a:path w="29210" h="5079">
                <a:moveTo>
                  <a:pt x="28701" y="0"/>
                </a:moveTo>
                <a:lnTo>
                  <a:pt x="0" y="4470"/>
                </a:lnTo>
              </a:path>
            </a:pathLst>
          </a:custGeom>
          <a:ln w="19050">
            <a:solidFill>
              <a:srgbClr val="F05A5B"/>
            </a:solidFill>
          </a:ln>
        </p:spPr>
        <p:txBody>
          <a:bodyPr wrap="square" lIns="0" tIns="0" rIns="0" bIns="0" rtlCol="0"/>
          <a:lstStyle/>
          <a:p>
            <a:endParaRPr/>
          </a:p>
        </p:txBody>
      </p:sp>
      <p:sp>
        <p:nvSpPr>
          <p:cNvPr id="66" name="bg object 66"/>
          <p:cNvSpPr/>
          <p:nvPr/>
        </p:nvSpPr>
        <p:spPr>
          <a:xfrm>
            <a:off x="1968811" y="4961128"/>
            <a:ext cx="26554" cy="6163"/>
          </a:xfrm>
          <a:custGeom>
            <a:avLst/>
            <a:gdLst/>
            <a:ahLst/>
            <a:cxnLst/>
            <a:rect l="l" t="t" r="r" b="b"/>
            <a:pathLst>
              <a:path w="29210" h="6985">
                <a:moveTo>
                  <a:pt x="28701" y="0"/>
                </a:moveTo>
                <a:lnTo>
                  <a:pt x="0" y="6413"/>
                </a:lnTo>
              </a:path>
            </a:pathLst>
          </a:custGeom>
          <a:ln w="19050">
            <a:solidFill>
              <a:srgbClr val="F05A5B"/>
            </a:solidFill>
          </a:ln>
        </p:spPr>
        <p:txBody>
          <a:bodyPr wrap="square" lIns="0" tIns="0" rIns="0" bIns="0" rtlCol="0"/>
          <a:lstStyle/>
          <a:p>
            <a:endParaRPr/>
          </a:p>
        </p:txBody>
      </p:sp>
      <p:sp>
        <p:nvSpPr>
          <p:cNvPr id="67" name="bg object 67"/>
          <p:cNvSpPr/>
          <p:nvPr/>
        </p:nvSpPr>
        <p:spPr>
          <a:xfrm>
            <a:off x="1994904" y="4961124"/>
            <a:ext cx="26554" cy="10085"/>
          </a:xfrm>
          <a:custGeom>
            <a:avLst/>
            <a:gdLst/>
            <a:ahLst/>
            <a:cxnLst/>
            <a:rect l="l" t="t" r="r" b="b"/>
            <a:pathLst>
              <a:path w="29210" h="11429">
                <a:moveTo>
                  <a:pt x="28701" y="11137"/>
                </a:moveTo>
                <a:lnTo>
                  <a:pt x="0" y="0"/>
                </a:lnTo>
              </a:path>
            </a:pathLst>
          </a:custGeom>
          <a:ln w="19049">
            <a:solidFill>
              <a:srgbClr val="F05A5B"/>
            </a:solidFill>
          </a:ln>
        </p:spPr>
        <p:txBody>
          <a:bodyPr wrap="square" lIns="0" tIns="0" rIns="0" bIns="0" rtlCol="0"/>
          <a:lstStyle/>
          <a:p>
            <a:endParaRPr/>
          </a:p>
        </p:txBody>
      </p:sp>
      <p:sp>
        <p:nvSpPr>
          <p:cNvPr id="68" name="bg object 68"/>
          <p:cNvSpPr/>
          <p:nvPr/>
        </p:nvSpPr>
        <p:spPr>
          <a:xfrm>
            <a:off x="2020996" y="4969791"/>
            <a:ext cx="26554" cy="1681"/>
          </a:xfrm>
          <a:custGeom>
            <a:avLst/>
            <a:gdLst/>
            <a:ahLst/>
            <a:cxnLst/>
            <a:rect l="l" t="t" r="r" b="b"/>
            <a:pathLst>
              <a:path w="29210" h="1904">
                <a:moveTo>
                  <a:pt x="28701" y="0"/>
                </a:moveTo>
                <a:lnTo>
                  <a:pt x="0" y="1320"/>
                </a:lnTo>
              </a:path>
            </a:pathLst>
          </a:custGeom>
          <a:ln w="19050">
            <a:solidFill>
              <a:srgbClr val="F05A5B"/>
            </a:solidFill>
          </a:ln>
        </p:spPr>
        <p:txBody>
          <a:bodyPr wrap="square" lIns="0" tIns="0" rIns="0" bIns="0" rtlCol="0"/>
          <a:lstStyle/>
          <a:p>
            <a:endParaRPr/>
          </a:p>
        </p:txBody>
      </p:sp>
      <p:sp>
        <p:nvSpPr>
          <p:cNvPr id="69" name="bg object 69"/>
          <p:cNvSpPr/>
          <p:nvPr/>
        </p:nvSpPr>
        <p:spPr>
          <a:xfrm>
            <a:off x="2047088" y="4966668"/>
            <a:ext cx="26554" cy="3362"/>
          </a:xfrm>
          <a:custGeom>
            <a:avLst/>
            <a:gdLst/>
            <a:ahLst/>
            <a:cxnLst/>
            <a:rect l="l" t="t" r="r" b="b"/>
            <a:pathLst>
              <a:path w="29210" h="3810">
                <a:moveTo>
                  <a:pt x="28701" y="0"/>
                </a:moveTo>
                <a:lnTo>
                  <a:pt x="0" y="3543"/>
                </a:lnTo>
              </a:path>
            </a:pathLst>
          </a:custGeom>
          <a:ln w="19049">
            <a:solidFill>
              <a:srgbClr val="F05A5B"/>
            </a:solidFill>
          </a:ln>
        </p:spPr>
        <p:txBody>
          <a:bodyPr wrap="square" lIns="0" tIns="0" rIns="0" bIns="0" rtlCol="0"/>
          <a:lstStyle/>
          <a:p>
            <a:endParaRPr/>
          </a:p>
        </p:txBody>
      </p:sp>
      <p:sp>
        <p:nvSpPr>
          <p:cNvPr id="70" name="bg object 70"/>
          <p:cNvSpPr/>
          <p:nvPr/>
        </p:nvSpPr>
        <p:spPr>
          <a:xfrm>
            <a:off x="2073181" y="4962220"/>
            <a:ext cx="26554" cy="4482"/>
          </a:xfrm>
          <a:custGeom>
            <a:avLst/>
            <a:gdLst/>
            <a:ahLst/>
            <a:cxnLst/>
            <a:rect l="l" t="t" r="r" b="b"/>
            <a:pathLst>
              <a:path w="29210" h="5079">
                <a:moveTo>
                  <a:pt x="28701" y="0"/>
                </a:moveTo>
                <a:lnTo>
                  <a:pt x="0" y="5041"/>
                </a:lnTo>
              </a:path>
            </a:pathLst>
          </a:custGeom>
          <a:ln w="19050">
            <a:solidFill>
              <a:srgbClr val="F05A5B"/>
            </a:solidFill>
          </a:ln>
        </p:spPr>
        <p:txBody>
          <a:bodyPr wrap="square" lIns="0" tIns="0" rIns="0" bIns="0" rtlCol="0"/>
          <a:lstStyle/>
          <a:p>
            <a:endParaRPr/>
          </a:p>
        </p:txBody>
      </p:sp>
      <p:sp>
        <p:nvSpPr>
          <p:cNvPr id="71" name="bg object 71"/>
          <p:cNvSpPr/>
          <p:nvPr/>
        </p:nvSpPr>
        <p:spPr>
          <a:xfrm>
            <a:off x="2099273" y="4950253"/>
            <a:ext cx="26554" cy="12326"/>
          </a:xfrm>
          <a:custGeom>
            <a:avLst/>
            <a:gdLst/>
            <a:ahLst/>
            <a:cxnLst/>
            <a:rect l="l" t="t" r="r" b="b"/>
            <a:pathLst>
              <a:path w="29210" h="13970">
                <a:moveTo>
                  <a:pt x="28701" y="0"/>
                </a:moveTo>
                <a:lnTo>
                  <a:pt x="0" y="13563"/>
                </a:lnTo>
              </a:path>
            </a:pathLst>
          </a:custGeom>
          <a:ln w="19050">
            <a:solidFill>
              <a:srgbClr val="F05A5B"/>
            </a:solidFill>
          </a:ln>
        </p:spPr>
        <p:txBody>
          <a:bodyPr wrap="square" lIns="0" tIns="0" rIns="0" bIns="0" rtlCol="0"/>
          <a:lstStyle/>
          <a:p>
            <a:endParaRPr/>
          </a:p>
        </p:txBody>
      </p:sp>
      <p:sp>
        <p:nvSpPr>
          <p:cNvPr id="72" name="bg object 72"/>
          <p:cNvSpPr/>
          <p:nvPr/>
        </p:nvSpPr>
        <p:spPr>
          <a:xfrm>
            <a:off x="2125366" y="4939781"/>
            <a:ext cx="26554" cy="10646"/>
          </a:xfrm>
          <a:custGeom>
            <a:avLst/>
            <a:gdLst/>
            <a:ahLst/>
            <a:cxnLst/>
            <a:rect l="l" t="t" r="r" b="b"/>
            <a:pathLst>
              <a:path w="29210" h="12064">
                <a:moveTo>
                  <a:pt x="28701" y="0"/>
                </a:moveTo>
                <a:lnTo>
                  <a:pt x="0" y="11861"/>
                </a:lnTo>
              </a:path>
            </a:pathLst>
          </a:custGeom>
          <a:ln w="19050">
            <a:solidFill>
              <a:srgbClr val="F05A5B"/>
            </a:solidFill>
          </a:ln>
        </p:spPr>
        <p:txBody>
          <a:bodyPr wrap="square" lIns="0" tIns="0" rIns="0" bIns="0" rtlCol="0"/>
          <a:lstStyle/>
          <a:p>
            <a:endParaRPr/>
          </a:p>
        </p:txBody>
      </p:sp>
      <p:sp>
        <p:nvSpPr>
          <p:cNvPr id="73" name="bg object 73"/>
          <p:cNvSpPr/>
          <p:nvPr/>
        </p:nvSpPr>
        <p:spPr>
          <a:xfrm>
            <a:off x="2151458" y="4939782"/>
            <a:ext cx="26554" cy="7844"/>
          </a:xfrm>
          <a:custGeom>
            <a:avLst/>
            <a:gdLst/>
            <a:ahLst/>
            <a:cxnLst/>
            <a:rect l="l" t="t" r="r" b="b"/>
            <a:pathLst>
              <a:path w="29210" h="8889">
                <a:moveTo>
                  <a:pt x="28701" y="8788"/>
                </a:moveTo>
                <a:lnTo>
                  <a:pt x="0" y="0"/>
                </a:lnTo>
              </a:path>
            </a:pathLst>
          </a:custGeom>
          <a:ln w="19050">
            <a:solidFill>
              <a:srgbClr val="F05A5B"/>
            </a:solidFill>
          </a:ln>
        </p:spPr>
        <p:txBody>
          <a:bodyPr wrap="square" lIns="0" tIns="0" rIns="0" bIns="0" rtlCol="0"/>
          <a:lstStyle/>
          <a:p>
            <a:endParaRPr/>
          </a:p>
        </p:txBody>
      </p:sp>
      <p:sp>
        <p:nvSpPr>
          <p:cNvPr id="74" name="bg object 74"/>
          <p:cNvSpPr/>
          <p:nvPr/>
        </p:nvSpPr>
        <p:spPr>
          <a:xfrm>
            <a:off x="2177551" y="4941003"/>
            <a:ext cx="26554" cy="6724"/>
          </a:xfrm>
          <a:custGeom>
            <a:avLst/>
            <a:gdLst/>
            <a:ahLst/>
            <a:cxnLst/>
            <a:rect l="l" t="t" r="r" b="b"/>
            <a:pathLst>
              <a:path w="29210" h="7620">
                <a:moveTo>
                  <a:pt x="28701" y="0"/>
                </a:moveTo>
                <a:lnTo>
                  <a:pt x="0" y="7404"/>
                </a:lnTo>
              </a:path>
            </a:pathLst>
          </a:custGeom>
          <a:ln w="19049">
            <a:solidFill>
              <a:srgbClr val="F05A5B"/>
            </a:solidFill>
          </a:ln>
        </p:spPr>
        <p:txBody>
          <a:bodyPr wrap="square" lIns="0" tIns="0" rIns="0" bIns="0" rtlCol="0"/>
          <a:lstStyle/>
          <a:p>
            <a:endParaRPr/>
          </a:p>
        </p:txBody>
      </p:sp>
      <p:sp>
        <p:nvSpPr>
          <p:cNvPr id="75" name="bg object 75"/>
          <p:cNvSpPr/>
          <p:nvPr/>
        </p:nvSpPr>
        <p:spPr>
          <a:xfrm>
            <a:off x="2203643" y="4941003"/>
            <a:ext cx="26554" cy="6163"/>
          </a:xfrm>
          <a:custGeom>
            <a:avLst/>
            <a:gdLst/>
            <a:ahLst/>
            <a:cxnLst/>
            <a:rect l="l" t="t" r="r" b="b"/>
            <a:pathLst>
              <a:path w="29210" h="6985">
                <a:moveTo>
                  <a:pt x="28701" y="6362"/>
                </a:moveTo>
                <a:lnTo>
                  <a:pt x="0" y="0"/>
                </a:lnTo>
              </a:path>
            </a:pathLst>
          </a:custGeom>
          <a:ln w="19050">
            <a:solidFill>
              <a:srgbClr val="F05A5B"/>
            </a:solidFill>
          </a:ln>
        </p:spPr>
        <p:txBody>
          <a:bodyPr wrap="square" lIns="0" tIns="0" rIns="0" bIns="0" rtlCol="0"/>
          <a:lstStyle/>
          <a:p>
            <a:endParaRPr/>
          </a:p>
        </p:txBody>
      </p:sp>
      <p:sp>
        <p:nvSpPr>
          <p:cNvPr id="76" name="bg object 76"/>
          <p:cNvSpPr/>
          <p:nvPr/>
        </p:nvSpPr>
        <p:spPr>
          <a:xfrm>
            <a:off x="2229736" y="4946617"/>
            <a:ext cx="26554" cy="6163"/>
          </a:xfrm>
          <a:custGeom>
            <a:avLst/>
            <a:gdLst/>
            <a:ahLst/>
            <a:cxnLst/>
            <a:rect l="l" t="t" r="r" b="b"/>
            <a:pathLst>
              <a:path w="29210" h="6985">
                <a:moveTo>
                  <a:pt x="28701" y="6692"/>
                </a:moveTo>
                <a:lnTo>
                  <a:pt x="0" y="0"/>
                </a:lnTo>
              </a:path>
            </a:pathLst>
          </a:custGeom>
          <a:ln w="19050">
            <a:solidFill>
              <a:srgbClr val="F05A5B"/>
            </a:solidFill>
          </a:ln>
        </p:spPr>
        <p:txBody>
          <a:bodyPr wrap="square" lIns="0" tIns="0" rIns="0" bIns="0" rtlCol="0"/>
          <a:lstStyle/>
          <a:p>
            <a:endParaRPr/>
          </a:p>
        </p:txBody>
      </p:sp>
      <p:sp>
        <p:nvSpPr>
          <p:cNvPr id="77" name="bg object 77"/>
          <p:cNvSpPr/>
          <p:nvPr/>
        </p:nvSpPr>
        <p:spPr>
          <a:xfrm>
            <a:off x="2255828" y="4942804"/>
            <a:ext cx="26554" cy="10085"/>
          </a:xfrm>
          <a:custGeom>
            <a:avLst/>
            <a:gdLst/>
            <a:ahLst/>
            <a:cxnLst/>
            <a:rect l="l" t="t" r="r" b="b"/>
            <a:pathLst>
              <a:path w="29210" h="11429">
                <a:moveTo>
                  <a:pt x="28701" y="0"/>
                </a:moveTo>
                <a:lnTo>
                  <a:pt x="0" y="11010"/>
                </a:lnTo>
              </a:path>
            </a:pathLst>
          </a:custGeom>
          <a:ln w="19050">
            <a:solidFill>
              <a:srgbClr val="F05A5B"/>
            </a:solidFill>
          </a:ln>
        </p:spPr>
        <p:txBody>
          <a:bodyPr wrap="square" lIns="0" tIns="0" rIns="0" bIns="0" rtlCol="0"/>
          <a:lstStyle/>
          <a:p>
            <a:endParaRPr/>
          </a:p>
        </p:txBody>
      </p:sp>
      <p:sp>
        <p:nvSpPr>
          <p:cNvPr id="78" name="bg object 78"/>
          <p:cNvSpPr/>
          <p:nvPr/>
        </p:nvSpPr>
        <p:spPr>
          <a:xfrm>
            <a:off x="2281921" y="4942357"/>
            <a:ext cx="26554" cy="560"/>
          </a:xfrm>
          <a:custGeom>
            <a:avLst/>
            <a:gdLst/>
            <a:ahLst/>
            <a:cxnLst/>
            <a:rect l="l" t="t" r="r" b="b"/>
            <a:pathLst>
              <a:path w="29210" h="635">
                <a:moveTo>
                  <a:pt x="28701" y="0"/>
                </a:moveTo>
                <a:lnTo>
                  <a:pt x="0" y="507"/>
                </a:lnTo>
              </a:path>
            </a:pathLst>
          </a:custGeom>
          <a:ln w="19050">
            <a:solidFill>
              <a:srgbClr val="F05A5B"/>
            </a:solidFill>
          </a:ln>
        </p:spPr>
        <p:txBody>
          <a:bodyPr wrap="square" lIns="0" tIns="0" rIns="0" bIns="0" rtlCol="0"/>
          <a:lstStyle/>
          <a:p>
            <a:endParaRPr/>
          </a:p>
        </p:txBody>
      </p:sp>
      <p:sp>
        <p:nvSpPr>
          <p:cNvPr id="79" name="bg object 79"/>
          <p:cNvSpPr/>
          <p:nvPr/>
        </p:nvSpPr>
        <p:spPr>
          <a:xfrm>
            <a:off x="2308012" y="4930619"/>
            <a:ext cx="26554" cy="11766"/>
          </a:xfrm>
          <a:custGeom>
            <a:avLst/>
            <a:gdLst/>
            <a:ahLst/>
            <a:cxnLst/>
            <a:rect l="l" t="t" r="r" b="b"/>
            <a:pathLst>
              <a:path w="29210" h="13335">
                <a:moveTo>
                  <a:pt x="28701" y="0"/>
                </a:moveTo>
                <a:lnTo>
                  <a:pt x="0" y="13296"/>
                </a:lnTo>
              </a:path>
            </a:pathLst>
          </a:custGeom>
          <a:ln w="19049">
            <a:solidFill>
              <a:srgbClr val="F05A5B"/>
            </a:solidFill>
          </a:ln>
        </p:spPr>
        <p:txBody>
          <a:bodyPr wrap="square" lIns="0" tIns="0" rIns="0" bIns="0" rtlCol="0"/>
          <a:lstStyle/>
          <a:p>
            <a:endParaRPr/>
          </a:p>
        </p:txBody>
      </p:sp>
      <p:sp>
        <p:nvSpPr>
          <p:cNvPr id="80" name="bg object 80"/>
          <p:cNvSpPr/>
          <p:nvPr/>
        </p:nvSpPr>
        <p:spPr>
          <a:xfrm>
            <a:off x="2334105" y="4930612"/>
            <a:ext cx="26554" cy="3362"/>
          </a:xfrm>
          <a:custGeom>
            <a:avLst/>
            <a:gdLst/>
            <a:ahLst/>
            <a:cxnLst/>
            <a:rect l="l" t="t" r="r" b="b"/>
            <a:pathLst>
              <a:path w="29210" h="3810">
                <a:moveTo>
                  <a:pt x="28701" y="3390"/>
                </a:moveTo>
                <a:lnTo>
                  <a:pt x="0" y="0"/>
                </a:lnTo>
              </a:path>
            </a:pathLst>
          </a:custGeom>
          <a:ln w="19050">
            <a:solidFill>
              <a:srgbClr val="F05A5B"/>
            </a:solidFill>
          </a:ln>
        </p:spPr>
        <p:txBody>
          <a:bodyPr wrap="square" lIns="0" tIns="0" rIns="0" bIns="0" rtlCol="0"/>
          <a:lstStyle/>
          <a:p>
            <a:endParaRPr/>
          </a:p>
        </p:txBody>
      </p:sp>
      <p:sp>
        <p:nvSpPr>
          <p:cNvPr id="81" name="bg object 81"/>
          <p:cNvSpPr/>
          <p:nvPr/>
        </p:nvSpPr>
        <p:spPr>
          <a:xfrm>
            <a:off x="2360198" y="4930978"/>
            <a:ext cx="26554" cy="2801"/>
          </a:xfrm>
          <a:custGeom>
            <a:avLst/>
            <a:gdLst/>
            <a:ahLst/>
            <a:cxnLst/>
            <a:rect l="l" t="t" r="r" b="b"/>
            <a:pathLst>
              <a:path w="29210" h="3175">
                <a:moveTo>
                  <a:pt x="28701" y="0"/>
                </a:moveTo>
                <a:lnTo>
                  <a:pt x="0" y="2971"/>
                </a:lnTo>
              </a:path>
            </a:pathLst>
          </a:custGeom>
          <a:ln w="19049">
            <a:solidFill>
              <a:srgbClr val="F05A5B"/>
            </a:solidFill>
          </a:ln>
        </p:spPr>
        <p:txBody>
          <a:bodyPr wrap="square" lIns="0" tIns="0" rIns="0" bIns="0" rtlCol="0"/>
          <a:lstStyle/>
          <a:p>
            <a:endParaRPr/>
          </a:p>
        </p:txBody>
      </p:sp>
      <p:sp>
        <p:nvSpPr>
          <p:cNvPr id="82" name="bg object 82"/>
          <p:cNvSpPr/>
          <p:nvPr/>
        </p:nvSpPr>
        <p:spPr>
          <a:xfrm>
            <a:off x="2386289" y="4930984"/>
            <a:ext cx="26554" cy="5603"/>
          </a:xfrm>
          <a:custGeom>
            <a:avLst/>
            <a:gdLst/>
            <a:ahLst/>
            <a:cxnLst/>
            <a:rect l="l" t="t" r="r" b="b"/>
            <a:pathLst>
              <a:path w="29210" h="6350">
                <a:moveTo>
                  <a:pt x="28701" y="6172"/>
                </a:moveTo>
                <a:lnTo>
                  <a:pt x="0" y="0"/>
                </a:lnTo>
              </a:path>
            </a:pathLst>
          </a:custGeom>
          <a:ln w="19050">
            <a:solidFill>
              <a:srgbClr val="F05A5B"/>
            </a:solidFill>
          </a:ln>
        </p:spPr>
        <p:txBody>
          <a:bodyPr wrap="square" lIns="0" tIns="0" rIns="0" bIns="0" rtlCol="0"/>
          <a:lstStyle/>
          <a:p>
            <a:endParaRPr/>
          </a:p>
        </p:txBody>
      </p:sp>
      <p:sp>
        <p:nvSpPr>
          <p:cNvPr id="83" name="bg object 83"/>
          <p:cNvSpPr/>
          <p:nvPr/>
        </p:nvSpPr>
        <p:spPr>
          <a:xfrm>
            <a:off x="2412382" y="4924268"/>
            <a:ext cx="26554" cy="12326"/>
          </a:xfrm>
          <a:custGeom>
            <a:avLst/>
            <a:gdLst/>
            <a:ahLst/>
            <a:cxnLst/>
            <a:rect l="l" t="t" r="r" b="b"/>
            <a:pathLst>
              <a:path w="29210" h="13970">
                <a:moveTo>
                  <a:pt x="28701" y="0"/>
                </a:moveTo>
                <a:lnTo>
                  <a:pt x="0" y="13779"/>
                </a:lnTo>
              </a:path>
            </a:pathLst>
          </a:custGeom>
          <a:ln w="19050">
            <a:solidFill>
              <a:srgbClr val="F05A5B"/>
            </a:solidFill>
          </a:ln>
        </p:spPr>
        <p:txBody>
          <a:bodyPr wrap="square" lIns="0" tIns="0" rIns="0" bIns="0" rtlCol="0"/>
          <a:lstStyle/>
          <a:p>
            <a:endParaRPr/>
          </a:p>
        </p:txBody>
      </p:sp>
      <p:sp>
        <p:nvSpPr>
          <p:cNvPr id="84" name="bg object 84"/>
          <p:cNvSpPr/>
          <p:nvPr/>
        </p:nvSpPr>
        <p:spPr>
          <a:xfrm>
            <a:off x="2438475" y="4924151"/>
            <a:ext cx="26554" cy="560"/>
          </a:xfrm>
          <a:custGeom>
            <a:avLst/>
            <a:gdLst/>
            <a:ahLst/>
            <a:cxnLst/>
            <a:rect l="l" t="t" r="r" b="b"/>
            <a:pathLst>
              <a:path w="29210" h="635">
                <a:moveTo>
                  <a:pt x="28701" y="0"/>
                </a:moveTo>
                <a:lnTo>
                  <a:pt x="0" y="126"/>
                </a:lnTo>
              </a:path>
            </a:pathLst>
          </a:custGeom>
          <a:ln w="19050">
            <a:solidFill>
              <a:srgbClr val="F05A5B"/>
            </a:solidFill>
          </a:ln>
        </p:spPr>
        <p:txBody>
          <a:bodyPr wrap="square" lIns="0" tIns="0" rIns="0" bIns="0" rtlCol="0"/>
          <a:lstStyle/>
          <a:p>
            <a:endParaRPr/>
          </a:p>
        </p:txBody>
      </p:sp>
      <p:sp>
        <p:nvSpPr>
          <p:cNvPr id="85" name="bg object 85"/>
          <p:cNvSpPr/>
          <p:nvPr/>
        </p:nvSpPr>
        <p:spPr>
          <a:xfrm>
            <a:off x="2464568" y="4915312"/>
            <a:ext cx="26554" cy="8965"/>
          </a:xfrm>
          <a:custGeom>
            <a:avLst/>
            <a:gdLst/>
            <a:ahLst/>
            <a:cxnLst/>
            <a:rect l="l" t="t" r="r" b="b"/>
            <a:pathLst>
              <a:path w="29210" h="10160">
                <a:moveTo>
                  <a:pt x="28701" y="0"/>
                </a:moveTo>
                <a:lnTo>
                  <a:pt x="0" y="10020"/>
                </a:lnTo>
              </a:path>
            </a:pathLst>
          </a:custGeom>
          <a:ln w="19050">
            <a:solidFill>
              <a:srgbClr val="F05A5B"/>
            </a:solidFill>
          </a:ln>
        </p:spPr>
        <p:txBody>
          <a:bodyPr wrap="square" lIns="0" tIns="0" rIns="0" bIns="0" rtlCol="0"/>
          <a:lstStyle/>
          <a:p>
            <a:endParaRPr/>
          </a:p>
        </p:txBody>
      </p:sp>
      <p:sp>
        <p:nvSpPr>
          <p:cNvPr id="86" name="bg object 86"/>
          <p:cNvSpPr/>
          <p:nvPr/>
        </p:nvSpPr>
        <p:spPr>
          <a:xfrm>
            <a:off x="2490659" y="4914382"/>
            <a:ext cx="26554" cy="1121"/>
          </a:xfrm>
          <a:custGeom>
            <a:avLst/>
            <a:gdLst/>
            <a:ahLst/>
            <a:cxnLst/>
            <a:rect l="l" t="t" r="r" b="b"/>
            <a:pathLst>
              <a:path w="29210" h="1270">
                <a:moveTo>
                  <a:pt x="28701" y="0"/>
                </a:moveTo>
                <a:lnTo>
                  <a:pt x="0" y="1054"/>
                </a:lnTo>
              </a:path>
            </a:pathLst>
          </a:custGeom>
          <a:ln w="19050">
            <a:solidFill>
              <a:srgbClr val="F05A5B"/>
            </a:solidFill>
          </a:ln>
        </p:spPr>
        <p:txBody>
          <a:bodyPr wrap="square" lIns="0" tIns="0" rIns="0" bIns="0" rtlCol="0"/>
          <a:lstStyle/>
          <a:p>
            <a:endParaRPr/>
          </a:p>
        </p:txBody>
      </p:sp>
      <p:sp>
        <p:nvSpPr>
          <p:cNvPr id="87" name="bg object 87"/>
          <p:cNvSpPr/>
          <p:nvPr/>
        </p:nvSpPr>
        <p:spPr>
          <a:xfrm>
            <a:off x="2516752" y="4910105"/>
            <a:ext cx="26554" cy="4482"/>
          </a:xfrm>
          <a:custGeom>
            <a:avLst/>
            <a:gdLst/>
            <a:ahLst/>
            <a:cxnLst/>
            <a:rect l="l" t="t" r="r" b="b"/>
            <a:pathLst>
              <a:path w="29210" h="5079">
                <a:moveTo>
                  <a:pt x="28701" y="0"/>
                </a:moveTo>
                <a:lnTo>
                  <a:pt x="0" y="4851"/>
                </a:lnTo>
              </a:path>
            </a:pathLst>
          </a:custGeom>
          <a:ln w="19050">
            <a:solidFill>
              <a:srgbClr val="F05A5B"/>
            </a:solidFill>
          </a:ln>
        </p:spPr>
        <p:txBody>
          <a:bodyPr wrap="square" lIns="0" tIns="0" rIns="0" bIns="0" rtlCol="0"/>
          <a:lstStyle/>
          <a:p>
            <a:endParaRPr/>
          </a:p>
        </p:txBody>
      </p:sp>
      <p:sp>
        <p:nvSpPr>
          <p:cNvPr id="88" name="bg object 88"/>
          <p:cNvSpPr/>
          <p:nvPr/>
        </p:nvSpPr>
        <p:spPr>
          <a:xfrm>
            <a:off x="2542845" y="4905435"/>
            <a:ext cx="26554" cy="5043"/>
          </a:xfrm>
          <a:custGeom>
            <a:avLst/>
            <a:gdLst/>
            <a:ahLst/>
            <a:cxnLst/>
            <a:rect l="l" t="t" r="r" b="b"/>
            <a:pathLst>
              <a:path w="29210" h="5714">
                <a:moveTo>
                  <a:pt x="28701" y="0"/>
                </a:moveTo>
                <a:lnTo>
                  <a:pt x="0" y="5295"/>
                </a:lnTo>
              </a:path>
            </a:pathLst>
          </a:custGeom>
          <a:ln w="19050">
            <a:solidFill>
              <a:srgbClr val="F05A5B"/>
            </a:solidFill>
          </a:ln>
        </p:spPr>
        <p:txBody>
          <a:bodyPr wrap="square" lIns="0" tIns="0" rIns="0" bIns="0" rtlCol="0"/>
          <a:lstStyle/>
          <a:p>
            <a:endParaRPr/>
          </a:p>
        </p:txBody>
      </p:sp>
      <p:sp>
        <p:nvSpPr>
          <p:cNvPr id="89" name="bg object 89"/>
          <p:cNvSpPr/>
          <p:nvPr/>
        </p:nvSpPr>
        <p:spPr>
          <a:xfrm>
            <a:off x="2568938" y="4905440"/>
            <a:ext cx="26554" cy="10646"/>
          </a:xfrm>
          <a:custGeom>
            <a:avLst/>
            <a:gdLst/>
            <a:ahLst/>
            <a:cxnLst/>
            <a:rect l="l" t="t" r="r" b="b"/>
            <a:pathLst>
              <a:path w="29210" h="12064">
                <a:moveTo>
                  <a:pt x="28701" y="11493"/>
                </a:moveTo>
                <a:lnTo>
                  <a:pt x="0" y="0"/>
                </a:lnTo>
              </a:path>
            </a:pathLst>
          </a:custGeom>
          <a:ln w="19050">
            <a:solidFill>
              <a:srgbClr val="F05A5B"/>
            </a:solidFill>
          </a:ln>
        </p:spPr>
        <p:txBody>
          <a:bodyPr wrap="square" lIns="0" tIns="0" rIns="0" bIns="0" rtlCol="0"/>
          <a:lstStyle/>
          <a:p>
            <a:endParaRPr/>
          </a:p>
        </p:txBody>
      </p:sp>
      <p:sp>
        <p:nvSpPr>
          <p:cNvPr id="90" name="bg object 90"/>
          <p:cNvSpPr/>
          <p:nvPr/>
        </p:nvSpPr>
        <p:spPr>
          <a:xfrm>
            <a:off x="2595029" y="4915118"/>
            <a:ext cx="26554" cy="560"/>
          </a:xfrm>
          <a:custGeom>
            <a:avLst/>
            <a:gdLst/>
            <a:ahLst/>
            <a:cxnLst/>
            <a:rect l="l" t="t" r="r" b="b"/>
            <a:pathLst>
              <a:path w="29210" h="635">
                <a:moveTo>
                  <a:pt x="28701" y="0"/>
                </a:moveTo>
                <a:lnTo>
                  <a:pt x="0" y="520"/>
                </a:lnTo>
              </a:path>
            </a:pathLst>
          </a:custGeom>
          <a:ln w="19050">
            <a:solidFill>
              <a:srgbClr val="F05A5B"/>
            </a:solidFill>
          </a:ln>
        </p:spPr>
        <p:txBody>
          <a:bodyPr wrap="square" lIns="0" tIns="0" rIns="0" bIns="0" rtlCol="0"/>
          <a:lstStyle/>
          <a:p>
            <a:endParaRPr/>
          </a:p>
        </p:txBody>
      </p:sp>
      <p:sp>
        <p:nvSpPr>
          <p:cNvPr id="91" name="bg object 91"/>
          <p:cNvSpPr/>
          <p:nvPr/>
        </p:nvSpPr>
        <p:spPr>
          <a:xfrm>
            <a:off x="2621121" y="4913002"/>
            <a:ext cx="26554" cy="2241"/>
          </a:xfrm>
          <a:custGeom>
            <a:avLst/>
            <a:gdLst/>
            <a:ahLst/>
            <a:cxnLst/>
            <a:rect l="l" t="t" r="r" b="b"/>
            <a:pathLst>
              <a:path w="29210" h="2539">
                <a:moveTo>
                  <a:pt x="28701" y="0"/>
                </a:moveTo>
                <a:lnTo>
                  <a:pt x="0" y="2400"/>
                </a:lnTo>
              </a:path>
            </a:pathLst>
          </a:custGeom>
          <a:ln w="19050">
            <a:solidFill>
              <a:srgbClr val="F05A5B"/>
            </a:solidFill>
          </a:ln>
        </p:spPr>
        <p:txBody>
          <a:bodyPr wrap="square" lIns="0" tIns="0" rIns="0" bIns="0" rtlCol="0"/>
          <a:lstStyle/>
          <a:p>
            <a:endParaRPr/>
          </a:p>
        </p:txBody>
      </p:sp>
      <p:sp>
        <p:nvSpPr>
          <p:cNvPr id="92" name="bg object 92"/>
          <p:cNvSpPr/>
          <p:nvPr/>
        </p:nvSpPr>
        <p:spPr>
          <a:xfrm>
            <a:off x="2647214" y="4904794"/>
            <a:ext cx="26554" cy="8404"/>
          </a:xfrm>
          <a:custGeom>
            <a:avLst/>
            <a:gdLst/>
            <a:ahLst/>
            <a:cxnLst/>
            <a:rect l="l" t="t" r="r" b="b"/>
            <a:pathLst>
              <a:path w="29210" h="9525">
                <a:moveTo>
                  <a:pt x="28701" y="0"/>
                </a:moveTo>
                <a:lnTo>
                  <a:pt x="0" y="9296"/>
                </a:lnTo>
              </a:path>
            </a:pathLst>
          </a:custGeom>
          <a:ln w="19050">
            <a:solidFill>
              <a:srgbClr val="F05A5B"/>
            </a:solidFill>
          </a:ln>
        </p:spPr>
        <p:txBody>
          <a:bodyPr wrap="square" lIns="0" tIns="0" rIns="0" bIns="0" rtlCol="0"/>
          <a:lstStyle/>
          <a:p>
            <a:endParaRPr/>
          </a:p>
        </p:txBody>
      </p:sp>
      <p:sp>
        <p:nvSpPr>
          <p:cNvPr id="93" name="bg object 93"/>
          <p:cNvSpPr/>
          <p:nvPr/>
        </p:nvSpPr>
        <p:spPr>
          <a:xfrm>
            <a:off x="2673306" y="4895693"/>
            <a:ext cx="26554" cy="9525"/>
          </a:xfrm>
          <a:custGeom>
            <a:avLst/>
            <a:gdLst/>
            <a:ahLst/>
            <a:cxnLst/>
            <a:rect l="l" t="t" r="r" b="b"/>
            <a:pathLst>
              <a:path w="29210" h="10795">
                <a:moveTo>
                  <a:pt x="28701" y="0"/>
                </a:moveTo>
                <a:lnTo>
                  <a:pt x="0" y="10312"/>
                </a:lnTo>
              </a:path>
            </a:pathLst>
          </a:custGeom>
          <a:ln w="19050">
            <a:solidFill>
              <a:srgbClr val="F05A5B"/>
            </a:solidFill>
          </a:ln>
        </p:spPr>
        <p:txBody>
          <a:bodyPr wrap="square" lIns="0" tIns="0" rIns="0" bIns="0" rtlCol="0"/>
          <a:lstStyle/>
          <a:p>
            <a:endParaRPr/>
          </a:p>
        </p:txBody>
      </p:sp>
      <p:sp>
        <p:nvSpPr>
          <p:cNvPr id="94" name="bg object 94"/>
          <p:cNvSpPr/>
          <p:nvPr/>
        </p:nvSpPr>
        <p:spPr>
          <a:xfrm>
            <a:off x="2699398" y="4883887"/>
            <a:ext cx="26554" cy="12326"/>
          </a:xfrm>
          <a:custGeom>
            <a:avLst/>
            <a:gdLst/>
            <a:ahLst/>
            <a:cxnLst/>
            <a:rect l="l" t="t" r="r" b="b"/>
            <a:pathLst>
              <a:path w="29210" h="13970">
                <a:moveTo>
                  <a:pt x="28701" y="0"/>
                </a:moveTo>
                <a:lnTo>
                  <a:pt x="0" y="13385"/>
                </a:lnTo>
              </a:path>
            </a:pathLst>
          </a:custGeom>
          <a:ln w="19049">
            <a:solidFill>
              <a:srgbClr val="F05A5B"/>
            </a:solidFill>
          </a:ln>
        </p:spPr>
        <p:txBody>
          <a:bodyPr wrap="square" lIns="0" tIns="0" rIns="0" bIns="0" rtlCol="0"/>
          <a:lstStyle/>
          <a:p>
            <a:endParaRPr/>
          </a:p>
        </p:txBody>
      </p:sp>
      <p:sp>
        <p:nvSpPr>
          <p:cNvPr id="95" name="bg object 95"/>
          <p:cNvSpPr/>
          <p:nvPr/>
        </p:nvSpPr>
        <p:spPr>
          <a:xfrm>
            <a:off x="2725491" y="4876774"/>
            <a:ext cx="26554" cy="7284"/>
          </a:xfrm>
          <a:custGeom>
            <a:avLst/>
            <a:gdLst/>
            <a:ahLst/>
            <a:cxnLst/>
            <a:rect l="l" t="t" r="r" b="b"/>
            <a:pathLst>
              <a:path w="29210" h="8254">
                <a:moveTo>
                  <a:pt x="28701" y="0"/>
                </a:moveTo>
                <a:lnTo>
                  <a:pt x="0" y="8064"/>
                </a:lnTo>
              </a:path>
            </a:pathLst>
          </a:custGeom>
          <a:ln w="19050">
            <a:solidFill>
              <a:srgbClr val="F05A5B"/>
            </a:solidFill>
          </a:ln>
        </p:spPr>
        <p:txBody>
          <a:bodyPr wrap="square" lIns="0" tIns="0" rIns="0" bIns="0" rtlCol="0"/>
          <a:lstStyle/>
          <a:p>
            <a:endParaRPr/>
          </a:p>
        </p:txBody>
      </p:sp>
      <p:sp>
        <p:nvSpPr>
          <p:cNvPr id="96" name="bg object 96"/>
          <p:cNvSpPr/>
          <p:nvPr/>
        </p:nvSpPr>
        <p:spPr>
          <a:xfrm>
            <a:off x="2751584" y="4871425"/>
            <a:ext cx="26554" cy="5603"/>
          </a:xfrm>
          <a:custGeom>
            <a:avLst/>
            <a:gdLst/>
            <a:ahLst/>
            <a:cxnLst/>
            <a:rect l="l" t="t" r="r" b="b"/>
            <a:pathLst>
              <a:path w="29210" h="6350">
                <a:moveTo>
                  <a:pt x="28701" y="0"/>
                </a:moveTo>
                <a:lnTo>
                  <a:pt x="0" y="6057"/>
                </a:lnTo>
              </a:path>
            </a:pathLst>
          </a:custGeom>
          <a:ln w="19050">
            <a:solidFill>
              <a:srgbClr val="F05A5B"/>
            </a:solidFill>
          </a:ln>
        </p:spPr>
        <p:txBody>
          <a:bodyPr wrap="square" lIns="0" tIns="0" rIns="0" bIns="0" rtlCol="0"/>
          <a:lstStyle/>
          <a:p>
            <a:endParaRPr/>
          </a:p>
        </p:txBody>
      </p:sp>
      <p:sp>
        <p:nvSpPr>
          <p:cNvPr id="97" name="bg object 97"/>
          <p:cNvSpPr/>
          <p:nvPr/>
        </p:nvSpPr>
        <p:spPr>
          <a:xfrm>
            <a:off x="2777676" y="4865581"/>
            <a:ext cx="26554" cy="6163"/>
          </a:xfrm>
          <a:custGeom>
            <a:avLst/>
            <a:gdLst/>
            <a:ahLst/>
            <a:cxnLst/>
            <a:rect l="l" t="t" r="r" b="b"/>
            <a:pathLst>
              <a:path w="29210" h="6985">
                <a:moveTo>
                  <a:pt x="28701" y="0"/>
                </a:moveTo>
                <a:lnTo>
                  <a:pt x="0" y="6629"/>
                </a:lnTo>
              </a:path>
            </a:pathLst>
          </a:custGeom>
          <a:ln w="19049">
            <a:solidFill>
              <a:srgbClr val="F05A5B"/>
            </a:solidFill>
          </a:ln>
        </p:spPr>
        <p:txBody>
          <a:bodyPr wrap="square" lIns="0" tIns="0" rIns="0" bIns="0" rtlCol="0"/>
          <a:lstStyle/>
          <a:p>
            <a:endParaRPr/>
          </a:p>
        </p:txBody>
      </p:sp>
      <p:sp>
        <p:nvSpPr>
          <p:cNvPr id="98" name="bg object 98"/>
          <p:cNvSpPr/>
          <p:nvPr/>
        </p:nvSpPr>
        <p:spPr>
          <a:xfrm>
            <a:off x="2803768" y="4865579"/>
            <a:ext cx="26554" cy="7844"/>
          </a:xfrm>
          <a:custGeom>
            <a:avLst/>
            <a:gdLst/>
            <a:ahLst/>
            <a:cxnLst/>
            <a:rect l="l" t="t" r="r" b="b"/>
            <a:pathLst>
              <a:path w="29210" h="8889">
                <a:moveTo>
                  <a:pt x="28701" y="8699"/>
                </a:moveTo>
                <a:lnTo>
                  <a:pt x="0" y="0"/>
                </a:lnTo>
              </a:path>
            </a:pathLst>
          </a:custGeom>
          <a:ln w="19050">
            <a:solidFill>
              <a:srgbClr val="F05A5B"/>
            </a:solidFill>
          </a:ln>
        </p:spPr>
        <p:txBody>
          <a:bodyPr wrap="square" lIns="0" tIns="0" rIns="0" bIns="0" rtlCol="0"/>
          <a:lstStyle/>
          <a:p>
            <a:endParaRPr/>
          </a:p>
        </p:txBody>
      </p:sp>
      <p:sp>
        <p:nvSpPr>
          <p:cNvPr id="99" name="bg object 99"/>
          <p:cNvSpPr/>
          <p:nvPr/>
        </p:nvSpPr>
        <p:spPr>
          <a:xfrm>
            <a:off x="2829861" y="4868953"/>
            <a:ext cx="26554" cy="4482"/>
          </a:xfrm>
          <a:custGeom>
            <a:avLst/>
            <a:gdLst/>
            <a:ahLst/>
            <a:cxnLst/>
            <a:rect l="l" t="t" r="r" b="b"/>
            <a:pathLst>
              <a:path w="29210" h="5079">
                <a:moveTo>
                  <a:pt x="28701" y="0"/>
                </a:moveTo>
                <a:lnTo>
                  <a:pt x="0" y="4876"/>
                </a:lnTo>
              </a:path>
            </a:pathLst>
          </a:custGeom>
          <a:ln w="19050">
            <a:solidFill>
              <a:srgbClr val="F05A5B"/>
            </a:solidFill>
          </a:ln>
        </p:spPr>
        <p:txBody>
          <a:bodyPr wrap="square" lIns="0" tIns="0" rIns="0" bIns="0" rtlCol="0"/>
          <a:lstStyle/>
          <a:p>
            <a:endParaRPr/>
          </a:p>
        </p:txBody>
      </p:sp>
      <p:sp>
        <p:nvSpPr>
          <p:cNvPr id="100" name="bg object 100"/>
          <p:cNvSpPr/>
          <p:nvPr/>
        </p:nvSpPr>
        <p:spPr>
          <a:xfrm>
            <a:off x="2855953" y="4851720"/>
            <a:ext cx="26554" cy="17369"/>
          </a:xfrm>
          <a:custGeom>
            <a:avLst/>
            <a:gdLst/>
            <a:ahLst/>
            <a:cxnLst/>
            <a:rect l="l" t="t" r="r" b="b"/>
            <a:pathLst>
              <a:path w="29210" h="19685">
                <a:moveTo>
                  <a:pt x="28701" y="0"/>
                </a:moveTo>
                <a:lnTo>
                  <a:pt x="0" y="19532"/>
                </a:lnTo>
              </a:path>
            </a:pathLst>
          </a:custGeom>
          <a:ln w="19050">
            <a:solidFill>
              <a:srgbClr val="F05A5B"/>
            </a:solidFill>
          </a:ln>
        </p:spPr>
        <p:txBody>
          <a:bodyPr wrap="square" lIns="0" tIns="0" rIns="0" bIns="0" rtlCol="0"/>
          <a:lstStyle/>
          <a:p>
            <a:endParaRPr/>
          </a:p>
        </p:txBody>
      </p:sp>
      <p:sp>
        <p:nvSpPr>
          <p:cNvPr id="101" name="bg object 101"/>
          <p:cNvSpPr/>
          <p:nvPr/>
        </p:nvSpPr>
        <p:spPr>
          <a:xfrm>
            <a:off x="2882046" y="4837543"/>
            <a:ext cx="26554" cy="14568"/>
          </a:xfrm>
          <a:custGeom>
            <a:avLst/>
            <a:gdLst/>
            <a:ahLst/>
            <a:cxnLst/>
            <a:rect l="l" t="t" r="r" b="b"/>
            <a:pathLst>
              <a:path w="29210" h="16510">
                <a:moveTo>
                  <a:pt x="28701" y="0"/>
                </a:moveTo>
                <a:lnTo>
                  <a:pt x="0" y="16065"/>
                </a:lnTo>
              </a:path>
            </a:pathLst>
          </a:custGeom>
          <a:ln w="19050">
            <a:solidFill>
              <a:srgbClr val="F05A5B"/>
            </a:solidFill>
          </a:ln>
        </p:spPr>
        <p:txBody>
          <a:bodyPr wrap="square" lIns="0" tIns="0" rIns="0" bIns="0" rtlCol="0"/>
          <a:lstStyle/>
          <a:p>
            <a:endParaRPr/>
          </a:p>
        </p:txBody>
      </p:sp>
      <p:sp>
        <p:nvSpPr>
          <p:cNvPr id="102" name="bg object 102"/>
          <p:cNvSpPr/>
          <p:nvPr/>
        </p:nvSpPr>
        <p:spPr>
          <a:xfrm>
            <a:off x="2908138" y="4837546"/>
            <a:ext cx="26554" cy="7284"/>
          </a:xfrm>
          <a:custGeom>
            <a:avLst/>
            <a:gdLst/>
            <a:ahLst/>
            <a:cxnLst/>
            <a:rect l="l" t="t" r="r" b="b"/>
            <a:pathLst>
              <a:path w="29210" h="8254">
                <a:moveTo>
                  <a:pt x="28701" y="7912"/>
                </a:moveTo>
                <a:lnTo>
                  <a:pt x="0" y="0"/>
                </a:lnTo>
              </a:path>
            </a:pathLst>
          </a:custGeom>
          <a:ln w="19050">
            <a:solidFill>
              <a:srgbClr val="F05A5B"/>
            </a:solidFill>
          </a:ln>
        </p:spPr>
        <p:txBody>
          <a:bodyPr wrap="square" lIns="0" tIns="0" rIns="0" bIns="0" rtlCol="0"/>
          <a:lstStyle/>
          <a:p>
            <a:endParaRPr/>
          </a:p>
        </p:txBody>
      </p:sp>
      <p:sp>
        <p:nvSpPr>
          <p:cNvPr id="103" name="bg object 103"/>
          <p:cNvSpPr/>
          <p:nvPr/>
        </p:nvSpPr>
        <p:spPr>
          <a:xfrm>
            <a:off x="2934229" y="4844528"/>
            <a:ext cx="26554" cy="12886"/>
          </a:xfrm>
          <a:custGeom>
            <a:avLst/>
            <a:gdLst/>
            <a:ahLst/>
            <a:cxnLst/>
            <a:rect l="l" t="t" r="r" b="b"/>
            <a:pathLst>
              <a:path w="29210" h="14604">
                <a:moveTo>
                  <a:pt x="28701" y="14528"/>
                </a:moveTo>
                <a:lnTo>
                  <a:pt x="0" y="0"/>
                </a:lnTo>
              </a:path>
            </a:pathLst>
          </a:custGeom>
          <a:ln w="19050">
            <a:solidFill>
              <a:srgbClr val="F05A5B"/>
            </a:solidFill>
          </a:ln>
        </p:spPr>
        <p:txBody>
          <a:bodyPr wrap="square" lIns="0" tIns="0" rIns="0" bIns="0" rtlCol="0"/>
          <a:lstStyle/>
          <a:p>
            <a:endParaRPr/>
          </a:p>
        </p:txBody>
      </p:sp>
      <p:sp>
        <p:nvSpPr>
          <p:cNvPr id="104" name="bg object 104"/>
          <p:cNvSpPr/>
          <p:nvPr/>
        </p:nvSpPr>
        <p:spPr>
          <a:xfrm>
            <a:off x="2960322" y="4851341"/>
            <a:ext cx="26554" cy="6163"/>
          </a:xfrm>
          <a:custGeom>
            <a:avLst/>
            <a:gdLst/>
            <a:ahLst/>
            <a:cxnLst/>
            <a:rect l="l" t="t" r="r" b="b"/>
            <a:pathLst>
              <a:path w="29210" h="6985">
                <a:moveTo>
                  <a:pt x="28701" y="0"/>
                </a:moveTo>
                <a:lnTo>
                  <a:pt x="0" y="6807"/>
                </a:lnTo>
              </a:path>
            </a:pathLst>
          </a:custGeom>
          <a:ln w="19049">
            <a:solidFill>
              <a:srgbClr val="F05A5B"/>
            </a:solidFill>
          </a:ln>
        </p:spPr>
        <p:txBody>
          <a:bodyPr wrap="square" lIns="0" tIns="0" rIns="0" bIns="0" rtlCol="0"/>
          <a:lstStyle/>
          <a:p>
            <a:endParaRPr/>
          </a:p>
        </p:txBody>
      </p:sp>
      <p:sp>
        <p:nvSpPr>
          <p:cNvPr id="105" name="bg object 105"/>
          <p:cNvSpPr/>
          <p:nvPr/>
        </p:nvSpPr>
        <p:spPr>
          <a:xfrm>
            <a:off x="2986414" y="4836134"/>
            <a:ext cx="26554" cy="15688"/>
          </a:xfrm>
          <a:custGeom>
            <a:avLst/>
            <a:gdLst/>
            <a:ahLst/>
            <a:cxnLst/>
            <a:rect l="l" t="t" r="r" b="b"/>
            <a:pathLst>
              <a:path w="29210" h="17779">
                <a:moveTo>
                  <a:pt x="28701" y="0"/>
                </a:moveTo>
                <a:lnTo>
                  <a:pt x="0" y="17233"/>
                </a:lnTo>
              </a:path>
            </a:pathLst>
          </a:custGeom>
          <a:ln w="19050">
            <a:solidFill>
              <a:srgbClr val="F05A5B"/>
            </a:solidFill>
          </a:ln>
        </p:spPr>
        <p:txBody>
          <a:bodyPr wrap="square" lIns="0" tIns="0" rIns="0" bIns="0" rtlCol="0"/>
          <a:lstStyle/>
          <a:p>
            <a:endParaRPr/>
          </a:p>
        </p:txBody>
      </p:sp>
      <p:sp>
        <p:nvSpPr>
          <p:cNvPr id="106" name="bg object 106"/>
          <p:cNvSpPr/>
          <p:nvPr/>
        </p:nvSpPr>
        <p:spPr>
          <a:xfrm>
            <a:off x="3012508" y="4829424"/>
            <a:ext cx="26554" cy="6724"/>
          </a:xfrm>
          <a:custGeom>
            <a:avLst/>
            <a:gdLst/>
            <a:ahLst/>
            <a:cxnLst/>
            <a:rect l="l" t="t" r="r" b="b"/>
            <a:pathLst>
              <a:path w="29210" h="7620">
                <a:moveTo>
                  <a:pt x="28701" y="0"/>
                </a:moveTo>
                <a:lnTo>
                  <a:pt x="0" y="7607"/>
                </a:lnTo>
              </a:path>
            </a:pathLst>
          </a:custGeom>
          <a:ln w="19050">
            <a:solidFill>
              <a:srgbClr val="F05A5B"/>
            </a:solidFill>
          </a:ln>
        </p:spPr>
        <p:txBody>
          <a:bodyPr wrap="square" lIns="0" tIns="0" rIns="0" bIns="0" rtlCol="0"/>
          <a:lstStyle/>
          <a:p>
            <a:endParaRPr/>
          </a:p>
        </p:txBody>
      </p:sp>
      <p:sp>
        <p:nvSpPr>
          <p:cNvPr id="107" name="bg object 107"/>
          <p:cNvSpPr/>
          <p:nvPr/>
        </p:nvSpPr>
        <p:spPr>
          <a:xfrm>
            <a:off x="3038600" y="4829422"/>
            <a:ext cx="26554" cy="17929"/>
          </a:xfrm>
          <a:custGeom>
            <a:avLst/>
            <a:gdLst/>
            <a:ahLst/>
            <a:cxnLst/>
            <a:rect l="l" t="t" r="r" b="b"/>
            <a:pathLst>
              <a:path w="29210" h="20320">
                <a:moveTo>
                  <a:pt x="28701" y="20307"/>
                </a:moveTo>
                <a:lnTo>
                  <a:pt x="0" y="0"/>
                </a:lnTo>
              </a:path>
            </a:pathLst>
          </a:custGeom>
          <a:ln w="19050">
            <a:solidFill>
              <a:srgbClr val="F05A5B"/>
            </a:solidFill>
          </a:ln>
        </p:spPr>
        <p:txBody>
          <a:bodyPr wrap="square" lIns="0" tIns="0" rIns="0" bIns="0" rtlCol="0"/>
          <a:lstStyle/>
          <a:p>
            <a:endParaRPr/>
          </a:p>
        </p:txBody>
      </p:sp>
      <p:sp>
        <p:nvSpPr>
          <p:cNvPr id="108" name="bg object 108"/>
          <p:cNvSpPr/>
          <p:nvPr/>
        </p:nvSpPr>
        <p:spPr>
          <a:xfrm>
            <a:off x="3064691" y="4847343"/>
            <a:ext cx="26554" cy="3362"/>
          </a:xfrm>
          <a:custGeom>
            <a:avLst/>
            <a:gdLst/>
            <a:ahLst/>
            <a:cxnLst/>
            <a:rect l="l" t="t" r="r" b="b"/>
            <a:pathLst>
              <a:path w="29210" h="3810">
                <a:moveTo>
                  <a:pt x="28701" y="3225"/>
                </a:moveTo>
                <a:lnTo>
                  <a:pt x="0" y="0"/>
                </a:lnTo>
              </a:path>
            </a:pathLst>
          </a:custGeom>
          <a:ln w="19050">
            <a:solidFill>
              <a:srgbClr val="F05A5B"/>
            </a:solidFill>
          </a:ln>
        </p:spPr>
        <p:txBody>
          <a:bodyPr wrap="square" lIns="0" tIns="0" rIns="0" bIns="0" rtlCol="0"/>
          <a:lstStyle/>
          <a:p>
            <a:endParaRPr/>
          </a:p>
        </p:txBody>
      </p:sp>
      <p:sp>
        <p:nvSpPr>
          <p:cNvPr id="109" name="bg object 109"/>
          <p:cNvSpPr/>
          <p:nvPr/>
        </p:nvSpPr>
        <p:spPr>
          <a:xfrm>
            <a:off x="3090785" y="4850186"/>
            <a:ext cx="26554" cy="24653"/>
          </a:xfrm>
          <a:custGeom>
            <a:avLst/>
            <a:gdLst/>
            <a:ahLst/>
            <a:cxnLst/>
            <a:rect l="l" t="t" r="r" b="b"/>
            <a:pathLst>
              <a:path w="29210" h="27939">
                <a:moveTo>
                  <a:pt x="28701" y="27724"/>
                </a:moveTo>
                <a:lnTo>
                  <a:pt x="0" y="0"/>
                </a:lnTo>
              </a:path>
            </a:pathLst>
          </a:custGeom>
          <a:ln w="19050">
            <a:solidFill>
              <a:srgbClr val="F05A5B"/>
            </a:solidFill>
          </a:ln>
        </p:spPr>
        <p:txBody>
          <a:bodyPr wrap="square" lIns="0" tIns="0" rIns="0" bIns="0" rtlCol="0"/>
          <a:lstStyle/>
          <a:p>
            <a:endParaRPr/>
          </a:p>
        </p:txBody>
      </p:sp>
      <p:sp>
        <p:nvSpPr>
          <p:cNvPr id="110" name="bg object 110"/>
          <p:cNvSpPr/>
          <p:nvPr/>
        </p:nvSpPr>
        <p:spPr>
          <a:xfrm>
            <a:off x="3116878" y="4874651"/>
            <a:ext cx="26554" cy="12886"/>
          </a:xfrm>
          <a:custGeom>
            <a:avLst/>
            <a:gdLst/>
            <a:ahLst/>
            <a:cxnLst/>
            <a:rect l="l" t="t" r="r" b="b"/>
            <a:pathLst>
              <a:path w="29210" h="14604">
                <a:moveTo>
                  <a:pt x="28701" y="14109"/>
                </a:moveTo>
                <a:lnTo>
                  <a:pt x="0" y="0"/>
                </a:lnTo>
              </a:path>
            </a:pathLst>
          </a:custGeom>
          <a:ln w="19050">
            <a:solidFill>
              <a:srgbClr val="F05A5B"/>
            </a:solidFill>
          </a:ln>
        </p:spPr>
        <p:txBody>
          <a:bodyPr wrap="square" lIns="0" tIns="0" rIns="0" bIns="0" rtlCol="0"/>
          <a:lstStyle/>
          <a:p>
            <a:endParaRPr/>
          </a:p>
        </p:txBody>
      </p:sp>
      <p:sp>
        <p:nvSpPr>
          <p:cNvPr id="111" name="bg object 111"/>
          <p:cNvSpPr/>
          <p:nvPr/>
        </p:nvSpPr>
        <p:spPr>
          <a:xfrm>
            <a:off x="3142969" y="4887100"/>
            <a:ext cx="26554" cy="1681"/>
          </a:xfrm>
          <a:custGeom>
            <a:avLst/>
            <a:gdLst/>
            <a:ahLst/>
            <a:cxnLst/>
            <a:rect l="l" t="t" r="r" b="b"/>
            <a:pathLst>
              <a:path w="29210" h="1904">
                <a:moveTo>
                  <a:pt x="28701" y="1816"/>
                </a:moveTo>
                <a:lnTo>
                  <a:pt x="0" y="0"/>
                </a:lnTo>
              </a:path>
            </a:pathLst>
          </a:custGeom>
          <a:ln w="19050">
            <a:solidFill>
              <a:srgbClr val="F05A5B"/>
            </a:solidFill>
          </a:ln>
        </p:spPr>
        <p:txBody>
          <a:bodyPr wrap="square" lIns="0" tIns="0" rIns="0" bIns="0" rtlCol="0"/>
          <a:lstStyle/>
          <a:p>
            <a:endParaRPr/>
          </a:p>
        </p:txBody>
      </p:sp>
      <p:sp>
        <p:nvSpPr>
          <p:cNvPr id="112" name="bg object 112"/>
          <p:cNvSpPr/>
          <p:nvPr/>
        </p:nvSpPr>
        <p:spPr>
          <a:xfrm>
            <a:off x="3169062" y="4870718"/>
            <a:ext cx="26554" cy="18490"/>
          </a:xfrm>
          <a:custGeom>
            <a:avLst/>
            <a:gdLst/>
            <a:ahLst/>
            <a:cxnLst/>
            <a:rect l="l" t="t" r="r" b="b"/>
            <a:pathLst>
              <a:path w="29210" h="20954">
                <a:moveTo>
                  <a:pt x="28701" y="0"/>
                </a:moveTo>
                <a:lnTo>
                  <a:pt x="0" y="20383"/>
                </a:lnTo>
              </a:path>
            </a:pathLst>
          </a:custGeom>
          <a:ln w="19050">
            <a:solidFill>
              <a:srgbClr val="F05A5B"/>
            </a:solidFill>
          </a:ln>
        </p:spPr>
        <p:txBody>
          <a:bodyPr wrap="square" lIns="0" tIns="0" rIns="0" bIns="0" rtlCol="0"/>
          <a:lstStyle/>
          <a:p>
            <a:endParaRPr/>
          </a:p>
        </p:txBody>
      </p:sp>
      <p:sp>
        <p:nvSpPr>
          <p:cNvPr id="113" name="bg object 113"/>
          <p:cNvSpPr/>
          <p:nvPr/>
        </p:nvSpPr>
        <p:spPr>
          <a:xfrm>
            <a:off x="3195155" y="4865703"/>
            <a:ext cx="26554" cy="5043"/>
          </a:xfrm>
          <a:custGeom>
            <a:avLst/>
            <a:gdLst/>
            <a:ahLst/>
            <a:cxnLst/>
            <a:rect l="l" t="t" r="r" b="b"/>
            <a:pathLst>
              <a:path w="29210" h="5714">
                <a:moveTo>
                  <a:pt x="28701" y="0"/>
                </a:moveTo>
                <a:lnTo>
                  <a:pt x="0" y="5689"/>
                </a:lnTo>
              </a:path>
            </a:pathLst>
          </a:custGeom>
          <a:ln w="19050">
            <a:solidFill>
              <a:srgbClr val="F05A5B"/>
            </a:solidFill>
          </a:ln>
        </p:spPr>
        <p:txBody>
          <a:bodyPr wrap="square" lIns="0" tIns="0" rIns="0" bIns="0" rtlCol="0"/>
          <a:lstStyle/>
          <a:p>
            <a:endParaRPr/>
          </a:p>
        </p:txBody>
      </p:sp>
      <p:sp>
        <p:nvSpPr>
          <p:cNvPr id="114" name="bg object 114"/>
          <p:cNvSpPr/>
          <p:nvPr/>
        </p:nvSpPr>
        <p:spPr>
          <a:xfrm>
            <a:off x="3221248" y="4865703"/>
            <a:ext cx="26554" cy="33618"/>
          </a:xfrm>
          <a:custGeom>
            <a:avLst/>
            <a:gdLst/>
            <a:ahLst/>
            <a:cxnLst/>
            <a:rect l="l" t="t" r="r" b="b"/>
            <a:pathLst>
              <a:path w="29210" h="38100">
                <a:moveTo>
                  <a:pt x="28701" y="37477"/>
                </a:moveTo>
                <a:lnTo>
                  <a:pt x="0" y="0"/>
                </a:lnTo>
              </a:path>
            </a:pathLst>
          </a:custGeom>
          <a:ln w="19050">
            <a:solidFill>
              <a:srgbClr val="F05A5B"/>
            </a:solidFill>
          </a:ln>
        </p:spPr>
        <p:txBody>
          <a:bodyPr wrap="square" lIns="0" tIns="0" rIns="0" bIns="0" rtlCol="0"/>
          <a:lstStyle/>
          <a:p>
            <a:endParaRPr/>
          </a:p>
        </p:txBody>
      </p:sp>
      <p:sp>
        <p:nvSpPr>
          <p:cNvPr id="115" name="bg object 115"/>
          <p:cNvSpPr/>
          <p:nvPr/>
        </p:nvSpPr>
        <p:spPr>
          <a:xfrm>
            <a:off x="3247339" y="4898778"/>
            <a:ext cx="26554" cy="3362"/>
          </a:xfrm>
          <a:custGeom>
            <a:avLst/>
            <a:gdLst/>
            <a:ahLst/>
            <a:cxnLst/>
            <a:rect l="l" t="t" r="r" b="b"/>
            <a:pathLst>
              <a:path w="29210" h="3810">
                <a:moveTo>
                  <a:pt x="28701" y="3416"/>
                </a:moveTo>
                <a:lnTo>
                  <a:pt x="0" y="0"/>
                </a:lnTo>
              </a:path>
            </a:pathLst>
          </a:custGeom>
          <a:ln w="19050">
            <a:solidFill>
              <a:srgbClr val="F05A5B"/>
            </a:solidFill>
          </a:ln>
        </p:spPr>
        <p:txBody>
          <a:bodyPr wrap="square" lIns="0" tIns="0" rIns="0" bIns="0" rtlCol="0"/>
          <a:lstStyle/>
          <a:p>
            <a:endParaRPr/>
          </a:p>
        </p:txBody>
      </p:sp>
      <p:sp>
        <p:nvSpPr>
          <p:cNvPr id="116" name="bg object 116"/>
          <p:cNvSpPr/>
          <p:nvPr/>
        </p:nvSpPr>
        <p:spPr>
          <a:xfrm>
            <a:off x="3273432" y="4896640"/>
            <a:ext cx="26554" cy="5603"/>
          </a:xfrm>
          <a:custGeom>
            <a:avLst/>
            <a:gdLst/>
            <a:ahLst/>
            <a:cxnLst/>
            <a:rect l="l" t="t" r="r" b="b"/>
            <a:pathLst>
              <a:path w="29210" h="6350">
                <a:moveTo>
                  <a:pt x="28701" y="0"/>
                </a:moveTo>
                <a:lnTo>
                  <a:pt x="0" y="5841"/>
                </a:lnTo>
              </a:path>
            </a:pathLst>
          </a:custGeom>
          <a:ln w="19050">
            <a:solidFill>
              <a:srgbClr val="F05A5B"/>
            </a:solidFill>
          </a:ln>
        </p:spPr>
        <p:txBody>
          <a:bodyPr wrap="square" lIns="0" tIns="0" rIns="0" bIns="0" rtlCol="0"/>
          <a:lstStyle/>
          <a:p>
            <a:endParaRPr/>
          </a:p>
        </p:txBody>
      </p:sp>
      <p:sp>
        <p:nvSpPr>
          <p:cNvPr id="117" name="bg object 117"/>
          <p:cNvSpPr/>
          <p:nvPr/>
        </p:nvSpPr>
        <p:spPr>
          <a:xfrm>
            <a:off x="3299525" y="4896643"/>
            <a:ext cx="26554" cy="32497"/>
          </a:xfrm>
          <a:custGeom>
            <a:avLst/>
            <a:gdLst/>
            <a:ahLst/>
            <a:cxnLst/>
            <a:rect l="l" t="t" r="r" b="b"/>
            <a:pathLst>
              <a:path w="29210" h="36829">
                <a:moveTo>
                  <a:pt x="28701" y="36487"/>
                </a:moveTo>
                <a:lnTo>
                  <a:pt x="0" y="0"/>
                </a:lnTo>
              </a:path>
            </a:pathLst>
          </a:custGeom>
          <a:ln w="19049">
            <a:solidFill>
              <a:srgbClr val="F05A5B"/>
            </a:solidFill>
          </a:ln>
        </p:spPr>
        <p:txBody>
          <a:bodyPr wrap="square" lIns="0" tIns="0" rIns="0" bIns="0" rtlCol="0"/>
          <a:lstStyle/>
          <a:p>
            <a:endParaRPr/>
          </a:p>
        </p:txBody>
      </p:sp>
      <p:sp>
        <p:nvSpPr>
          <p:cNvPr id="118" name="bg object 118"/>
          <p:cNvSpPr/>
          <p:nvPr/>
        </p:nvSpPr>
        <p:spPr>
          <a:xfrm>
            <a:off x="3325618" y="4928838"/>
            <a:ext cx="26554" cy="55469"/>
          </a:xfrm>
          <a:custGeom>
            <a:avLst/>
            <a:gdLst/>
            <a:ahLst/>
            <a:cxnLst/>
            <a:rect l="l" t="t" r="r" b="b"/>
            <a:pathLst>
              <a:path w="29210" h="62864">
                <a:moveTo>
                  <a:pt x="28701" y="62649"/>
                </a:moveTo>
                <a:lnTo>
                  <a:pt x="0" y="0"/>
                </a:lnTo>
              </a:path>
            </a:pathLst>
          </a:custGeom>
          <a:ln w="19050">
            <a:solidFill>
              <a:srgbClr val="F05A5B"/>
            </a:solidFill>
          </a:ln>
        </p:spPr>
        <p:txBody>
          <a:bodyPr wrap="square" lIns="0" tIns="0" rIns="0" bIns="0" rtlCol="0"/>
          <a:lstStyle/>
          <a:p>
            <a:endParaRPr/>
          </a:p>
        </p:txBody>
      </p:sp>
      <p:sp>
        <p:nvSpPr>
          <p:cNvPr id="119" name="bg object 119"/>
          <p:cNvSpPr/>
          <p:nvPr/>
        </p:nvSpPr>
        <p:spPr>
          <a:xfrm>
            <a:off x="3351708" y="4984112"/>
            <a:ext cx="26554" cy="20171"/>
          </a:xfrm>
          <a:custGeom>
            <a:avLst/>
            <a:gdLst/>
            <a:ahLst/>
            <a:cxnLst/>
            <a:rect l="l" t="t" r="r" b="b"/>
            <a:pathLst>
              <a:path w="29210" h="22860">
                <a:moveTo>
                  <a:pt x="28701" y="22275"/>
                </a:moveTo>
                <a:lnTo>
                  <a:pt x="0" y="0"/>
                </a:lnTo>
              </a:path>
            </a:pathLst>
          </a:custGeom>
          <a:ln w="19049">
            <a:solidFill>
              <a:srgbClr val="F05A5B"/>
            </a:solidFill>
          </a:ln>
        </p:spPr>
        <p:txBody>
          <a:bodyPr wrap="square" lIns="0" tIns="0" rIns="0" bIns="0" rtlCol="0"/>
          <a:lstStyle/>
          <a:p>
            <a:endParaRPr/>
          </a:p>
        </p:txBody>
      </p:sp>
      <p:sp>
        <p:nvSpPr>
          <p:cNvPr id="120" name="bg object 120"/>
          <p:cNvSpPr/>
          <p:nvPr/>
        </p:nvSpPr>
        <p:spPr>
          <a:xfrm>
            <a:off x="3377801" y="5001062"/>
            <a:ext cx="26554" cy="2801"/>
          </a:xfrm>
          <a:custGeom>
            <a:avLst/>
            <a:gdLst/>
            <a:ahLst/>
            <a:cxnLst/>
            <a:rect l="l" t="t" r="r" b="b"/>
            <a:pathLst>
              <a:path w="29210" h="3175">
                <a:moveTo>
                  <a:pt x="28701" y="0"/>
                </a:moveTo>
                <a:lnTo>
                  <a:pt x="0" y="3060"/>
                </a:lnTo>
              </a:path>
            </a:pathLst>
          </a:custGeom>
          <a:ln w="19050">
            <a:solidFill>
              <a:srgbClr val="F05A5B"/>
            </a:solidFill>
          </a:ln>
        </p:spPr>
        <p:txBody>
          <a:bodyPr wrap="square" lIns="0" tIns="0" rIns="0" bIns="0" rtlCol="0"/>
          <a:lstStyle/>
          <a:p>
            <a:endParaRPr/>
          </a:p>
        </p:txBody>
      </p:sp>
      <p:sp>
        <p:nvSpPr>
          <p:cNvPr id="121" name="bg object 121"/>
          <p:cNvSpPr/>
          <p:nvPr/>
        </p:nvSpPr>
        <p:spPr>
          <a:xfrm>
            <a:off x="3403893" y="5001067"/>
            <a:ext cx="26554" cy="21851"/>
          </a:xfrm>
          <a:custGeom>
            <a:avLst/>
            <a:gdLst/>
            <a:ahLst/>
            <a:cxnLst/>
            <a:rect l="l" t="t" r="r" b="b"/>
            <a:pathLst>
              <a:path w="29210" h="24764">
                <a:moveTo>
                  <a:pt x="28701" y="24536"/>
                </a:moveTo>
                <a:lnTo>
                  <a:pt x="0" y="0"/>
                </a:lnTo>
              </a:path>
            </a:pathLst>
          </a:custGeom>
          <a:ln w="19050">
            <a:solidFill>
              <a:srgbClr val="F05A5B"/>
            </a:solidFill>
          </a:ln>
        </p:spPr>
        <p:txBody>
          <a:bodyPr wrap="square" lIns="0" tIns="0" rIns="0" bIns="0" rtlCol="0"/>
          <a:lstStyle/>
          <a:p>
            <a:endParaRPr/>
          </a:p>
        </p:txBody>
      </p:sp>
      <p:sp>
        <p:nvSpPr>
          <p:cNvPr id="122" name="bg object 122"/>
          <p:cNvSpPr/>
          <p:nvPr/>
        </p:nvSpPr>
        <p:spPr>
          <a:xfrm>
            <a:off x="3429986" y="5022721"/>
            <a:ext cx="26554" cy="25213"/>
          </a:xfrm>
          <a:custGeom>
            <a:avLst/>
            <a:gdLst/>
            <a:ahLst/>
            <a:cxnLst/>
            <a:rect l="l" t="t" r="r" b="b"/>
            <a:pathLst>
              <a:path w="29210" h="28575">
                <a:moveTo>
                  <a:pt x="28701" y="28384"/>
                </a:moveTo>
                <a:lnTo>
                  <a:pt x="0" y="0"/>
                </a:lnTo>
              </a:path>
            </a:pathLst>
          </a:custGeom>
          <a:ln w="19049">
            <a:solidFill>
              <a:srgbClr val="F05A5B"/>
            </a:solidFill>
          </a:ln>
        </p:spPr>
        <p:txBody>
          <a:bodyPr wrap="square" lIns="0" tIns="0" rIns="0" bIns="0" rtlCol="0"/>
          <a:lstStyle/>
          <a:p>
            <a:endParaRPr/>
          </a:p>
        </p:txBody>
      </p:sp>
      <p:sp>
        <p:nvSpPr>
          <p:cNvPr id="123" name="bg object 123"/>
          <p:cNvSpPr/>
          <p:nvPr/>
        </p:nvSpPr>
        <p:spPr>
          <a:xfrm>
            <a:off x="3456078" y="5029353"/>
            <a:ext cx="26554" cy="18490"/>
          </a:xfrm>
          <a:custGeom>
            <a:avLst/>
            <a:gdLst/>
            <a:ahLst/>
            <a:cxnLst/>
            <a:rect l="l" t="t" r="r" b="b"/>
            <a:pathLst>
              <a:path w="29210" h="20954">
                <a:moveTo>
                  <a:pt x="28701" y="0"/>
                </a:moveTo>
                <a:lnTo>
                  <a:pt x="0" y="20866"/>
                </a:lnTo>
              </a:path>
            </a:pathLst>
          </a:custGeom>
          <a:ln w="19050">
            <a:solidFill>
              <a:srgbClr val="F05A5B"/>
            </a:solidFill>
          </a:ln>
        </p:spPr>
        <p:txBody>
          <a:bodyPr wrap="square" lIns="0" tIns="0" rIns="0" bIns="0" rtlCol="0"/>
          <a:lstStyle/>
          <a:p>
            <a:endParaRPr/>
          </a:p>
        </p:txBody>
      </p:sp>
      <p:sp>
        <p:nvSpPr>
          <p:cNvPr id="124" name="bg object 124"/>
          <p:cNvSpPr/>
          <p:nvPr/>
        </p:nvSpPr>
        <p:spPr>
          <a:xfrm>
            <a:off x="3482171" y="5007471"/>
            <a:ext cx="26554" cy="22412"/>
          </a:xfrm>
          <a:custGeom>
            <a:avLst/>
            <a:gdLst/>
            <a:ahLst/>
            <a:cxnLst/>
            <a:rect l="l" t="t" r="r" b="b"/>
            <a:pathLst>
              <a:path w="29210" h="25400">
                <a:moveTo>
                  <a:pt x="28701" y="0"/>
                </a:moveTo>
                <a:lnTo>
                  <a:pt x="0" y="24803"/>
                </a:lnTo>
              </a:path>
            </a:pathLst>
          </a:custGeom>
          <a:ln w="19050">
            <a:solidFill>
              <a:srgbClr val="F05A5B"/>
            </a:solidFill>
          </a:ln>
        </p:spPr>
        <p:txBody>
          <a:bodyPr wrap="square" lIns="0" tIns="0" rIns="0" bIns="0" rtlCol="0"/>
          <a:lstStyle/>
          <a:p>
            <a:endParaRPr/>
          </a:p>
        </p:txBody>
      </p:sp>
      <p:sp>
        <p:nvSpPr>
          <p:cNvPr id="125" name="bg object 125"/>
          <p:cNvSpPr/>
          <p:nvPr/>
        </p:nvSpPr>
        <p:spPr>
          <a:xfrm>
            <a:off x="3508263" y="4993460"/>
            <a:ext cx="26554" cy="14007"/>
          </a:xfrm>
          <a:custGeom>
            <a:avLst/>
            <a:gdLst/>
            <a:ahLst/>
            <a:cxnLst/>
            <a:rect l="l" t="t" r="r" b="b"/>
            <a:pathLst>
              <a:path w="29210" h="15875">
                <a:moveTo>
                  <a:pt x="28701" y="0"/>
                </a:moveTo>
                <a:lnTo>
                  <a:pt x="0" y="15875"/>
                </a:lnTo>
              </a:path>
            </a:pathLst>
          </a:custGeom>
          <a:ln w="19050">
            <a:solidFill>
              <a:srgbClr val="F05A5B"/>
            </a:solidFill>
          </a:ln>
        </p:spPr>
        <p:txBody>
          <a:bodyPr wrap="square" lIns="0" tIns="0" rIns="0" bIns="0" rtlCol="0"/>
          <a:lstStyle/>
          <a:p>
            <a:endParaRPr/>
          </a:p>
        </p:txBody>
      </p:sp>
      <p:sp>
        <p:nvSpPr>
          <p:cNvPr id="126" name="bg object 126"/>
          <p:cNvSpPr/>
          <p:nvPr/>
        </p:nvSpPr>
        <p:spPr>
          <a:xfrm>
            <a:off x="3534356" y="4992936"/>
            <a:ext cx="26554" cy="560"/>
          </a:xfrm>
          <a:custGeom>
            <a:avLst/>
            <a:gdLst/>
            <a:ahLst/>
            <a:cxnLst/>
            <a:rect l="l" t="t" r="r" b="b"/>
            <a:pathLst>
              <a:path w="29210" h="635">
                <a:moveTo>
                  <a:pt x="28701" y="0"/>
                </a:moveTo>
                <a:lnTo>
                  <a:pt x="0" y="596"/>
                </a:lnTo>
              </a:path>
            </a:pathLst>
          </a:custGeom>
          <a:ln w="19050">
            <a:solidFill>
              <a:srgbClr val="F05A5B"/>
            </a:solidFill>
          </a:ln>
        </p:spPr>
        <p:txBody>
          <a:bodyPr wrap="square" lIns="0" tIns="0" rIns="0" bIns="0" rtlCol="0"/>
          <a:lstStyle/>
          <a:p>
            <a:endParaRPr/>
          </a:p>
        </p:txBody>
      </p:sp>
      <p:sp>
        <p:nvSpPr>
          <p:cNvPr id="127" name="bg object 127"/>
          <p:cNvSpPr/>
          <p:nvPr/>
        </p:nvSpPr>
        <p:spPr>
          <a:xfrm>
            <a:off x="3560448" y="4972887"/>
            <a:ext cx="26554" cy="20171"/>
          </a:xfrm>
          <a:custGeom>
            <a:avLst/>
            <a:gdLst/>
            <a:ahLst/>
            <a:cxnLst/>
            <a:rect l="l" t="t" r="r" b="b"/>
            <a:pathLst>
              <a:path w="29210" h="22860">
                <a:moveTo>
                  <a:pt x="28701" y="0"/>
                </a:moveTo>
                <a:lnTo>
                  <a:pt x="0" y="22720"/>
                </a:lnTo>
              </a:path>
            </a:pathLst>
          </a:custGeom>
          <a:ln w="19050">
            <a:solidFill>
              <a:srgbClr val="F05A5B"/>
            </a:solidFill>
          </a:ln>
        </p:spPr>
        <p:txBody>
          <a:bodyPr wrap="square" lIns="0" tIns="0" rIns="0" bIns="0" rtlCol="0"/>
          <a:lstStyle/>
          <a:p>
            <a:endParaRPr/>
          </a:p>
        </p:txBody>
      </p:sp>
      <p:sp>
        <p:nvSpPr>
          <p:cNvPr id="128" name="bg object 128"/>
          <p:cNvSpPr/>
          <p:nvPr/>
        </p:nvSpPr>
        <p:spPr>
          <a:xfrm>
            <a:off x="3586541" y="4962595"/>
            <a:ext cx="26554" cy="10646"/>
          </a:xfrm>
          <a:custGeom>
            <a:avLst/>
            <a:gdLst/>
            <a:ahLst/>
            <a:cxnLst/>
            <a:rect l="l" t="t" r="r" b="b"/>
            <a:pathLst>
              <a:path w="29210" h="12064">
                <a:moveTo>
                  <a:pt x="28701" y="0"/>
                </a:moveTo>
                <a:lnTo>
                  <a:pt x="0" y="11658"/>
                </a:lnTo>
              </a:path>
            </a:pathLst>
          </a:custGeom>
          <a:ln w="19050">
            <a:solidFill>
              <a:srgbClr val="F05A5B"/>
            </a:solidFill>
          </a:ln>
        </p:spPr>
        <p:txBody>
          <a:bodyPr wrap="square" lIns="0" tIns="0" rIns="0" bIns="0" rtlCol="0"/>
          <a:lstStyle/>
          <a:p>
            <a:endParaRPr/>
          </a:p>
        </p:txBody>
      </p:sp>
      <p:sp>
        <p:nvSpPr>
          <p:cNvPr id="129" name="bg object 129"/>
          <p:cNvSpPr/>
          <p:nvPr/>
        </p:nvSpPr>
        <p:spPr>
          <a:xfrm>
            <a:off x="3612634" y="4951573"/>
            <a:ext cx="26554" cy="11206"/>
          </a:xfrm>
          <a:custGeom>
            <a:avLst/>
            <a:gdLst/>
            <a:ahLst/>
            <a:cxnLst/>
            <a:rect l="l" t="t" r="r" b="b"/>
            <a:pathLst>
              <a:path w="29210" h="12700">
                <a:moveTo>
                  <a:pt x="28701" y="0"/>
                </a:moveTo>
                <a:lnTo>
                  <a:pt x="0" y="12496"/>
                </a:lnTo>
              </a:path>
            </a:pathLst>
          </a:custGeom>
          <a:ln w="19050">
            <a:solidFill>
              <a:srgbClr val="F05A5B"/>
            </a:solidFill>
          </a:ln>
        </p:spPr>
        <p:txBody>
          <a:bodyPr wrap="square" lIns="0" tIns="0" rIns="0" bIns="0" rtlCol="0"/>
          <a:lstStyle/>
          <a:p>
            <a:endParaRPr/>
          </a:p>
        </p:txBody>
      </p:sp>
      <p:sp>
        <p:nvSpPr>
          <p:cNvPr id="130" name="bg object 130"/>
          <p:cNvSpPr/>
          <p:nvPr/>
        </p:nvSpPr>
        <p:spPr>
          <a:xfrm>
            <a:off x="3638726" y="4951572"/>
            <a:ext cx="26554" cy="6163"/>
          </a:xfrm>
          <a:custGeom>
            <a:avLst/>
            <a:gdLst/>
            <a:ahLst/>
            <a:cxnLst/>
            <a:rect l="l" t="t" r="r" b="b"/>
            <a:pathLst>
              <a:path w="29210" h="6985">
                <a:moveTo>
                  <a:pt x="28701" y="6451"/>
                </a:moveTo>
                <a:lnTo>
                  <a:pt x="0" y="0"/>
                </a:lnTo>
              </a:path>
            </a:pathLst>
          </a:custGeom>
          <a:ln w="19050">
            <a:solidFill>
              <a:srgbClr val="F05A5B"/>
            </a:solidFill>
          </a:ln>
        </p:spPr>
        <p:txBody>
          <a:bodyPr wrap="square" lIns="0" tIns="0" rIns="0" bIns="0" rtlCol="0"/>
          <a:lstStyle/>
          <a:p>
            <a:endParaRPr/>
          </a:p>
        </p:txBody>
      </p:sp>
      <p:sp>
        <p:nvSpPr>
          <p:cNvPr id="131" name="bg object 131"/>
          <p:cNvSpPr/>
          <p:nvPr/>
        </p:nvSpPr>
        <p:spPr>
          <a:xfrm>
            <a:off x="3664818" y="4939227"/>
            <a:ext cx="26554" cy="18490"/>
          </a:xfrm>
          <a:custGeom>
            <a:avLst/>
            <a:gdLst/>
            <a:ahLst/>
            <a:cxnLst/>
            <a:rect l="l" t="t" r="r" b="b"/>
            <a:pathLst>
              <a:path w="29210" h="20954">
                <a:moveTo>
                  <a:pt x="28701" y="0"/>
                </a:moveTo>
                <a:lnTo>
                  <a:pt x="0" y="20447"/>
                </a:lnTo>
              </a:path>
            </a:pathLst>
          </a:custGeom>
          <a:ln w="19050">
            <a:solidFill>
              <a:srgbClr val="F05A5B"/>
            </a:solidFill>
          </a:ln>
        </p:spPr>
        <p:txBody>
          <a:bodyPr wrap="square" lIns="0" tIns="0" rIns="0" bIns="0" rtlCol="0"/>
          <a:lstStyle/>
          <a:p>
            <a:endParaRPr/>
          </a:p>
        </p:txBody>
      </p:sp>
      <p:sp>
        <p:nvSpPr>
          <p:cNvPr id="132" name="bg object 132"/>
          <p:cNvSpPr/>
          <p:nvPr/>
        </p:nvSpPr>
        <p:spPr>
          <a:xfrm>
            <a:off x="3690911" y="4933072"/>
            <a:ext cx="26554" cy="6163"/>
          </a:xfrm>
          <a:custGeom>
            <a:avLst/>
            <a:gdLst/>
            <a:ahLst/>
            <a:cxnLst/>
            <a:rect l="l" t="t" r="r" b="b"/>
            <a:pathLst>
              <a:path w="29210" h="6985">
                <a:moveTo>
                  <a:pt x="28701" y="0"/>
                </a:moveTo>
                <a:lnTo>
                  <a:pt x="0" y="6972"/>
                </a:lnTo>
              </a:path>
            </a:pathLst>
          </a:custGeom>
          <a:ln w="19049">
            <a:solidFill>
              <a:srgbClr val="F05A5B"/>
            </a:solidFill>
          </a:ln>
        </p:spPr>
        <p:txBody>
          <a:bodyPr wrap="square" lIns="0" tIns="0" rIns="0" bIns="0" rtlCol="0"/>
          <a:lstStyle/>
          <a:p>
            <a:endParaRPr/>
          </a:p>
        </p:txBody>
      </p:sp>
      <p:sp>
        <p:nvSpPr>
          <p:cNvPr id="133" name="bg object 133"/>
          <p:cNvSpPr/>
          <p:nvPr/>
        </p:nvSpPr>
        <p:spPr>
          <a:xfrm>
            <a:off x="3717001" y="4933072"/>
            <a:ext cx="26554" cy="11766"/>
          </a:xfrm>
          <a:custGeom>
            <a:avLst/>
            <a:gdLst/>
            <a:ahLst/>
            <a:cxnLst/>
            <a:rect l="l" t="t" r="r" b="b"/>
            <a:pathLst>
              <a:path w="29210" h="13335">
                <a:moveTo>
                  <a:pt x="28701" y="13246"/>
                </a:moveTo>
                <a:lnTo>
                  <a:pt x="0" y="0"/>
                </a:lnTo>
              </a:path>
            </a:pathLst>
          </a:custGeom>
          <a:ln w="19050">
            <a:solidFill>
              <a:srgbClr val="F05A5B"/>
            </a:solidFill>
          </a:ln>
        </p:spPr>
        <p:txBody>
          <a:bodyPr wrap="square" lIns="0" tIns="0" rIns="0" bIns="0" rtlCol="0"/>
          <a:lstStyle/>
          <a:p>
            <a:endParaRPr/>
          </a:p>
        </p:txBody>
      </p:sp>
      <p:sp>
        <p:nvSpPr>
          <p:cNvPr id="134" name="bg object 134"/>
          <p:cNvSpPr/>
          <p:nvPr/>
        </p:nvSpPr>
        <p:spPr>
          <a:xfrm>
            <a:off x="3743095" y="4935056"/>
            <a:ext cx="26554" cy="10085"/>
          </a:xfrm>
          <a:custGeom>
            <a:avLst/>
            <a:gdLst/>
            <a:ahLst/>
            <a:cxnLst/>
            <a:rect l="l" t="t" r="r" b="b"/>
            <a:pathLst>
              <a:path w="29210" h="11429">
                <a:moveTo>
                  <a:pt x="28701" y="0"/>
                </a:moveTo>
                <a:lnTo>
                  <a:pt x="0" y="10998"/>
                </a:lnTo>
              </a:path>
            </a:pathLst>
          </a:custGeom>
          <a:ln w="19050">
            <a:solidFill>
              <a:srgbClr val="F05A5B"/>
            </a:solidFill>
          </a:ln>
        </p:spPr>
        <p:txBody>
          <a:bodyPr wrap="square" lIns="0" tIns="0" rIns="0" bIns="0" rtlCol="0"/>
          <a:lstStyle/>
          <a:p>
            <a:endParaRPr/>
          </a:p>
        </p:txBody>
      </p:sp>
      <p:sp>
        <p:nvSpPr>
          <p:cNvPr id="135" name="bg object 135"/>
          <p:cNvSpPr/>
          <p:nvPr/>
        </p:nvSpPr>
        <p:spPr>
          <a:xfrm>
            <a:off x="3769188" y="4915569"/>
            <a:ext cx="26554" cy="19610"/>
          </a:xfrm>
          <a:custGeom>
            <a:avLst/>
            <a:gdLst/>
            <a:ahLst/>
            <a:cxnLst/>
            <a:rect l="l" t="t" r="r" b="b"/>
            <a:pathLst>
              <a:path w="29210" h="22225">
                <a:moveTo>
                  <a:pt x="28701" y="0"/>
                </a:moveTo>
                <a:lnTo>
                  <a:pt x="0" y="22085"/>
                </a:lnTo>
              </a:path>
            </a:pathLst>
          </a:custGeom>
          <a:ln w="19050">
            <a:solidFill>
              <a:srgbClr val="F05A5B"/>
            </a:solidFill>
          </a:ln>
        </p:spPr>
        <p:txBody>
          <a:bodyPr wrap="square" lIns="0" tIns="0" rIns="0" bIns="0" rtlCol="0"/>
          <a:lstStyle/>
          <a:p>
            <a:endParaRPr/>
          </a:p>
        </p:txBody>
      </p:sp>
      <p:sp>
        <p:nvSpPr>
          <p:cNvPr id="136" name="bg object 136"/>
          <p:cNvSpPr/>
          <p:nvPr/>
        </p:nvSpPr>
        <p:spPr>
          <a:xfrm>
            <a:off x="3795279" y="4910163"/>
            <a:ext cx="26554" cy="5603"/>
          </a:xfrm>
          <a:custGeom>
            <a:avLst/>
            <a:gdLst/>
            <a:ahLst/>
            <a:cxnLst/>
            <a:rect l="l" t="t" r="r" b="b"/>
            <a:pathLst>
              <a:path w="29210" h="6350">
                <a:moveTo>
                  <a:pt x="28701" y="0"/>
                </a:moveTo>
                <a:lnTo>
                  <a:pt x="0" y="6121"/>
                </a:lnTo>
              </a:path>
            </a:pathLst>
          </a:custGeom>
          <a:ln w="19050">
            <a:solidFill>
              <a:srgbClr val="F05A5B"/>
            </a:solidFill>
          </a:ln>
        </p:spPr>
        <p:txBody>
          <a:bodyPr wrap="square" lIns="0" tIns="0" rIns="0" bIns="0" rtlCol="0"/>
          <a:lstStyle/>
          <a:p>
            <a:endParaRPr/>
          </a:p>
        </p:txBody>
      </p:sp>
      <p:sp>
        <p:nvSpPr>
          <p:cNvPr id="137" name="bg object 137"/>
          <p:cNvSpPr/>
          <p:nvPr/>
        </p:nvSpPr>
        <p:spPr>
          <a:xfrm>
            <a:off x="3821372" y="4910168"/>
            <a:ext cx="26554" cy="28015"/>
          </a:xfrm>
          <a:custGeom>
            <a:avLst/>
            <a:gdLst/>
            <a:ahLst/>
            <a:cxnLst/>
            <a:rect l="l" t="t" r="r" b="b"/>
            <a:pathLst>
              <a:path w="29210" h="31750">
                <a:moveTo>
                  <a:pt x="28701" y="31470"/>
                </a:moveTo>
                <a:lnTo>
                  <a:pt x="0" y="0"/>
                </a:lnTo>
              </a:path>
            </a:pathLst>
          </a:custGeom>
          <a:ln w="19049">
            <a:solidFill>
              <a:srgbClr val="F05A5B"/>
            </a:solidFill>
          </a:ln>
        </p:spPr>
        <p:txBody>
          <a:bodyPr wrap="square" lIns="0" tIns="0" rIns="0" bIns="0" rtlCol="0"/>
          <a:lstStyle/>
          <a:p>
            <a:endParaRPr/>
          </a:p>
        </p:txBody>
      </p:sp>
      <p:sp>
        <p:nvSpPr>
          <p:cNvPr id="138" name="bg object 138"/>
          <p:cNvSpPr/>
          <p:nvPr/>
        </p:nvSpPr>
        <p:spPr>
          <a:xfrm>
            <a:off x="3847465" y="4937936"/>
            <a:ext cx="26554" cy="16809"/>
          </a:xfrm>
          <a:custGeom>
            <a:avLst/>
            <a:gdLst/>
            <a:ahLst/>
            <a:cxnLst/>
            <a:rect l="l" t="t" r="r" b="b"/>
            <a:pathLst>
              <a:path w="29210" h="19050">
                <a:moveTo>
                  <a:pt x="28701" y="18986"/>
                </a:moveTo>
                <a:lnTo>
                  <a:pt x="0" y="0"/>
                </a:lnTo>
              </a:path>
            </a:pathLst>
          </a:custGeom>
          <a:ln w="19050">
            <a:solidFill>
              <a:srgbClr val="F05A5B"/>
            </a:solidFill>
          </a:ln>
        </p:spPr>
        <p:txBody>
          <a:bodyPr wrap="square" lIns="0" tIns="0" rIns="0" bIns="0" rtlCol="0"/>
          <a:lstStyle/>
          <a:p>
            <a:endParaRPr/>
          </a:p>
        </p:txBody>
      </p:sp>
      <p:sp>
        <p:nvSpPr>
          <p:cNvPr id="139" name="bg object 139"/>
          <p:cNvSpPr/>
          <p:nvPr/>
        </p:nvSpPr>
        <p:spPr>
          <a:xfrm>
            <a:off x="3873558" y="4933441"/>
            <a:ext cx="26554" cy="21291"/>
          </a:xfrm>
          <a:custGeom>
            <a:avLst/>
            <a:gdLst/>
            <a:ahLst/>
            <a:cxnLst/>
            <a:rect l="l" t="t" r="r" b="b"/>
            <a:pathLst>
              <a:path w="29210" h="24129">
                <a:moveTo>
                  <a:pt x="28701" y="0"/>
                </a:moveTo>
                <a:lnTo>
                  <a:pt x="0" y="24079"/>
                </a:lnTo>
              </a:path>
            </a:pathLst>
          </a:custGeom>
          <a:ln w="19049">
            <a:solidFill>
              <a:srgbClr val="F05A5B"/>
            </a:solidFill>
          </a:ln>
        </p:spPr>
        <p:txBody>
          <a:bodyPr wrap="square" lIns="0" tIns="0" rIns="0" bIns="0" rtlCol="0"/>
          <a:lstStyle/>
          <a:p>
            <a:endParaRPr/>
          </a:p>
        </p:txBody>
      </p:sp>
      <p:sp>
        <p:nvSpPr>
          <p:cNvPr id="140" name="bg object 140"/>
          <p:cNvSpPr/>
          <p:nvPr/>
        </p:nvSpPr>
        <p:spPr>
          <a:xfrm>
            <a:off x="3899649" y="4933446"/>
            <a:ext cx="26554" cy="15128"/>
          </a:xfrm>
          <a:custGeom>
            <a:avLst/>
            <a:gdLst/>
            <a:ahLst/>
            <a:cxnLst/>
            <a:rect l="l" t="t" r="r" b="b"/>
            <a:pathLst>
              <a:path w="29210" h="17145">
                <a:moveTo>
                  <a:pt x="28701" y="16598"/>
                </a:moveTo>
                <a:lnTo>
                  <a:pt x="0" y="0"/>
                </a:lnTo>
              </a:path>
            </a:pathLst>
          </a:custGeom>
          <a:ln w="19050">
            <a:solidFill>
              <a:srgbClr val="F05A5B"/>
            </a:solidFill>
          </a:ln>
        </p:spPr>
        <p:txBody>
          <a:bodyPr wrap="square" lIns="0" tIns="0" rIns="0" bIns="0" rtlCol="0"/>
          <a:lstStyle/>
          <a:p>
            <a:endParaRPr/>
          </a:p>
        </p:txBody>
      </p:sp>
      <p:sp>
        <p:nvSpPr>
          <p:cNvPr id="141" name="bg object 141"/>
          <p:cNvSpPr/>
          <p:nvPr/>
        </p:nvSpPr>
        <p:spPr>
          <a:xfrm>
            <a:off x="3925742" y="4920436"/>
            <a:ext cx="26554" cy="28015"/>
          </a:xfrm>
          <a:custGeom>
            <a:avLst/>
            <a:gdLst/>
            <a:ahLst/>
            <a:cxnLst/>
            <a:rect l="l" t="t" r="r" b="b"/>
            <a:pathLst>
              <a:path w="29210" h="31750">
                <a:moveTo>
                  <a:pt x="28701" y="0"/>
                </a:moveTo>
                <a:lnTo>
                  <a:pt x="0" y="31343"/>
                </a:lnTo>
              </a:path>
            </a:pathLst>
          </a:custGeom>
          <a:ln w="19050">
            <a:solidFill>
              <a:srgbClr val="F05A5B"/>
            </a:solidFill>
          </a:ln>
        </p:spPr>
        <p:txBody>
          <a:bodyPr wrap="square" lIns="0" tIns="0" rIns="0" bIns="0" rtlCol="0"/>
          <a:lstStyle/>
          <a:p>
            <a:endParaRPr/>
          </a:p>
        </p:txBody>
      </p:sp>
      <p:sp>
        <p:nvSpPr>
          <p:cNvPr id="142" name="bg object 142"/>
          <p:cNvSpPr/>
          <p:nvPr/>
        </p:nvSpPr>
        <p:spPr>
          <a:xfrm>
            <a:off x="3951835" y="4907593"/>
            <a:ext cx="26554" cy="12886"/>
          </a:xfrm>
          <a:custGeom>
            <a:avLst/>
            <a:gdLst/>
            <a:ahLst/>
            <a:cxnLst/>
            <a:rect l="l" t="t" r="r" b="b"/>
            <a:pathLst>
              <a:path w="29210" h="14604">
                <a:moveTo>
                  <a:pt x="28701" y="0"/>
                </a:moveTo>
                <a:lnTo>
                  <a:pt x="0" y="14554"/>
                </a:lnTo>
              </a:path>
            </a:pathLst>
          </a:custGeom>
          <a:ln w="19050">
            <a:solidFill>
              <a:srgbClr val="F05A5B"/>
            </a:solidFill>
          </a:ln>
        </p:spPr>
        <p:txBody>
          <a:bodyPr wrap="square" lIns="0" tIns="0" rIns="0" bIns="0" rtlCol="0"/>
          <a:lstStyle/>
          <a:p>
            <a:endParaRPr/>
          </a:p>
        </p:txBody>
      </p:sp>
      <p:sp>
        <p:nvSpPr>
          <p:cNvPr id="143" name="bg object 143"/>
          <p:cNvSpPr/>
          <p:nvPr/>
        </p:nvSpPr>
        <p:spPr>
          <a:xfrm>
            <a:off x="3977925" y="4907549"/>
            <a:ext cx="26554" cy="560"/>
          </a:xfrm>
          <a:custGeom>
            <a:avLst/>
            <a:gdLst/>
            <a:ahLst/>
            <a:cxnLst/>
            <a:rect l="l" t="t" r="r" b="b"/>
            <a:pathLst>
              <a:path w="29210" h="635">
                <a:moveTo>
                  <a:pt x="28701" y="0"/>
                </a:moveTo>
                <a:lnTo>
                  <a:pt x="0" y="50"/>
                </a:lnTo>
              </a:path>
            </a:pathLst>
          </a:custGeom>
          <a:ln w="19050">
            <a:solidFill>
              <a:srgbClr val="F05A5B"/>
            </a:solidFill>
          </a:ln>
        </p:spPr>
        <p:txBody>
          <a:bodyPr wrap="square" lIns="0" tIns="0" rIns="0" bIns="0" rtlCol="0"/>
          <a:lstStyle/>
          <a:p>
            <a:endParaRPr/>
          </a:p>
        </p:txBody>
      </p:sp>
      <p:sp>
        <p:nvSpPr>
          <p:cNvPr id="144" name="bg object 144"/>
          <p:cNvSpPr/>
          <p:nvPr/>
        </p:nvSpPr>
        <p:spPr>
          <a:xfrm>
            <a:off x="4004018" y="4884128"/>
            <a:ext cx="26554" cy="23532"/>
          </a:xfrm>
          <a:custGeom>
            <a:avLst/>
            <a:gdLst/>
            <a:ahLst/>
            <a:cxnLst/>
            <a:rect l="l" t="t" r="r" b="b"/>
            <a:pathLst>
              <a:path w="29210" h="26670">
                <a:moveTo>
                  <a:pt x="28701" y="0"/>
                </a:moveTo>
                <a:lnTo>
                  <a:pt x="0" y="26542"/>
                </a:lnTo>
              </a:path>
            </a:pathLst>
          </a:custGeom>
          <a:ln w="19050">
            <a:solidFill>
              <a:srgbClr val="F05A5B"/>
            </a:solidFill>
          </a:ln>
        </p:spPr>
        <p:txBody>
          <a:bodyPr wrap="square" lIns="0" tIns="0" rIns="0" bIns="0" rtlCol="0"/>
          <a:lstStyle/>
          <a:p>
            <a:endParaRPr/>
          </a:p>
        </p:txBody>
      </p:sp>
      <p:sp>
        <p:nvSpPr>
          <p:cNvPr id="145" name="bg object 145"/>
          <p:cNvSpPr/>
          <p:nvPr/>
        </p:nvSpPr>
        <p:spPr>
          <a:xfrm>
            <a:off x="4030111" y="4875267"/>
            <a:ext cx="26554" cy="8965"/>
          </a:xfrm>
          <a:custGeom>
            <a:avLst/>
            <a:gdLst/>
            <a:ahLst/>
            <a:cxnLst/>
            <a:rect l="l" t="t" r="r" b="b"/>
            <a:pathLst>
              <a:path w="29210" h="10160">
                <a:moveTo>
                  <a:pt x="28701" y="0"/>
                </a:moveTo>
                <a:lnTo>
                  <a:pt x="0" y="10045"/>
                </a:lnTo>
              </a:path>
            </a:pathLst>
          </a:custGeom>
          <a:ln w="19050">
            <a:solidFill>
              <a:srgbClr val="F05A5B"/>
            </a:solidFill>
          </a:ln>
        </p:spPr>
        <p:txBody>
          <a:bodyPr wrap="square" lIns="0" tIns="0" rIns="0" bIns="0" rtlCol="0"/>
          <a:lstStyle/>
          <a:p>
            <a:endParaRPr/>
          </a:p>
        </p:txBody>
      </p:sp>
      <p:sp>
        <p:nvSpPr>
          <p:cNvPr id="146" name="bg object 146"/>
          <p:cNvSpPr/>
          <p:nvPr/>
        </p:nvSpPr>
        <p:spPr>
          <a:xfrm>
            <a:off x="4056203" y="4862157"/>
            <a:ext cx="26554" cy="13447"/>
          </a:xfrm>
          <a:custGeom>
            <a:avLst/>
            <a:gdLst/>
            <a:ahLst/>
            <a:cxnLst/>
            <a:rect l="l" t="t" r="r" b="b"/>
            <a:pathLst>
              <a:path w="29210" h="15239">
                <a:moveTo>
                  <a:pt x="28701" y="0"/>
                </a:moveTo>
                <a:lnTo>
                  <a:pt x="0" y="14859"/>
                </a:lnTo>
              </a:path>
            </a:pathLst>
          </a:custGeom>
          <a:ln w="19050">
            <a:solidFill>
              <a:srgbClr val="F05A5B"/>
            </a:solidFill>
          </a:ln>
        </p:spPr>
        <p:txBody>
          <a:bodyPr wrap="square" lIns="0" tIns="0" rIns="0" bIns="0" rtlCol="0"/>
          <a:lstStyle/>
          <a:p>
            <a:endParaRPr/>
          </a:p>
        </p:txBody>
      </p:sp>
      <p:sp>
        <p:nvSpPr>
          <p:cNvPr id="147" name="bg object 147"/>
          <p:cNvSpPr/>
          <p:nvPr/>
        </p:nvSpPr>
        <p:spPr>
          <a:xfrm>
            <a:off x="4082296" y="4861999"/>
            <a:ext cx="26554" cy="560"/>
          </a:xfrm>
          <a:custGeom>
            <a:avLst/>
            <a:gdLst/>
            <a:ahLst/>
            <a:cxnLst/>
            <a:rect l="l" t="t" r="r" b="b"/>
            <a:pathLst>
              <a:path w="29210" h="635">
                <a:moveTo>
                  <a:pt x="28701" y="0"/>
                </a:moveTo>
                <a:lnTo>
                  <a:pt x="0" y="177"/>
                </a:lnTo>
              </a:path>
            </a:pathLst>
          </a:custGeom>
          <a:ln w="19050">
            <a:solidFill>
              <a:srgbClr val="F05A5B"/>
            </a:solidFill>
          </a:ln>
        </p:spPr>
        <p:txBody>
          <a:bodyPr wrap="square" lIns="0" tIns="0" rIns="0" bIns="0" rtlCol="0"/>
          <a:lstStyle/>
          <a:p>
            <a:endParaRPr/>
          </a:p>
        </p:txBody>
      </p:sp>
      <p:sp>
        <p:nvSpPr>
          <p:cNvPr id="148" name="bg object 148"/>
          <p:cNvSpPr/>
          <p:nvPr/>
        </p:nvSpPr>
        <p:spPr>
          <a:xfrm>
            <a:off x="4108388" y="4850273"/>
            <a:ext cx="26554" cy="11766"/>
          </a:xfrm>
          <a:custGeom>
            <a:avLst/>
            <a:gdLst/>
            <a:ahLst/>
            <a:cxnLst/>
            <a:rect l="l" t="t" r="r" b="b"/>
            <a:pathLst>
              <a:path w="29210" h="13335">
                <a:moveTo>
                  <a:pt x="28701" y="0"/>
                </a:moveTo>
                <a:lnTo>
                  <a:pt x="0" y="13296"/>
                </a:lnTo>
              </a:path>
            </a:pathLst>
          </a:custGeom>
          <a:ln w="19049">
            <a:solidFill>
              <a:srgbClr val="F05A5B"/>
            </a:solidFill>
          </a:ln>
        </p:spPr>
        <p:txBody>
          <a:bodyPr wrap="square" lIns="0" tIns="0" rIns="0" bIns="0" rtlCol="0"/>
          <a:lstStyle/>
          <a:p>
            <a:endParaRPr/>
          </a:p>
        </p:txBody>
      </p:sp>
      <p:sp>
        <p:nvSpPr>
          <p:cNvPr id="149" name="bg object 149"/>
          <p:cNvSpPr/>
          <p:nvPr/>
        </p:nvSpPr>
        <p:spPr>
          <a:xfrm>
            <a:off x="4134481" y="4850271"/>
            <a:ext cx="26554" cy="5043"/>
          </a:xfrm>
          <a:custGeom>
            <a:avLst/>
            <a:gdLst/>
            <a:ahLst/>
            <a:cxnLst/>
            <a:rect l="l" t="t" r="r" b="b"/>
            <a:pathLst>
              <a:path w="29210" h="5714">
                <a:moveTo>
                  <a:pt x="28701" y="5232"/>
                </a:moveTo>
                <a:lnTo>
                  <a:pt x="0" y="0"/>
                </a:lnTo>
              </a:path>
            </a:pathLst>
          </a:custGeom>
          <a:ln w="19050">
            <a:solidFill>
              <a:srgbClr val="F05A5B"/>
            </a:solidFill>
          </a:ln>
        </p:spPr>
        <p:txBody>
          <a:bodyPr wrap="square" lIns="0" tIns="0" rIns="0" bIns="0" rtlCol="0"/>
          <a:lstStyle/>
          <a:p>
            <a:endParaRPr/>
          </a:p>
        </p:txBody>
      </p:sp>
      <p:sp>
        <p:nvSpPr>
          <p:cNvPr id="150" name="bg object 150"/>
          <p:cNvSpPr/>
          <p:nvPr/>
        </p:nvSpPr>
        <p:spPr>
          <a:xfrm>
            <a:off x="4160574" y="4854882"/>
            <a:ext cx="26554" cy="6724"/>
          </a:xfrm>
          <a:custGeom>
            <a:avLst/>
            <a:gdLst/>
            <a:ahLst/>
            <a:cxnLst/>
            <a:rect l="l" t="t" r="r" b="b"/>
            <a:pathLst>
              <a:path w="29210" h="7620">
                <a:moveTo>
                  <a:pt x="28701" y="7619"/>
                </a:moveTo>
                <a:lnTo>
                  <a:pt x="0" y="0"/>
                </a:lnTo>
              </a:path>
            </a:pathLst>
          </a:custGeom>
          <a:ln w="19049">
            <a:solidFill>
              <a:srgbClr val="F05A5B"/>
            </a:solidFill>
          </a:ln>
        </p:spPr>
        <p:txBody>
          <a:bodyPr wrap="square" lIns="0" tIns="0" rIns="0" bIns="0" rtlCol="0"/>
          <a:lstStyle/>
          <a:p>
            <a:endParaRPr/>
          </a:p>
        </p:txBody>
      </p:sp>
      <p:sp>
        <p:nvSpPr>
          <p:cNvPr id="151" name="bg object 151"/>
          <p:cNvSpPr/>
          <p:nvPr/>
        </p:nvSpPr>
        <p:spPr>
          <a:xfrm>
            <a:off x="4186667" y="4861610"/>
            <a:ext cx="26554" cy="8404"/>
          </a:xfrm>
          <a:custGeom>
            <a:avLst/>
            <a:gdLst/>
            <a:ahLst/>
            <a:cxnLst/>
            <a:rect l="l" t="t" r="r" b="b"/>
            <a:pathLst>
              <a:path w="29210" h="9525">
                <a:moveTo>
                  <a:pt x="28701" y="9131"/>
                </a:moveTo>
                <a:lnTo>
                  <a:pt x="0" y="0"/>
                </a:lnTo>
              </a:path>
            </a:pathLst>
          </a:custGeom>
          <a:ln w="19049">
            <a:solidFill>
              <a:srgbClr val="F05A5B"/>
            </a:solidFill>
          </a:ln>
        </p:spPr>
        <p:txBody>
          <a:bodyPr wrap="square" lIns="0" tIns="0" rIns="0" bIns="0" rtlCol="0"/>
          <a:lstStyle/>
          <a:p>
            <a:endParaRPr/>
          </a:p>
        </p:txBody>
      </p:sp>
      <p:sp>
        <p:nvSpPr>
          <p:cNvPr id="152" name="bg object 152"/>
          <p:cNvSpPr/>
          <p:nvPr/>
        </p:nvSpPr>
        <p:spPr>
          <a:xfrm>
            <a:off x="4212758" y="4869671"/>
            <a:ext cx="26554" cy="21291"/>
          </a:xfrm>
          <a:custGeom>
            <a:avLst/>
            <a:gdLst/>
            <a:ahLst/>
            <a:cxnLst/>
            <a:rect l="l" t="t" r="r" b="b"/>
            <a:pathLst>
              <a:path w="29210" h="24129">
                <a:moveTo>
                  <a:pt x="28701" y="23901"/>
                </a:moveTo>
                <a:lnTo>
                  <a:pt x="0" y="0"/>
                </a:lnTo>
              </a:path>
            </a:pathLst>
          </a:custGeom>
          <a:ln w="19049">
            <a:solidFill>
              <a:srgbClr val="F05A5B"/>
            </a:solidFill>
          </a:ln>
        </p:spPr>
        <p:txBody>
          <a:bodyPr wrap="square" lIns="0" tIns="0" rIns="0" bIns="0" rtlCol="0"/>
          <a:lstStyle/>
          <a:p>
            <a:endParaRPr/>
          </a:p>
        </p:txBody>
      </p:sp>
      <p:sp>
        <p:nvSpPr>
          <p:cNvPr id="153" name="bg object 153"/>
          <p:cNvSpPr/>
          <p:nvPr/>
        </p:nvSpPr>
        <p:spPr>
          <a:xfrm>
            <a:off x="4238851" y="4890757"/>
            <a:ext cx="26554" cy="26334"/>
          </a:xfrm>
          <a:custGeom>
            <a:avLst/>
            <a:gdLst/>
            <a:ahLst/>
            <a:cxnLst/>
            <a:rect l="l" t="t" r="r" b="b"/>
            <a:pathLst>
              <a:path w="29210" h="29845">
                <a:moveTo>
                  <a:pt x="28701" y="29260"/>
                </a:moveTo>
                <a:lnTo>
                  <a:pt x="0" y="0"/>
                </a:lnTo>
              </a:path>
            </a:pathLst>
          </a:custGeom>
          <a:ln w="19050">
            <a:solidFill>
              <a:srgbClr val="F05A5B"/>
            </a:solidFill>
          </a:ln>
        </p:spPr>
        <p:txBody>
          <a:bodyPr wrap="square" lIns="0" tIns="0" rIns="0" bIns="0" rtlCol="0"/>
          <a:lstStyle/>
          <a:p>
            <a:endParaRPr/>
          </a:p>
        </p:txBody>
      </p:sp>
      <p:sp>
        <p:nvSpPr>
          <p:cNvPr id="154" name="bg object 154"/>
          <p:cNvSpPr/>
          <p:nvPr/>
        </p:nvSpPr>
        <p:spPr>
          <a:xfrm>
            <a:off x="4264944" y="4879262"/>
            <a:ext cx="26554" cy="37540"/>
          </a:xfrm>
          <a:custGeom>
            <a:avLst/>
            <a:gdLst/>
            <a:ahLst/>
            <a:cxnLst/>
            <a:rect l="l" t="t" r="r" b="b"/>
            <a:pathLst>
              <a:path w="29210" h="42545">
                <a:moveTo>
                  <a:pt x="28701" y="0"/>
                </a:moveTo>
                <a:lnTo>
                  <a:pt x="0" y="42290"/>
                </a:lnTo>
              </a:path>
            </a:pathLst>
          </a:custGeom>
          <a:ln w="19050">
            <a:solidFill>
              <a:srgbClr val="F05A5B"/>
            </a:solidFill>
          </a:ln>
        </p:spPr>
        <p:txBody>
          <a:bodyPr wrap="square" lIns="0" tIns="0" rIns="0" bIns="0" rtlCol="0"/>
          <a:lstStyle/>
          <a:p>
            <a:endParaRPr/>
          </a:p>
        </p:txBody>
      </p:sp>
      <p:sp>
        <p:nvSpPr>
          <p:cNvPr id="155" name="bg object 155"/>
          <p:cNvSpPr/>
          <p:nvPr/>
        </p:nvSpPr>
        <p:spPr>
          <a:xfrm>
            <a:off x="4291036" y="4879258"/>
            <a:ext cx="26554" cy="1121"/>
          </a:xfrm>
          <a:custGeom>
            <a:avLst/>
            <a:gdLst/>
            <a:ahLst/>
            <a:cxnLst/>
            <a:rect l="l" t="t" r="r" b="b"/>
            <a:pathLst>
              <a:path w="29210" h="1270">
                <a:moveTo>
                  <a:pt x="28701" y="952"/>
                </a:moveTo>
                <a:lnTo>
                  <a:pt x="0" y="0"/>
                </a:lnTo>
              </a:path>
            </a:pathLst>
          </a:custGeom>
          <a:ln w="19050">
            <a:solidFill>
              <a:srgbClr val="F05A5B"/>
            </a:solidFill>
          </a:ln>
        </p:spPr>
        <p:txBody>
          <a:bodyPr wrap="square" lIns="0" tIns="0" rIns="0" bIns="0" rtlCol="0"/>
          <a:lstStyle/>
          <a:p>
            <a:endParaRPr/>
          </a:p>
        </p:txBody>
      </p:sp>
      <p:sp>
        <p:nvSpPr>
          <p:cNvPr id="156" name="bg object 156"/>
          <p:cNvSpPr/>
          <p:nvPr/>
        </p:nvSpPr>
        <p:spPr>
          <a:xfrm>
            <a:off x="4317127" y="4876234"/>
            <a:ext cx="26554" cy="3922"/>
          </a:xfrm>
          <a:custGeom>
            <a:avLst/>
            <a:gdLst/>
            <a:ahLst/>
            <a:cxnLst/>
            <a:rect l="l" t="t" r="r" b="b"/>
            <a:pathLst>
              <a:path w="29210" h="4445">
                <a:moveTo>
                  <a:pt x="28701" y="0"/>
                </a:moveTo>
                <a:lnTo>
                  <a:pt x="0" y="4381"/>
                </a:lnTo>
              </a:path>
            </a:pathLst>
          </a:custGeom>
          <a:ln w="19050">
            <a:solidFill>
              <a:srgbClr val="F05A5B"/>
            </a:solidFill>
          </a:ln>
        </p:spPr>
        <p:txBody>
          <a:bodyPr wrap="square" lIns="0" tIns="0" rIns="0" bIns="0" rtlCol="0"/>
          <a:lstStyle/>
          <a:p>
            <a:endParaRPr/>
          </a:p>
        </p:txBody>
      </p:sp>
      <p:sp>
        <p:nvSpPr>
          <p:cNvPr id="157" name="bg object 157"/>
          <p:cNvSpPr/>
          <p:nvPr/>
        </p:nvSpPr>
        <p:spPr>
          <a:xfrm>
            <a:off x="4343220" y="4859126"/>
            <a:ext cx="26554" cy="17369"/>
          </a:xfrm>
          <a:custGeom>
            <a:avLst/>
            <a:gdLst/>
            <a:ahLst/>
            <a:cxnLst/>
            <a:rect l="l" t="t" r="r" b="b"/>
            <a:pathLst>
              <a:path w="29210" h="19685">
                <a:moveTo>
                  <a:pt x="28701" y="0"/>
                </a:moveTo>
                <a:lnTo>
                  <a:pt x="0" y="19392"/>
                </a:lnTo>
              </a:path>
            </a:pathLst>
          </a:custGeom>
          <a:ln w="19050">
            <a:solidFill>
              <a:srgbClr val="F05A5B"/>
            </a:solidFill>
          </a:ln>
        </p:spPr>
        <p:txBody>
          <a:bodyPr wrap="square" lIns="0" tIns="0" rIns="0" bIns="0" rtlCol="0"/>
          <a:lstStyle/>
          <a:p>
            <a:endParaRPr/>
          </a:p>
        </p:txBody>
      </p:sp>
      <p:sp>
        <p:nvSpPr>
          <p:cNvPr id="158" name="bg object 158"/>
          <p:cNvSpPr/>
          <p:nvPr/>
        </p:nvSpPr>
        <p:spPr>
          <a:xfrm>
            <a:off x="4369311" y="4841879"/>
            <a:ext cx="26554" cy="17369"/>
          </a:xfrm>
          <a:custGeom>
            <a:avLst/>
            <a:gdLst/>
            <a:ahLst/>
            <a:cxnLst/>
            <a:rect l="l" t="t" r="r" b="b"/>
            <a:pathLst>
              <a:path w="29210" h="19685">
                <a:moveTo>
                  <a:pt x="28701" y="0"/>
                </a:moveTo>
                <a:lnTo>
                  <a:pt x="0" y="19545"/>
                </a:lnTo>
              </a:path>
            </a:pathLst>
          </a:custGeom>
          <a:ln w="19050">
            <a:solidFill>
              <a:srgbClr val="F05A5B"/>
            </a:solidFill>
          </a:ln>
        </p:spPr>
        <p:txBody>
          <a:bodyPr wrap="square" lIns="0" tIns="0" rIns="0" bIns="0" rtlCol="0"/>
          <a:lstStyle/>
          <a:p>
            <a:endParaRPr/>
          </a:p>
        </p:txBody>
      </p:sp>
      <p:sp>
        <p:nvSpPr>
          <p:cNvPr id="159" name="bg object 159"/>
          <p:cNvSpPr/>
          <p:nvPr/>
        </p:nvSpPr>
        <p:spPr>
          <a:xfrm>
            <a:off x="4395405" y="4828186"/>
            <a:ext cx="26554" cy="14007"/>
          </a:xfrm>
          <a:custGeom>
            <a:avLst/>
            <a:gdLst/>
            <a:ahLst/>
            <a:cxnLst/>
            <a:rect l="l" t="t" r="r" b="b"/>
            <a:pathLst>
              <a:path w="29210" h="15875">
                <a:moveTo>
                  <a:pt x="28701" y="0"/>
                </a:moveTo>
                <a:lnTo>
                  <a:pt x="0" y="15519"/>
                </a:lnTo>
              </a:path>
            </a:pathLst>
          </a:custGeom>
          <a:ln w="19050">
            <a:solidFill>
              <a:srgbClr val="F05A5B"/>
            </a:solidFill>
          </a:ln>
        </p:spPr>
        <p:txBody>
          <a:bodyPr wrap="square" lIns="0" tIns="0" rIns="0" bIns="0" rtlCol="0"/>
          <a:lstStyle/>
          <a:p>
            <a:endParaRPr/>
          </a:p>
        </p:txBody>
      </p:sp>
      <p:sp>
        <p:nvSpPr>
          <p:cNvPr id="160" name="bg object 160"/>
          <p:cNvSpPr/>
          <p:nvPr/>
        </p:nvSpPr>
        <p:spPr>
          <a:xfrm>
            <a:off x="4421498" y="4828183"/>
            <a:ext cx="26554" cy="2801"/>
          </a:xfrm>
          <a:custGeom>
            <a:avLst/>
            <a:gdLst/>
            <a:ahLst/>
            <a:cxnLst/>
            <a:rect l="l" t="t" r="r" b="b"/>
            <a:pathLst>
              <a:path w="29210" h="3175">
                <a:moveTo>
                  <a:pt x="28701" y="3060"/>
                </a:moveTo>
                <a:lnTo>
                  <a:pt x="0" y="0"/>
                </a:lnTo>
              </a:path>
            </a:pathLst>
          </a:custGeom>
          <a:ln w="19050">
            <a:solidFill>
              <a:srgbClr val="F05A5B"/>
            </a:solidFill>
          </a:ln>
        </p:spPr>
        <p:txBody>
          <a:bodyPr wrap="square" lIns="0" tIns="0" rIns="0" bIns="0" rtlCol="0"/>
          <a:lstStyle/>
          <a:p>
            <a:endParaRPr/>
          </a:p>
        </p:txBody>
      </p:sp>
      <p:sp>
        <p:nvSpPr>
          <p:cNvPr id="161" name="bg object 161"/>
          <p:cNvSpPr/>
          <p:nvPr/>
        </p:nvSpPr>
        <p:spPr>
          <a:xfrm>
            <a:off x="4447590" y="4830879"/>
            <a:ext cx="26554" cy="25773"/>
          </a:xfrm>
          <a:custGeom>
            <a:avLst/>
            <a:gdLst/>
            <a:ahLst/>
            <a:cxnLst/>
            <a:rect l="l" t="t" r="r" b="b"/>
            <a:pathLst>
              <a:path w="29210" h="29210">
                <a:moveTo>
                  <a:pt x="28701" y="29095"/>
                </a:moveTo>
                <a:lnTo>
                  <a:pt x="0" y="0"/>
                </a:lnTo>
              </a:path>
            </a:pathLst>
          </a:custGeom>
          <a:ln w="19050">
            <a:solidFill>
              <a:srgbClr val="F05A5B"/>
            </a:solidFill>
          </a:ln>
        </p:spPr>
        <p:txBody>
          <a:bodyPr wrap="square" lIns="0" tIns="0" rIns="0" bIns="0" rtlCol="0"/>
          <a:lstStyle/>
          <a:p>
            <a:endParaRPr/>
          </a:p>
        </p:txBody>
      </p:sp>
      <p:sp>
        <p:nvSpPr>
          <p:cNvPr id="162" name="bg object 162"/>
          <p:cNvSpPr/>
          <p:nvPr/>
        </p:nvSpPr>
        <p:spPr>
          <a:xfrm>
            <a:off x="4473682" y="4840011"/>
            <a:ext cx="26554" cy="16809"/>
          </a:xfrm>
          <a:custGeom>
            <a:avLst/>
            <a:gdLst/>
            <a:ahLst/>
            <a:cxnLst/>
            <a:rect l="l" t="t" r="r" b="b"/>
            <a:pathLst>
              <a:path w="29210" h="19050">
                <a:moveTo>
                  <a:pt x="28701" y="0"/>
                </a:moveTo>
                <a:lnTo>
                  <a:pt x="0" y="18745"/>
                </a:lnTo>
              </a:path>
            </a:pathLst>
          </a:custGeom>
          <a:ln w="19049">
            <a:solidFill>
              <a:srgbClr val="F05A5B"/>
            </a:solidFill>
          </a:ln>
        </p:spPr>
        <p:txBody>
          <a:bodyPr wrap="square" lIns="0" tIns="0" rIns="0" bIns="0" rtlCol="0"/>
          <a:lstStyle/>
          <a:p>
            <a:endParaRPr/>
          </a:p>
        </p:txBody>
      </p:sp>
      <p:sp>
        <p:nvSpPr>
          <p:cNvPr id="163" name="bg object 163"/>
          <p:cNvSpPr/>
          <p:nvPr/>
        </p:nvSpPr>
        <p:spPr>
          <a:xfrm>
            <a:off x="4499775" y="4834207"/>
            <a:ext cx="26554" cy="6163"/>
          </a:xfrm>
          <a:custGeom>
            <a:avLst/>
            <a:gdLst/>
            <a:ahLst/>
            <a:cxnLst/>
            <a:rect l="l" t="t" r="r" b="b"/>
            <a:pathLst>
              <a:path w="29210" h="6985">
                <a:moveTo>
                  <a:pt x="28701" y="0"/>
                </a:moveTo>
                <a:lnTo>
                  <a:pt x="0" y="6578"/>
                </a:lnTo>
              </a:path>
            </a:pathLst>
          </a:custGeom>
          <a:ln w="19050">
            <a:solidFill>
              <a:srgbClr val="F05A5B"/>
            </a:solidFill>
          </a:ln>
        </p:spPr>
        <p:txBody>
          <a:bodyPr wrap="square" lIns="0" tIns="0" rIns="0" bIns="0" rtlCol="0"/>
          <a:lstStyle/>
          <a:p>
            <a:endParaRPr/>
          </a:p>
        </p:txBody>
      </p:sp>
      <p:sp>
        <p:nvSpPr>
          <p:cNvPr id="164" name="bg object 164"/>
          <p:cNvSpPr/>
          <p:nvPr/>
        </p:nvSpPr>
        <p:spPr>
          <a:xfrm>
            <a:off x="4525868" y="4824663"/>
            <a:ext cx="26554" cy="10085"/>
          </a:xfrm>
          <a:custGeom>
            <a:avLst/>
            <a:gdLst/>
            <a:ahLst/>
            <a:cxnLst/>
            <a:rect l="l" t="t" r="r" b="b"/>
            <a:pathLst>
              <a:path w="29210" h="11429">
                <a:moveTo>
                  <a:pt x="28701" y="0"/>
                </a:moveTo>
                <a:lnTo>
                  <a:pt x="0" y="10820"/>
                </a:lnTo>
              </a:path>
            </a:pathLst>
          </a:custGeom>
          <a:ln w="19050">
            <a:solidFill>
              <a:srgbClr val="F05A5B"/>
            </a:solidFill>
          </a:ln>
        </p:spPr>
        <p:txBody>
          <a:bodyPr wrap="square" lIns="0" tIns="0" rIns="0" bIns="0" rtlCol="0"/>
          <a:lstStyle/>
          <a:p>
            <a:endParaRPr/>
          </a:p>
        </p:txBody>
      </p:sp>
      <p:sp>
        <p:nvSpPr>
          <p:cNvPr id="165" name="bg object 165"/>
          <p:cNvSpPr/>
          <p:nvPr/>
        </p:nvSpPr>
        <p:spPr>
          <a:xfrm>
            <a:off x="4551959" y="4813465"/>
            <a:ext cx="26554" cy="11206"/>
          </a:xfrm>
          <a:custGeom>
            <a:avLst/>
            <a:gdLst/>
            <a:ahLst/>
            <a:cxnLst/>
            <a:rect l="l" t="t" r="r" b="b"/>
            <a:pathLst>
              <a:path w="29210" h="12700">
                <a:moveTo>
                  <a:pt x="28701" y="0"/>
                </a:moveTo>
                <a:lnTo>
                  <a:pt x="0" y="12687"/>
                </a:lnTo>
              </a:path>
            </a:pathLst>
          </a:custGeom>
          <a:ln w="19049">
            <a:solidFill>
              <a:srgbClr val="F05A5B"/>
            </a:solidFill>
          </a:ln>
        </p:spPr>
        <p:txBody>
          <a:bodyPr wrap="square" lIns="0" tIns="0" rIns="0" bIns="0" rtlCol="0"/>
          <a:lstStyle/>
          <a:p>
            <a:endParaRPr/>
          </a:p>
        </p:txBody>
      </p:sp>
      <p:sp>
        <p:nvSpPr>
          <p:cNvPr id="166" name="bg object 166"/>
          <p:cNvSpPr/>
          <p:nvPr/>
        </p:nvSpPr>
        <p:spPr>
          <a:xfrm>
            <a:off x="4578050" y="4813470"/>
            <a:ext cx="26554" cy="8404"/>
          </a:xfrm>
          <a:custGeom>
            <a:avLst/>
            <a:gdLst/>
            <a:ahLst/>
            <a:cxnLst/>
            <a:rect l="l" t="t" r="r" b="b"/>
            <a:pathLst>
              <a:path w="29210" h="9525">
                <a:moveTo>
                  <a:pt x="28701" y="9296"/>
                </a:moveTo>
                <a:lnTo>
                  <a:pt x="0" y="0"/>
                </a:lnTo>
              </a:path>
            </a:pathLst>
          </a:custGeom>
          <a:ln w="19050">
            <a:solidFill>
              <a:srgbClr val="F05A5B"/>
            </a:solidFill>
          </a:ln>
        </p:spPr>
        <p:txBody>
          <a:bodyPr wrap="square" lIns="0" tIns="0" rIns="0" bIns="0" rtlCol="0"/>
          <a:lstStyle/>
          <a:p>
            <a:endParaRPr/>
          </a:p>
        </p:txBody>
      </p:sp>
      <p:sp>
        <p:nvSpPr>
          <p:cNvPr id="167" name="bg object 167"/>
          <p:cNvSpPr/>
          <p:nvPr/>
        </p:nvSpPr>
        <p:spPr>
          <a:xfrm>
            <a:off x="4604145" y="4819142"/>
            <a:ext cx="26554" cy="2801"/>
          </a:xfrm>
          <a:custGeom>
            <a:avLst/>
            <a:gdLst/>
            <a:ahLst/>
            <a:cxnLst/>
            <a:rect l="l" t="t" r="r" b="b"/>
            <a:pathLst>
              <a:path w="29210" h="3175">
                <a:moveTo>
                  <a:pt x="28701" y="0"/>
                </a:moveTo>
                <a:lnTo>
                  <a:pt x="0" y="2870"/>
                </a:lnTo>
              </a:path>
            </a:pathLst>
          </a:custGeom>
          <a:ln w="19050">
            <a:solidFill>
              <a:srgbClr val="F05A5B"/>
            </a:solidFill>
          </a:ln>
        </p:spPr>
        <p:txBody>
          <a:bodyPr wrap="square" lIns="0" tIns="0" rIns="0" bIns="0" rtlCol="0"/>
          <a:lstStyle/>
          <a:p>
            <a:endParaRPr/>
          </a:p>
        </p:txBody>
      </p:sp>
      <p:sp>
        <p:nvSpPr>
          <p:cNvPr id="168" name="bg object 168"/>
          <p:cNvSpPr/>
          <p:nvPr/>
        </p:nvSpPr>
        <p:spPr>
          <a:xfrm>
            <a:off x="4630238" y="4815141"/>
            <a:ext cx="26554" cy="4482"/>
          </a:xfrm>
          <a:custGeom>
            <a:avLst/>
            <a:gdLst/>
            <a:ahLst/>
            <a:cxnLst/>
            <a:rect l="l" t="t" r="r" b="b"/>
            <a:pathLst>
              <a:path w="29210" h="5079">
                <a:moveTo>
                  <a:pt x="28701" y="0"/>
                </a:moveTo>
                <a:lnTo>
                  <a:pt x="0" y="4533"/>
                </a:lnTo>
              </a:path>
            </a:pathLst>
          </a:custGeom>
          <a:ln w="19049">
            <a:solidFill>
              <a:srgbClr val="F05A5B"/>
            </a:solidFill>
          </a:ln>
        </p:spPr>
        <p:txBody>
          <a:bodyPr wrap="square" lIns="0" tIns="0" rIns="0" bIns="0" rtlCol="0"/>
          <a:lstStyle/>
          <a:p>
            <a:endParaRPr/>
          </a:p>
        </p:txBody>
      </p:sp>
      <p:sp>
        <p:nvSpPr>
          <p:cNvPr id="169" name="bg object 169"/>
          <p:cNvSpPr/>
          <p:nvPr/>
        </p:nvSpPr>
        <p:spPr>
          <a:xfrm>
            <a:off x="4656328" y="4792205"/>
            <a:ext cx="26554" cy="22971"/>
          </a:xfrm>
          <a:custGeom>
            <a:avLst/>
            <a:gdLst/>
            <a:ahLst/>
            <a:cxnLst/>
            <a:rect l="l" t="t" r="r" b="b"/>
            <a:pathLst>
              <a:path w="29210" h="26035">
                <a:moveTo>
                  <a:pt x="28701" y="0"/>
                </a:moveTo>
                <a:lnTo>
                  <a:pt x="0" y="25996"/>
                </a:lnTo>
              </a:path>
            </a:pathLst>
          </a:custGeom>
          <a:ln w="19050">
            <a:solidFill>
              <a:srgbClr val="F05A5B"/>
            </a:solidFill>
          </a:ln>
        </p:spPr>
        <p:txBody>
          <a:bodyPr wrap="square" lIns="0" tIns="0" rIns="0" bIns="0" rtlCol="0"/>
          <a:lstStyle/>
          <a:p>
            <a:endParaRPr/>
          </a:p>
        </p:txBody>
      </p:sp>
      <p:sp>
        <p:nvSpPr>
          <p:cNvPr id="170" name="bg object 170"/>
          <p:cNvSpPr/>
          <p:nvPr/>
        </p:nvSpPr>
        <p:spPr>
          <a:xfrm>
            <a:off x="4682422" y="4785881"/>
            <a:ext cx="26554" cy="6724"/>
          </a:xfrm>
          <a:custGeom>
            <a:avLst/>
            <a:gdLst/>
            <a:ahLst/>
            <a:cxnLst/>
            <a:rect l="l" t="t" r="r" b="b"/>
            <a:pathLst>
              <a:path w="29210" h="7620">
                <a:moveTo>
                  <a:pt x="28701" y="0"/>
                </a:moveTo>
                <a:lnTo>
                  <a:pt x="0" y="7162"/>
                </a:lnTo>
              </a:path>
            </a:pathLst>
          </a:custGeom>
          <a:ln w="19050">
            <a:solidFill>
              <a:srgbClr val="F05A5B"/>
            </a:solidFill>
          </a:ln>
        </p:spPr>
        <p:txBody>
          <a:bodyPr wrap="square" lIns="0" tIns="0" rIns="0" bIns="0" rtlCol="0"/>
          <a:lstStyle/>
          <a:p>
            <a:endParaRPr/>
          </a:p>
        </p:txBody>
      </p:sp>
      <p:sp>
        <p:nvSpPr>
          <p:cNvPr id="171" name="bg object 171"/>
          <p:cNvSpPr/>
          <p:nvPr/>
        </p:nvSpPr>
        <p:spPr>
          <a:xfrm>
            <a:off x="4708513" y="4768176"/>
            <a:ext cx="26554" cy="17929"/>
          </a:xfrm>
          <a:custGeom>
            <a:avLst/>
            <a:gdLst/>
            <a:ahLst/>
            <a:cxnLst/>
            <a:rect l="l" t="t" r="r" b="b"/>
            <a:pathLst>
              <a:path w="29210" h="20320">
                <a:moveTo>
                  <a:pt x="28701" y="0"/>
                </a:moveTo>
                <a:lnTo>
                  <a:pt x="0" y="20066"/>
                </a:lnTo>
              </a:path>
            </a:pathLst>
          </a:custGeom>
          <a:ln w="19050">
            <a:solidFill>
              <a:srgbClr val="F05A5B"/>
            </a:solidFill>
          </a:ln>
        </p:spPr>
        <p:txBody>
          <a:bodyPr wrap="square" lIns="0" tIns="0" rIns="0" bIns="0" rtlCol="0"/>
          <a:lstStyle/>
          <a:p>
            <a:endParaRPr/>
          </a:p>
        </p:txBody>
      </p:sp>
      <p:sp>
        <p:nvSpPr>
          <p:cNvPr id="172" name="bg object 172"/>
          <p:cNvSpPr/>
          <p:nvPr/>
        </p:nvSpPr>
        <p:spPr>
          <a:xfrm>
            <a:off x="4734607" y="4758741"/>
            <a:ext cx="26554" cy="9525"/>
          </a:xfrm>
          <a:custGeom>
            <a:avLst/>
            <a:gdLst/>
            <a:ahLst/>
            <a:cxnLst/>
            <a:rect l="l" t="t" r="r" b="b"/>
            <a:pathLst>
              <a:path w="29210" h="10795">
                <a:moveTo>
                  <a:pt x="28701" y="0"/>
                </a:moveTo>
                <a:lnTo>
                  <a:pt x="0" y="10693"/>
                </a:lnTo>
              </a:path>
            </a:pathLst>
          </a:custGeom>
          <a:ln w="19050">
            <a:solidFill>
              <a:srgbClr val="F05A5B"/>
            </a:solidFill>
          </a:ln>
        </p:spPr>
        <p:txBody>
          <a:bodyPr wrap="square" lIns="0" tIns="0" rIns="0" bIns="0" rtlCol="0"/>
          <a:lstStyle/>
          <a:p>
            <a:endParaRPr/>
          </a:p>
        </p:txBody>
      </p:sp>
      <p:sp>
        <p:nvSpPr>
          <p:cNvPr id="173" name="bg object 173"/>
          <p:cNvSpPr/>
          <p:nvPr/>
        </p:nvSpPr>
        <p:spPr>
          <a:xfrm>
            <a:off x="4760698" y="4747063"/>
            <a:ext cx="26554" cy="11766"/>
          </a:xfrm>
          <a:custGeom>
            <a:avLst/>
            <a:gdLst/>
            <a:ahLst/>
            <a:cxnLst/>
            <a:rect l="l" t="t" r="r" b="b"/>
            <a:pathLst>
              <a:path w="29210" h="13335">
                <a:moveTo>
                  <a:pt x="28701" y="0"/>
                </a:moveTo>
                <a:lnTo>
                  <a:pt x="0" y="13233"/>
                </a:lnTo>
              </a:path>
            </a:pathLst>
          </a:custGeom>
          <a:ln w="19050">
            <a:solidFill>
              <a:srgbClr val="F05A5B"/>
            </a:solidFill>
          </a:ln>
        </p:spPr>
        <p:txBody>
          <a:bodyPr wrap="square" lIns="0" tIns="0" rIns="0" bIns="0" rtlCol="0"/>
          <a:lstStyle/>
          <a:p>
            <a:endParaRPr/>
          </a:p>
        </p:txBody>
      </p:sp>
      <p:sp>
        <p:nvSpPr>
          <p:cNvPr id="174" name="bg object 174"/>
          <p:cNvSpPr/>
          <p:nvPr/>
        </p:nvSpPr>
        <p:spPr>
          <a:xfrm>
            <a:off x="4786791" y="4747066"/>
            <a:ext cx="26554" cy="7284"/>
          </a:xfrm>
          <a:custGeom>
            <a:avLst/>
            <a:gdLst/>
            <a:ahLst/>
            <a:cxnLst/>
            <a:rect l="l" t="t" r="r" b="b"/>
            <a:pathLst>
              <a:path w="29210" h="8254">
                <a:moveTo>
                  <a:pt x="28701" y="7772"/>
                </a:moveTo>
                <a:lnTo>
                  <a:pt x="0" y="0"/>
                </a:lnTo>
              </a:path>
            </a:pathLst>
          </a:custGeom>
          <a:ln w="19049">
            <a:solidFill>
              <a:srgbClr val="F05A5B"/>
            </a:solidFill>
          </a:ln>
        </p:spPr>
        <p:txBody>
          <a:bodyPr wrap="square" lIns="0" tIns="0" rIns="0" bIns="0" rtlCol="0"/>
          <a:lstStyle/>
          <a:p>
            <a:endParaRPr/>
          </a:p>
        </p:txBody>
      </p:sp>
      <p:sp>
        <p:nvSpPr>
          <p:cNvPr id="175" name="bg object 175"/>
          <p:cNvSpPr/>
          <p:nvPr/>
        </p:nvSpPr>
        <p:spPr>
          <a:xfrm>
            <a:off x="4812884" y="4728275"/>
            <a:ext cx="26554" cy="25773"/>
          </a:xfrm>
          <a:custGeom>
            <a:avLst/>
            <a:gdLst/>
            <a:ahLst/>
            <a:cxnLst/>
            <a:rect l="l" t="t" r="r" b="b"/>
            <a:pathLst>
              <a:path w="29210" h="29210">
                <a:moveTo>
                  <a:pt x="28701" y="0"/>
                </a:moveTo>
                <a:lnTo>
                  <a:pt x="0" y="29070"/>
                </a:lnTo>
              </a:path>
            </a:pathLst>
          </a:custGeom>
          <a:ln w="19050">
            <a:solidFill>
              <a:srgbClr val="F05A5B"/>
            </a:solidFill>
          </a:ln>
        </p:spPr>
        <p:txBody>
          <a:bodyPr wrap="square" lIns="0" tIns="0" rIns="0" bIns="0" rtlCol="0"/>
          <a:lstStyle/>
          <a:p>
            <a:endParaRPr/>
          </a:p>
        </p:txBody>
      </p:sp>
      <p:sp>
        <p:nvSpPr>
          <p:cNvPr id="176" name="bg object 176"/>
          <p:cNvSpPr/>
          <p:nvPr/>
        </p:nvSpPr>
        <p:spPr>
          <a:xfrm>
            <a:off x="4838977" y="4728275"/>
            <a:ext cx="26554" cy="15688"/>
          </a:xfrm>
          <a:custGeom>
            <a:avLst/>
            <a:gdLst/>
            <a:ahLst/>
            <a:cxnLst/>
            <a:rect l="l" t="t" r="r" b="b"/>
            <a:pathLst>
              <a:path w="29210" h="17779">
                <a:moveTo>
                  <a:pt x="28701" y="17386"/>
                </a:moveTo>
                <a:lnTo>
                  <a:pt x="0" y="0"/>
                </a:lnTo>
              </a:path>
            </a:pathLst>
          </a:custGeom>
          <a:ln w="19050">
            <a:solidFill>
              <a:srgbClr val="F05A5B"/>
            </a:solidFill>
          </a:ln>
        </p:spPr>
        <p:txBody>
          <a:bodyPr wrap="square" lIns="0" tIns="0" rIns="0" bIns="0" rtlCol="0"/>
          <a:lstStyle/>
          <a:p>
            <a:endParaRPr/>
          </a:p>
        </p:txBody>
      </p:sp>
      <p:sp>
        <p:nvSpPr>
          <p:cNvPr id="177" name="bg object 177"/>
          <p:cNvSpPr/>
          <p:nvPr/>
        </p:nvSpPr>
        <p:spPr>
          <a:xfrm>
            <a:off x="4865068" y="4727486"/>
            <a:ext cx="26554" cy="16249"/>
          </a:xfrm>
          <a:custGeom>
            <a:avLst/>
            <a:gdLst/>
            <a:ahLst/>
            <a:cxnLst/>
            <a:rect l="l" t="t" r="r" b="b"/>
            <a:pathLst>
              <a:path w="29210" h="18414">
                <a:moveTo>
                  <a:pt x="28701" y="0"/>
                </a:moveTo>
                <a:lnTo>
                  <a:pt x="0" y="18275"/>
                </a:lnTo>
              </a:path>
            </a:pathLst>
          </a:custGeom>
          <a:ln w="19050">
            <a:solidFill>
              <a:srgbClr val="F05A5B"/>
            </a:solidFill>
          </a:ln>
        </p:spPr>
        <p:txBody>
          <a:bodyPr wrap="square" lIns="0" tIns="0" rIns="0" bIns="0" rtlCol="0"/>
          <a:lstStyle/>
          <a:p>
            <a:endParaRPr/>
          </a:p>
        </p:txBody>
      </p:sp>
      <p:sp>
        <p:nvSpPr>
          <p:cNvPr id="178" name="bg object 178"/>
          <p:cNvSpPr/>
          <p:nvPr/>
        </p:nvSpPr>
        <p:spPr>
          <a:xfrm>
            <a:off x="4891161" y="4703099"/>
            <a:ext cx="26554" cy="24653"/>
          </a:xfrm>
          <a:custGeom>
            <a:avLst/>
            <a:gdLst/>
            <a:ahLst/>
            <a:cxnLst/>
            <a:rect l="l" t="t" r="r" b="b"/>
            <a:pathLst>
              <a:path w="29210" h="27939">
                <a:moveTo>
                  <a:pt x="28701" y="0"/>
                </a:moveTo>
                <a:lnTo>
                  <a:pt x="0" y="27635"/>
                </a:lnTo>
              </a:path>
            </a:pathLst>
          </a:custGeom>
          <a:ln w="19050">
            <a:solidFill>
              <a:srgbClr val="F05A5B"/>
            </a:solidFill>
          </a:ln>
        </p:spPr>
        <p:txBody>
          <a:bodyPr wrap="square" lIns="0" tIns="0" rIns="0" bIns="0" rtlCol="0"/>
          <a:lstStyle/>
          <a:p>
            <a:endParaRPr/>
          </a:p>
        </p:txBody>
      </p:sp>
      <p:sp>
        <p:nvSpPr>
          <p:cNvPr id="179" name="bg object 179"/>
          <p:cNvSpPr/>
          <p:nvPr/>
        </p:nvSpPr>
        <p:spPr>
          <a:xfrm>
            <a:off x="4917253" y="4686191"/>
            <a:ext cx="26554" cy="17369"/>
          </a:xfrm>
          <a:custGeom>
            <a:avLst/>
            <a:gdLst/>
            <a:ahLst/>
            <a:cxnLst/>
            <a:rect l="l" t="t" r="r" b="b"/>
            <a:pathLst>
              <a:path w="29210" h="19685">
                <a:moveTo>
                  <a:pt x="28701" y="0"/>
                </a:moveTo>
                <a:lnTo>
                  <a:pt x="0" y="19164"/>
                </a:lnTo>
              </a:path>
            </a:pathLst>
          </a:custGeom>
          <a:ln w="19050">
            <a:solidFill>
              <a:srgbClr val="F05A5B"/>
            </a:solidFill>
          </a:ln>
        </p:spPr>
        <p:txBody>
          <a:bodyPr wrap="square" lIns="0" tIns="0" rIns="0" bIns="0" rtlCol="0"/>
          <a:lstStyle/>
          <a:p>
            <a:endParaRPr/>
          </a:p>
        </p:txBody>
      </p:sp>
      <p:sp>
        <p:nvSpPr>
          <p:cNvPr id="180" name="bg object 180"/>
          <p:cNvSpPr/>
          <p:nvPr/>
        </p:nvSpPr>
        <p:spPr>
          <a:xfrm>
            <a:off x="4943346" y="4671715"/>
            <a:ext cx="26554" cy="14568"/>
          </a:xfrm>
          <a:custGeom>
            <a:avLst/>
            <a:gdLst/>
            <a:ahLst/>
            <a:cxnLst/>
            <a:rect l="l" t="t" r="r" b="b"/>
            <a:pathLst>
              <a:path w="29210" h="16510">
                <a:moveTo>
                  <a:pt x="28701" y="0"/>
                </a:moveTo>
                <a:lnTo>
                  <a:pt x="0" y="16408"/>
                </a:lnTo>
              </a:path>
            </a:pathLst>
          </a:custGeom>
          <a:ln w="19050">
            <a:solidFill>
              <a:srgbClr val="F05A5B"/>
            </a:solidFill>
          </a:ln>
        </p:spPr>
        <p:txBody>
          <a:bodyPr wrap="square" lIns="0" tIns="0" rIns="0" bIns="0" rtlCol="0"/>
          <a:lstStyle/>
          <a:p>
            <a:endParaRPr/>
          </a:p>
        </p:txBody>
      </p:sp>
      <p:sp>
        <p:nvSpPr>
          <p:cNvPr id="181" name="bg object 181"/>
          <p:cNvSpPr/>
          <p:nvPr/>
        </p:nvSpPr>
        <p:spPr>
          <a:xfrm>
            <a:off x="4969437" y="4671714"/>
            <a:ext cx="26554" cy="20731"/>
          </a:xfrm>
          <a:custGeom>
            <a:avLst/>
            <a:gdLst/>
            <a:ahLst/>
            <a:cxnLst/>
            <a:rect l="l" t="t" r="r" b="b"/>
            <a:pathLst>
              <a:path w="29210" h="23495">
                <a:moveTo>
                  <a:pt x="28701" y="22974"/>
                </a:moveTo>
                <a:lnTo>
                  <a:pt x="0" y="0"/>
                </a:lnTo>
              </a:path>
            </a:pathLst>
          </a:custGeom>
          <a:ln w="19050">
            <a:solidFill>
              <a:srgbClr val="F05A5B"/>
            </a:solidFill>
          </a:ln>
        </p:spPr>
        <p:txBody>
          <a:bodyPr wrap="square" lIns="0" tIns="0" rIns="0" bIns="0" rtlCol="0"/>
          <a:lstStyle/>
          <a:p>
            <a:endParaRPr/>
          </a:p>
        </p:txBody>
      </p:sp>
      <p:sp>
        <p:nvSpPr>
          <p:cNvPr id="182" name="bg object 182"/>
          <p:cNvSpPr/>
          <p:nvPr/>
        </p:nvSpPr>
        <p:spPr>
          <a:xfrm>
            <a:off x="4995531" y="4666094"/>
            <a:ext cx="26554" cy="26334"/>
          </a:xfrm>
          <a:custGeom>
            <a:avLst/>
            <a:gdLst/>
            <a:ahLst/>
            <a:cxnLst/>
            <a:rect l="l" t="t" r="r" b="b"/>
            <a:pathLst>
              <a:path w="29210" h="29845">
                <a:moveTo>
                  <a:pt x="28701" y="0"/>
                </a:moveTo>
                <a:lnTo>
                  <a:pt x="0" y="29337"/>
                </a:lnTo>
              </a:path>
            </a:pathLst>
          </a:custGeom>
          <a:ln w="19049">
            <a:solidFill>
              <a:srgbClr val="F05A5B"/>
            </a:solidFill>
          </a:ln>
        </p:spPr>
        <p:txBody>
          <a:bodyPr wrap="square" lIns="0" tIns="0" rIns="0" bIns="0" rtlCol="0"/>
          <a:lstStyle/>
          <a:p>
            <a:endParaRPr/>
          </a:p>
        </p:txBody>
      </p:sp>
      <p:sp>
        <p:nvSpPr>
          <p:cNvPr id="183" name="bg object 183"/>
          <p:cNvSpPr/>
          <p:nvPr/>
        </p:nvSpPr>
        <p:spPr>
          <a:xfrm>
            <a:off x="5021623" y="4661119"/>
            <a:ext cx="26554" cy="5043"/>
          </a:xfrm>
          <a:custGeom>
            <a:avLst/>
            <a:gdLst/>
            <a:ahLst/>
            <a:cxnLst/>
            <a:rect l="l" t="t" r="r" b="b"/>
            <a:pathLst>
              <a:path w="29210" h="5714">
                <a:moveTo>
                  <a:pt x="28701" y="0"/>
                </a:moveTo>
                <a:lnTo>
                  <a:pt x="0" y="5638"/>
                </a:lnTo>
              </a:path>
            </a:pathLst>
          </a:custGeom>
          <a:ln w="19049">
            <a:solidFill>
              <a:srgbClr val="F05A5B"/>
            </a:solidFill>
          </a:ln>
        </p:spPr>
        <p:txBody>
          <a:bodyPr wrap="square" lIns="0" tIns="0" rIns="0" bIns="0" rtlCol="0"/>
          <a:lstStyle/>
          <a:p>
            <a:endParaRPr/>
          </a:p>
        </p:txBody>
      </p:sp>
      <p:sp>
        <p:nvSpPr>
          <p:cNvPr id="184" name="bg object 184"/>
          <p:cNvSpPr/>
          <p:nvPr/>
        </p:nvSpPr>
        <p:spPr>
          <a:xfrm>
            <a:off x="5047716" y="4656707"/>
            <a:ext cx="26554" cy="4482"/>
          </a:xfrm>
          <a:custGeom>
            <a:avLst/>
            <a:gdLst/>
            <a:ahLst/>
            <a:cxnLst/>
            <a:rect l="l" t="t" r="r" b="b"/>
            <a:pathLst>
              <a:path w="29210" h="5079">
                <a:moveTo>
                  <a:pt x="28701" y="0"/>
                </a:moveTo>
                <a:lnTo>
                  <a:pt x="0" y="5003"/>
                </a:lnTo>
              </a:path>
            </a:pathLst>
          </a:custGeom>
          <a:ln w="19049">
            <a:solidFill>
              <a:srgbClr val="F05A5B"/>
            </a:solidFill>
          </a:ln>
        </p:spPr>
        <p:txBody>
          <a:bodyPr wrap="square" lIns="0" tIns="0" rIns="0" bIns="0" rtlCol="0"/>
          <a:lstStyle/>
          <a:p>
            <a:endParaRPr/>
          </a:p>
        </p:txBody>
      </p:sp>
      <p:sp>
        <p:nvSpPr>
          <p:cNvPr id="185" name="bg object 185"/>
          <p:cNvSpPr/>
          <p:nvPr/>
        </p:nvSpPr>
        <p:spPr>
          <a:xfrm>
            <a:off x="5073808" y="4642592"/>
            <a:ext cx="26554" cy="14568"/>
          </a:xfrm>
          <a:custGeom>
            <a:avLst/>
            <a:gdLst/>
            <a:ahLst/>
            <a:cxnLst/>
            <a:rect l="l" t="t" r="r" b="b"/>
            <a:pathLst>
              <a:path w="29210" h="16510">
                <a:moveTo>
                  <a:pt x="28701" y="0"/>
                </a:moveTo>
                <a:lnTo>
                  <a:pt x="0" y="16001"/>
                </a:lnTo>
              </a:path>
            </a:pathLst>
          </a:custGeom>
          <a:ln w="19050">
            <a:solidFill>
              <a:srgbClr val="F05A5B"/>
            </a:solidFill>
          </a:ln>
        </p:spPr>
        <p:txBody>
          <a:bodyPr wrap="square" lIns="0" tIns="0" rIns="0" bIns="0" rtlCol="0"/>
          <a:lstStyle/>
          <a:p>
            <a:endParaRPr/>
          </a:p>
        </p:txBody>
      </p:sp>
      <p:sp>
        <p:nvSpPr>
          <p:cNvPr id="186" name="bg object 186"/>
          <p:cNvSpPr/>
          <p:nvPr/>
        </p:nvSpPr>
        <p:spPr>
          <a:xfrm>
            <a:off x="5099901" y="4629880"/>
            <a:ext cx="26554" cy="12886"/>
          </a:xfrm>
          <a:custGeom>
            <a:avLst/>
            <a:gdLst/>
            <a:ahLst/>
            <a:cxnLst/>
            <a:rect l="l" t="t" r="r" b="b"/>
            <a:pathLst>
              <a:path w="29210" h="14604">
                <a:moveTo>
                  <a:pt x="28701" y="0"/>
                </a:moveTo>
                <a:lnTo>
                  <a:pt x="0" y="14401"/>
                </a:lnTo>
              </a:path>
            </a:pathLst>
          </a:custGeom>
          <a:ln w="19050">
            <a:solidFill>
              <a:srgbClr val="F05A5B"/>
            </a:solidFill>
          </a:ln>
        </p:spPr>
        <p:txBody>
          <a:bodyPr wrap="square" lIns="0" tIns="0" rIns="0" bIns="0" rtlCol="0"/>
          <a:lstStyle/>
          <a:p>
            <a:endParaRPr/>
          </a:p>
        </p:txBody>
      </p:sp>
      <p:sp>
        <p:nvSpPr>
          <p:cNvPr id="187" name="bg object 187"/>
          <p:cNvSpPr/>
          <p:nvPr/>
        </p:nvSpPr>
        <p:spPr>
          <a:xfrm>
            <a:off x="5125992" y="4629880"/>
            <a:ext cx="26554" cy="8965"/>
          </a:xfrm>
          <a:custGeom>
            <a:avLst/>
            <a:gdLst/>
            <a:ahLst/>
            <a:cxnLst/>
            <a:rect l="l" t="t" r="r" b="b"/>
            <a:pathLst>
              <a:path w="29210" h="10160">
                <a:moveTo>
                  <a:pt x="28701" y="9817"/>
                </a:moveTo>
                <a:lnTo>
                  <a:pt x="0" y="0"/>
                </a:lnTo>
              </a:path>
            </a:pathLst>
          </a:custGeom>
          <a:ln w="19050">
            <a:solidFill>
              <a:srgbClr val="F05A5B"/>
            </a:solidFill>
          </a:ln>
        </p:spPr>
        <p:txBody>
          <a:bodyPr wrap="square" lIns="0" tIns="0" rIns="0" bIns="0" rtlCol="0"/>
          <a:lstStyle/>
          <a:p>
            <a:endParaRPr/>
          </a:p>
        </p:txBody>
      </p:sp>
      <p:sp>
        <p:nvSpPr>
          <p:cNvPr id="188" name="bg object 188"/>
          <p:cNvSpPr/>
          <p:nvPr/>
        </p:nvSpPr>
        <p:spPr>
          <a:xfrm>
            <a:off x="5152085" y="4613762"/>
            <a:ext cx="26554" cy="25213"/>
          </a:xfrm>
          <a:custGeom>
            <a:avLst/>
            <a:gdLst/>
            <a:ahLst/>
            <a:cxnLst/>
            <a:rect l="l" t="t" r="r" b="b"/>
            <a:pathLst>
              <a:path w="29210" h="28575">
                <a:moveTo>
                  <a:pt x="28701" y="0"/>
                </a:moveTo>
                <a:lnTo>
                  <a:pt x="0" y="28079"/>
                </a:lnTo>
              </a:path>
            </a:pathLst>
          </a:custGeom>
          <a:ln w="19049">
            <a:solidFill>
              <a:srgbClr val="F05A5B"/>
            </a:solidFill>
          </a:ln>
        </p:spPr>
        <p:txBody>
          <a:bodyPr wrap="square" lIns="0" tIns="0" rIns="0" bIns="0" rtlCol="0"/>
          <a:lstStyle/>
          <a:p>
            <a:endParaRPr/>
          </a:p>
        </p:txBody>
      </p:sp>
      <p:sp>
        <p:nvSpPr>
          <p:cNvPr id="189" name="bg object 189"/>
          <p:cNvSpPr/>
          <p:nvPr/>
        </p:nvSpPr>
        <p:spPr>
          <a:xfrm>
            <a:off x="5178177" y="4613764"/>
            <a:ext cx="26554" cy="9525"/>
          </a:xfrm>
          <a:custGeom>
            <a:avLst/>
            <a:gdLst/>
            <a:ahLst/>
            <a:cxnLst/>
            <a:rect l="l" t="t" r="r" b="b"/>
            <a:pathLst>
              <a:path w="29210" h="10795">
                <a:moveTo>
                  <a:pt x="28701" y="10236"/>
                </a:moveTo>
                <a:lnTo>
                  <a:pt x="0" y="0"/>
                </a:lnTo>
              </a:path>
            </a:pathLst>
          </a:custGeom>
          <a:ln w="19050">
            <a:solidFill>
              <a:srgbClr val="F05A5B"/>
            </a:solidFill>
          </a:ln>
        </p:spPr>
        <p:txBody>
          <a:bodyPr wrap="square" lIns="0" tIns="0" rIns="0" bIns="0" rtlCol="0"/>
          <a:lstStyle/>
          <a:p>
            <a:endParaRPr/>
          </a:p>
        </p:txBody>
      </p:sp>
      <p:sp>
        <p:nvSpPr>
          <p:cNvPr id="190" name="bg object 190"/>
          <p:cNvSpPr/>
          <p:nvPr/>
        </p:nvSpPr>
        <p:spPr>
          <a:xfrm>
            <a:off x="5204270" y="4607283"/>
            <a:ext cx="26554" cy="15688"/>
          </a:xfrm>
          <a:custGeom>
            <a:avLst/>
            <a:gdLst/>
            <a:ahLst/>
            <a:cxnLst/>
            <a:rect l="l" t="t" r="r" b="b"/>
            <a:pathLst>
              <a:path w="29210" h="17779">
                <a:moveTo>
                  <a:pt x="28701" y="0"/>
                </a:moveTo>
                <a:lnTo>
                  <a:pt x="0" y="17576"/>
                </a:lnTo>
              </a:path>
            </a:pathLst>
          </a:custGeom>
          <a:ln w="19050">
            <a:solidFill>
              <a:srgbClr val="F05A5B"/>
            </a:solidFill>
          </a:ln>
        </p:spPr>
        <p:txBody>
          <a:bodyPr wrap="square" lIns="0" tIns="0" rIns="0" bIns="0" rtlCol="0"/>
          <a:lstStyle/>
          <a:p>
            <a:endParaRPr/>
          </a:p>
        </p:txBody>
      </p:sp>
      <p:sp>
        <p:nvSpPr>
          <p:cNvPr id="191" name="bg object 191"/>
          <p:cNvSpPr/>
          <p:nvPr/>
        </p:nvSpPr>
        <p:spPr>
          <a:xfrm>
            <a:off x="5230360" y="4589782"/>
            <a:ext cx="26554" cy="17929"/>
          </a:xfrm>
          <a:custGeom>
            <a:avLst/>
            <a:gdLst/>
            <a:ahLst/>
            <a:cxnLst/>
            <a:rect l="l" t="t" r="r" b="b"/>
            <a:pathLst>
              <a:path w="29210" h="20320">
                <a:moveTo>
                  <a:pt x="28701" y="0"/>
                </a:moveTo>
                <a:lnTo>
                  <a:pt x="0" y="19837"/>
                </a:lnTo>
              </a:path>
            </a:pathLst>
          </a:custGeom>
          <a:ln w="19050">
            <a:solidFill>
              <a:srgbClr val="F05A5B"/>
            </a:solidFill>
          </a:ln>
        </p:spPr>
        <p:txBody>
          <a:bodyPr wrap="square" lIns="0" tIns="0" rIns="0" bIns="0" rtlCol="0"/>
          <a:lstStyle/>
          <a:p>
            <a:endParaRPr/>
          </a:p>
        </p:txBody>
      </p:sp>
      <p:sp>
        <p:nvSpPr>
          <p:cNvPr id="192" name="bg object 192"/>
          <p:cNvSpPr/>
          <p:nvPr/>
        </p:nvSpPr>
        <p:spPr>
          <a:xfrm>
            <a:off x="5256455" y="4589784"/>
            <a:ext cx="26554" cy="1681"/>
          </a:xfrm>
          <a:custGeom>
            <a:avLst/>
            <a:gdLst/>
            <a:ahLst/>
            <a:cxnLst/>
            <a:rect l="l" t="t" r="r" b="b"/>
            <a:pathLst>
              <a:path w="29210" h="1904">
                <a:moveTo>
                  <a:pt x="28701" y="1905"/>
                </a:moveTo>
                <a:lnTo>
                  <a:pt x="0" y="0"/>
                </a:lnTo>
              </a:path>
            </a:pathLst>
          </a:custGeom>
          <a:ln w="19050">
            <a:solidFill>
              <a:srgbClr val="F05A5B"/>
            </a:solidFill>
          </a:ln>
        </p:spPr>
        <p:txBody>
          <a:bodyPr wrap="square" lIns="0" tIns="0" rIns="0" bIns="0" rtlCol="0"/>
          <a:lstStyle/>
          <a:p>
            <a:endParaRPr/>
          </a:p>
        </p:txBody>
      </p:sp>
      <p:sp>
        <p:nvSpPr>
          <p:cNvPr id="193" name="bg object 193"/>
          <p:cNvSpPr/>
          <p:nvPr/>
        </p:nvSpPr>
        <p:spPr>
          <a:xfrm>
            <a:off x="5282548" y="4591471"/>
            <a:ext cx="26554" cy="20171"/>
          </a:xfrm>
          <a:custGeom>
            <a:avLst/>
            <a:gdLst/>
            <a:ahLst/>
            <a:cxnLst/>
            <a:rect l="l" t="t" r="r" b="b"/>
            <a:pathLst>
              <a:path w="29210" h="22860">
                <a:moveTo>
                  <a:pt x="28701" y="22669"/>
                </a:moveTo>
                <a:lnTo>
                  <a:pt x="0" y="0"/>
                </a:lnTo>
              </a:path>
            </a:pathLst>
          </a:custGeom>
          <a:ln w="19050">
            <a:solidFill>
              <a:srgbClr val="F05A5B"/>
            </a:solidFill>
          </a:ln>
        </p:spPr>
        <p:txBody>
          <a:bodyPr wrap="square" lIns="0" tIns="0" rIns="0" bIns="0" rtlCol="0"/>
          <a:lstStyle/>
          <a:p>
            <a:endParaRPr/>
          </a:p>
        </p:txBody>
      </p:sp>
      <p:sp>
        <p:nvSpPr>
          <p:cNvPr id="194" name="bg object 194"/>
          <p:cNvSpPr/>
          <p:nvPr/>
        </p:nvSpPr>
        <p:spPr>
          <a:xfrm>
            <a:off x="5308638" y="4574317"/>
            <a:ext cx="26554" cy="37540"/>
          </a:xfrm>
          <a:custGeom>
            <a:avLst/>
            <a:gdLst/>
            <a:ahLst/>
            <a:cxnLst/>
            <a:rect l="l" t="t" r="r" b="b"/>
            <a:pathLst>
              <a:path w="29210" h="42545">
                <a:moveTo>
                  <a:pt x="28701" y="0"/>
                </a:moveTo>
                <a:lnTo>
                  <a:pt x="0" y="42113"/>
                </a:lnTo>
              </a:path>
            </a:pathLst>
          </a:custGeom>
          <a:ln w="19049">
            <a:solidFill>
              <a:srgbClr val="F05A5B"/>
            </a:solidFill>
          </a:ln>
        </p:spPr>
        <p:txBody>
          <a:bodyPr wrap="square" lIns="0" tIns="0" rIns="0" bIns="0" rtlCol="0"/>
          <a:lstStyle/>
          <a:p>
            <a:endParaRPr/>
          </a:p>
        </p:txBody>
      </p:sp>
      <p:sp>
        <p:nvSpPr>
          <p:cNvPr id="195" name="bg object 195"/>
          <p:cNvSpPr/>
          <p:nvPr/>
        </p:nvSpPr>
        <p:spPr>
          <a:xfrm>
            <a:off x="5334732" y="4574315"/>
            <a:ext cx="26554" cy="11206"/>
          </a:xfrm>
          <a:custGeom>
            <a:avLst/>
            <a:gdLst/>
            <a:ahLst/>
            <a:cxnLst/>
            <a:rect l="l" t="t" r="r" b="b"/>
            <a:pathLst>
              <a:path w="29210" h="12700">
                <a:moveTo>
                  <a:pt x="28701" y="12255"/>
                </a:moveTo>
                <a:lnTo>
                  <a:pt x="0" y="0"/>
                </a:lnTo>
              </a:path>
            </a:pathLst>
          </a:custGeom>
          <a:ln w="19049">
            <a:solidFill>
              <a:srgbClr val="F05A5B"/>
            </a:solidFill>
          </a:ln>
        </p:spPr>
        <p:txBody>
          <a:bodyPr wrap="square" lIns="0" tIns="0" rIns="0" bIns="0" rtlCol="0"/>
          <a:lstStyle/>
          <a:p>
            <a:endParaRPr/>
          </a:p>
        </p:txBody>
      </p:sp>
      <p:sp>
        <p:nvSpPr>
          <p:cNvPr id="196" name="bg object 196"/>
          <p:cNvSpPr/>
          <p:nvPr/>
        </p:nvSpPr>
        <p:spPr>
          <a:xfrm>
            <a:off x="5360825" y="4578675"/>
            <a:ext cx="26554" cy="6724"/>
          </a:xfrm>
          <a:custGeom>
            <a:avLst/>
            <a:gdLst/>
            <a:ahLst/>
            <a:cxnLst/>
            <a:rect l="l" t="t" r="r" b="b"/>
            <a:pathLst>
              <a:path w="29210" h="7620">
                <a:moveTo>
                  <a:pt x="28701" y="0"/>
                </a:moveTo>
                <a:lnTo>
                  <a:pt x="0" y="7315"/>
                </a:lnTo>
              </a:path>
            </a:pathLst>
          </a:custGeom>
          <a:ln w="19050">
            <a:solidFill>
              <a:srgbClr val="F05A5B"/>
            </a:solidFill>
          </a:ln>
        </p:spPr>
        <p:txBody>
          <a:bodyPr wrap="square" lIns="0" tIns="0" rIns="0" bIns="0" rtlCol="0"/>
          <a:lstStyle/>
          <a:p>
            <a:endParaRPr/>
          </a:p>
        </p:txBody>
      </p:sp>
      <p:sp>
        <p:nvSpPr>
          <p:cNvPr id="197" name="bg object 197"/>
          <p:cNvSpPr/>
          <p:nvPr/>
        </p:nvSpPr>
        <p:spPr>
          <a:xfrm>
            <a:off x="5386918" y="4569940"/>
            <a:ext cx="26554" cy="8965"/>
          </a:xfrm>
          <a:custGeom>
            <a:avLst/>
            <a:gdLst/>
            <a:ahLst/>
            <a:cxnLst/>
            <a:rect l="l" t="t" r="r" b="b"/>
            <a:pathLst>
              <a:path w="29210" h="10160">
                <a:moveTo>
                  <a:pt x="28701" y="0"/>
                </a:moveTo>
                <a:lnTo>
                  <a:pt x="0" y="9893"/>
                </a:lnTo>
              </a:path>
            </a:pathLst>
          </a:custGeom>
          <a:ln w="19050">
            <a:solidFill>
              <a:srgbClr val="F05A5B"/>
            </a:solidFill>
          </a:ln>
        </p:spPr>
        <p:txBody>
          <a:bodyPr wrap="square" lIns="0" tIns="0" rIns="0" bIns="0" rtlCol="0"/>
          <a:lstStyle/>
          <a:p>
            <a:endParaRPr/>
          </a:p>
        </p:txBody>
      </p:sp>
      <p:sp>
        <p:nvSpPr>
          <p:cNvPr id="198" name="bg object 198"/>
          <p:cNvSpPr/>
          <p:nvPr/>
        </p:nvSpPr>
        <p:spPr>
          <a:xfrm>
            <a:off x="5413008" y="4569935"/>
            <a:ext cx="26554" cy="13447"/>
          </a:xfrm>
          <a:custGeom>
            <a:avLst/>
            <a:gdLst/>
            <a:ahLst/>
            <a:cxnLst/>
            <a:rect l="l" t="t" r="r" b="b"/>
            <a:pathLst>
              <a:path w="29210" h="15239">
                <a:moveTo>
                  <a:pt x="28701" y="15100"/>
                </a:moveTo>
                <a:lnTo>
                  <a:pt x="0" y="0"/>
                </a:lnTo>
              </a:path>
            </a:pathLst>
          </a:custGeom>
          <a:ln w="19050">
            <a:solidFill>
              <a:srgbClr val="F05A5B"/>
            </a:solidFill>
          </a:ln>
        </p:spPr>
        <p:txBody>
          <a:bodyPr wrap="square" lIns="0" tIns="0" rIns="0" bIns="0" rtlCol="0"/>
          <a:lstStyle/>
          <a:p>
            <a:endParaRPr/>
          </a:p>
        </p:txBody>
      </p:sp>
      <p:sp>
        <p:nvSpPr>
          <p:cNvPr id="199" name="bg object 199"/>
          <p:cNvSpPr/>
          <p:nvPr/>
        </p:nvSpPr>
        <p:spPr>
          <a:xfrm>
            <a:off x="5439102" y="4569122"/>
            <a:ext cx="26554" cy="14568"/>
          </a:xfrm>
          <a:custGeom>
            <a:avLst/>
            <a:gdLst/>
            <a:ahLst/>
            <a:cxnLst/>
            <a:rect l="l" t="t" r="r" b="b"/>
            <a:pathLst>
              <a:path w="29210" h="16510">
                <a:moveTo>
                  <a:pt x="28701" y="0"/>
                </a:moveTo>
                <a:lnTo>
                  <a:pt x="0" y="16027"/>
                </a:lnTo>
              </a:path>
            </a:pathLst>
          </a:custGeom>
          <a:ln w="19050">
            <a:solidFill>
              <a:srgbClr val="F05A5B"/>
            </a:solidFill>
          </a:ln>
        </p:spPr>
        <p:txBody>
          <a:bodyPr wrap="square" lIns="0" tIns="0" rIns="0" bIns="0" rtlCol="0"/>
          <a:lstStyle/>
          <a:p>
            <a:endParaRPr/>
          </a:p>
        </p:txBody>
      </p:sp>
      <p:sp>
        <p:nvSpPr>
          <p:cNvPr id="200" name="bg object 200"/>
          <p:cNvSpPr/>
          <p:nvPr/>
        </p:nvSpPr>
        <p:spPr>
          <a:xfrm>
            <a:off x="5465194" y="4569121"/>
            <a:ext cx="26554" cy="42022"/>
          </a:xfrm>
          <a:custGeom>
            <a:avLst/>
            <a:gdLst/>
            <a:ahLst/>
            <a:cxnLst/>
            <a:rect l="l" t="t" r="r" b="b"/>
            <a:pathLst>
              <a:path w="29210" h="47625">
                <a:moveTo>
                  <a:pt x="28701" y="47104"/>
                </a:moveTo>
                <a:lnTo>
                  <a:pt x="0" y="0"/>
                </a:lnTo>
              </a:path>
            </a:pathLst>
          </a:custGeom>
          <a:ln w="19050">
            <a:solidFill>
              <a:srgbClr val="F05A5B"/>
            </a:solidFill>
          </a:ln>
        </p:spPr>
        <p:txBody>
          <a:bodyPr wrap="square" lIns="0" tIns="0" rIns="0" bIns="0" rtlCol="0"/>
          <a:lstStyle/>
          <a:p>
            <a:endParaRPr/>
          </a:p>
        </p:txBody>
      </p:sp>
      <p:sp>
        <p:nvSpPr>
          <p:cNvPr id="201" name="bg object 201"/>
          <p:cNvSpPr/>
          <p:nvPr/>
        </p:nvSpPr>
        <p:spPr>
          <a:xfrm>
            <a:off x="5491285" y="4610687"/>
            <a:ext cx="26554" cy="16249"/>
          </a:xfrm>
          <a:custGeom>
            <a:avLst/>
            <a:gdLst/>
            <a:ahLst/>
            <a:cxnLst/>
            <a:rect l="l" t="t" r="r" b="b"/>
            <a:pathLst>
              <a:path w="29210" h="18414">
                <a:moveTo>
                  <a:pt x="28701" y="18148"/>
                </a:moveTo>
                <a:lnTo>
                  <a:pt x="0" y="0"/>
                </a:lnTo>
              </a:path>
            </a:pathLst>
          </a:custGeom>
          <a:ln w="19050">
            <a:solidFill>
              <a:srgbClr val="F05A5B"/>
            </a:solidFill>
          </a:ln>
        </p:spPr>
        <p:txBody>
          <a:bodyPr wrap="square" lIns="0" tIns="0" rIns="0" bIns="0" rtlCol="0"/>
          <a:lstStyle/>
          <a:p>
            <a:endParaRPr/>
          </a:p>
        </p:txBody>
      </p:sp>
      <p:sp>
        <p:nvSpPr>
          <p:cNvPr id="202" name="bg object 202"/>
          <p:cNvSpPr/>
          <p:nvPr/>
        </p:nvSpPr>
        <p:spPr>
          <a:xfrm>
            <a:off x="5517378" y="4573448"/>
            <a:ext cx="26554" cy="53788"/>
          </a:xfrm>
          <a:custGeom>
            <a:avLst/>
            <a:gdLst/>
            <a:ahLst/>
            <a:cxnLst/>
            <a:rect l="l" t="t" r="r" b="b"/>
            <a:pathLst>
              <a:path w="29210" h="60960">
                <a:moveTo>
                  <a:pt x="28701" y="0"/>
                </a:moveTo>
                <a:lnTo>
                  <a:pt x="0" y="60350"/>
                </a:lnTo>
              </a:path>
            </a:pathLst>
          </a:custGeom>
          <a:ln w="19050">
            <a:solidFill>
              <a:srgbClr val="F05A5B"/>
            </a:solidFill>
          </a:ln>
        </p:spPr>
        <p:txBody>
          <a:bodyPr wrap="square" lIns="0" tIns="0" rIns="0" bIns="0" rtlCol="0"/>
          <a:lstStyle/>
          <a:p>
            <a:endParaRPr/>
          </a:p>
        </p:txBody>
      </p:sp>
      <p:sp>
        <p:nvSpPr>
          <p:cNvPr id="203" name="bg object 203"/>
          <p:cNvSpPr/>
          <p:nvPr/>
        </p:nvSpPr>
        <p:spPr>
          <a:xfrm>
            <a:off x="5543471" y="4571413"/>
            <a:ext cx="26554" cy="2241"/>
          </a:xfrm>
          <a:custGeom>
            <a:avLst/>
            <a:gdLst/>
            <a:ahLst/>
            <a:cxnLst/>
            <a:rect l="l" t="t" r="r" b="b"/>
            <a:pathLst>
              <a:path w="29210" h="2539">
                <a:moveTo>
                  <a:pt x="28701" y="0"/>
                </a:moveTo>
                <a:lnTo>
                  <a:pt x="0" y="2311"/>
                </a:lnTo>
              </a:path>
            </a:pathLst>
          </a:custGeom>
          <a:ln w="19050">
            <a:solidFill>
              <a:srgbClr val="F05A5B"/>
            </a:solidFill>
          </a:ln>
        </p:spPr>
        <p:txBody>
          <a:bodyPr wrap="square" lIns="0" tIns="0" rIns="0" bIns="0" rtlCol="0"/>
          <a:lstStyle/>
          <a:p>
            <a:endParaRPr/>
          </a:p>
        </p:txBody>
      </p:sp>
      <p:sp>
        <p:nvSpPr>
          <p:cNvPr id="204" name="bg object 204"/>
          <p:cNvSpPr/>
          <p:nvPr/>
        </p:nvSpPr>
        <p:spPr>
          <a:xfrm>
            <a:off x="5569563" y="4571417"/>
            <a:ext cx="26554" cy="11206"/>
          </a:xfrm>
          <a:custGeom>
            <a:avLst/>
            <a:gdLst/>
            <a:ahLst/>
            <a:cxnLst/>
            <a:rect l="l" t="t" r="r" b="b"/>
            <a:pathLst>
              <a:path w="29210" h="12700">
                <a:moveTo>
                  <a:pt x="28701" y="12268"/>
                </a:moveTo>
                <a:lnTo>
                  <a:pt x="0" y="0"/>
                </a:lnTo>
              </a:path>
            </a:pathLst>
          </a:custGeom>
          <a:ln w="19050">
            <a:solidFill>
              <a:srgbClr val="F05A5B"/>
            </a:solidFill>
          </a:ln>
        </p:spPr>
        <p:txBody>
          <a:bodyPr wrap="square" lIns="0" tIns="0" rIns="0" bIns="0" rtlCol="0"/>
          <a:lstStyle/>
          <a:p>
            <a:endParaRPr/>
          </a:p>
        </p:txBody>
      </p:sp>
      <p:sp>
        <p:nvSpPr>
          <p:cNvPr id="205" name="bg object 205"/>
          <p:cNvSpPr/>
          <p:nvPr/>
        </p:nvSpPr>
        <p:spPr>
          <a:xfrm>
            <a:off x="5595656" y="4582246"/>
            <a:ext cx="26554" cy="33618"/>
          </a:xfrm>
          <a:custGeom>
            <a:avLst/>
            <a:gdLst/>
            <a:ahLst/>
            <a:cxnLst/>
            <a:rect l="l" t="t" r="r" b="b"/>
            <a:pathLst>
              <a:path w="29210" h="38100">
                <a:moveTo>
                  <a:pt x="28701" y="37998"/>
                </a:moveTo>
                <a:lnTo>
                  <a:pt x="0" y="0"/>
                </a:lnTo>
              </a:path>
            </a:pathLst>
          </a:custGeom>
          <a:ln w="19050">
            <a:solidFill>
              <a:srgbClr val="F05A5B"/>
            </a:solidFill>
          </a:ln>
        </p:spPr>
        <p:txBody>
          <a:bodyPr wrap="square" lIns="0" tIns="0" rIns="0" bIns="0" rtlCol="0"/>
          <a:lstStyle/>
          <a:p>
            <a:endParaRPr/>
          </a:p>
        </p:txBody>
      </p:sp>
      <p:sp>
        <p:nvSpPr>
          <p:cNvPr id="206" name="bg object 206"/>
          <p:cNvSpPr/>
          <p:nvPr/>
        </p:nvSpPr>
        <p:spPr>
          <a:xfrm>
            <a:off x="5621748" y="4615777"/>
            <a:ext cx="26554" cy="1121"/>
          </a:xfrm>
          <a:custGeom>
            <a:avLst/>
            <a:gdLst/>
            <a:ahLst/>
            <a:cxnLst/>
            <a:rect l="l" t="t" r="r" b="b"/>
            <a:pathLst>
              <a:path w="29210" h="1270">
                <a:moveTo>
                  <a:pt x="28701" y="977"/>
                </a:moveTo>
                <a:lnTo>
                  <a:pt x="0" y="0"/>
                </a:lnTo>
              </a:path>
            </a:pathLst>
          </a:custGeom>
          <a:ln w="19049">
            <a:solidFill>
              <a:srgbClr val="F05A5B"/>
            </a:solidFill>
          </a:ln>
        </p:spPr>
        <p:txBody>
          <a:bodyPr wrap="square" lIns="0" tIns="0" rIns="0" bIns="0" rtlCol="0"/>
          <a:lstStyle/>
          <a:p>
            <a:endParaRPr/>
          </a:p>
        </p:txBody>
      </p:sp>
      <p:sp>
        <p:nvSpPr>
          <p:cNvPr id="207" name="bg object 207"/>
          <p:cNvSpPr/>
          <p:nvPr/>
        </p:nvSpPr>
        <p:spPr>
          <a:xfrm>
            <a:off x="5647841" y="4573133"/>
            <a:ext cx="26554" cy="43703"/>
          </a:xfrm>
          <a:custGeom>
            <a:avLst/>
            <a:gdLst/>
            <a:ahLst/>
            <a:cxnLst/>
            <a:rect l="l" t="t" r="r" b="b"/>
            <a:pathLst>
              <a:path w="29210" h="49529">
                <a:moveTo>
                  <a:pt x="28701" y="0"/>
                </a:moveTo>
                <a:lnTo>
                  <a:pt x="0" y="49314"/>
                </a:lnTo>
              </a:path>
            </a:pathLst>
          </a:custGeom>
          <a:ln w="19050">
            <a:solidFill>
              <a:srgbClr val="F05A5B"/>
            </a:solidFill>
          </a:ln>
        </p:spPr>
        <p:txBody>
          <a:bodyPr wrap="square" lIns="0" tIns="0" rIns="0" bIns="0" rtlCol="0"/>
          <a:lstStyle/>
          <a:p>
            <a:endParaRPr/>
          </a:p>
        </p:txBody>
      </p:sp>
      <p:sp>
        <p:nvSpPr>
          <p:cNvPr id="208" name="bg object 208"/>
          <p:cNvSpPr/>
          <p:nvPr/>
        </p:nvSpPr>
        <p:spPr>
          <a:xfrm>
            <a:off x="5673934" y="4570480"/>
            <a:ext cx="26554" cy="2801"/>
          </a:xfrm>
          <a:custGeom>
            <a:avLst/>
            <a:gdLst/>
            <a:ahLst/>
            <a:cxnLst/>
            <a:rect l="l" t="t" r="r" b="b"/>
            <a:pathLst>
              <a:path w="29210" h="3175">
                <a:moveTo>
                  <a:pt x="28701" y="0"/>
                </a:moveTo>
                <a:lnTo>
                  <a:pt x="0" y="3009"/>
                </a:lnTo>
              </a:path>
            </a:pathLst>
          </a:custGeom>
          <a:ln w="19050">
            <a:solidFill>
              <a:srgbClr val="F05A5B"/>
            </a:solidFill>
          </a:ln>
        </p:spPr>
        <p:txBody>
          <a:bodyPr wrap="square" lIns="0" tIns="0" rIns="0" bIns="0" rtlCol="0"/>
          <a:lstStyle/>
          <a:p>
            <a:endParaRPr/>
          </a:p>
        </p:txBody>
      </p:sp>
      <p:sp>
        <p:nvSpPr>
          <p:cNvPr id="209" name="bg object 209"/>
          <p:cNvSpPr/>
          <p:nvPr/>
        </p:nvSpPr>
        <p:spPr>
          <a:xfrm>
            <a:off x="5700026" y="4558132"/>
            <a:ext cx="26554" cy="12886"/>
          </a:xfrm>
          <a:custGeom>
            <a:avLst/>
            <a:gdLst/>
            <a:ahLst/>
            <a:cxnLst/>
            <a:rect l="l" t="t" r="r" b="b"/>
            <a:pathLst>
              <a:path w="29210" h="14604">
                <a:moveTo>
                  <a:pt x="28701" y="0"/>
                </a:moveTo>
                <a:lnTo>
                  <a:pt x="0" y="13995"/>
                </a:lnTo>
              </a:path>
            </a:pathLst>
          </a:custGeom>
          <a:ln w="19050">
            <a:solidFill>
              <a:srgbClr val="F05A5B"/>
            </a:solidFill>
          </a:ln>
        </p:spPr>
        <p:txBody>
          <a:bodyPr wrap="square" lIns="0" tIns="0" rIns="0" bIns="0" rtlCol="0"/>
          <a:lstStyle/>
          <a:p>
            <a:endParaRPr/>
          </a:p>
        </p:txBody>
      </p:sp>
      <p:sp>
        <p:nvSpPr>
          <p:cNvPr id="210" name="bg object 210"/>
          <p:cNvSpPr/>
          <p:nvPr/>
        </p:nvSpPr>
        <p:spPr>
          <a:xfrm>
            <a:off x="5726118" y="4556320"/>
            <a:ext cx="26554" cy="2241"/>
          </a:xfrm>
          <a:custGeom>
            <a:avLst/>
            <a:gdLst/>
            <a:ahLst/>
            <a:cxnLst/>
            <a:rect l="l" t="t" r="r" b="b"/>
            <a:pathLst>
              <a:path w="29210" h="2539">
                <a:moveTo>
                  <a:pt x="28701" y="0"/>
                </a:moveTo>
                <a:lnTo>
                  <a:pt x="0" y="2057"/>
                </a:lnTo>
              </a:path>
            </a:pathLst>
          </a:custGeom>
          <a:ln w="19050">
            <a:solidFill>
              <a:srgbClr val="F05A5B"/>
            </a:solidFill>
          </a:ln>
        </p:spPr>
        <p:txBody>
          <a:bodyPr wrap="square" lIns="0" tIns="0" rIns="0" bIns="0" rtlCol="0"/>
          <a:lstStyle/>
          <a:p>
            <a:endParaRPr/>
          </a:p>
        </p:txBody>
      </p:sp>
      <p:sp>
        <p:nvSpPr>
          <p:cNvPr id="211" name="bg object 211"/>
          <p:cNvSpPr/>
          <p:nvPr/>
        </p:nvSpPr>
        <p:spPr>
          <a:xfrm>
            <a:off x="5752211" y="4530449"/>
            <a:ext cx="26554" cy="26334"/>
          </a:xfrm>
          <a:custGeom>
            <a:avLst/>
            <a:gdLst/>
            <a:ahLst/>
            <a:cxnLst/>
            <a:rect l="l" t="t" r="r" b="b"/>
            <a:pathLst>
              <a:path w="29210" h="29845">
                <a:moveTo>
                  <a:pt x="28701" y="0"/>
                </a:moveTo>
                <a:lnTo>
                  <a:pt x="0" y="29324"/>
                </a:lnTo>
              </a:path>
            </a:pathLst>
          </a:custGeom>
          <a:ln w="19050">
            <a:solidFill>
              <a:srgbClr val="F05A5B"/>
            </a:solidFill>
          </a:ln>
        </p:spPr>
        <p:txBody>
          <a:bodyPr wrap="square" lIns="0" tIns="0" rIns="0" bIns="0" rtlCol="0"/>
          <a:lstStyle/>
          <a:p>
            <a:endParaRPr/>
          </a:p>
        </p:txBody>
      </p:sp>
      <p:sp>
        <p:nvSpPr>
          <p:cNvPr id="212" name="bg object 212"/>
          <p:cNvSpPr/>
          <p:nvPr/>
        </p:nvSpPr>
        <p:spPr>
          <a:xfrm>
            <a:off x="5778304" y="4529426"/>
            <a:ext cx="26554" cy="1121"/>
          </a:xfrm>
          <a:custGeom>
            <a:avLst/>
            <a:gdLst/>
            <a:ahLst/>
            <a:cxnLst/>
            <a:rect l="l" t="t" r="r" b="b"/>
            <a:pathLst>
              <a:path w="29210" h="1270">
                <a:moveTo>
                  <a:pt x="28701" y="0"/>
                </a:moveTo>
                <a:lnTo>
                  <a:pt x="0" y="1155"/>
                </a:lnTo>
              </a:path>
            </a:pathLst>
          </a:custGeom>
          <a:ln w="19050">
            <a:solidFill>
              <a:srgbClr val="F05A5B"/>
            </a:solidFill>
          </a:ln>
        </p:spPr>
        <p:txBody>
          <a:bodyPr wrap="square" lIns="0" tIns="0" rIns="0" bIns="0" rtlCol="0"/>
          <a:lstStyle/>
          <a:p>
            <a:endParaRPr/>
          </a:p>
        </p:txBody>
      </p:sp>
      <p:sp>
        <p:nvSpPr>
          <p:cNvPr id="213" name="bg object 213"/>
          <p:cNvSpPr/>
          <p:nvPr/>
        </p:nvSpPr>
        <p:spPr>
          <a:xfrm>
            <a:off x="5804395" y="4529290"/>
            <a:ext cx="26554" cy="560"/>
          </a:xfrm>
          <a:custGeom>
            <a:avLst/>
            <a:gdLst/>
            <a:ahLst/>
            <a:cxnLst/>
            <a:rect l="l" t="t" r="r" b="b"/>
            <a:pathLst>
              <a:path w="29210" h="635">
                <a:moveTo>
                  <a:pt x="28701" y="0"/>
                </a:moveTo>
                <a:lnTo>
                  <a:pt x="0" y="152"/>
                </a:lnTo>
              </a:path>
            </a:pathLst>
          </a:custGeom>
          <a:ln w="19050">
            <a:solidFill>
              <a:srgbClr val="F05A5B"/>
            </a:solidFill>
          </a:ln>
        </p:spPr>
        <p:txBody>
          <a:bodyPr wrap="square" lIns="0" tIns="0" rIns="0" bIns="0" rtlCol="0"/>
          <a:lstStyle/>
          <a:p>
            <a:endParaRPr/>
          </a:p>
        </p:txBody>
      </p:sp>
      <p:sp>
        <p:nvSpPr>
          <p:cNvPr id="214" name="bg object 214"/>
          <p:cNvSpPr/>
          <p:nvPr/>
        </p:nvSpPr>
        <p:spPr>
          <a:xfrm>
            <a:off x="5830487" y="4529284"/>
            <a:ext cx="26554" cy="13447"/>
          </a:xfrm>
          <a:custGeom>
            <a:avLst/>
            <a:gdLst/>
            <a:ahLst/>
            <a:cxnLst/>
            <a:rect l="l" t="t" r="r" b="b"/>
            <a:pathLst>
              <a:path w="29210" h="15239">
                <a:moveTo>
                  <a:pt x="28701" y="15074"/>
                </a:moveTo>
                <a:lnTo>
                  <a:pt x="0" y="0"/>
                </a:lnTo>
              </a:path>
            </a:pathLst>
          </a:custGeom>
          <a:ln w="19050">
            <a:solidFill>
              <a:srgbClr val="F05A5B"/>
            </a:solidFill>
          </a:ln>
        </p:spPr>
        <p:txBody>
          <a:bodyPr wrap="square" lIns="0" tIns="0" rIns="0" bIns="0" rtlCol="0"/>
          <a:lstStyle/>
          <a:p>
            <a:endParaRPr/>
          </a:p>
        </p:txBody>
      </p:sp>
      <p:sp>
        <p:nvSpPr>
          <p:cNvPr id="215" name="bg object 215"/>
          <p:cNvSpPr/>
          <p:nvPr/>
        </p:nvSpPr>
        <p:spPr>
          <a:xfrm>
            <a:off x="5856580" y="4516086"/>
            <a:ext cx="26554" cy="26894"/>
          </a:xfrm>
          <a:custGeom>
            <a:avLst/>
            <a:gdLst/>
            <a:ahLst/>
            <a:cxnLst/>
            <a:rect l="l" t="t" r="r" b="b"/>
            <a:pathLst>
              <a:path w="29210" h="30479">
                <a:moveTo>
                  <a:pt x="28701" y="0"/>
                </a:moveTo>
                <a:lnTo>
                  <a:pt x="0" y="30035"/>
                </a:lnTo>
              </a:path>
            </a:pathLst>
          </a:custGeom>
          <a:ln w="19050">
            <a:solidFill>
              <a:srgbClr val="F05A5B"/>
            </a:solidFill>
          </a:ln>
        </p:spPr>
        <p:txBody>
          <a:bodyPr wrap="square" lIns="0" tIns="0" rIns="0" bIns="0" rtlCol="0"/>
          <a:lstStyle/>
          <a:p>
            <a:endParaRPr/>
          </a:p>
        </p:txBody>
      </p:sp>
      <p:sp>
        <p:nvSpPr>
          <p:cNvPr id="216" name="bg object 216"/>
          <p:cNvSpPr/>
          <p:nvPr/>
        </p:nvSpPr>
        <p:spPr>
          <a:xfrm>
            <a:off x="5882671" y="4501425"/>
            <a:ext cx="26554" cy="15128"/>
          </a:xfrm>
          <a:custGeom>
            <a:avLst/>
            <a:gdLst/>
            <a:ahLst/>
            <a:cxnLst/>
            <a:rect l="l" t="t" r="r" b="b"/>
            <a:pathLst>
              <a:path w="29210" h="17145">
                <a:moveTo>
                  <a:pt x="28701" y="0"/>
                </a:moveTo>
                <a:lnTo>
                  <a:pt x="0" y="16611"/>
                </a:lnTo>
              </a:path>
            </a:pathLst>
          </a:custGeom>
          <a:ln w="19050">
            <a:solidFill>
              <a:srgbClr val="F05A5B"/>
            </a:solidFill>
          </a:ln>
        </p:spPr>
        <p:txBody>
          <a:bodyPr wrap="square" lIns="0" tIns="0" rIns="0" bIns="0" rtlCol="0"/>
          <a:lstStyle/>
          <a:p>
            <a:endParaRPr/>
          </a:p>
        </p:txBody>
      </p:sp>
      <p:sp>
        <p:nvSpPr>
          <p:cNvPr id="217" name="bg object 217"/>
          <p:cNvSpPr/>
          <p:nvPr/>
        </p:nvSpPr>
        <p:spPr>
          <a:xfrm>
            <a:off x="5908764" y="4487078"/>
            <a:ext cx="26554" cy="14568"/>
          </a:xfrm>
          <a:custGeom>
            <a:avLst/>
            <a:gdLst/>
            <a:ahLst/>
            <a:cxnLst/>
            <a:rect l="l" t="t" r="r" b="b"/>
            <a:pathLst>
              <a:path w="29209" h="16510">
                <a:moveTo>
                  <a:pt x="28701" y="0"/>
                </a:moveTo>
                <a:lnTo>
                  <a:pt x="0" y="16256"/>
                </a:lnTo>
              </a:path>
            </a:pathLst>
          </a:custGeom>
          <a:ln w="19050">
            <a:solidFill>
              <a:srgbClr val="F05A5B"/>
            </a:solidFill>
          </a:ln>
        </p:spPr>
        <p:txBody>
          <a:bodyPr wrap="square" lIns="0" tIns="0" rIns="0" bIns="0" rtlCol="0"/>
          <a:lstStyle/>
          <a:p>
            <a:endParaRPr/>
          </a:p>
        </p:txBody>
      </p:sp>
      <p:sp>
        <p:nvSpPr>
          <p:cNvPr id="218" name="bg object 218"/>
          <p:cNvSpPr/>
          <p:nvPr/>
        </p:nvSpPr>
        <p:spPr>
          <a:xfrm>
            <a:off x="5934857" y="4456469"/>
            <a:ext cx="26554" cy="30816"/>
          </a:xfrm>
          <a:custGeom>
            <a:avLst/>
            <a:gdLst/>
            <a:ahLst/>
            <a:cxnLst/>
            <a:rect l="l" t="t" r="r" b="b"/>
            <a:pathLst>
              <a:path w="29209" h="34925">
                <a:moveTo>
                  <a:pt x="28701" y="0"/>
                </a:moveTo>
                <a:lnTo>
                  <a:pt x="0" y="34696"/>
                </a:lnTo>
              </a:path>
            </a:pathLst>
          </a:custGeom>
          <a:ln w="19050">
            <a:solidFill>
              <a:srgbClr val="F05A5B"/>
            </a:solidFill>
          </a:ln>
        </p:spPr>
        <p:txBody>
          <a:bodyPr wrap="square" lIns="0" tIns="0" rIns="0" bIns="0" rtlCol="0"/>
          <a:lstStyle/>
          <a:p>
            <a:endParaRPr/>
          </a:p>
        </p:txBody>
      </p:sp>
      <p:sp>
        <p:nvSpPr>
          <p:cNvPr id="219" name="bg object 219"/>
          <p:cNvSpPr/>
          <p:nvPr/>
        </p:nvSpPr>
        <p:spPr>
          <a:xfrm>
            <a:off x="5960949" y="4455532"/>
            <a:ext cx="26554" cy="1121"/>
          </a:xfrm>
          <a:custGeom>
            <a:avLst/>
            <a:gdLst/>
            <a:ahLst/>
            <a:cxnLst/>
            <a:rect l="l" t="t" r="r" b="b"/>
            <a:pathLst>
              <a:path w="29209" h="1270">
                <a:moveTo>
                  <a:pt x="28701" y="0"/>
                </a:moveTo>
                <a:lnTo>
                  <a:pt x="0" y="1066"/>
                </a:lnTo>
              </a:path>
            </a:pathLst>
          </a:custGeom>
          <a:ln w="19050">
            <a:solidFill>
              <a:srgbClr val="F05A5B"/>
            </a:solidFill>
          </a:ln>
        </p:spPr>
        <p:txBody>
          <a:bodyPr wrap="square" lIns="0" tIns="0" rIns="0" bIns="0" rtlCol="0"/>
          <a:lstStyle/>
          <a:p>
            <a:endParaRPr/>
          </a:p>
        </p:txBody>
      </p:sp>
      <p:sp>
        <p:nvSpPr>
          <p:cNvPr id="220" name="bg object 220"/>
          <p:cNvSpPr/>
          <p:nvPr/>
        </p:nvSpPr>
        <p:spPr>
          <a:xfrm>
            <a:off x="5987041" y="4447290"/>
            <a:ext cx="26554" cy="8404"/>
          </a:xfrm>
          <a:custGeom>
            <a:avLst/>
            <a:gdLst/>
            <a:ahLst/>
            <a:cxnLst/>
            <a:rect l="l" t="t" r="r" b="b"/>
            <a:pathLst>
              <a:path w="29209" h="9525">
                <a:moveTo>
                  <a:pt x="28701" y="0"/>
                </a:moveTo>
                <a:lnTo>
                  <a:pt x="0" y="9347"/>
                </a:lnTo>
              </a:path>
            </a:pathLst>
          </a:custGeom>
          <a:ln w="19050">
            <a:solidFill>
              <a:srgbClr val="F05A5B"/>
            </a:solidFill>
          </a:ln>
        </p:spPr>
        <p:txBody>
          <a:bodyPr wrap="square" lIns="0" tIns="0" rIns="0" bIns="0" rtlCol="0"/>
          <a:lstStyle/>
          <a:p>
            <a:endParaRPr/>
          </a:p>
        </p:txBody>
      </p:sp>
      <p:sp>
        <p:nvSpPr>
          <p:cNvPr id="221" name="bg object 221"/>
          <p:cNvSpPr/>
          <p:nvPr/>
        </p:nvSpPr>
        <p:spPr>
          <a:xfrm>
            <a:off x="6013134" y="4435881"/>
            <a:ext cx="26554" cy="11766"/>
          </a:xfrm>
          <a:custGeom>
            <a:avLst/>
            <a:gdLst/>
            <a:ahLst/>
            <a:cxnLst/>
            <a:rect l="l" t="t" r="r" b="b"/>
            <a:pathLst>
              <a:path w="29209" h="13335">
                <a:moveTo>
                  <a:pt x="28701" y="0"/>
                </a:moveTo>
                <a:lnTo>
                  <a:pt x="0" y="12928"/>
                </a:lnTo>
              </a:path>
            </a:pathLst>
          </a:custGeom>
          <a:ln w="19050">
            <a:solidFill>
              <a:srgbClr val="F05A5B"/>
            </a:solidFill>
          </a:ln>
        </p:spPr>
        <p:txBody>
          <a:bodyPr wrap="square" lIns="0" tIns="0" rIns="0" bIns="0" rtlCol="0"/>
          <a:lstStyle/>
          <a:p>
            <a:endParaRPr/>
          </a:p>
        </p:txBody>
      </p:sp>
      <p:sp>
        <p:nvSpPr>
          <p:cNvPr id="222" name="bg object 222"/>
          <p:cNvSpPr/>
          <p:nvPr/>
        </p:nvSpPr>
        <p:spPr>
          <a:xfrm>
            <a:off x="6039228" y="4430749"/>
            <a:ext cx="26554" cy="5603"/>
          </a:xfrm>
          <a:custGeom>
            <a:avLst/>
            <a:gdLst/>
            <a:ahLst/>
            <a:cxnLst/>
            <a:rect l="l" t="t" r="r" b="b"/>
            <a:pathLst>
              <a:path w="29209" h="6350">
                <a:moveTo>
                  <a:pt x="28701" y="0"/>
                </a:moveTo>
                <a:lnTo>
                  <a:pt x="0" y="5816"/>
                </a:lnTo>
              </a:path>
            </a:pathLst>
          </a:custGeom>
          <a:ln w="19050">
            <a:solidFill>
              <a:srgbClr val="F05A5B"/>
            </a:solidFill>
          </a:ln>
        </p:spPr>
        <p:txBody>
          <a:bodyPr wrap="square" lIns="0" tIns="0" rIns="0" bIns="0" rtlCol="0"/>
          <a:lstStyle/>
          <a:p>
            <a:endParaRPr/>
          </a:p>
        </p:txBody>
      </p:sp>
      <p:sp>
        <p:nvSpPr>
          <p:cNvPr id="223" name="bg object 223"/>
          <p:cNvSpPr/>
          <p:nvPr/>
        </p:nvSpPr>
        <p:spPr>
          <a:xfrm>
            <a:off x="6065318" y="4413743"/>
            <a:ext cx="26554" cy="17369"/>
          </a:xfrm>
          <a:custGeom>
            <a:avLst/>
            <a:gdLst/>
            <a:ahLst/>
            <a:cxnLst/>
            <a:rect l="l" t="t" r="r" b="b"/>
            <a:pathLst>
              <a:path w="29209" h="19685">
                <a:moveTo>
                  <a:pt x="28701" y="0"/>
                </a:moveTo>
                <a:lnTo>
                  <a:pt x="0" y="19278"/>
                </a:lnTo>
              </a:path>
            </a:pathLst>
          </a:custGeom>
          <a:ln w="19050">
            <a:solidFill>
              <a:srgbClr val="F05A5B"/>
            </a:solidFill>
          </a:ln>
        </p:spPr>
        <p:txBody>
          <a:bodyPr wrap="square" lIns="0" tIns="0" rIns="0" bIns="0" rtlCol="0"/>
          <a:lstStyle/>
          <a:p>
            <a:endParaRPr/>
          </a:p>
        </p:txBody>
      </p:sp>
      <p:sp>
        <p:nvSpPr>
          <p:cNvPr id="224" name="bg object 224"/>
          <p:cNvSpPr/>
          <p:nvPr/>
        </p:nvSpPr>
        <p:spPr>
          <a:xfrm>
            <a:off x="6091410" y="4411156"/>
            <a:ext cx="26554" cy="2801"/>
          </a:xfrm>
          <a:custGeom>
            <a:avLst/>
            <a:gdLst/>
            <a:ahLst/>
            <a:cxnLst/>
            <a:rect l="l" t="t" r="r" b="b"/>
            <a:pathLst>
              <a:path w="29209" h="3175">
                <a:moveTo>
                  <a:pt x="28701" y="0"/>
                </a:moveTo>
                <a:lnTo>
                  <a:pt x="0" y="2933"/>
                </a:lnTo>
              </a:path>
            </a:pathLst>
          </a:custGeom>
          <a:ln w="19050">
            <a:solidFill>
              <a:srgbClr val="F05A5B"/>
            </a:solidFill>
          </a:ln>
        </p:spPr>
        <p:txBody>
          <a:bodyPr wrap="square" lIns="0" tIns="0" rIns="0" bIns="0" rtlCol="0"/>
          <a:lstStyle/>
          <a:p>
            <a:endParaRPr/>
          </a:p>
        </p:txBody>
      </p:sp>
      <p:sp>
        <p:nvSpPr>
          <p:cNvPr id="225" name="bg object 225"/>
          <p:cNvSpPr/>
          <p:nvPr/>
        </p:nvSpPr>
        <p:spPr>
          <a:xfrm>
            <a:off x="6117504" y="4393691"/>
            <a:ext cx="26554" cy="17929"/>
          </a:xfrm>
          <a:custGeom>
            <a:avLst/>
            <a:gdLst/>
            <a:ahLst/>
            <a:cxnLst/>
            <a:rect l="l" t="t" r="r" b="b"/>
            <a:pathLst>
              <a:path w="29209" h="20320">
                <a:moveTo>
                  <a:pt x="28701" y="0"/>
                </a:moveTo>
                <a:lnTo>
                  <a:pt x="0" y="19786"/>
                </a:lnTo>
              </a:path>
            </a:pathLst>
          </a:custGeom>
          <a:ln w="19050">
            <a:solidFill>
              <a:srgbClr val="F05A5B"/>
            </a:solidFill>
          </a:ln>
        </p:spPr>
        <p:txBody>
          <a:bodyPr wrap="square" lIns="0" tIns="0" rIns="0" bIns="0" rtlCol="0"/>
          <a:lstStyle/>
          <a:p>
            <a:endParaRPr/>
          </a:p>
        </p:txBody>
      </p:sp>
      <p:sp>
        <p:nvSpPr>
          <p:cNvPr id="226" name="bg object 226"/>
          <p:cNvSpPr/>
          <p:nvPr/>
        </p:nvSpPr>
        <p:spPr>
          <a:xfrm>
            <a:off x="6143597" y="4373517"/>
            <a:ext cx="26554" cy="20171"/>
          </a:xfrm>
          <a:custGeom>
            <a:avLst/>
            <a:gdLst/>
            <a:ahLst/>
            <a:cxnLst/>
            <a:rect l="l" t="t" r="r" b="b"/>
            <a:pathLst>
              <a:path w="29209" h="22860">
                <a:moveTo>
                  <a:pt x="28701" y="0"/>
                </a:moveTo>
                <a:lnTo>
                  <a:pt x="0" y="22860"/>
                </a:lnTo>
              </a:path>
            </a:pathLst>
          </a:custGeom>
          <a:ln w="19050">
            <a:solidFill>
              <a:srgbClr val="F05A5B"/>
            </a:solidFill>
          </a:ln>
        </p:spPr>
        <p:txBody>
          <a:bodyPr wrap="square" lIns="0" tIns="0" rIns="0" bIns="0" rtlCol="0"/>
          <a:lstStyle/>
          <a:p>
            <a:endParaRPr/>
          </a:p>
        </p:txBody>
      </p:sp>
      <p:sp>
        <p:nvSpPr>
          <p:cNvPr id="227" name="bg object 227"/>
          <p:cNvSpPr/>
          <p:nvPr/>
        </p:nvSpPr>
        <p:spPr>
          <a:xfrm>
            <a:off x="6169688" y="4346390"/>
            <a:ext cx="26554" cy="27454"/>
          </a:xfrm>
          <a:custGeom>
            <a:avLst/>
            <a:gdLst/>
            <a:ahLst/>
            <a:cxnLst/>
            <a:rect l="l" t="t" r="r" b="b"/>
            <a:pathLst>
              <a:path w="29209" h="31114">
                <a:moveTo>
                  <a:pt x="28701" y="0"/>
                </a:moveTo>
                <a:lnTo>
                  <a:pt x="0" y="30746"/>
                </a:lnTo>
              </a:path>
            </a:pathLst>
          </a:custGeom>
          <a:ln w="19050">
            <a:solidFill>
              <a:srgbClr val="F05A5B"/>
            </a:solidFill>
          </a:ln>
        </p:spPr>
        <p:txBody>
          <a:bodyPr wrap="square" lIns="0" tIns="0" rIns="0" bIns="0" rtlCol="0"/>
          <a:lstStyle/>
          <a:p>
            <a:endParaRPr/>
          </a:p>
        </p:txBody>
      </p:sp>
      <p:sp>
        <p:nvSpPr>
          <p:cNvPr id="228" name="bg object 228"/>
          <p:cNvSpPr/>
          <p:nvPr/>
        </p:nvSpPr>
        <p:spPr>
          <a:xfrm>
            <a:off x="6195781" y="4336260"/>
            <a:ext cx="26554" cy="10646"/>
          </a:xfrm>
          <a:custGeom>
            <a:avLst/>
            <a:gdLst/>
            <a:ahLst/>
            <a:cxnLst/>
            <a:rect l="l" t="t" r="r" b="b"/>
            <a:pathLst>
              <a:path w="29209" h="12064">
                <a:moveTo>
                  <a:pt x="28701" y="0"/>
                </a:moveTo>
                <a:lnTo>
                  <a:pt x="0" y="11480"/>
                </a:lnTo>
              </a:path>
            </a:pathLst>
          </a:custGeom>
          <a:ln w="19050">
            <a:solidFill>
              <a:srgbClr val="F05A5B"/>
            </a:solidFill>
          </a:ln>
        </p:spPr>
        <p:txBody>
          <a:bodyPr wrap="square" lIns="0" tIns="0" rIns="0" bIns="0" rtlCol="0"/>
          <a:lstStyle/>
          <a:p>
            <a:endParaRPr/>
          </a:p>
        </p:txBody>
      </p:sp>
      <p:sp>
        <p:nvSpPr>
          <p:cNvPr id="229" name="bg object 229"/>
          <p:cNvSpPr/>
          <p:nvPr/>
        </p:nvSpPr>
        <p:spPr>
          <a:xfrm>
            <a:off x="6221874" y="4283483"/>
            <a:ext cx="26554" cy="53228"/>
          </a:xfrm>
          <a:custGeom>
            <a:avLst/>
            <a:gdLst/>
            <a:ahLst/>
            <a:cxnLst/>
            <a:rect l="l" t="t" r="r" b="b"/>
            <a:pathLst>
              <a:path w="29209" h="60325">
                <a:moveTo>
                  <a:pt x="28701" y="0"/>
                </a:moveTo>
                <a:lnTo>
                  <a:pt x="0" y="59816"/>
                </a:lnTo>
              </a:path>
            </a:pathLst>
          </a:custGeom>
          <a:ln w="19050">
            <a:solidFill>
              <a:srgbClr val="F05A5B"/>
            </a:solidFill>
          </a:ln>
        </p:spPr>
        <p:txBody>
          <a:bodyPr wrap="square" lIns="0" tIns="0" rIns="0" bIns="0" rtlCol="0"/>
          <a:lstStyle/>
          <a:p>
            <a:endParaRPr/>
          </a:p>
        </p:txBody>
      </p:sp>
      <p:sp>
        <p:nvSpPr>
          <p:cNvPr id="230" name="bg object 230"/>
          <p:cNvSpPr/>
          <p:nvPr/>
        </p:nvSpPr>
        <p:spPr>
          <a:xfrm>
            <a:off x="6247967" y="4283477"/>
            <a:ext cx="26554" cy="36419"/>
          </a:xfrm>
          <a:custGeom>
            <a:avLst/>
            <a:gdLst/>
            <a:ahLst/>
            <a:cxnLst/>
            <a:rect l="l" t="t" r="r" b="b"/>
            <a:pathLst>
              <a:path w="29209" h="41275">
                <a:moveTo>
                  <a:pt x="28701" y="40716"/>
                </a:moveTo>
                <a:lnTo>
                  <a:pt x="0" y="0"/>
                </a:lnTo>
              </a:path>
            </a:pathLst>
          </a:custGeom>
          <a:ln w="19050">
            <a:solidFill>
              <a:srgbClr val="F05A5B"/>
            </a:solidFill>
          </a:ln>
        </p:spPr>
        <p:txBody>
          <a:bodyPr wrap="square" lIns="0" tIns="0" rIns="0" bIns="0" rtlCol="0"/>
          <a:lstStyle/>
          <a:p>
            <a:endParaRPr/>
          </a:p>
        </p:txBody>
      </p:sp>
      <p:sp>
        <p:nvSpPr>
          <p:cNvPr id="231" name="bg object 231"/>
          <p:cNvSpPr/>
          <p:nvPr/>
        </p:nvSpPr>
        <p:spPr>
          <a:xfrm>
            <a:off x="6274058" y="4319401"/>
            <a:ext cx="26554" cy="24093"/>
          </a:xfrm>
          <a:custGeom>
            <a:avLst/>
            <a:gdLst/>
            <a:ahLst/>
            <a:cxnLst/>
            <a:rect l="l" t="t" r="r" b="b"/>
            <a:pathLst>
              <a:path w="29209" h="27304">
                <a:moveTo>
                  <a:pt x="28701" y="27038"/>
                </a:moveTo>
                <a:lnTo>
                  <a:pt x="0" y="0"/>
                </a:lnTo>
              </a:path>
            </a:pathLst>
          </a:custGeom>
          <a:ln w="19050">
            <a:solidFill>
              <a:srgbClr val="F05A5B"/>
            </a:solidFill>
          </a:ln>
        </p:spPr>
        <p:txBody>
          <a:bodyPr wrap="square" lIns="0" tIns="0" rIns="0" bIns="0" rtlCol="0"/>
          <a:lstStyle/>
          <a:p>
            <a:endParaRPr/>
          </a:p>
        </p:txBody>
      </p:sp>
      <p:sp>
        <p:nvSpPr>
          <p:cNvPr id="232" name="bg object 232"/>
          <p:cNvSpPr/>
          <p:nvPr/>
        </p:nvSpPr>
        <p:spPr>
          <a:xfrm>
            <a:off x="6300151" y="4339741"/>
            <a:ext cx="26554" cy="3922"/>
          </a:xfrm>
          <a:custGeom>
            <a:avLst/>
            <a:gdLst/>
            <a:ahLst/>
            <a:cxnLst/>
            <a:rect l="l" t="t" r="r" b="b"/>
            <a:pathLst>
              <a:path w="29209" h="4445">
                <a:moveTo>
                  <a:pt x="28701" y="0"/>
                </a:moveTo>
                <a:lnTo>
                  <a:pt x="0" y="3987"/>
                </a:lnTo>
              </a:path>
            </a:pathLst>
          </a:custGeom>
          <a:ln w="19050">
            <a:solidFill>
              <a:srgbClr val="F05A5B"/>
            </a:solidFill>
          </a:ln>
        </p:spPr>
        <p:txBody>
          <a:bodyPr wrap="square" lIns="0" tIns="0" rIns="0" bIns="0" rtlCol="0"/>
          <a:lstStyle/>
          <a:p>
            <a:endParaRPr/>
          </a:p>
        </p:txBody>
      </p:sp>
      <p:sp>
        <p:nvSpPr>
          <p:cNvPr id="233" name="bg object 233"/>
          <p:cNvSpPr/>
          <p:nvPr/>
        </p:nvSpPr>
        <p:spPr>
          <a:xfrm>
            <a:off x="6326243" y="4317630"/>
            <a:ext cx="26554" cy="22412"/>
          </a:xfrm>
          <a:custGeom>
            <a:avLst/>
            <a:gdLst/>
            <a:ahLst/>
            <a:cxnLst/>
            <a:rect l="l" t="t" r="r" b="b"/>
            <a:pathLst>
              <a:path w="29209" h="25400">
                <a:moveTo>
                  <a:pt x="28701" y="0"/>
                </a:moveTo>
                <a:lnTo>
                  <a:pt x="0" y="25057"/>
                </a:lnTo>
              </a:path>
            </a:pathLst>
          </a:custGeom>
          <a:ln w="19050">
            <a:solidFill>
              <a:srgbClr val="F05A5B"/>
            </a:solidFill>
          </a:ln>
        </p:spPr>
        <p:txBody>
          <a:bodyPr wrap="square" lIns="0" tIns="0" rIns="0" bIns="0" rtlCol="0"/>
          <a:lstStyle/>
          <a:p>
            <a:endParaRPr/>
          </a:p>
        </p:txBody>
      </p:sp>
      <p:sp>
        <p:nvSpPr>
          <p:cNvPr id="234" name="bg object 234"/>
          <p:cNvSpPr/>
          <p:nvPr/>
        </p:nvSpPr>
        <p:spPr>
          <a:xfrm>
            <a:off x="6352336" y="4311849"/>
            <a:ext cx="26554" cy="6163"/>
          </a:xfrm>
          <a:custGeom>
            <a:avLst/>
            <a:gdLst/>
            <a:ahLst/>
            <a:cxnLst/>
            <a:rect l="l" t="t" r="r" b="b"/>
            <a:pathLst>
              <a:path w="29209" h="6985">
                <a:moveTo>
                  <a:pt x="28701" y="0"/>
                </a:moveTo>
                <a:lnTo>
                  <a:pt x="0" y="6553"/>
                </a:lnTo>
              </a:path>
            </a:pathLst>
          </a:custGeom>
          <a:ln w="19049">
            <a:solidFill>
              <a:srgbClr val="F05A5B"/>
            </a:solidFill>
          </a:ln>
        </p:spPr>
        <p:txBody>
          <a:bodyPr wrap="square" lIns="0" tIns="0" rIns="0" bIns="0" rtlCol="0"/>
          <a:lstStyle/>
          <a:p>
            <a:endParaRPr/>
          </a:p>
        </p:txBody>
      </p:sp>
      <p:sp>
        <p:nvSpPr>
          <p:cNvPr id="235" name="bg object 235"/>
          <p:cNvSpPr/>
          <p:nvPr/>
        </p:nvSpPr>
        <p:spPr>
          <a:xfrm>
            <a:off x="6378428" y="4276635"/>
            <a:ext cx="26554" cy="35299"/>
          </a:xfrm>
          <a:custGeom>
            <a:avLst/>
            <a:gdLst/>
            <a:ahLst/>
            <a:cxnLst/>
            <a:rect l="l" t="t" r="r" b="b"/>
            <a:pathLst>
              <a:path w="29209" h="40004">
                <a:moveTo>
                  <a:pt x="28701" y="0"/>
                </a:moveTo>
                <a:lnTo>
                  <a:pt x="0" y="39903"/>
                </a:lnTo>
              </a:path>
            </a:pathLst>
          </a:custGeom>
          <a:ln w="19050">
            <a:solidFill>
              <a:srgbClr val="F05A5B"/>
            </a:solidFill>
          </a:ln>
        </p:spPr>
        <p:txBody>
          <a:bodyPr wrap="square" lIns="0" tIns="0" rIns="0" bIns="0" rtlCol="0"/>
          <a:lstStyle/>
          <a:p>
            <a:endParaRPr/>
          </a:p>
        </p:txBody>
      </p:sp>
      <p:sp>
        <p:nvSpPr>
          <p:cNvPr id="236" name="bg object 236"/>
          <p:cNvSpPr/>
          <p:nvPr/>
        </p:nvSpPr>
        <p:spPr>
          <a:xfrm>
            <a:off x="6404520" y="4244659"/>
            <a:ext cx="26554" cy="32497"/>
          </a:xfrm>
          <a:custGeom>
            <a:avLst/>
            <a:gdLst/>
            <a:ahLst/>
            <a:cxnLst/>
            <a:rect l="l" t="t" r="r" b="b"/>
            <a:pathLst>
              <a:path w="29209" h="36829">
                <a:moveTo>
                  <a:pt x="28701" y="0"/>
                </a:moveTo>
                <a:lnTo>
                  <a:pt x="0" y="36233"/>
                </a:lnTo>
              </a:path>
            </a:pathLst>
          </a:custGeom>
          <a:ln w="19050">
            <a:solidFill>
              <a:srgbClr val="F05A5B"/>
            </a:solidFill>
          </a:ln>
        </p:spPr>
        <p:txBody>
          <a:bodyPr wrap="square" lIns="0" tIns="0" rIns="0" bIns="0" rtlCol="0"/>
          <a:lstStyle/>
          <a:p>
            <a:endParaRPr/>
          </a:p>
        </p:txBody>
      </p:sp>
      <p:sp>
        <p:nvSpPr>
          <p:cNvPr id="237" name="bg object 237"/>
          <p:cNvSpPr/>
          <p:nvPr/>
        </p:nvSpPr>
        <p:spPr>
          <a:xfrm>
            <a:off x="6430612" y="4238890"/>
            <a:ext cx="26554" cy="6163"/>
          </a:xfrm>
          <a:custGeom>
            <a:avLst/>
            <a:gdLst/>
            <a:ahLst/>
            <a:cxnLst/>
            <a:rect l="l" t="t" r="r" b="b"/>
            <a:pathLst>
              <a:path w="29209" h="6985">
                <a:moveTo>
                  <a:pt x="28701" y="0"/>
                </a:moveTo>
                <a:lnTo>
                  <a:pt x="0" y="6540"/>
                </a:lnTo>
              </a:path>
            </a:pathLst>
          </a:custGeom>
          <a:ln w="19050">
            <a:solidFill>
              <a:srgbClr val="F05A5B"/>
            </a:solidFill>
          </a:ln>
        </p:spPr>
        <p:txBody>
          <a:bodyPr wrap="square" lIns="0" tIns="0" rIns="0" bIns="0" rtlCol="0"/>
          <a:lstStyle/>
          <a:p>
            <a:endParaRPr/>
          </a:p>
        </p:txBody>
      </p:sp>
      <p:sp>
        <p:nvSpPr>
          <p:cNvPr id="238" name="bg object 238"/>
          <p:cNvSpPr/>
          <p:nvPr/>
        </p:nvSpPr>
        <p:spPr>
          <a:xfrm>
            <a:off x="6456704" y="4238895"/>
            <a:ext cx="26554" cy="66675"/>
          </a:xfrm>
          <a:custGeom>
            <a:avLst/>
            <a:gdLst/>
            <a:ahLst/>
            <a:cxnLst/>
            <a:rect l="l" t="t" r="r" b="b"/>
            <a:pathLst>
              <a:path w="29209" h="75564">
                <a:moveTo>
                  <a:pt x="28701" y="75412"/>
                </a:moveTo>
                <a:lnTo>
                  <a:pt x="0" y="0"/>
                </a:lnTo>
              </a:path>
            </a:pathLst>
          </a:custGeom>
          <a:ln w="19050">
            <a:solidFill>
              <a:srgbClr val="F05A5B"/>
            </a:solidFill>
          </a:ln>
        </p:spPr>
        <p:txBody>
          <a:bodyPr wrap="square" lIns="0" tIns="0" rIns="0" bIns="0" rtlCol="0"/>
          <a:lstStyle/>
          <a:p>
            <a:endParaRPr/>
          </a:p>
        </p:txBody>
      </p:sp>
      <p:sp>
        <p:nvSpPr>
          <p:cNvPr id="239" name="bg object 239"/>
          <p:cNvSpPr/>
          <p:nvPr/>
        </p:nvSpPr>
        <p:spPr>
          <a:xfrm>
            <a:off x="6482797" y="4286028"/>
            <a:ext cx="26554" cy="19610"/>
          </a:xfrm>
          <a:custGeom>
            <a:avLst/>
            <a:gdLst/>
            <a:ahLst/>
            <a:cxnLst/>
            <a:rect l="l" t="t" r="r" b="b"/>
            <a:pathLst>
              <a:path w="29209" h="22225">
                <a:moveTo>
                  <a:pt x="28701" y="0"/>
                </a:moveTo>
                <a:lnTo>
                  <a:pt x="0" y="21996"/>
                </a:lnTo>
              </a:path>
            </a:pathLst>
          </a:custGeom>
          <a:ln w="19050">
            <a:solidFill>
              <a:srgbClr val="F05A5B"/>
            </a:solidFill>
          </a:ln>
        </p:spPr>
        <p:txBody>
          <a:bodyPr wrap="square" lIns="0" tIns="0" rIns="0" bIns="0" rtlCol="0"/>
          <a:lstStyle/>
          <a:p>
            <a:endParaRPr/>
          </a:p>
        </p:txBody>
      </p:sp>
      <p:sp>
        <p:nvSpPr>
          <p:cNvPr id="240" name="bg object 240"/>
          <p:cNvSpPr/>
          <p:nvPr/>
        </p:nvSpPr>
        <p:spPr>
          <a:xfrm>
            <a:off x="6508890" y="4286029"/>
            <a:ext cx="26554" cy="87966"/>
          </a:xfrm>
          <a:custGeom>
            <a:avLst/>
            <a:gdLst/>
            <a:ahLst/>
            <a:cxnLst/>
            <a:rect l="l" t="t" r="r" b="b"/>
            <a:pathLst>
              <a:path w="29209" h="99695">
                <a:moveTo>
                  <a:pt x="28701" y="99453"/>
                </a:moveTo>
                <a:lnTo>
                  <a:pt x="0" y="0"/>
                </a:lnTo>
              </a:path>
            </a:pathLst>
          </a:custGeom>
          <a:ln w="19050">
            <a:solidFill>
              <a:srgbClr val="F05A5B"/>
            </a:solidFill>
          </a:ln>
        </p:spPr>
        <p:txBody>
          <a:bodyPr wrap="square" lIns="0" tIns="0" rIns="0" bIns="0" rtlCol="0"/>
          <a:lstStyle/>
          <a:p>
            <a:endParaRPr/>
          </a:p>
        </p:txBody>
      </p:sp>
      <p:sp>
        <p:nvSpPr>
          <p:cNvPr id="241" name="bg object 241"/>
          <p:cNvSpPr/>
          <p:nvPr/>
        </p:nvSpPr>
        <p:spPr>
          <a:xfrm>
            <a:off x="6534981" y="4302927"/>
            <a:ext cx="26554" cy="71157"/>
          </a:xfrm>
          <a:custGeom>
            <a:avLst/>
            <a:gdLst/>
            <a:ahLst/>
            <a:cxnLst/>
            <a:rect l="l" t="t" r="r" b="b"/>
            <a:pathLst>
              <a:path w="29209" h="80645">
                <a:moveTo>
                  <a:pt x="28701" y="0"/>
                </a:moveTo>
                <a:lnTo>
                  <a:pt x="0" y="80302"/>
                </a:lnTo>
              </a:path>
            </a:pathLst>
          </a:custGeom>
          <a:ln w="19050">
            <a:solidFill>
              <a:srgbClr val="F05A5B"/>
            </a:solidFill>
          </a:ln>
        </p:spPr>
        <p:txBody>
          <a:bodyPr wrap="square" lIns="0" tIns="0" rIns="0" bIns="0" rtlCol="0"/>
          <a:lstStyle/>
          <a:p>
            <a:endParaRPr/>
          </a:p>
        </p:txBody>
      </p:sp>
      <p:sp>
        <p:nvSpPr>
          <p:cNvPr id="242" name="bg object 242"/>
          <p:cNvSpPr/>
          <p:nvPr/>
        </p:nvSpPr>
        <p:spPr>
          <a:xfrm>
            <a:off x="6561075" y="4272267"/>
            <a:ext cx="26554" cy="30816"/>
          </a:xfrm>
          <a:custGeom>
            <a:avLst/>
            <a:gdLst/>
            <a:ahLst/>
            <a:cxnLst/>
            <a:rect l="l" t="t" r="r" b="b"/>
            <a:pathLst>
              <a:path w="29209" h="34925">
                <a:moveTo>
                  <a:pt x="28701" y="0"/>
                </a:moveTo>
                <a:lnTo>
                  <a:pt x="0" y="34747"/>
                </a:lnTo>
              </a:path>
            </a:pathLst>
          </a:custGeom>
          <a:ln w="19049">
            <a:solidFill>
              <a:srgbClr val="F05A5B"/>
            </a:solidFill>
          </a:ln>
        </p:spPr>
        <p:txBody>
          <a:bodyPr wrap="square" lIns="0" tIns="0" rIns="0" bIns="0" rtlCol="0"/>
          <a:lstStyle/>
          <a:p>
            <a:endParaRPr/>
          </a:p>
        </p:txBody>
      </p:sp>
      <p:sp>
        <p:nvSpPr>
          <p:cNvPr id="243" name="bg object 243"/>
          <p:cNvSpPr/>
          <p:nvPr/>
        </p:nvSpPr>
        <p:spPr>
          <a:xfrm>
            <a:off x="6587168" y="4253109"/>
            <a:ext cx="26554" cy="19610"/>
          </a:xfrm>
          <a:custGeom>
            <a:avLst/>
            <a:gdLst/>
            <a:ahLst/>
            <a:cxnLst/>
            <a:rect l="l" t="t" r="r" b="b"/>
            <a:pathLst>
              <a:path w="29209" h="22225">
                <a:moveTo>
                  <a:pt x="28701" y="0"/>
                </a:moveTo>
                <a:lnTo>
                  <a:pt x="0" y="21717"/>
                </a:lnTo>
              </a:path>
            </a:pathLst>
          </a:custGeom>
          <a:ln w="19050">
            <a:solidFill>
              <a:srgbClr val="F05A5B"/>
            </a:solidFill>
          </a:ln>
        </p:spPr>
        <p:txBody>
          <a:bodyPr wrap="square" lIns="0" tIns="0" rIns="0" bIns="0" rtlCol="0"/>
          <a:lstStyle/>
          <a:p>
            <a:endParaRPr/>
          </a:p>
        </p:txBody>
      </p:sp>
      <p:sp>
        <p:nvSpPr>
          <p:cNvPr id="244" name="bg object 244"/>
          <p:cNvSpPr/>
          <p:nvPr/>
        </p:nvSpPr>
        <p:spPr>
          <a:xfrm>
            <a:off x="6613260" y="4212428"/>
            <a:ext cx="26554" cy="40901"/>
          </a:xfrm>
          <a:custGeom>
            <a:avLst/>
            <a:gdLst/>
            <a:ahLst/>
            <a:cxnLst/>
            <a:rect l="l" t="t" r="r" b="b"/>
            <a:pathLst>
              <a:path w="29209" h="46354">
                <a:moveTo>
                  <a:pt x="28701" y="0"/>
                </a:moveTo>
                <a:lnTo>
                  <a:pt x="0" y="46101"/>
                </a:lnTo>
              </a:path>
            </a:pathLst>
          </a:custGeom>
          <a:ln w="19050">
            <a:solidFill>
              <a:srgbClr val="F05A5B"/>
            </a:solidFill>
          </a:ln>
        </p:spPr>
        <p:txBody>
          <a:bodyPr wrap="square" lIns="0" tIns="0" rIns="0" bIns="0" rtlCol="0"/>
          <a:lstStyle/>
          <a:p>
            <a:endParaRPr/>
          </a:p>
        </p:txBody>
      </p:sp>
      <p:sp>
        <p:nvSpPr>
          <p:cNvPr id="245" name="bg object 245"/>
          <p:cNvSpPr/>
          <p:nvPr/>
        </p:nvSpPr>
        <p:spPr>
          <a:xfrm>
            <a:off x="6639353" y="4212426"/>
            <a:ext cx="26554" cy="66675"/>
          </a:xfrm>
          <a:custGeom>
            <a:avLst/>
            <a:gdLst/>
            <a:ahLst/>
            <a:cxnLst/>
            <a:rect l="l" t="t" r="r" b="b"/>
            <a:pathLst>
              <a:path w="29209" h="75564">
                <a:moveTo>
                  <a:pt x="28701" y="75298"/>
                </a:moveTo>
                <a:lnTo>
                  <a:pt x="0" y="0"/>
                </a:lnTo>
              </a:path>
            </a:pathLst>
          </a:custGeom>
          <a:ln w="19050">
            <a:solidFill>
              <a:srgbClr val="F05A5B"/>
            </a:solidFill>
          </a:ln>
        </p:spPr>
        <p:txBody>
          <a:bodyPr wrap="square" lIns="0" tIns="0" rIns="0" bIns="0" rtlCol="0"/>
          <a:lstStyle/>
          <a:p>
            <a:endParaRPr/>
          </a:p>
        </p:txBody>
      </p:sp>
      <p:sp>
        <p:nvSpPr>
          <p:cNvPr id="246" name="bg object 246"/>
          <p:cNvSpPr/>
          <p:nvPr/>
        </p:nvSpPr>
        <p:spPr>
          <a:xfrm>
            <a:off x="6665445" y="4209861"/>
            <a:ext cx="26554" cy="69476"/>
          </a:xfrm>
          <a:custGeom>
            <a:avLst/>
            <a:gdLst/>
            <a:ahLst/>
            <a:cxnLst/>
            <a:rect l="l" t="t" r="r" b="b"/>
            <a:pathLst>
              <a:path w="29209" h="78739">
                <a:moveTo>
                  <a:pt x="28701" y="0"/>
                </a:moveTo>
                <a:lnTo>
                  <a:pt x="0" y="78206"/>
                </a:lnTo>
              </a:path>
            </a:pathLst>
          </a:custGeom>
          <a:ln w="19050">
            <a:solidFill>
              <a:srgbClr val="F05A5B"/>
            </a:solidFill>
          </a:ln>
        </p:spPr>
        <p:txBody>
          <a:bodyPr wrap="square" lIns="0" tIns="0" rIns="0" bIns="0" rtlCol="0"/>
          <a:lstStyle/>
          <a:p>
            <a:endParaRPr/>
          </a:p>
        </p:txBody>
      </p:sp>
      <p:sp>
        <p:nvSpPr>
          <p:cNvPr id="247" name="bg object 247"/>
          <p:cNvSpPr/>
          <p:nvPr/>
        </p:nvSpPr>
        <p:spPr>
          <a:xfrm>
            <a:off x="6691538" y="4194800"/>
            <a:ext cx="26554" cy="15128"/>
          </a:xfrm>
          <a:custGeom>
            <a:avLst/>
            <a:gdLst/>
            <a:ahLst/>
            <a:cxnLst/>
            <a:rect l="l" t="t" r="r" b="b"/>
            <a:pathLst>
              <a:path w="29209" h="17145">
                <a:moveTo>
                  <a:pt x="28701" y="0"/>
                </a:moveTo>
                <a:lnTo>
                  <a:pt x="0" y="17068"/>
                </a:lnTo>
              </a:path>
            </a:pathLst>
          </a:custGeom>
          <a:ln w="19050">
            <a:solidFill>
              <a:srgbClr val="F05A5B"/>
            </a:solidFill>
          </a:ln>
        </p:spPr>
        <p:txBody>
          <a:bodyPr wrap="square" lIns="0" tIns="0" rIns="0" bIns="0" rtlCol="0"/>
          <a:lstStyle/>
          <a:p>
            <a:endParaRPr/>
          </a:p>
        </p:txBody>
      </p:sp>
      <p:sp>
        <p:nvSpPr>
          <p:cNvPr id="248" name="bg object 248"/>
          <p:cNvSpPr/>
          <p:nvPr/>
        </p:nvSpPr>
        <p:spPr>
          <a:xfrm>
            <a:off x="6717630" y="4194799"/>
            <a:ext cx="26554" cy="17369"/>
          </a:xfrm>
          <a:custGeom>
            <a:avLst/>
            <a:gdLst/>
            <a:ahLst/>
            <a:cxnLst/>
            <a:rect l="l" t="t" r="r" b="b"/>
            <a:pathLst>
              <a:path w="29209" h="19685">
                <a:moveTo>
                  <a:pt x="28701" y="19088"/>
                </a:moveTo>
                <a:lnTo>
                  <a:pt x="0" y="0"/>
                </a:lnTo>
              </a:path>
            </a:pathLst>
          </a:custGeom>
          <a:ln w="19050">
            <a:solidFill>
              <a:srgbClr val="F05A5B"/>
            </a:solidFill>
          </a:ln>
        </p:spPr>
        <p:txBody>
          <a:bodyPr wrap="square" lIns="0" tIns="0" rIns="0" bIns="0" rtlCol="0"/>
          <a:lstStyle/>
          <a:p>
            <a:endParaRPr/>
          </a:p>
        </p:txBody>
      </p:sp>
      <p:sp>
        <p:nvSpPr>
          <p:cNvPr id="249" name="bg object 249"/>
          <p:cNvSpPr/>
          <p:nvPr/>
        </p:nvSpPr>
        <p:spPr>
          <a:xfrm>
            <a:off x="6743722" y="4192061"/>
            <a:ext cx="26554" cy="19610"/>
          </a:xfrm>
          <a:custGeom>
            <a:avLst/>
            <a:gdLst/>
            <a:ahLst/>
            <a:cxnLst/>
            <a:rect l="l" t="t" r="r" b="b"/>
            <a:pathLst>
              <a:path w="29209" h="22225">
                <a:moveTo>
                  <a:pt x="28701" y="0"/>
                </a:moveTo>
                <a:lnTo>
                  <a:pt x="0" y="22186"/>
                </a:lnTo>
              </a:path>
            </a:pathLst>
          </a:custGeom>
          <a:ln w="19050">
            <a:solidFill>
              <a:srgbClr val="F05A5B"/>
            </a:solidFill>
          </a:ln>
        </p:spPr>
        <p:txBody>
          <a:bodyPr wrap="square" lIns="0" tIns="0" rIns="0" bIns="0" rtlCol="0"/>
          <a:lstStyle/>
          <a:p>
            <a:endParaRPr/>
          </a:p>
        </p:txBody>
      </p:sp>
      <p:sp>
        <p:nvSpPr>
          <p:cNvPr id="250" name="bg object 250"/>
          <p:cNvSpPr/>
          <p:nvPr/>
        </p:nvSpPr>
        <p:spPr>
          <a:xfrm>
            <a:off x="6769814" y="4168979"/>
            <a:ext cx="26554" cy="23532"/>
          </a:xfrm>
          <a:custGeom>
            <a:avLst/>
            <a:gdLst/>
            <a:ahLst/>
            <a:cxnLst/>
            <a:rect l="l" t="t" r="r" b="b"/>
            <a:pathLst>
              <a:path w="29209" h="26670">
                <a:moveTo>
                  <a:pt x="28701" y="0"/>
                </a:moveTo>
                <a:lnTo>
                  <a:pt x="0" y="26162"/>
                </a:lnTo>
              </a:path>
            </a:pathLst>
          </a:custGeom>
          <a:ln w="19050">
            <a:solidFill>
              <a:srgbClr val="F05A5B"/>
            </a:solidFill>
          </a:ln>
        </p:spPr>
        <p:txBody>
          <a:bodyPr wrap="square" lIns="0" tIns="0" rIns="0" bIns="0" rtlCol="0"/>
          <a:lstStyle/>
          <a:p>
            <a:endParaRPr/>
          </a:p>
        </p:txBody>
      </p:sp>
      <p:sp>
        <p:nvSpPr>
          <p:cNvPr id="251" name="bg object 251"/>
          <p:cNvSpPr/>
          <p:nvPr/>
        </p:nvSpPr>
        <p:spPr>
          <a:xfrm>
            <a:off x="6795906" y="4129448"/>
            <a:ext cx="26554" cy="39781"/>
          </a:xfrm>
          <a:custGeom>
            <a:avLst/>
            <a:gdLst/>
            <a:ahLst/>
            <a:cxnLst/>
            <a:rect l="l" t="t" r="r" b="b"/>
            <a:pathLst>
              <a:path w="29209" h="45085">
                <a:moveTo>
                  <a:pt x="28701" y="0"/>
                </a:moveTo>
                <a:lnTo>
                  <a:pt x="0" y="44805"/>
                </a:lnTo>
              </a:path>
            </a:pathLst>
          </a:custGeom>
          <a:ln w="19050">
            <a:solidFill>
              <a:srgbClr val="F05A5B"/>
            </a:solidFill>
          </a:ln>
        </p:spPr>
        <p:txBody>
          <a:bodyPr wrap="square" lIns="0" tIns="0" rIns="0" bIns="0" rtlCol="0"/>
          <a:lstStyle/>
          <a:p>
            <a:endParaRPr/>
          </a:p>
        </p:txBody>
      </p:sp>
      <p:sp>
        <p:nvSpPr>
          <p:cNvPr id="252" name="bg object 252"/>
          <p:cNvSpPr/>
          <p:nvPr/>
        </p:nvSpPr>
        <p:spPr>
          <a:xfrm>
            <a:off x="6821999" y="4095386"/>
            <a:ext cx="26554" cy="34178"/>
          </a:xfrm>
          <a:custGeom>
            <a:avLst/>
            <a:gdLst/>
            <a:ahLst/>
            <a:cxnLst/>
            <a:rect l="l" t="t" r="r" b="b"/>
            <a:pathLst>
              <a:path w="29209" h="38735">
                <a:moveTo>
                  <a:pt x="28701" y="0"/>
                </a:moveTo>
                <a:lnTo>
                  <a:pt x="0" y="38608"/>
                </a:lnTo>
              </a:path>
            </a:pathLst>
          </a:custGeom>
          <a:ln w="19050">
            <a:solidFill>
              <a:srgbClr val="F05A5B"/>
            </a:solidFill>
          </a:ln>
        </p:spPr>
        <p:txBody>
          <a:bodyPr wrap="square" lIns="0" tIns="0" rIns="0" bIns="0" rtlCol="0"/>
          <a:lstStyle/>
          <a:p>
            <a:endParaRPr/>
          </a:p>
        </p:txBody>
      </p:sp>
      <p:sp>
        <p:nvSpPr>
          <p:cNvPr id="253" name="bg object 253"/>
          <p:cNvSpPr/>
          <p:nvPr/>
        </p:nvSpPr>
        <p:spPr>
          <a:xfrm>
            <a:off x="6848090" y="4095384"/>
            <a:ext cx="26554" cy="560"/>
          </a:xfrm>
          <a:custGeom>
            <a:avLst/>
            <a:gdLst/>
            <a:ahLst/>
            <a:cxnLst/>
            <a:rect l="l" t="t" r="r" b="b"/>
            <a:pathLst>
              <a:path w="29209" h="635">
                <a:moveTo>
                  <a:pt x="28701" y="520"/>
                </a:moveTo>
                <a:lnTo>
                  <a:pt x="0" y="0"/>
                </a:lnTo>
              </a:path>
            </a:pathLst>
          </a:custGeom>
          <a:ln w="19050">
            <a:solidFill>
              <a:srgbClr val="F05A5B"/>
            </a:solidFill>
          </a:ln>
        </p:spPr>
        <p:txBody>
          <a:bodyPr wrap="square" lIns="0" tIns="0" rIns="0" bIns="0" rtlCol="0"/>
          <a:lstStyle/>
          <a:p>
            <a:endParaRPr/>
          </a:p>
        </p:txBody>
      </p:sp>
      <p:sp>
        <p:nvSpPr>
          <p:cNvPr id="254" name="bg object 254"/>
          <p:cNvSpPr/>
          <p:nvPr/>
        </p:nvSpPr>
        <p:spPr>
          <a:xfrm>
            <a:off x="6874183" y="4095847"/>
            <a:ext cx="26554" cy="95810"/>
          </a:xfrm>
          <a:custGeom>
            <a:avLst/>
            <a:gdLst/>
            <a:ahLst/>
            <a:cxnLst/>
            <a:rect l="l" t="t" r="r" b="b"/>
            <a:pathLst>
              <a:path w="29209" h="108585">
                <a:moveTo>
                  <a:pt x="28701" y="108419"/>
                </a:moveTo>
                <a:lnTo>
                  <a:pt x="0" y="0"/>
                </a:lnTo>
              </a:path>
            </a:pathLst>
          </a:custGeom>
          <a:ln w="19050">
            <a:solidFill>
              <a:srgbClr val="F05A5B"/>
            </a:solidFill>
          </a:ln>
        </p:spPr>
        <p:txBody>
          <a:bodyPr wrap="square" lIns="0" tIns="0" rIns="0" bIns="0" rtlCol="0"/>
          <a:lstStyle/>
          <a:p>
            <a:endParaRPr/>
          </a:p>
        </p:txBody>
      </p:sp>
      <p:sp>
        <p:nvSpPr>
          <p:cNvPr id="255" name="bg object 255"/>
          <p:cNvSpPr/>
          <p:nvPr/>
        </p:nvSpPr>
        <p:spPr>
          <a:xfrm>
            <a:off x="6900277" y="4191514"/>
            <a:ext cx="26554" cy="132229"/>
          </a:xfrm>
          <a:custGeom>
            <a:avLst/>
            <a:gdLst/>
            <a:ahLst/>
            <a:cxnLst/>
            <a:rect l="l" t="t" r="r" b="b"/>
            <a:pathLst>
              <a:path w="29209" h="149860">
                <a:moveTo>
                  <a:pt x="28701" y="149275"/>
                </a:moveTo>
                <a:lnTo>
                  <a:pt x="0" y="0"/>
                </a:lnTo>
              </a:path>
            </a:pathLst>
          </a:custGeom>
          <a:ln w="19050">
            <a:solidFill>
              <a:srgbClr val="F05A5B"/>
            </a:solidFill>
          </a:ln>
        </p:spPr>
        <p:txBody>
          <a:bodyPr wrap="square" lIns="0" tIns="0" rIns="0" bIns="0" rtlCol="0"/>
          <a:lstStyle/>
          <a:p>
            <a:endParaRPr/>
          </a:p>
        </p:txBody>
      </p:sp>
      <p:sp>
        <p:nvSpPr>
          <p:cNvPr id="256" name="bg object 256"/>
          <p:cNvSpPr/>
          <p:nvPr/>
        </p:nvSpPr>
        <p:spPr>
          <a:xfrm>
            <a:off x="6926368" y="4203399"/>
            <a:ext cx="26554" cy="119903"/>
          </a:xfrm>
          <a:custGeom>
            <a:avLst/>
            <a:gdLst/>
            <a:ahLst/>
            <a:cxnLst/>
            <a:rect l="l" t="t" r="r" b="b"/>
            <a:pathLst>
              <a:path w="29209" h="135889">
                <a:moveTo>
                  <a:pt x="28701" y="0"/>
                </a:moveTo>
                <a:lnTo>
                  <a:pt x="0" y="135801"/>
                </a:lnTo>
              </a:path>
            </a:pathLst>
          </a:custGeom>
          <a:ln w="19050">
            <a:solidFill>
              <a:srgbClr val="F05A5B"/>
            </a:solidFill>
          </a:ln>
        </p:spPr>
        <p:txBody>
          <a:bodyPr wrap="square" lIns="0" tIns="0" rIns="0" bIns="0" rtlCol="0"/>
          <a:lstStyle/>
          <a:p>
            <a:endParaRPr/>
          </a:p>
        </p:txBody>
      </p:sp>
      <p:sp>
        <p:nvSpPr>
          <p:cNvPr id="257" name="bg object 257"/>
          <p:cNvSpPr/>
          <p:nvPr/>
        </p:nvSpPr>
        <p:spPr>
          <a:xfrm>
            <a:off x="6952461" y="4153173"/>
            <a:ext cx="26554" cy="50426"/>
          </a:xfrm>
          <a:custGeom>
            <a:avLst/>
            <a:gdLst/>
            <a:ahLst/>
            <a:cxnLst/>
            <a:rect l="l" t="t" r="r" b="b"/>
            <a:pathLst>
              <a:path w="29209" h="57150">
                <a:moveTo>
                  <a:pt x="28701" y="0"/>
                </a:moveTo>
                <a:lnTo>
                  <a:pt x="0" y="56921"/>
                </a:lnTo>
              </a:path>
            </a:pathLst>
          </a:custGeom>
          <a:ln w="19050">
            <a:solidFill>
              <a:srgbClr val="F05A5B"/>
            </a:solidFill>
          </a:ln>
        </p:spPr>
        <p:txBody>
          <a:bodyPr wrap="square" lIns="0" tIns="0" rIns="0" bIns="0" rtlCol="0"/>
          <a:lstStyle/>
          <a:p>
            <a:endParaRPr/>
          </a:p>
        </p:txBody>
      </p:sp>
      <p:sp>
        <p:nvSpPr>
          <p:cNvPr id="258" name="bg object 258"/>
          <p:cNvSpPr/>
          <p:nvPr/>
        </p:nvSpPr>
        <p:spPr>
          <a:xfrm>
            <a:off x="6978554" y="4131199"/>
            <a:ext cx="26554" cy="22412"/>
          </a:xfrm>
          <a:custGeom>
            <a:avLst/>
            <a:gdLst/>
            <a:ahLst/>
            <a:cxnLst/>
            <a:rect l="l" t="t" r="r" b="b"/>
            <a:pathLst>
              <a:path w="29209" h="25400">
                <a:moveTo>
                  <a:pt x="28701" y="0"/>
                </a:moveTo>
                <a:lnTo>
                  <a:pt x="0" y="24904"/>
                </a:lnTo>
              </a:path>
            </a:pathLst>
          </a:custGeom>
          <a:ln w="19050">
            <a:solidFill>
              <a:srgbClr val="F05A5B"/>
            </a:solidFill>
          </a:ln>
        </p:spPr>
        <p:txBody>
          <a:bodyPr wrap="square" lIns="0" tIns="0" rIns="0" bIns="0" rtlCol="0"/>
          <a:lstStyle/>
          <a:p>
            <a:endParaRPr/>
          </a:p>
        </p:txBody>
      </p:sp>
      <p:sp>
        <p:nvSpPr>
          <p:cNvPr id="259" name="bg object 259"/>
          <p:cNvSpPr/>
          <p:nvPr/>
        </p:nvSpPr>
        <p:spPr>
          <a:xfrm>
            <a:off x="7004645" y="4067671"/>
            <a:ext cx="26554" cy="63874"/>
          </a:xfrm>
          <a:custGeom>
            <a:avLst/>
            <a:gdLst/>
            <a:ahLst/>
            <a:cxnLst/>
            <a:rect l="l" t="t" r="r" b="b"/>
            <a:pathLst>
              <a:path w="29209" h="72389">
                <a:moveTo>
                  <a:pt x="28701" y="0"/>
                </a:moveTo>
                <a:lnTo>
                  <a:pt x="0" y="71996"/>
                </a:lnTo>
              </a:path>
            </a:pathLst>
          </a:custGeom>
          <a:ln w="19050">
            <a:solidFill>
              <a:srgbClr val="F05A5B"/>
            </a:solidFill>
          </a:ln>
        </p:spPr>
        <p:txBody>
          <a:bodyPr wrap="square" lIns="0" tIns="0" rIns="0" bIns="0" rtlCol="0"/>
          <a:lstStyle/>
          <a:p>
            <a:endParaRPr/>
          </a:p>
        </p:txBody>
      </p:sp>
      <p:sp>
        <p:nvSpPr>
          <p:cNvPr id="260" name="bg object 260"/>
          <p:cNvSpPr/>
          <p:nvPr/>
        </p:nvSpPr>
        <p:spPr>
          <a:xfrm>
            <a:off x="7030738" y="3982111"/>
            <a:ext cx="26554" cy="85725"/>
          </a:xfrm>
          <a:custGeom>
            <a:avLst/>
            <a:gdLst/>
            <a:ahLst/>
            <a:cxnLst/>
            <a:rect l="l" t="t" r="r" b="b"/>
            <a:pathLst>
              <a:path w="29209" h="97154">
                <a:moveTo>
                  <a:pt x="28701" y="0"/>
                </a:moveTo>
                <a:lnTo>
                  <a:pt x="0" y="96964"/>
                </a:lnTo>
              </a:path>
            </a:pathLst>
          </a:custGeom>
          <a:ln w="19050">
            <a:solidFill>
              <a:srgbClr val="F05A5B"/>
            </a:solidFill>
          </a:ln>
        </p:spPr>
        <p:txBody>
          <a:bodyPr wrap="square" lIns="0" tIns="0" rIns="0" bIns="0" rtlCol="0"/>
          <a:lstStyle/>
          <a:p>
            <a:endParaRPr/>
          </a:p>
        </p:txBody>
      </p:sp>
      <p:sp>
        <p:nvSpPr>
          <p:cNvPr id="261" name="bg object 261"/>
          <p:cNvSpPr/>
          <p:nvPr/>
        </p:nvSpPr>
        <p:spPr>
          <a:xfrm>
            <a:off x="7056831" y="3982107"/>
            <a:ext cx="26554" cy="48745"/>
          </a:xfrm>
          <a:custGeom>
            <a:avLst/>
            <a:gdLst/>
            <a:ahLst/>
            <a:cxnLst/>
            <a:rect l="l" t="t" r="r" b="b"/>
            <a:pathLst>
              <a:path w="29209" h="55245">
                <a:moveTo>
                  <a:pt x="28701" y="54940"/>
                </a:moveTo>
                <a:lnTo>
                  <a:pt x="0" y="0"/>
                </a:lnTo>
              </a:path>
            </a:pathLst>
          </a:custGeom>
          <a:ln w="19050">
            <a:solidFill>
              <a:srgbClr val="F05A5B"/>
            </a:solidFill>
          </a:ln>
        </p:spPr>
        <p:txBody>
          <a:bodyPr wrap="square" lIns="0" tIns="0" rIns="0" bIns="0" rtlCol="0"/>
          <a:lstStyle/>
          <a:p>
            <a:endParaRPr/>
          </a:p>
        </p:txBody>
      </p:sp>
      <p:sp>
        <p:nvSpPr>
          <p:cNvPr id="262" name="bg object 262"/>
          <p:cNvSpPr/>
          <p:nvPr/>
        </p:nvSpPr>
        <p:spPr>
          <a:xfrm>
            <a:off x="7082924" y="4030589"/>
            <a:ext cx="26554" cy="33057"/>
          </a:xfrm>
          <a:custGeom>
            <a:avLst/>
            <a:gdLst/>
            <a:ahLst/>
            <a:cxnLst/>
            <a:rect l="l" t="t" r="r" b="b"/>
            <a:pathLst>
              <a:path w="29209" h="37464">
                <a:moveTo>
                  <a:pt x="28701" y="36995"/>
                </a:moveTo>
                <a:lnTo>
                  <a:pt x="0" y="0"/>
                </a:lnTo>
              </a:path>
            </a:pathLst>
          </a:custGeom>
          <a:ln w="19050">
            <a:solidFill>
              <a:srgbClr val="F05A5B"/>
            </a:solidFill>
          </a:ln>
        </p:spPr>
        <p:txBody>
          <a:bodyPr wrap="square" lIns="0" tIns="0" rIns="0" bIns="0" rtlCol="0"/>
          <a:lstStyle/>
          <a:p>
            <a:endParaRPr/>
          </a:p>
        </p:txBody>
      </p:sp>
      <p:sp>
        <p:nvSpPr>
          <p:cNvPr id="263" name="bg object 263"/>
          <p:cNvSpPr/>
          <p:nvPr/>
        </p:nvSpPr>
        <p:spPr>
          <a:xfrm>
            <a:off x="7109017" y="3932449"/>
            <a:ext cx="26554" cy="131109"/>
          </a:xfrm>
          <a:custGeom>
            <a:avLst/>
            <a:gdLst/>
            <a:ahLst/>
            <a:cxnLst/>
            <a:rect l="l" t="t" r="r" b="b"/>
            <a:pathLst>
              <a:path w="29209" h="148589">
                <a:moveTo>
                  <a:pt x="28701" y="0"/>
                </a:moveTo>
                <a:lnTo>
                  <a:pt x="0" y="148221"/>
                </a:lnTo>
              </a:path>
            </a:pathLst>
          </a:custGeom>
          <a:ln w="19050">
            <a:solidFill>
              <a:srgbClr val="F05A5B"/>
            </a:solidFill>
          </a:ln>
        </p:spPr>
        <p:txBody>
          <a:bodyPr wrap="square" lIns="0" tIns="0" rIns="0" bIns="0" rtlCol="0"/>
          <a:lstStyle/>
          <a:p>
            <a:endParaRPr/>
          </a:p>
        </p:txBody>
      </p:sp>
      <p:sp>
        <p:nvSpPr>
          <p:cNvPr id="264" name="bg object 264"/>
          <p:cNvSpPr/>
          <p:nvPr/>
        </p:nvSpPr>
        <p:spPr>
          <a:xfrm>
            <a:off x="7135108" y="3881482"/>
            <a:ext cx="26554" cy="50987"/>
          </a:xfrm>
          <a:custGeom>
            <a:avLst/>
            <a:gdLst/>
            <a:ahLst/>
            <a:cxnLst/>
            <a:rect l="l" t="t" r="r" b="b"/>
            <a:pathLst>
              <a:path w="29209" h="57785">
                <a:moveTo>
                  <a:pt x="28701" y="0"/>
                </a:moveTo>
                <a:lnTo>
                  <a:pt x="0" y="57759"/>
                </a:lnTo>
              </a:path>
            </a:pathLst>
          </a:custGeom>
          <a:ln w="19050">
            <a:solidFill>
              <a:srgbClr val="F05A5B"/>
            </a:solidFill>
          </a:ln>
        </p:spPr>
        <p:txBody>
          <a:bodyPr wrap="square" lIns="0" tIns="0" rIns="0" bIns="0" rtlCol="0"/>
          <a:lstStyle/>
          <a:p>
            <a:endParaRPr/>
          </a:p>
        </p:txBody>
      </p:sp>
      <p:sp>
        <p:nvSpPr>
          <p:cNvPr id="265" name="bg object 265"/>
          <p:cNvSpPr/>
          <p:nvPr/>
        </p:nvSpPr>
        <p:spPr>
          <a:xfrm>
            <a:off x="7161201" y="3881484"/>
            <a:ext cx="26554" cy="14007"/>
          </a:xfrm>
          <a:custGeom>
            <a:avLst/>
            <a:gdLst/>
            <a:ahLst/>
            <a:cxnLst/>
            <a:rect l="l" t="t" r="r" b="b"/>
            <a:pathLst>
              <a:path w="29209" h="15875">
                <a:moveTo>
                  <a:pt x="28701" y="15748"/>
                </a:moveTo>
                <a:lnTo>
                  <a:pt x="0" y="0"/>
                </a:lnTo>
              </a:path>
            </a:pathLst>
          </a:custGeom>
          <a:ln w="19050">
            <a:solidFill>
              <a:srgbClr val="F05A5B"/>
            </a:solidFill>
          </a:ln>
        </p:spPr>
        <p:txBody>
          <a:bodyPr wrap="square" lIns="0" tIns="0" rIns="0" bIns="0" rtlCol="0"/>
          <a:lstStyle/>
          <a:p>
            <a:endParaRPr/>
          </a:p>
        </p:txBody>
      </p:sp>
      <p:sp>
        <p:nvSpPr>
          <p:cNvPr id="266" name="bg object 266"/>
          <p:cNvSpPr/>
          <p:nvPr/>
        </p:nvSpPr>
        <p:spPr>
          <a:xfrm>
            <a:off x="7187292" y="3857806"/>
            <a:ext cx="26554" cy="38100"/>
          </a:xfrm>
          <a:custGeom>
            <a:avLst/>
            <a:gdLst/>
            <a:ahLst/>
            <a:cxnLst/>
            <a:rect l="l" t="t" r="r" b="b"/>
            <a:pathLst>
              <a:path w="29209" h="43179">
                <a:moveTo>
                  <a:pt x="28701" y="0"/>
                </a:moveTo>
                <a:lnTo>
                  <a:pt x="0" y="42583"/>
                </a:lnTo>
              </a:path>
            </a:pathLst>
          </a:custGeom>
          <a:ln w="19050">
            <a:solidFill>
              <a:srgbClr val="F05A5B"/>
            </a:solidFill>
          </a:ln>
        </p:spPr>
        <p:txBody>
          <a:bodyPr wrap="square" lIns="0" tIns="0" rIns="0" bIns="0" rtlCol="0"/>
          <a:lstStyle/>
          <a:p>
            <a:endParaRPr/>
          </a:p>
        </p:txBody>
      </p:sp>
      <p:sp>
        <p:nvSpPr>
          <p:cNvPr id="267" name="bg object 267"/>
          <p:cNvSpPr/>
          <p:nvPr/>
        </p:nvSpPr>
        <p:spPr>
          <a:xfrm>
            <a:off x="7213385" y="3796486"/>
            <a:ext cx="26554" cy="61632"/>
          </a:xfrm>
          <a:custGeom>
            <a:avLst/>
            <a:gdLst/>
            <a:ahLst/>
            <a:cxnLst/>
            <a:rect l="l" t="t" r="r" b="b"/>
            <a:pathLst>
              <a:path w="29209" h="69850">
                <a:moveTo>
                  <a:pt x="28701" y="0"/>
                </a:moveTo>
                <a:lnTo>
                  <a:pt x="0" y="69494"/>
                </a:lnTo>
              </a:path>
            </a:pathLst>
          </a:custGeom>
          <a:ln w="19050">
            <a:solidFill>
              <a:srgbClr val="F05A5B"/>
            </a:solidFill>
          </a:ln>
        </p:spPr>
        <p:txBody>
          <a:bodyPr wrap="square" lIns="0" tIns="0" rIns="0" bIns="0" rtlCol="0"/>
          <a:lstStyle/>
          <a:p>
            <a:endParaRPr/>
          </a:p>
        </p:txBody>
      </p:sp>
      <p:sp>
        <p:nvSpPr>
          <p:cNvPr id="268" name="bg object 268"/>
          <p:cNvSpPr/>
          <p:nvPr/>
        </p:nvSpPr>
        <p:spPr>
          <a:xfrm>
            <a:off x="7239477" y="3718489"/>
            <a:ext cx="26554" cy="78441"/>
          </a:xfrm>
          <a:custGeom>
            <a:avLst/>
            <a:gdLst/>
            <a:ahLst/>
            <a:cxnLst/>
            <a:rect l="l" t="t" r="r" b="b"/>
            <a:pathLst>
              <a:path w="29209" h="88900">
                <a:moveTo>
                  <a:pt x="28701" y="0"/>
                </a:moveTo>
                <a:lnTo>
                  <a:pt x="0" y="88392"/>
                </a:lnTo>
              </a:path>
            </a:pathLst>
          </a:custGeom>
          <a:ln w="19050">
            <a:solidFill>
              <a:srgbClr val="F05A5B"/>
            </a:solidFill>
          </a:ln>
        </p:spPr>
        <p:txBody>
          <a:bodyPr wrap="square" lIns="0" tIns="0" rIns="0" bIns="0" rtlCol="0"/>
          <a:lstStyle/>
          <a:p>
            <a:endParaRPr/>
          </a:p>
        </p:txBody>
      </p:sp>
      <p:sp>
        <p:nvSpPr>
          <p:cNvPr id="269" name="bg object 269"/>
          <p:cNvSpPr/>
          <p:nvPr/>
        </p:nvSpPr>
        <p:spPr>
          <a:xfrm>
            <a:off x="7265569" y="3707731"/>
            <a:ext cx="26554" cy="11206"/>
          </a:xfrm>
          <a:custGeom>
            <a:avLst/>
            <a:gdLst/>
            <a:ahLst/>
            <a:cxnLst/>
            <a:rect l="l" t="t" r="r" b="b"/>
            <a:pathLst>
              <a:path w="29209" h="12700">
                <a:moveTo>
                  <a:pt x="28701" y="0"/>
                </a:moveTo>
                <a:lnTo>
                  <a:pt x="0" y="12192"/>
                </a:lnTo>
              </a:path>
            </a:pathLst>
          </a:custGeom>
          <a:ln w="19050">
            <a:solidFill>
              <a:srgbClr val="F05A5B"/>
            </a:solidFill>
          </a:ln>
        </p:spPr>
        <p:txBody>
          <a:bodyPr wrap="square" lIns="0" tIns="0" rIns="0" bIns="0" rtlCol="0"/>
          <a:lstStyle/>
          <a:p>
            <a:endParaRPr/>
          </a:p>
        </p:txBody>
      </p:sp>
      <p:sp>
        <p:nvSpPr>
          <p:cNvPr id="270" name="bg object 270"/>
          <p:cNvSpPr/>
          <p:nvPr/>
        </p:nvSpPr>
        <p:spPr>
          <a:xfrm>
            <a:off x="7291662" y="3671546"/>
            <a:ext cx="26554" cy="36419"/>
          </a:xfrm>
          <a:custGeom>
            <a:avLst/>
            <a:gdLst/>
            <a:ahLst/>
            <a:cxnLst/>
            <a:rect l="l" t="t" r="r" b="b"/>
            <a:pathLst>
              <a:path w="29209" h="41275">
                <a:moveTo>
                  <a:pt x="28701" y="0"/>
                </a:moveTo>
                <a:lnTo>
                  <a:pt x="0" y="41008"/>
                </a:lnTo>
              </a:path>
            </a:pathLst>
          </a:custGeom>
          <a:ln w="19050">
            <a:solidFill>
              <a:srgbClr val="F05A5B"/>
            </a:solidFill>
          </a:ln>
        </p:spPr>
        <p:txBody>
          <a:bodyPr wrap="square" lIns="0" tIns="0" rIns="0" bIns="0" rtlCol="0"/>
          <a:lstStyle/>
          <a:p>
            <a:endParaRPr/>
          </a:p>
        </p:txBody>
      </p:sp>
      <p:sp>
        <p:nvSpPr>
          <p:cNvPr id="271" name="bg object 271"/>
          <p:cNvSpPr/>
          <p:nvPr/>
        </p:nvSpPr>
        <p:spPr>
          <a:xfrm>
            <a:off x="7317754" y="3633859"/>
            <a:ext cx="26554" cy="38100"/>
          </a:xfrm>
          <a:custGeom>
            <a:avLst/>
            <a:gdLst/>
            <a:ahLst/>
            <a:cxnLst/>
            <a:rect l="l" t="t" r="r" b="b"/>
            <a:pathLst>
              <a:path w="29209" h="43179">
                <a:moveTo>
                  <a:pt x="28701" y="0"/>
                </a:moveTo>
                <a:lnTo>
                  <a:pt x="0" y="42710"/>
                </a:lnTo>
              </a:path>
            </a:pathLst>
          </a:custGeom>
          <a:ln w="19050">
            <a:solidFill>
              <a:srgbClr val="F05A5B"/>
            </a:solidFill>
          </a:ln>
        </p:spPr>
        <p:txBody>
          <a:bodyPr wrap="square" lIns="0" tIns="0" rIns="0" bIns="0" rtlCol="0"/>
          <a:lstStyle/>
          <a:p>
            <a:endParaRPr/>
          </a:p>
        </p:txBody>
      </p:sp>
      <p:sp>
        <p:nvSpPr>
          <p:cNvPr id="272" name="bg object 272"/>
          <p:cNvSpPr/>
          <p:nvPr/>
        </p:nvSpPr>
        <p:spPr>
          <a:xfrm>
            <a:off x="7343847" y="3584477"/>
            <a:ext cx="26554" cy="49866"/>
          </a:xfrm>
          <a:custGeom>
            <a:avLst/>
            <a:gdLst/>
            <a:ahLst/>
            <a:cxnLst/>
            <a:rect l="l" t="t" r="r" b="b"/>
            <a:pathLst>
              <a:path w="29209" h="56514">
                <a:moveTo>
                  <a:pt x="28701" y="0"/>
                </a:moveTo>
                <a:lnTo>
                  <a:pt x="0" y="55968"/>
                </a:lnTo>
              </a:path>
            </a:pathLst>
          </a:custGeom>
          <a:ln w="19050">
            <a:solidFill>
              <a:srgbClr val="F05A5B"/>
            </a:solidFill>
          </a:ln>
        </p:spPr>
        <p:txBody>
          <a:bodyPr wrap="square" lIns="0" tIns="0" rIns="0" bIns="0" rtlCol="0"/>
          <a:lstStyle/>
          <a:p>
            <a:endParaRPr/>
          </a:p>
        </p:txBody>
      </p:sp>
      <p:sp>
        <p:nvSpPr>
          <p:cNvPr id="273" name="bg object 273"/>
          <p:cNvSpPr/>
          <p:nvPr/>
        </p:nvSpPr>
        <p:spPr>
          <a:xfrm>
            <a:off x="7369938" y="3584474"/>
            <a:ext cx="26554" cy="77881"/>
          </a:xfrm>
          <a:custGeom>
            <a:avLst/>
            <a:gdLst/>
            <a:ahLst/>
            <a:cxnLst/>
            <a:rect l="l" t="t" r="r" b="b"/>
            <a:pathLst>
              <a:path w="29209" h="88264">
                <a:moveTo>
                  <a:pt x="28701" y="88214"/>
                </a:moveTo>
                <a:lnTo>
                  <a:pt x="0" y="0"/>
                </a:lnTo>
              </a:path>
            </a:pathLst>
          </a:custGeom>
          <a:ln w="19050">
            <a:solidFill>
              <a:srgbClr val="F05A5B"/>
            </a:solidFill>
          </a:ln>
        </p:spPr>
        <p:txBody>
          <a:bodyPr wrap="square" lIns="0" tIns="0" rIns="0" bIns="0" rtlCol="0"/>
          <a:lstStyle/>
          <a:p>
            <a:endParaRPr/>
          </a:p>
        </p:txBody>
      </p:sp>
      <p:sp>
        <p:nvSpPr>
          <p:cNvPr id="274" name="bg object 274"/>
          <p:cNvSpPr/>
          <p:nvPr/>
        </p:nvSpPr>
        <p:spPr>
          <a:xfrm>
            <a:off x="7396031" y="3550515"/>
            <a:ext cx="26554" cy="112059"/>
          </a:xfrm>
          <a:custGeom>
            <a:avLst/>
            <a:gdLst/>
            <a:ahLst/>
            <a:cxnLst/>
            <a:rect l="l" t="t" r="r" b="b"/>
            <a:pathLst>
              <a:path w="29209" h="127000">
                <a:moveTo>
                  <a:pt x="28701" y="0"/>
                </a:moveTo>
                <a:lnTo>
                  <a:pt x="0" y="126695"/>
                </a:lnTo>
              </a:path>
            </a:pathLst>
          </a:custGeom>
          <a:ln w="19049">
            <a:solidFill>
              <a:srgbClr val="F05A5B"/>
            </a:solidFill>
          </a:ln>
        </p:spPr>
        <p:txBody>
          <a:bodyPr wrap="square" lIns="0" tIns="0" rIns="0" bIns="0" rtlCol="0"/>
          <a:lstStyle/>
          <a:p>
            <a:endParaRPr/>
          </a:p>
        </p:txBody>
      </p:sp>
      <p:sp>
        <p:nvSpPr>
          <p:cNvPr id="275" name="bg object 275"/>
          <p:cNvSpPr/>
          <p:nvPr/>
        </p:nvSpPr>
        <p:spPr>
          <a:xfrm>
            <a:off x="7422125" y="3550512"/>
            <a:ext cx="26554" cy="12326"/>
          </a:xfrm>
          <a:custGeom>
            <a:avLst/>
            <a:gdLst/>
            <a:ahLst/>
            <a:cxnLst/>
            <a:rect l="l" t="t" r="r" b="b"/>
            <a:pathLst>
              <a:path w="29209" h="13970">
                <a:moveTo>
                  <a:pt x="28701" y="13411"/>
                </a:moveTo>
                <a:lnTo>
                  <a:pt x="0" y="0"/>
                </a:lnTo>
              </a:path>
            </a:pathLst>
          </a:custGeom>
          <a:ln w="19050">
            <a:solidFill>
              <a:srgbClr val="F05A5B"/>
            </a:solidFill>
          </a:ln>
        </p:spPr>
        <p:txBody>
          <a:bodyPr wrap="square" lIns="0" tIns="0" rIns="0" bIns="0" rtlCol="0"/>
          <a:lstStyle/>
          <a:p>
            <a:endParaRPr/>
          </a:p>
        </p:txBody>
      </p:sp>
      <p:sp>
        <p:nvSpPr>
          <p:cNvPr id="276" name="bg object 276"/>
          <p:cNvSpPr/>
          <p:nvPr/>
        </p:nvSpPr>
        <p:spPr>
          <a:xfrm>
            <a:off x="7448218" y="3486356"/>
            <a:ext cx="26554" cy="76200"/>
          </a:xfrm>
          <a:custGeom>
            <a:avLst/>
            <a:gdLst/>
            <a:ahLst/>
            <a:cxnLst/>
            <a:rect l="l" t="t" r="r" b="b"/>
            <a:pathLst>
              <a:path w="29209" h="86360">
                <a:moveTo>
                  <a:pt x="28701" y="0"/>
                </a:moveTo>
                <a:lnTo>
                  <a:pt x="0" y="86118"/>
                </a:lnTo>
              </a:path>
            </a:pathLst>
          </a:custGeom>
          <a:ln w="19050">
            <a:solidFill>
              <a:srgbClr val="F05A5B"/>
            </a:solidFill>
          </a:ln>
        </p:spPr>
        <p:txBody>
          <a:bodyPr wrap="square" lIns="0" tIns="0" rIns="0" bIns="0" rtlCol="0"/>
          <a:lstStyle/>
          <a:p>
            <a:endParaRPr/>
          </a:p>
        </p:txBody>
      </p:sp>
      <p:sp>
        <p:nvSpPr>
          <p:cNvPr id="277" name="bg object 277"/>
          <p:cNvSpPr/>
          <p:nvPr/>
        </p:nvSpPr>
        <p:spPr>
          <a:xfrm>
            <a:off x="7474310" y="3486354"/>
            <a:ext cx="26554" cy="91887"/>
          </a:xfrm>
          <a:custGeom>
            <a:avLst/>
            <a:gdLst/>
            <a:ahLst/>
            <a:cxnLst/>
            <a:rect l="l" t="t" r="r" b="b"/>
            <a:pathLst>
              <a:path w="29209" h="104139">
                <a:moveTo>
                  <a:pt x="28701" y="103898"/>
                </a:moveTo>
                <a:lnTo>
                  <a:pt x="0" y="0"/>
                </a:lnTo>
              </a:path>
            </a:pathLst>
          </a:custGeom>
          <a:ln w="19049">
            <a:solidFill>
              <a:srgbClr val="F05A5B"/>
            </a:solidFill>
          </a:ln>
        </p:spPr>
        <p:txBody>
          <a:bodyPr wrap="square" lIns="0" tIns="0" rIns="0" bIns="0" rtlCol="0"/>
          <a:lstStyle/>
          <a:p>
            <a:endParaRPr/>
          </a:p>
        </p:txBody>
      </p:sp>
      <p:sp>
        <p:nvSpPr>
          <p:cNvPr id="278" name="bg object 278"/>
          <p:cNvSpPr/>
          <p:nvPr/>
        </p:nvSpPr>
        <p:spPr>
          <a:xfrm>
            <a:off x="7500401" y="3578030"/>
            <a:ext cx="26554" cy="50426"/>
          </a:xfrm>
          <a:custGeom>
            <a:avLst/>
            <a:gdLst/>
            <a:ahLst/>
            <a:cxnLst/>
            <a:rect l="l" t="t" r="r" b="b"/>
            <a:pathLst>
              <a:path w="29209" h="57150">
                <a:moveTo>
                  <a:pt x="28701" y="57010"/>
                </a:moveTo>
                <a:lnTo>
                  <a:pt x="0" y="0"/>
                </a:lnTo>
              </a:path>
            </a:pathLst>
          </a:custGeom>
          <a:ln w="19050">
            <a:solidFill>
              <a:srgbClr val="F05A5B"/>
            </a:solidFill>
          </a:ln>
        </p:spPr>
        <p:txBody>
          <a:bodyPr wrap="square" lIns="0" tIns="0" rIns="0" bIns="0" rtlCol="0"/>
          <a:lstStyle/>
          <a:p>
            <a:endParaRPr/>
          </a:p>
        </p:txBody>
      </p:sp>
      <p:sp>
        <p:nvSpPr>
          <p:cNvPr id="279" name="bg object 279"/>
          <p:cNvSpPr/>
          <p:nvPr/>
        </p:nvSpPr>
        <p:spPr>
          <a:xfrm>
            <a:off x="7526494" y="3567821"/>
            <a:ext cx="26554" cy="60512"/>
          </a:xfrm>
          <a:custGeom>
            <a:avLst/>
            <a:gdLst/>
            <a:ahLst/>
            <a:cxnLst/>
            <a:rect l="l" t="t" r="r" b="b"/>
            <a:pathLst>
              <a:path w="29209" h="68579">
                <a:moveTo>
                  <a:pt x="28701" y="0"/>
                </a:moveTo>
                <a:lnTo>
                  <a:pt x="0" y="68580"/>
                </a:lnTo>
              </a:path>
            </a:pathLst>
          </a:custGeom>
          <a:ln w="19050">
            <a:solidFill>
              <a:srgbClr val="F05A5B"/>
            </a:solidFill>
          </a:ln>
        </p:spPr>
        <p:txBody>
          <a:bodyPr wrap="square" lIns="0" tIns="0" rIns="0" bIns="0" rtlCol="0"/>
          <a:lstStyle/>
          <a:p>
            <a:endParaRPr/>
          </a:p>
        </p:txBody>
      </p:sp>
      <p:sp>
        <p:nvSpPr>
          <p:cNvPr id="280" name="bg object 280"/>
          <p:cNvSpPr/>
          <p:nvPr/>
        </p:nvSpPr>
        <p:spPr>
          <a:xfrm>
            <a:off x="7552588" y="3567817"/>
            <a:ext cx="26554" cy="147918"/>
          </a:xfrm>
          <a:custGeom>
            <a:avLst/>
            <a:gdLst/>
            <a:ahLst/>
            <a:cxnLst/>
            <a:rect l="l" t="t" r="r" b="b"/>
            <a:pathLst>
              <a:path w="29209" h="167639">
                <a:moveTo>
                  <a:pt x="28701" y="167043"/>
                </a:moveTo>
                <a:lnTo>
                  <a:pt x="0" y="0"/>
                </a:lnTo>
              </a:path>
            </a:pathLst>
          </a:custGeom>
          <a:ln w="19050">
            <a:solidFill>
              <a:srgbClr val="F05A5B"/>
            </a:solidFill>
          </a:ln>
        </p:spPr>
        <p:txBody>
          <a:bodyPr wrap="square" lIns="0" tIns="0" rIns="0" bIns="0" rtlCol="0"/>
          <a:lstStyle/>
          <a:p>
            <a:endParaRPr/>
          </a:p>
        </p:txBody>
      </p:sp>
      <p:sp>
        <p:nvSpPr>
          <p:cNvPr id="281" name="bg object 281"/>
          <p:cNvSpPr/>
          <p:nvPr/>
        </p:nvSpPr>
        <p:spPr>
          <a:xfrm>
            <a:off x="7578678" y="3712377"/>
            <a:ext cx="26554" cy="3362"/>
          </a:xfrm>
          <a:custGeom>
            <a:avLst/>
            <a:gdLst/>
            <a:ahLst/>
            <a:cxnLst/>
            <a:rect l="l" t="t" r="r" b="b"/>
            <a:pathLst>
              <a:path w="29209" h="3810">
                <a:moveTo>
                  <a:pt x="28701" y="0"/>
                </a:moveTo>
                <a:lnTo>
                  <a:pt x="0" y="3213"/>
                </a:lnTo>
              </a:path>
            </a:pathLst>
          </a:custGeom>
          <a:ln w="19049">
            <a:solidFill>
              <a:srgbClr val="F05A5B"/>
            </a:solidFill>
          </a:ln>
        </p:spPr>
        <p:txBody>
          <a:bodyPr wrap="square" lIns="0" tIns="0" rIns="0" bIns="0" rtlCol="0"/>
          <a:lstStyle/>
          <a:p>
            <a:endParaRPr/>
          </a:p>
        </p:txBody>
      </p:sp>
      <p:sp>
        <p:nvSpPr>
          <p:cNvPr id="282" name="bg object 282"/>
          <p:cNvSpPr/>
          <p:nvPr/>
        </p:nvSpPr>
        <p:spPr>
          <a:xfrm>
            <a:off x="7604771" y="3712377"/>
            <a:ext cx="26554" cy="127747"/>
          </a:xfrm>
          <a:custGeom>
            <a:avLst/>
            <a:gdLst/>
            <a:ahLst/>
            <a:cxnLst/>
            <a:rect l="l" t="t" r="r" b="b"/>
            <a:pathLst>
              <a:path w="29209" h="144779">
                <a:moveTo>
                  <a:pt x="28701" y="144589"/>
                </a:moveTo>
                <a:lnTo>
                  <a:pt x="0" y="0"/>
                </a:lnTo>
              </a:path>
            </a:pathLst>
          </a:custGeom>
          <a:ln w="19050">
            <a:solidFill>
              <a:srgbClr val="F05A5B"/>
            </a:solidFill>
          </a:ln>
        </p:spPr>
        <p:txBody>
          <a:bodyPr wrap="square" lIns="0" tIns="0" rIns="0" bIns="0" rtlCol="0"/>
          <a:lstStyle/>
          <a:p>
            <a:endParaRPr/>
          </a:p>
        </p:txBody>
      </p:sp>
      <p:sp>
        <p:nvSpPr>
          <p:cNvPr id="283" name="bg object 283"/>
          <p:cNvSpPr/>
          <p:nvPr/>
        </p:nvSpPr>
        <p:spPr>
          <a:xfrm>
            <a:off x="7630864" y="3709211"/>
            <a:ext cx="26554" cy="131109"/>
          </a:xfrm>
          <a:custGeom>
            <a:avLst/>
            <a:gdLst/>
            <a:ahLst/>
            <a:cxnLst/>
            <a:rect l="l" t="t" r="r" b="b"/>
            <a:pathLst>
              <a:path w="29209" h="148589">
                <a:moveTo>
                  <a:pt x="28701" y="0"/>
                </a:moveTo>
                <a:lnTo>
                  <a:pt x="0" y="148183"/>
                </a:lnTo>
              </a:path>
            </a:pathLst>
          </a:custGeom>
          <a:ln w="19050">
            <a:solidFill>
              <a:srgbClr val="F05A5B"/>
            </a:solidFill>
          </a:ln>
        </p:spPr>
        <p:txBody>
          <a:bodyPr wrap="square" lIns="0" tIns="0" rIns="0" bIns="0" rtlCol="0"/>
          <a:lstStyle/>
          <a:p>
            <a:endParaRPr/>
          </a:p>
        </p:txBody>
      </p:sp>
      <p:sp>
        <p:nvSpPr>
          <p:cNvPr id="284" name="bg object 284"/>
          <p:cNvSpPr/>
          <p:nvPr/>
        </p:nvSpPr>
        <p:spPr>
          <a:xfrm>
            <a:off x="7656956" y="3709211"/>
            <a:ext cx="26554" cy="63313"/>
          </a:xfrm>
          <a:custGeom>
            <a:avLst/>
            <a:gdLst/>
            <a:ahLst/>
            <a:cxnLst/>
            <a:rect l="l" t="t" r="r" b="b"/>
            <a:pathLst>
              <a:path w="29209" h="71754">
                <a:moveTo>
                  <a:pt x="28701" y="71577"/>
                </a:moveTo>
                <a:lnTo>
                  <a:pt x="0" y="0"/>
                </a:lnTo>
              </a:path>
            </a:pathLst>
          </a:custGeom>
          <a:ln w="19050">
            <a:solidFill>
              <a:srgbClr val="F05A5B"/>
            </a:solidFill>
          </a:ln>
        </p:spPr>
        <p:txBody>
          <a:bodyPr wrap="square" lIns="0" tIns="0" rIns="0" bIns="0" rtlCol="0"/>
          <a:lstStyle/>
          <a:p>
            <a:endParaRPr/>
          </a:p>
        </p:txBody>
      </p:sp>
      <p:sp>
        <p:nvSpPr>
          <p:cNvPr id="285" name="bg object 285"/>
          <p:cNvSpPr/>
          <p:nvPr/>
        </p:nvSpPr>
        <p:spPr>
          <a:xfrm>
            <a:off x="7683048" y="3772365"/>
            <a:ext cx="26554" cy="137272"/>
          </a:xfrm>
          <a:custGeom>
            <a:avLst/>
            <a:gdLst/>
            <a:ahLst/>
            <a:cxnLst/>
            <a:rect l="l" t="t" r="r" b="b"/>
            <a:pathLst>
              <a:path w="29209" h="155575">
                <a:moveTo>
                  <a:pt x="28701" y="155066"/>
                </a:moveTo>
                <a:lnTo>
                  <a:pt x="0" y="0"/>
                </a:lnTo>
              </a:path>
            </a:pathLst>
          </a:custGeom>
          <a:ln w="19050">
            <a:solidFill>
              <a:srgbClr val="F05A5B"/>
            </a:solidFill>
          </a:ln>
        </p:spPr>
        <p:txBody>
          <a:bodyPr wrap="square" lIns="0" tIns="0" rIns="0" bIns="0" rtlCol="0"/>
          <a:lstStyle/>
          <a:p>
            <a:endParaRPr/>
          </a:p>
        </p:txBody>
      </p:sp>
      <p:sp>
        <p:nvSpPr>
          <p:cNvPr id="286" name="bg object 286"/>
          <p:cNvSpPr/>
          <p:nvPr/>
        </p:nvSpPr>
        <p:spPr>
          <a:xfrm>
            <a:off x="7709140" y="3799997"/>
            <a:ext cx="26554" cy="109257"/>
          </a:xfrm>
          <a:custGeom>
            <a:avLst/>
            <a:gdLst/>
            <a:ahLst/>
            <a:cxnLst/>
            <a:rect l="l" t="t" r="r" b="b"/>
            <a:pathLst>
              <a:path w="29209" h="123825">
                <a:moveTo>
                  <a:pt x="28701" y="0"/>
                </a:moveTo>
                <a:lnTo>
                  <a:pt x="0" y="123748"/>
                </a:lnTo>
              </a:path>
            </a:pathLst>
          </a:custGeom>
          <a:ln w="19049">
            <a:solidFill>
              <a:srgbClr val="F05A5B"/>
            </a:solidFill>
          </a:ln>
        </p:spPr>
        <p:txBody>
          <a:bodyPr wrap="square" lIns="0" tIns="0" rIns="0" bIns="0" rtlCol="0"/>
          <a:lstStyle/>
          <a:p>
            <a:endParaRPr/>
          </a:p>
        </p:txBody>
      </p:sp>
      <p:sp>
        <p:nvSpPr>
          <p:cNvPr id="287" name="bg object 287"/>
          <p:cNvSpPr/>
          <p:nvPr/>
        </p:nvSpPr>
        <p:spPr>
          <a:xfrm>
            <a:off x="7735233" y="3718518"/>
            <a:ext cx="26554" cy="81803"/>
          </a:xfrm>
          <a:custGeom>
            <a:avLst/>
            <a:gdLst/>
            <a:ahLst/>
            <a:cxnLst/>
            <a:rect l="l" t="t" r="r" b="b"/>
            <a:pathLst>
              <a:path w="29209" h="92710">
                <a:moveTo>
                  <a:pt x="28701" y="0"/>
                </a:moveTo>
                <a:lnTo>
                  <a:pt x="0" y="92341"/>
                </a:lnTo>
              </a:path>
            </a:pathLst>
          </a:custGeom>
          <a:ln w="19050">
            <a:solidFill>
              <a:srgbClr val="F05A5B"/>
            </a:solidFill>
          </a:ln>
        </p:spPr>
        <p:txBody>
          <a:bodyPr wrap="square" lIns="0" tIns="0" rIns="0" bIns="0" rtlCol="0"/>
          <a:lstStyle/>
          <a:p>
            <a:endParaRPr/>
          </a:p>
        </p:txBody>
      </p:sp>
      <p:sp>
        <p:nvSpPr>
          <p:cNvPr id="288" name="bg object 288"/>
          <p:cNvSpPr/>
          <p:nvPr/>
        </p:nvSpPr>
        <p:spPr>
          <a:xfrm>
            <a:off x="7761324" y="3718515"/>
            <a:ext cx="26554" cy="89087"/>
          </a:xfrm>
          <a:custGeom>
            <a:avLst/>
            <a:gdLst/>
            <a:ahLst/>
            <a:cxnLst/>
            <a:rect l="l" t="t" r="r" b="b"/>
            <a:pathLst>
              <a:path w="29209" h="100964">
                <a:moveTo>
                  <a:pt x="28701" y="100520"/>
                </a:moveTo>
                <a:lnTo>
                  <a:pt x="0" y="0"/>
                </a:lnTo>
              </a:path>
            </a:pathLst>
          </a:custGeom>
          <a:ln w="19050">
            <a:solidFill>
              <a:srgbClr val="F05A5B"/>
            </a:solidFill>
          </a:ln>
        </p:spPr>
        <p:txBody>
          <a:bodyPr wrap="square" lIns="0" tIns="0" rIns="0" bIns="0" rtlCol="0"/>
          <a:lstStyle/>
          <a:p>
            <a:endParaRPr/>
          </a:p>
        </p:txBody>
      </p:sp>
      <p:sp>
        <p:nvSpPr>
          <p:cNvPr id="289" name="bg object 289"/>
          <p:cNvSpPr/>
          <p:nvPr/>
        </p:nvSpPr>
        <p:spPr>
          <a:xfrm>
            <a:off x="7787418" y="3716052"/>
            <a:ext cx="26554" cy="91328"/>
          </a:xfrm>
          <a:custGeom>
            <a:avLst/>
            <a:gdLst/>
            <a:ahLst/>
            <a:cxnLst/>
            <a:rect l="l" t="t" r="r" b="b"/>
            <a:pathLst>
              <a:path w="29209" h="103504">
                <a:moveTo>
                  <a:pt x="28701" y="0"/>
                </a:moveTo>
                <a:lnTo>
                  <a:pt x="0" y="103314"/>
                </a:lnTo>
              </a:path>
            </a:pathLst>
          </a:custGeom>
          <a:ln w="19049">
            <a:solidFill>
              <a:srgbClr val="F05A5B"/>
            </a:solidFill>
          </a:ln>
        </p:spPr>
        <p:txBody>
          <a:bodyPr wrap="square" lIns="0" tIns="0" rIns="0" bIns="0" rtlCol="0"/>
          <a:lstStyle/>
          <a:p>
            <a:endParaRPr/>
          </a:p>
        </p:txBody>
      </p:sp>
      <p:sp>
        <p:nvSpPr>
          <p:cNvPr id="290" name="bg object 290"/>
          <p:cNvSpPr/>
          <p:nvPr/>
        </p:nvSpPr>
        <p:spPr>
          <a:xfrm>
            <a:off x="7813510" y="3716056"/>
            <a:ext cx="26554" cy="38100"/>
          </a:xfrm>
          <a:custGeom>
            <a:avLst/>
            <a:gdLst/>
            <a:ahLst/>
            <a:cxnLst/>
            <a:rect l="l" t="t" r="r" b="b"/>
            <a:pathLst>
              <a:path w="29209" h="43179">
                <a:moveTo>
                  <a:pt x="28701" y="42633"/>
                </a:moveTo>
                <a:lnTo>
                  <a:pt x="0" y="0"/>
                </a:lnTo>
              </a:path>
            </a:pathLst>
          </a:custGeom>
          <a:ln w="19050">
            <a:solidFill>
              <a:srgbClr val="F05A5B"/>
            </a:solidFill>
          </a:ln>
        </p:spPr>
        <p:txBody>
          <a:bodyPr wrap="square" lIns="0" tIns="0" rIns="0" bIns="0" rtlCol="0"/>
          <a:lstStyle/>
          <a:p>
            <a:endParaRPr/>
          </a:p>
        </p:txBody>
      </p:sp>
      <p:sp>
        <p:nvSpPr>
          <p:cNvPr id="291" name="bg object 291"/>
          <p:cNvSpPr/>
          <p:nvPr/>
        </p:nvSpPr>
        <p:spPr>
          <a:xfrm>
            <a:off x="7839601" y="3698446"/>
            <a:ext cx="26554" cy="55469"/>
          </a:xfrm>
          <a:custGeom>
            <a:avLst/>
            <a:gdLst/>
            <a:ahLst/>
            <a:cxnLst/>
            <a:rect l="l" t="t" r="r" b="b"/>
            <a:pathLst>
              <a:path w="29209" h="62864">
                <a:moveTo>
                  <a:pt x="28701" y="0"/>
                </a:moveTo>
                <a:lnTo>
                  <a:pt x="0" y="62598"/>
                </a:lnTo>
              </a:path>
            </a:pathLst>
          </a:custGeom>
          <a:ln w="19050">
            <a:solidFill>
              <a:srgbClr val="F05A5B"/>
            </a:solidFill>
          </a:ln>
        </p:spPr>
        <p:txBody>
          <a:bodyPr wrap="square" lIns="0" tIns="0" rIns="0" bIns="0" rtlCol="0"/>
          <a:lstStyle/>
          <a:p>
            <a:endParaRPr/>
          </a:p>
        </p:txBody>
      </p:sp>
      <p:sp>
        <p:nvSpPr>
          <p:cNvPr id="292" name="bg object 292"/>
          <p:cNvSpPr/>
          <p:nvPr/>
        </p:nvSpPr>
        <p:spPr>
          <a:xfrm>
            <a:off x="7865697" y="3674104"/>
            <a:ext cx="26554" cy="24653"/>
          </a:xfrm>
          <a:custGeom>
            <a:avLst/>
            <a:gdLst/>
            <a:ahLst/>
            <a:cxnLst/>
            <a:rect l="l" t="t" r="r" b="b"/>
            <a:pathLst>
              <a:path w="29209" h="27939">
                <a:moveTo>
                  <a:pt x="28701" y="0"/>
                </a:moveTo>
                <a:lnTo>
                  <a:pt x="0" y="27584"/>
                </a:lnTo>
              </a:path>
            </a:pathLst>
          </a:custGeom>
          <a:ln w="19050">
            <a:solidFill>
              <a:srgbClr val="F05A5B"/>
            </a:solidFill>
          </a:ln>
        </p:spPr>
        <p:txBody>
          <a:bodyPr wrap="square" lIns="0" tIns="0" rIns="0" bIns="0" rtlCol="0"/>
          <a:lstStyle/>
          <a:p>
            <a:endParaRPr/>
          </a:p>
        </p:txBody>
      </p:sp>
      <p:sp>
        <p:nvSpPr>
          <p:cNvPr id="293" name="bg object 293"/>
          <p:cNvSpPr/>
          <p:nvPr/>
        </p:nvSpPr>
        <p:spPr>
          <a:xfrm>
            <a:off x="7891788" y="3667222"/>
            <a:ext cx="26554" cy="7284"/>
          </a:xfrm>
          <a:custGeom>
            <a:avLst/>
            <a:gdLst/>
            <a:ahLst/>
            <a:cxnLst/>
            <a:rect l="l" t="t" r="r" b="b"/>
            <a:pathLst>
              <a:path w="29209" h="8254">
                <a:moveTo>
                  <a:pt x="28701" y="0"/>
                </a:moveTo>
                <a:lnTo>
                  <a:pt x="0" y="7797"/>
                </a:lnTo>
              </a:path>
            </a:pathLst>
          </a:custGeom>
          <a:ln w="19049">
            <a:solidFill>
              <a:srgbClr val="F05A5B"/>
            </a:solidFill>
          </a:ln>
        </p:spPr>
        <p:txBody>
          <a:bodyPr wrap="square" lIns="0" tIns="0" rIns="0" bIns="0" rtlCol="0"/>
          <a:lstStyle/>
          <a:p>
            <a:endParaRPr/>
          </a:p>
        </p:txBody>
      </p:sp>
      <p:sp>
        <p:nvSpPr>
          <p:cNvPr id="294" name="bg object 294"/>
          <p:cNvSpPr/>
          <p:nvPr/>
        </p:nvSpPr>
        <p:spPr>
          <a:xfrm>
            <a:off x="7917880" y="3562110"/>
            <a:ext cx="26554" cy="105335"/>
          </a:xfrm>
          <a:custGeom>
            <a:avLst/>
            <a:gdLst/>
            <a:ahLst/>
            <a:cxnLst/>
            <a:rect l="l" t="t" r="r" b="b"/>
            <a:pathLst>
              <a:path w="29209" h="119379">
                <a:moveTo>
                  <a:pt x="28701" y="0"/>
                </a:moveTo>
                <a:lnTo>
                  <a:pt x="0" y="119126"/>
                </a:lnTo>
              </a:path>
            </a:pathLst>
          </a:custGeom>
          <a:ln w="19049">
            <a:solidFill>
              <a:srgbClr val="F05A5B"/>
            </a:solidFill>
          </a:ln>
        </p:spPr>
        <p:txBody>
          <a:bodyPr wrap="square" lIns="0" tIns="0" rIns="0" bIns="0" rtlCol="0"/>
          <a:lstStyle/>
          <a:p>
            <a:endParaRPr/>
          </a:p>
        </p:txBody>
      </p:sp>
      <p:sp>
        <p:nvSpPr>
          <p:cNvPr id="295" name="bg object 295"/>
          <p:cNvSpPr/>
          <p:nvPr/>
        </p:nvSpPr>
        <p:spPr>
          <a:xfrm>
            <a:off x="7943973" y="3507631"/>
            <a:ext cx="26554" cy="54909"/>
          </a:xfrm>
          <a:custGeom>
            <a:avLst/>
            <a:gdLst/>
            <a:ahLst/>
            <a:cxnLst/>
            <a:rect l="l" t="t" r="r" b="b"/>
            <a:pathLst>
              <a:path w="29209" h="62229">
                <a:moveTo>
                  <a:pt x="28701" y="0"/>
                </a:moveTo>
                <a:lnTo>
                  <a:pt x="0" y="61747"/>
                </a:lnTo>
              </a:path>
            </a:pathLst>
          </a:custGeom>
          <a:ln w="19050">
            <a:solidFill>
              <a:srgbClr val="F05A5B"/>
            </a:solidFill>
          </a:ln>
        </p:spPr>
        <p:txBody>
          <a:bodyPr wrap="square" lIns="0" tIns="0" rIns="0" bIns="0" rtlCol="0"/>
          <a:lstStyle/>
          <a:p>
            <a:endParaRPr/>
          </a:p>
        </p:txBody>
      </p:sp>
      <p:sp>
        <p:nvSpPr>
          <p:cNvPr id="296" name="bg object 296"/>
          <p:cNvSpPr/>
          <p:nvPr/>
        </p:nvSpPr>
        <p:spPr>
          <a:xfrm>
            <a:off x="7970065" y="3507626"/>
            <a:ext cx="26554" cy="28015"/>
          </a:xfrm>
          <a:custGeom>
            <a:avLst/>
            <a:gdLst/>
            <a:ahLst/>
            <a:cxnLst/>
            <a:rect l="l" t="t" r="r" b="b"/>
            <a:pathLst>
              <a:path w="29209" h="31750">
                <a:moveTo>
                  <a:pt x="28701" y="31584"/>
                </a:moveTo>
                <a:lnTo>
                  <a:pt x="0" y="0"/>
                </a:lnTo>
              </a:path>
            </a:pathLst>
          </a:custGeom>
          <a:ln w="19050">
            <a:solidFill>
              <a:srgbClr val="F05A5B"/>
            </a:solidFill>
          </a:ln>
        </p:spPr>
        <p:txBody>
          <a:bodyPr wrap="square" lIns="0" tIns="0" rIns="0" bIns="0" rtlCol="0"/>
          <a:lstStyle/>
          <a:p>
            <a:endParaRPr/>
          </a:p>
        </p:txBody>
      </p:sp>
      <p:sp>
        <p:nvSpPr>
          <p:cNvPr id="297" name="bg object 297"/>
          <p:cNvSpPr/>
          <p:nvPr/>
        </p:nvSpPr>
        <p:spPr>
          <a:xfrm>
            <a:off x="7996158" y="3535497"/>
            <a:ext cx="26554" cy="82363"/>
          </a:xfrm>
          <a:custGeom>
            <a:avLst/>
            <a:gdLst/>
            <a:ahLst/>
            <a:cxnLst/>
            <a:rect l="l" t="t" r="r" b="b"/>
            <a:pathLst>
              <a:path w="29209" h="93345">
                <a:moveTo>
                  <a:pt x="28701" y="93078"/>
                </a:moveTo>
                <a:lnTo>
                  <a:pt x="0" y="0"/>
                </a:lnTo>
              </a:path>
            </a:pathLst>
          </a:custGeom>
          <a:ln w="19050">
            <a:solidFill>
              <a:srgbClr val="F05A5B"/>
            </a:solidFill>
          </a:ln>
        </p:spPr>
        <p:txBody>
          <a:bodyPr wrap="square" lIns="0" tIns="0" rIns="0" bIns="0" rtlCol="0"/>
          <a:lstStyle/>
          <a:p>
            <a:endParaRPr/>
          </a:p>
        </p:txBody>
      </p:sp>
      <p:sp>
        <p:nvSpPr>
          <p:cNvPr id="298" name="bg object 298"/>
          <p:cNvSpPr/>
          <p:nvPr/>
        </p:nvSpPr>
        <p:spPr>
          <a:xfrm>
            <a:off x="8022250" y="3617621"/>
            <a:ext cx="26554" cy="34738"/>
          </a:xfrm>
          <a:custGeom>
            <a:avLst/>
            <a:gdLst/>
            <a:ahLst/>
            <a:cxnLst/>
            <a:rect l="l" t="t" r="r" b="b"/>
            <a:pathLst>
              <a:path w="29209" h="39370">
                <a:moveTo>
                  <a:pt x="28701" y="39090"/>
                </a:moveTo>
                <a:lnTo>
                  <a:pt x="0" y="0"/>
                </a:lnTo>
              </a:path>
            </a:pathLst>
          </a:custGeom>
          <a:ln w="19050">
            <a:solidFill>
              <a:srgbClr val="F05A5B"/>
            </a:solidFill>
          </a:ln>
        </p:spPr>
        <p:txBody>
          <a:bodyPr wrap="square" lIns="0" tIns="0" rIns="0" bIns="0" rtlCol="0"/>
          <a:lstStyle/>
          <a:p>
            <a:endParaRPr/>
          </a:p>
        </p:txBody>
      </p:sp>
      <p:sp>
        <p:nvSpPr>
          <p:cNvPr id="299" name="bg object 299"/>
          <p:cNvSpPr/>
          <p:nvPr/>
        </p:nvSpPr>
        <p:spPr>
          <a:xfrm>
            <a:off x="8048342" y="3505456"/>
            <a:ext cx="26554" cy="146797"/>
          </a:xfrm>
          <a:custGeom>
            <a:avLst/>
            <a:gdLst/>
            <a:ahLst/>
            <a:cxnLst/>
            <a:rect l="l" t="t" r="r" b="b"/>
            <a:pathLst>
              <a:path w="29209" h="166370">
                <a:moveTo>
                  <a:pt x="28701" y="0"/>
                </a:moveTo>
                <a:lnTo>
                  <a:pt x="0" y="166204"/>
                </a:lnTo>
              </a:path>
            </a:pathLst>
          </a:custGeom>
          <a:ln w="19050">
            <a:solidFill>
              <a:srgbClr val="F05A5B"/>
            </a:solidFill>
          </a:ln>
        </p:spPr>
        <p:txBody>
          <a:bodyPr wrap="square" lIns="0" tIns="0" rIns="0" bIns="0" rtlCol="0"/>
          <a:lstStyle/>
          <a:p>
            <a:endParaRPr/>
          </a:p>
        </p:txBody>
      </p:sp>
      <p:sp>
        <p:nvSpPr>
          <p:cNvPr id="300" name="bg object 300"/>
          <p:cNvSpPr/>
          <p:nvPr/>
        </p:nvSpPr>
        <p:spPr>
          <a:xfrm>
            <a:off x="8074435" y="3425839"/>
            <a:ext cx="26554" cy="80122"/>
          </a:xfrm>
          <a:custGeom>
            <a:avLst/>
            <a:gdLst/>
            <a:ahLst/>
            <a:cxnLst/>
            <a:rect l="l" t="t" r="r" b="b"/>
            <a:pathLst>
              <a:path w="29209" h="90804">
                <a:moveTo>
                  <a:pt x="28701" y="0"/>
                </a:moveTo>
                <a:lnTo>
                  <a:pt x="0" y="90233"/>
                </a:lnTo>
              </a:path>
            </a:pathLst>
          </a:custGeom>
          <a:ln w="19050">
            <a:solidFill>
              <a:srgbClr val="F05A5B"/>
            </a:solidFill>
          </a:ln>
        </p:spPr>
        <p:txBody>
          <a:bodyPr wrap="square" lIns="0" tIns="0" rIns="0" bIns="0" rtlCol="0"/>
          <a:lstStyle/>
          <a:p>
            <a:endParaRPr/>
          </a:p>
        </p:txBody>
      </p:sp>
      <p:sp>
        <p:nvSpPr>
          <p:cNvPr id="301" name="bg object 301"/>
          <p:cNvSpPr/>
          <p:nvPr/>
        </p:nvSpPr>
        <p:spPr>
          <a:xfrm>
            <a:off x="899022" y="4900555"/>
            <a:ext cx="26554" cy="12326"/>
          </a:xfrm>
          <a:custGeom>
            <a:avLst/>
            <a:gdLst/>
            <a:ahLst/>
            <a:cxnLst/>
            <a:rect l="l" t="t" r="r" b="b"/>
            <a:pathLst>
              <a:path w="29209" h="13970">
                <a:moveTo>
                  <a:pt x="28702" y="13690"/>
                </a:moveTo>
                <a:lnTo>
                  <a:pt x="0" y="0"/>
                </a:lnTo>
              </a:path>
            </a:pathLst>
          </a:custGeom>
          <a:ln w="19050">
            <a:solidFill>
              <a:srgbClr val="00AA58"/>
            </a:solidFill>
          </a:ln>
        </p:spPr>
        <p:txBody>
          <a:bodyPr wrap="square" lIns="0" tIns="0" rIns="0" bIns="0" rtlCol="0"/>
          <a:lstStyle/>
          <a:p>
            <a:endParaRPr/>
          </a:p>
        </p:txBody>
      </p:sp>
      <p:sp>
        <p:nvSpPr>
          <p:cNvPr id="302" name="bg object 302"/>
          <p:cNvSpPr/>
          <p:nvPr/>
        </p:nvSpPr>
        <p:spPr>
          <a:xfrm>
            <a:off x="925115" y="4912637"/>
            <a:ext cx="26554" cy="2801"/>
          </a:xfrm>
          <a:custGeom>
            <a:avLst/>
            <a:gdLst/>
            <a:ahLst/>
            <a:cxnLst/>
            <a:rect l="l" t="t" r="r" b="b"/>
            <a:pathLst>
              <a:path w="29209" h="3175">
                <a:moveTo>
                  <a:pt x="28702" y="3022"/>
                </a:moveTo>
                <a:lnTo>
                  <a:pt x="0" y="0"/>
                </a:lnTo>
              </a:path>
            </a:pathLst>
          </a:custGeom>
          <a:ln w="19049">
            <a:solidFill>
              <a:srgbClr val="00AA58"/>
            </a:solidFill>
          </a:ln>
        </p:spPr>
        <p:txBody>
          <a:bodyPr wrap="square" lIns="0" tIns="0" rIns="0" bIns="0" rtlCol="0"/>
          <a:lstStyle/>
          <a:p>
            <a:endParaRPr/>
          </a:p>
        </p:txBody>
      </p:sp>
      <p:sp>
        <p:nvSpPr>
          <p:cNvPr id="303" name="bg object 303"/>
          <p:cNvSpPr/>
          <p:nvPr/>
        </p:nvSpPr>
        <p:spPr>
          <a:xfrm>
            <a:off x="951208" y="4892465"/>
            <a:ext cx="26554" cy="22971"/>
          </a:xfrm>
          <a:custGeom>
            <a:avLst/>
            <a:gdLst/>
            <a:ahLst/>
            <a:cxnLst/>
            <a:rect l="l" t="t" r="r" b="b"/>
            <a:pathLst>
              <a:path w="29209" h="26035">
                <a:moveTo>
                  <a:pt x="28702" y="0"/>
                </a:moveTo>
                <a:lnTo>
                  <a:pt x="0" y="25882"/>
                </a:lnTo>
              </a:path>
            </a:pathLst>
          </a:custGeom>
          <a:ln w="19050">
            <a:solidFill>
              <a:srgbClr val="00AA58"/>
            </a:solidFill>
          </a:ln>
        </p:spPr>
        <p:txBody>
          <a:bodyPr wrap="square" lIns="0" tIns="0" rIns="0" bIns="0" rtlCol="0"/>
          <a:lstStyle/>
          <a:p>
            <a:endParaRPr/>
          </a:p>
        </p:txBody>
      </p:sp>
      <p:sp>
        <p:nvSpPr>
          <p:cNvPr id="304" name="bg object 304"/>
          <p:cNvSpPr/>
          <p:nvPr/>
        </p:nvSpPr>
        <p:spPr>
          <a:xfrm>
            <a:off x="977299" y="4892461"/>
            <a:ext cx="26554" cy="7844"/>
          </a:xfrm>
          <a:custGeom>
            <a:avLst/>
            <a:gdLst/>
            <a:ahLst/>
            <a:cxnLst/>
            <a:rect l="l" t="t" r="r" b="b"/>
            <a:pathLst>
              <a:path w="29209" h="8889">
                <a:moveTo>
                  <a:pt x="28702" y="8521"/>
                </a:moveTo>
                <a:lnTo>
                  <a:pt x="0" y="0"/>
                </a:lnTo>
              </a:path>
            </a:pathLst>
          </a:custGeom>
          <a:ln w="19050">
            <a:solidFill>
              <a:srgbClr val="00AA58"/>
            </a:solidFill>
          </a:ln>
        </p:spPr>
        <p:txBody>
          <a:bodyPr wrap="square" lIns="0" tIns="0" rIns="0" bIns="0" rtlCol="0"/>
          <a:lstStyle/>
          <a:p>
            <a:endParaRPr/>
          </a:p>
        </p:txBody>
      </p:sp>
      <p:sp>
        <p:nvSpPr>
          <p:cNvPr id="305" name="bg object 305"/>
          <p:cNvSpPr/>
          <p:nvPr/>
        </p:nvSpPr>
        <p:spPr>
          <a:xfrm>
            <a:off x="1003392" y="4899982"/>
            <a:ext cx="26554" cy="5043"/>
          </a:xfrm>
          <a:custGeom>
            <a:avLst/>
            <a:gdLst/>
            <a:ahLst/>
            <a:cxnLst/>
            <a:rect l="l" t="t" r="r" b="b"/>
            <a:pathLst>
              <a:path w="29209" h="5714">
                <a:moveTo>
                  <a:pt x="28702" y="5422"/>
                </a:moveTo>
                <a:lnTo>
                  <a:pt x="0" y="0"/>
                </a:lnTo>
              </a:path>
            </a:pathLst>
          </a:custGeom>
          <a:ln w="19049">
            <a:solidFill>
              <a:srgbClr val="00AA58"/>
            </a:solidFill>
          </a:ln>
        </p:spPr>
        <p:txBody>
          <a:bodyPr wrap="square" lIns="0" tIns="0" rIns="0" bIns="0" rtlCol="0"/>
          <a:lstStyle/>
          <a:p>
            <a:endParaRPr/>
          </a:p>
        </p:txBody>
      </p:sp>
      <p:sp>
        <p:nvSpPr>
          <p:cNvPr id="306" name="bg object 306"/>
          <p:cNvSpPr/>
          <p:nvPr/>
        </p:nvSpPr>
        <p:spPr>
          <a:xfrm>
            <a:off x="1029485" y="4896551"/>
            <a:ext cx="26554" cy="8404"/>
          </a:xfrm>
          <a:custGeom>
            <a:avLst/>
            <a:gdLst/>
            <a:ahLst/>
            <a:cxnLst/>
            <a:rect l="l" t="t" r="r" b="b"/>
            <a:pathLst>
              <a:path w="29209" h="9525">
                <a:moveTo>
                  <a:pt x="28702" y="0"/>
                </a:moveTo>
                <a:lnTo>
                  <a:pt x="0" y="9309"/>
                </a:lnTo>
              </a:path>
            </a:pathLst>
          </a:custGeom>
          <a:ln w="19050">
            <a:solidFill>
              <a:srgbClr val="00AA58"/>
            </a:solidFill>
          </a:ln>
        </p:spPr>
        <p:txBody>
          <a:bodyPr wrap="square" lIns="0" tIns="0" rIns="0" bIns="0" rtlCol="0"/>
          <a:lstStyle/>
          <a:p>
            <a:endParaRPr/>
          </a:p>
        </p:txBody>
      </p:sp>
      <p:sp>
        <p:nvSpPr>
          <p:cNvPr id="307" name="bg object 307"/>
          <p:cNvSpPr/>
          <p:nvPr/>
        </p:nvSpPr>
        <p:spPr>
          <a:xfrm>
            <a:off x="1055578" y="4896555"/>
            <a:ext cx="26554" cy="2801"/>
          </a:xfrm>
          <a:custGeom>
            <a:avLst/>
            <a:gdLst/>
            <a:ahLst/>
            <a:cxnLst/>
            <a:rect l="l" t="t" r="r" b="b"/>
            <a:pathLst>
              <a:path w="29209" h="3175">
                <a:moveTo>
                  <a:pt x="28702" y="2755"/>
                </a:moveTo>
                <a:lnTo>
                  <a:pt x="0" y="0"/>
                </a:lnTo>
              </a:path>
            </a:pathLst>
          </a:custGeom>
          <a:ln w="19050">
            <a:solidFill>
              <a:srgbClr val="00AA58"/>
            </a:solidFill>
          </a:ln>
        </p:spPr>
        <p:txBody>
          <a:bodyPr wrap="square" lIns="0" tIns="0" rIns="0" bIns="0" rtlCol="0"/>
          <a:lstStyle/>
          <a:p>
            <a:endParaRPr/>
          </a:p>
        </p:txBody>
      </p:sp>
      <p:sp>
        <p:nvSpPr>
          <p:cNvPr id="308" name="bg object 308"/>
          <p:cNvSpPr/>
          <p:nvPr/>
        </p:nvSpPr>
        <p:spPr>
          <a:xfrm>
            <a:off x="1081669" y="4882938"/>
            <a:ext cx="26554" cy="16249"/>
          </a:xfrm>
          <a:custGeom>
            <a:avLst/>
            <a:gdLst/>
            <a:ahLst/>
            <a:cxnLst/>
            <a:rect l="l" t="t" r="r" b="b"/>
            <a:pathLst>
              <a:path w="29209" h="18414">
                <a:moveTo>
                  <a:pt x="28702" y="0"/>
                </a:moveTo>
                <a:lnTo>
                  <a:pt x="0" y="18186"/>
                </a:lnTo>
              </a:path>
            </a:pathLst>
          </a:custGeom>
          <a:ln w="19050">
            <a:solidFill>
              <a:srgbClr val="00AA58"/>
            </a:solidFill>
          </a:ln>
        </p:spPr>
        <p:txBody>
          <a:bodyPr wrap="square" lIns="0" tIns="0" rIns="0" bIns="0" rtlCol="0"/>
          <a:lstStyle/>
          <a:p>
            <a:endParaRPr/>
          </a:p>
        </p:txBody>
      </p:sp>
      <p:sp>
        <p:nvSpPr>
          <p:cNvPr id="309" name="bg object 309"/>
          <p:cNvSpPr/>
          <p:nvPr/>
        </p:nvSpPr>
        <p:spPr>
          <a:xfrm>
            <a:off x="1107762" y="4882936"/>
            <a:ext cx="26554" cy="12326"/>
          </a:xfrm>
          <a:custGeom>
            <a:avLst/>
            <a:gdLst/>
            <a:ahLst/>
            <a:cxnLst/>
            <a:rect l="l" t="t" r="r" b="b"/>
            <a:pathLst>
              <a:path w="29209" h="13970">
                <a:moveTo>
                  <a:pt x="28702" y="13525"/>
                </a:moveTo>
                <a:lnTo>
                  <a:pt x="0" y="0"/>
                </a:lnTo>
              </a:path>
            </a:pathLst>
          </a:custGeom>
          <a:ln w="19050">
            <a:solidFill>
              <a:srgbClr val="00AA58"/>
            </a:solidFill>
          </a:ln>
        </p:spPr>
        <p:txBody>
          <a:bodyPr wrap="square" lIns="0" tIns="0" rIns="0" bIns="0" rtlCol="0"/>
          <a:lstStyle/>
          <a:p>
            <a:endParaRPr/>
          </a:p>
        </p:txBody>
      </p:sp>
      <p:sp>
        <p:nvSpPr>
          <p:cNvPr id="310" name="bg object 310"/>
          <p:cNvSpPr/>
          <p:nvPr/>
        </p:nvSpPr>
        <p:spPr>
          <a:xfrm>
            <a:off x="1133855" y="4886470"/>
            <a:ext cx="26554" cy="17369"/>
          </a:xfrm>
          <a:custGeom>
            <a:avLst/>
            <a:gdLst/>
            <a:ahLst/>
            <a:cxnLst/>
            <a:rect l="l" t="t" r="r" b="b"/>
            <a:pathLst>
              <a:path w="29209" h="19685">
                <a:moveTo>
                  <a:pt x="0" y="19138"/>
                </a:moveTo>
                <a:lnTo>
                  <a:pt x="28702" y="19138"/>
                </a:lnTo>
                <a:lnTo>
                  <a:pt x="28702" y="0"/>
                </a:lnTo>
                <a:lnTo>
                  <a:pt x="0" y="0"/>
                </a:lnTo>
                <a:lnTo>
                  <a:pt x="0" y="19138"/>
                </a:lnTo>
                <a:close/>
              </a:path>
            </a:pathLst>
          </a:custGeom>
          <a:solidFill>
            <a:srgbClr val="00AA58"/>
          </a:solidFill>
        </p:spPr>
        <p:txBody>
          <a:bodyPr wrap="square" lIns="0" tIns="0" rIns="0" bIns="0" rtlCol="0"/>
          <a:lstStyle/>
          <a:p>
            <a:endParaRPr/>
          </a:p>
        </p:txBody>
      </p:sp>
      <p:sp>
        <p:nvSpPr>
          <p:cNvPr id="311" name="bg object 311"/>
          <p:cNvSpPr/>
          <p:nvPr/>
        </p:nvSpPr>
        <p:spPr>
          <a:xfrm>
            <a:off x="1159948" y="4894956"/>
            <a:ext cx="26554" cy="16249"/>
          </a:xfrm>
          <a:custGeom>
            <a:avLst/>
            <a:gdLst/>
            <a:ahLst/>
            <a:cxnLst/>
            <a:rect l="l" t="t" r="r" b="b"/>
            <a:pathLst>
              <a:path w="29209" h="18414">
                <a:moveTo>
                  <a:pt x="28702" y="17881"/>
                </a:moveTo>
                <a:lnTo>
                  <a:pt x="0" y="0"/>
                </a:lnTo>
              </a:path>
            </a:pathLst>
          </a:custGeom>
          <a:ln w="19050">
            <a:solidFill>
              <a:srgbClr val="00AA58"/>
            </a:solidFill>
          </a:ln>
        </p:spPr>
        <p:txBody>
          <a:bodyPr wrap="square" lIns="0" tIns="0" rIns="0" bIns="0" rtlCol="0"/>
          <a:lstStyle/>
          <a:p>
            <a:endParaRPr/>
          </a:p>
        </p:txBody>
      </p:sp>
      <p:sp>
        <p:nvSpPr>
          <p:cNvPr id="312" name="bg object 312"/>
          <p:cNvSpPr/>
          <p:nvPr/>
        </p:nvSpPr>
        <p:spPr>
          <a:xfrm>
            <a:off x="1186039" y="4907161"/>
            <a:ext cx="26554" cy="3922"/>
          </a:xfrm>
          <a:custGeom>
            <a:avLst/>
            <a:gdLst/>
            <a:ahLst/>
            <a:cxnLst/>
            <a:rect l="l" t="t" r="r" b="b"/>
            <a:pathLst>
              <a:path w="29209" h="4445">
                <a:moveTo>
                  <a:pt x="28702" y="0"/>
                </a:moveTo>
                <a:lnTo>
                  <a:pt x="0" y="4051"/>
                </a:lnTo>
              </a:path>
            </a:pathLst>
          </a:custGeom>
          <a:ln w="19050">
            <a:solidFill>
              <a:srgbClr val="00AA58"/>
            </a:solidFill>
          </a:ln>
        </p:spPr>
        <p:txBody>
          <a:bodyPr wrap="square" lIns="0" tIns="0" rIns="0" bIns="0" rtlCol="0"/>
          <a:lstStyle/>
          <a:p>
            <a:endParaRPr/>
          </a:p>
        </p:txBody>
      </p:sp>
      <p:sp>
        <p:nvSpPr>
          <p:cNvPr id="313" name="bg object 313"/>
          <p:cNvSpPr/>
          <p:nvPr/>
        </p:nvSpPr>
        <p:spPr>
          <a:xfrm>
            <a:off x="1212132" y="4897063"/>
            <a:ext cx="26554" cy="10646"/>
          </a:xfrm>
          <a:custGeom>
            <a:avLst/>
            <a:gdLst/>
            <a:ahLst/>
            <a:cxnLst/>
            <a:rect l="l" t="t" r="r" b="b"/>
            <a:pathLst>
              <a:path w="29209" h="12064">
                <a:moveTo>
                  <a:pt x="28702" y="0"/>
                </a:moveTo>
                <a:lnTo>
                  <a:pt x="0" y="11442"/>
                </a:lnTo>
              </a:path>
            </a:pathLst>
          </a:custGeom>
          <a:ln w="19050">
            <a:solidFill>
              <a:srgbClr val="00AA58"/>
            </a:solidFill>
          </a:ln>
        </p:spPr>
        <p:txBody>
          <a:bodyPr wrap="square" lIns="0" tIns="0" rIns="0" bIns="0" rtlCol="0"/>
          <a:lstStyle/>
          <a:p>
            <a:endParaRPr/>
          </a:p>
        </p:txBody>
      </p:sp>
      <p:sp>
        <p:nvSpPr>
          <p:cNvPr id="314" name="bg object 314"/>
          <p:cNvSpPr/>
          <p:nvPr/>
        </p:nvSpPr>
        <p:spPr>
          <a:xfrm>
            <a:off x="1238225" y="4897067"/>
            <a:ext cx="26554" cy="20731"/>
          </a:xfrm>
          <a:custGeom>
            <a:avLst/>
            <a:gdLst/>
            <a:ahLst/>
            <a:cxnLst/>
            <a:rect l="l" t="t" r="r" b="b"/>
            <a:pathLst>
              <a:path w="29209" h="23495">
                <a:moveTo>
                  <a:pt x="28702" y="23164"/>
                </a:moveTo>
                <a:lnTo>
                  <a:pt x="0" y="0"/>
                </a:lnTo>
              </a:path>
            </a:pathLst>
          </a:custGeom>
          <a:ln w="19050">
            <a:solidFill>
              <a:srgbClr val="00AA58"/>
            </a:solidFill>
          </a:ln>
        </p:spPr>
        <p:txBody>
          <a:bodyPr wrap="square" lIns="0" tIns="0" rIns="0" bIns="0" rtlCol="0"/>
          <a:lstStyle/>
          <a:p>
            <a:endParaRPr/>
          </a:p>
        </p:txBody>
      </p:sp>
      <p:sp>
        <p:nvSpPr>
          <p:cNvPr id="315" name="bg object 315"/>
          <p:cNvSpPr/>
          <p:nvPr/>
        </p:nvSpPr>
        <p:spPr>
          <a:xfrm>
            <a:off x="1264316" y="4917504"/>
            <a:ext cx="26554" cy="13447"/>
          </a:xfrm>
          <a:custGeom>
            <a:avLst/>
            <a:gdLst/>
            <a:ahLst/>
            <a:cxnLst/>
            <a:rect l="l" t="t" r="r" b="b"/>
            <a:pathLst>
              <a:path w="29209" h="15239">
                <a:moveTo>
                  <a:pt x="28702" y="14693"/>
                </a:moveTo>
                <a:lnTo>
                  <a:pt x="0" y="0"/>
                </a:lnTo>
              </a:path>
            </a:pathLst>
          </a:custGeom>
          <a:ln w="19050">
            <a:solidFill>
              <a:srgbClr val="00AA58"/>
            </a:solidFill>
          </a:ln>
        </p:spPr>
        <p:txBody>
          <a:bodyPr wrap="square" lIns="0" tIns="0" rIns="0" bIns="0" rtlCol="0"/>
          <a:lstStyle/>
          <a:p>
            <a:endParaRPr/>
          </a:p>
        </p:txBody>
      </p:sp>
      <p:sp>
        <p:nvSpPr>
          <p:cNvPr id="316" name="bg object 316"/>
          <p:cNvSpPr/>
          <p:nvPr/>
        </p:nvSpPr>
        <p:spPr>
          <a:xfrm>
            <a:off x="1290408" y="4915374"/>
            <a:ext cx="26554" cy="15128"/>
          </a:xfrm>
          <a:custGeom>
            <a:avLst/>
            <a:gdLst/>
            <a:ahLst/>
            <a:cxnLst/>
            <a:rect l="l" t="t" r="r" b="b"/>
            <a:pathLst>
              <a:path w="29209" h="17145">
                <a:moveTo>
                  <a:pt x="28702" y="0"/>
                </a:moveTo>
                <a:lnTo>
                  <a:pt x="0" y="17106"/>
                </a:lnTo>
              </a:path>
            </a:pathLst>
          </a:custGeom>
          <a:ln w="19050">
            <a:solidFill>
              <a:srgbClr val="00AA58"/>
            </a:solidFill>
          </a:ln>
        </p:spPr>
        <p:txBody>
          <a:bodyPr wrap="square" lIns="0" tIns="0" rIns="0" bIns="0" rtlCol="0"/>
          <a:lstStyle/>
          <a:p>
            <a:endParaRPr/>
          </a:p>
        </p:txBody>
      </p:sp>
      <p:sp>
        <p:nvSpPr>
          <p:cNvPr id="317" name="bg object 317"/>
          <p:cNvSpPr/>
          <p:nvPr/>
        </p:nvSpPr>
        <p:spPr>
          <a:xfrm>
            <a:off x="1316501" y="4913162"/>
            <a:ext cx="26554" cy="2241"/>
          </a:xfrm>
          <a:custGeom>
            <a:avLst/>
            <a:gdLst/>
            <a:ahLst/>
            <a:cxnLst/>
            <a:rect l="l" t="t" r="r" b="b"/>
            <a:pathLst>
              <a:path w="29209" h="2539">
                <a:moveTo>
                  <a:pt x="28702" y="0"/>
                </a:moveTo>
                <a:lnTo>
                  <a:pt x="0" y="2501"/>
                </a:lnTo>
              </a:path>
            </a:pathLst>
          </a:custGeom>
          <a:ln w="19050">
            <a:solidFill>
              <a:srgbClr val="00AA58"/>
            </a:solidFill>
          </a:ln>
        </p:spPr>
        <p:txBody>
          <a:bodyPr wrap="square" lIns="0" tIns="0" rIns="0" bIns="0" rtlCol="0"/>
          <a:lstStyle/>
          <a:p>
            <a:endParaRPr/>
          </a:p>
        </p:txBody>
      </p:sp>
      <p:sp>
        <p:nvSpPr>
          <p:cNvPr id="318" name="bg object 318"/>
          <p:cNvSpPr/>
          <p:nvPr/>
        </p:nvSpPr>
        <p:spPr>
          <a:xfrm>
            <a:off x="1342594" y="4913162"/>
            <a:ext cx="26554" cy="5043"/>
          </a:xfrm>
          <a:custGeom>
            <a:avLst/>
            <a:gdLst/>
            <a:ahLst/>
            <a:cxnLst/>
            <a:rect l="l" t="t" r="r" b="b"/>
            <a:pathLst>
              <a:path w="29209" h="5714">
                <a:moveTo>
                  <a:pt x="28702" y="5473"/>
                </a:moveTo>
                <a:lnTo>
                  <a:pt x="0" y="0"/>
                </a:lnTo>
              </a:path>
            </a:pathLst>
          </a:custGeom>
          <a:ln w="19050">
            <a:solidFill>
              <a:srgbClr val="00AA58"/>
            </a:solidFill>
          </a:ln>
        </p:spPr>
        <p:txBody>
          <a:bodyPr wrap="square" lIns="0" tIns="0" rIns="0" bIns="0" rtlCol="0"/>
          <a:lstStyle/>
          <a:p>
            <a:endParaRPr/>
          </a:p>
        </p:txBody>
      </p:sp>
      <p:sp>
        <p:nvSpPr>
          <p:cNvPr id="319" name="bg object 319"/>
          <p:cNvSpPr/>
          <p:nvPr/>
        </p:nvSpPr>
        <p:spPr>
          <a:xfrm>
            <a:off x="1368686" y="4917240"/>
            <a:ext cx="26554" cy="1121"/>
          </a:xfrm>
          <a:custGeom>
            <a:avLst/>
            <a:gdLst/>
            <a:ahLst/>
            <a:cxnLst/>
            <a:rect l="l" t="t" r="r" b="b"/>
            <a:pathLst>
              <a:path w="29209" h="1270">
                <a:moveTo>
                  <a:pt x="28702" y="0"/>
                </a:moveTo>
                <a:lnTo>
                  <a:pt x="0" y="850"/>
                </a:lnTo>
              </a:path>
            </a:pathLst>
          </a:custGeom>
          <a:ln w="19050">
            <a:solidFill>
              <a:srgbClr val="00AA58"/>
            </a:solidFill>
          </a:ln>
        </p:spPr>
        <p:txBody>
          <a:bodyPr wrap="square" lIns="0" tIns="0" rIns="0" bIns="0" rtlCol="0"/>
          <a:lstStyle/>
          <a:p>
            <a:endParaRPr/>
          </a:p>
        </p:txBody>
      </p:sp>
      <p:sp>
        <p:nvSpPr>
          <p:cNvPr id="320" name="bg object 320"/>
          <p:cNvSpPr/>
          <p:nvPr/>
        </p:nvSpPr>
        <p:spPr>
          <a:xfrm>
            <a:off x="1394778" y="4917240"/>
            <a:ext cx="26554" cy="11766"/>
          </a:xfrm>
          <a:custGeom>
            <a:avLst/>
            <a:gdLst/>
            <a:ahLst/>
            <a:cxnLst/>
            <a:rect l="l" t="t" r="r" b="b"/>
            <a:pathLst>
              <a:path w="29209" h="13335">
                <a:moveTo>
                  <a:pt x="28702" y="13258"/>
                </a:moveTo>
                <a:lnTo>
                  <a:pt x="0" y="0"/>
                </a:lnTo>
              </a:path>
            </a:pathLst>
          </a:custGeom>
          <a:ln w="19050">
            <a:solidFill>
              <a:srgbClr val="00AA58"/>
            </a:solidFill>
          </a:ln>
        </p:spPr>
        <p:txBody>
          <a:bodyPr wrap="square" lIns="0" tIns="0" rIns="0" bIns="0" rtlCol="0"/>
          <a:lstStyle/>
          <a:p>
            <a:endParaRPr/>
          </a:p>
        </p:txBody>
      </p:sp>
      <p:sp>
        <p:nvSpPr>
          <p:cNvPr id="321" name="bg object 321"/>
          <p:cNvSpPr/>
          <p:nvPr/>
        </p:nvSpPr>
        <p:spPr>
          <a:xfrm>
            <a:off x="1420871" y="4928942"/>
            <a:ext cx="26554" cy="14568"/>
          </a:xfrm>
          <a:custGeom>
            <a:avLst/>
            <a:gdLst/>
            <a:ahLst/>
            <a:cxnLst/>
            <a:rect l="l" t="t" r="r" b="b"/>
            <a:pathLst>
              <a:path w="29209" h="16510">
                <a:moveTo>
                  <a:pt x="28702" y="16332"/>
                </a:moveTo>
                <a:lnTo>
                  <a:pt x="0" y="0"/>
                </a:lnTo>
              </a:path>
            </a:pathLst>
          </a:custGeom>
          <a:ln w="19050">
            <a:solidFill>
              <a:srgbClr val="00AA58"/>
            </a:solidFill>
          </a:ln>
        </p:spPr>
        <p:txBody>
          <a:bodyPr wrap="square" lIns="0" tIns="0" rIns="0" bIns="0" rtlCol="0"/>
          <a:lstStyle/>
          <a:p>
            <a:endParaRPr/>
          </a:p>
        </p:txBody>
      </p:sp>
      <p:sp>
        <p:nvSpPr>
          <p:cNvPr id="322" name="bg object 322"/>
          <p:cNvSpPr/>
          <p:nvPr/>
        </p:nvSpPr>
        <p:spPr>
          <a:xfrm>
            <a:off x="1446963" y="4937106"/>
            <a:ext cx="26554" cy="6724"/>
          </a:xfrm>
          <a:custGeom>
            <a:avLst/>
            <a:gdLst/>
            <a:ahLst/>
            <a:cxnLst/>
            <a:rect l="l" t="t" r="r" b="b"/>
            <a:pathLst>
              <a:path w="29209" h="7620">
                <a:moveTo>
                  <a:pt x="28702" y="0"/>
                </a:moveTo>
                <a:lnTo>
                  <a:pt x="0" y="7086"/>
                </a:lnTo>
              </a:path>
            </a:pathLst>
          </a:custGeom>
          <a:ln w="19050">
            <a:solidFill>
              <a:srgbClr val="00AA58"/>
            </a:solidFill>
          </a:ln>
        </p:spPr>
        <p:txBody>
          <a:bodyPr wrap="square" lIns="0" tIns="0" rIns="0" bIns="0" rtlCol="0"/>
          <a:lstStyle/>
          <a:p>
            <a:endParaRPr/>
          </a:p>
        </p:txBody>
      </p:sp>
      <p:sp>
        <p:nvSpPr>
          <p:cNvPr id="323" name="bg object 323"/>
          <p:cNvSpPr/>
          <p:nvPr/>
        </p:nvSpPr>
        <p:spPr>
          <a:xfrm>
            <a:off x="1473056" y="4924790"/>
            <a:ext cx="26554" cy="12326"/>
          </a:xfrm>
          <a:custGeom>
            <a:avLst/>
            <a:gdLst/>
            <a:ahLst/>
            <a:cxnLst/>
            <a:rect l="l" t="t" r="r" b="b"/>
            <a:pathLst>
              <a:path w="29210" h="13970">
                <a:moveTo>
                  <a:pt x="28702" y="0"/>
                </a:moveTo>
                <a:lnTo>
                  <a:pt x="0" y="13957"/>
                </a:lnTo>
              </a:path>
            </a:pathLst>
          </a:custGeom>
          <a:ln w="19050">
            <a:solidFill>
              <a:srgbClr val="00AA58"/>
            </a:solidFill>
          </a:ln>
        </p:spPr>
        <p:txBody>
          <a:bodyPr wrap="square" lIns="0" tIns="0" rIns="0" bIns="0" rtlCol="0"/>
          <a:lstStyle/>
          <a:p>
            <a:endParaRPr/>
          </a:p>
        </p:txBody>
      </p:sp>
      <p:sp>
        <p:nvSpPr>
          <p:cNvPr id="324" name="bg object 324"/>
          <p:cNvSpPr/>
          <p:nvPr/>
        </p:nvSpPr>
        <p:spPr>
          <a:xfrm>
            <a:off x="1499148" y="4923896"/>
            <a:ext cx="26554" cy="1121"/>
          </a:xfrm>
          <a:custGeom>
            <a:avLst/>
            <a:gdLst/>
            <a:ahLst/>
            <a:cxnLst/>
            <a:rect l="l" t="t" r="r" b="b"/>
            <a:pathLst>
              <a:path w="29210" h="1270">
                <a:moveTo>
                  <a:pt x="28701" y="0"/>
                </a:moveTo>
                <a:lnTo>
                  <a:pt x="0" y="1016"/>
                </a:lnTo>
              </a:path>
            </a:pathLst>
          </a:custGeom>
          <a:ln w="19049">
            <a:solidFill>
              <a:srgbClr val="00AA58"/>
            </a:solidFill>
          </a:ln>
        </p:spPr>
        <p:txBody>
          <a:bodyPr wrap="square" lIns="0" tIns="0" rIns="0" bIns="0" rtlCol="0"/>
          <a:lstStyle/>
          <a:p>
            <a:endParaRPr/>
          </a:p>
        </p:txBody>
      </p:sp>
      <p:sp>
        <p:nvSpPr>
          <p:cNvPr id="325" name="bg object 325"/>
          <p:cNvSpPr/>
          <p:nvPr/>
        </p:nvSpPr>
        <p:spPr>
          <a:xfrm>
            <a:off x="1525241" y="4923900"/>
            <a:ext cx="26554" cy="2241"/>
          </a:xfrm>
          <a:custGeom>
            <a:avLst/>
            <a:gdLst/>
            <a:ahLst/>
            <a:cxnLst/>
            <a:rect l="l" t="t" r="r" b="b"/>
            <a:pathLst>
              <a:path w="29210" h="2539">
                <a:moveTo>
                  <a:pt x="28701" y="2514"/>
                </a:moveTo>
                <a:lnTo>
                  <a:pt x="0" y="0"/>
                </a:lnTo>
              </a:path>
            </a:pathLst>
          </a:custGeom>
          <a:ln w="19050">
            <a:solidFill>
              <a:srgbClr val="00AA58"/>
            </a:solidFill>
          </a:ln>
        </p:spPr>
        <p:txBody>
          <a:bodyPr wrap="square" lIns="0" tIns="0" rIns="0" bIns="0" rtlCol="0"/>
          <a:lstStyle/>
          <a:p>
            <a:endParaRPr/>
          </a:p>
        </p:txBody>
      </p:sp>
      <p:sp>
        <p:nvSpPr>
          <p:cNvPr id="326" name="bg object 326"/>
          <p:cNvSpPr/>
          <p:nvPr/>
        </p:nvSpPr>
        <p:spPr>
          <a:xfrm>
            <a:off x="1551331" y="4926122"/>
            <a:ext cx="26554" cy="3362"/>
          </a:xfrm>
          <a:custGeom>
            <a:avLst/>
            <a:gdLst/>
            <a:ahLst/>
            <a:cxnLst/>
            <a:rect l="l" t="t" r="r" b="b"/>
            <a:pathLst>
              <a:path w="29210" h="3810">
                <a:moveTo>
                  <a:pt x="28701" y="3378"/>
                </a:moveTo>
                <a:lnTo>
                  <a:pt x="0" y="0"/>
                </a:lnTo>
              </a:path>
            </a:pathLst>
          </a:custGeom>
          <a:ln w="19049">
            <a:solidFill>
              <a:srgbClr val="00AA58"/>
            </a:solidFill>
          </a:ln>
        </p:spPr>
        <p:txBody>
          <a:bodyPr wrap="square" lIns="0" tIns="0" rIns="0" bIns="0" rtlCol="0"/>
          <a:lstStyle/>
          <a:p>
            <a:endParaRPr/>
          </a:p>
        </p:txBody>
      </p:sp>
      <p:sp>
        <p:nvSpPr>
          <p:cNvPr id="327" name="bg object 327"/>
          <p:cNvSpPr/>
          <p:nvPr/>
        </p:nvSpPr>
        <p:spPr>
          <a:xfrm>
            <a:off x="1577425" y="4923190"/>
            <a:ext cx="26554" cy="6163"/>
          </a:xfrm>
          <a:custGeom>
            <a:avLst/>
            <a:gdLst/>
            <a:ahLst/>
            <a:cxnLst/>
            <a:rect l="l" t="t" r="r" b="b"/>
            <a:pathLst>
              <a:path w="29210" h="6985">
                <a:moveTo>
                  <a:pt x="28701" y="0"/>
                </a:moveTo>
                <a:lnTo>
                  <a:pt x="0" y="6705"/>
                </a:lnTo>
              </a:path>
            </a:pathLst>
          </a:custGeom>
          <a:ln w="19050">
            <a:solidFill>
              <a:srgbClr val="00AA58"/>
            </a:solidFill>
          </a:ln>
        </p:spPr>
        <p:txBody>
          <a:bodyPr wrap="square" lIns="0" tIns="0" rIns="0" bIns="0" rtlCol="0"/>
          <a:lstStyle/>
          <a:p>
            <a:endParaRPr/>
          </a:p>
        </p:txBody>
      </p:sp>
      <p:sp>
        <p:nvSpPr>
          <p:cNvPr id="328" name="bg object 328"/>
          <p:cNvSpPr/>
          <p:nvPr/>
        </p:nvSpPr>
        <p:spPr>
          <a:xfrm>
            <a:off x="1603518" y="4923185"/>
            <a:ext cx="26554" cy="11206"/>
          </a:xfrm>
          <a:custGeom>
            <a:avLst/>
            <a:gdLst/>
            <a:ahLst/>
            <a:cxnLst/>
            <a:rect l="l" t="t" r="r" b="b"/>
            <a:pathLst>
              <a:path w="29210" h="12700">
                <a:moveTo>
                  <a:pt x="28701" y="12395"/>
                </a:moveTo>
                <a:lnTo>
                  <a:pt x="0" y="0"/>
                </a:lnTo>
              </a:path>
            </a:pathLst>
          </a:custGeom>
          <a:ln w="19050">
            <a:solidFill>
              <a:srgbClr val="00AA58"/>
            </a:solidFill>
          </a:ln>
        </p:spPr>
        <p:txBody>
          <a:bodyPr wrap="square" lIns="0" tIns="0" rIns="0" bIns="0" rtlCol="0"/>
          <a:lstStyle/>
          <a:p>
            <a:endParaRPr/>
          </a:p>
        </p:txBody>
      </p:sp>
      <p:sp>
        <p:nvSpPr>
          <p:cNvPr id="329" name="bg object 329"/>
          <p:cNvSpPr/>
          <p:nvPr/>
        </p:nvSpPr>
        <p:spPr>
          <a:xfrm>
            <a:off x="1629609" y="4934123"/>
            <a:ext cx="26554" cy="560"/>
          </a:xfrm>
          <a:custGeom>
            <a:avLst/>
            <a:gdLst/>
            <a:ahLst/>
            <a:cxnLst/>
            <a:rect l="l" t="t" r="r" b="b"/>
            <a:pathLst>
              <a:path w="29210" h="635">
                <a:moveTo>
                  <a:pt x="28701" y="558"/>
                </a:moveTo>
                <a:lnTo>
                  <a:pt x="0" y="0"/>
                </a:lnTo>
              </a:path>
            </a:pathLst>
          </a:custGeom>
          <a:ln w="19050">
            <a:solidFill>
              <a:srgbClr val="00AA58"/>
            </a:solidFill>
          </a:ln>
        </p:spPr>
        <p:txBody>
          <a:bodyPr wrap="square" lIns="0" tIns="0" rIns="0" bIns="0" rtlCol="0"/>
          <a:lstStyle/>
          <a:p>
            <a:endParaRPr/>
          </a:p>
        </p:txBody>
      </p:sp>
      <p:sp>
        <p:nvSpPr>
          <p:cNvPr id="330" name="bg object 330"/>
          <p:cNvSpPr/>
          <p:nvPr/>
        </p:nvSpPr>
        <p:spPr>
          <a:xfrm>
            <a:off x="1655702" y="4934613"/>
            <a:ext cx="26554" cy="13447"/>
          </a:xfrm>
          <a:custGeom>
            <a:avLst/>
            <a:gdLst/>
            <a:ahLst/>
            <a:cxnLst/>
            <a:rect l="l" t="t" r="r" b="b"/>
            <a:pathLst>
              <a:path w="29210" h="15239">
                <a:moveTo>
                  <a:pt x="28701" y="15214"/>
                </a:moveTo>
                <a:lnTo>
                  <a:pt x="0" y="0"/>
                </a:lnTo>
              </a:path>
            </a:pathLst>
          </a:custGeom>
          <a:ln w="19050">
            <a:solidFill>
              <a:srgbClr val="00AA58"/>
            </a:solidFill>
          </a:ln>
        </p:spPr>
        <p:txBody>
          <a:bodyPr wrap="square" lIns="0" tIns="0" rIns="0" bIns="0" rtlCol="0"/>
          <a:lstStyle/>
          <a:p>
            <a:endParaRPr/>
          </a:p>
        </p:txBody>
      </p:sp>
      <p:sp>
        <p:nvSpPr>
          <p:cNvPr id="331" name="bg object 331"/>
          <p:cNvSpPr/>
          <p:nvPr/>
        </p:nvSpPr>
        <p:spPr>
          <a:xfrm>
            <a:off x="1681795" y="4948039"/>
            <a:ext cx="26554" cy="13447"/>
          </a:xfrm>
          <a:custGeom>
            <a:avLst/>
            <a:gdLst/>
            <a:ahLst/>
            <a:cxnLst/>
            <a:rect l="l" t="t" r="r" b="b"/>
            <a:pathLst>
              <a:path w="29210" h="15239">
                <a:moveTo>
                  <a:pt x="28701" y="14998"/>
                </a:moveTo>
                <a:lnTo>
                  <a:pt x="0" y="0"/>
                </a:lnTo>
              </a:path>
            </a:pathLst>
          </a:custGeom>
          <a:ln w="19050">
            <a:solidFill>
              <a:srgbClr val="00AA58"/>
            </a:solidFill>
          </a:ln>
        </p:spPr>
        <p:txBody>
          <a:bodyPr wrap="square" lIns="0" tIns="0" rIns="0" bIns="0" rtlCol="0"/>
          <a:lstStyle/>
          <a:p>
            <a:endParaRPr/>
          </a:p>
        </p:txBody>
      </p:sp>
      <p:sp>
        <p:nvSpPr>
          <p:cNvPr id="332" name="bg object 332"/>
          <p:cNvSpPr/>
          <p:nvPr/>
        </p:nvSpPr>
        <p:spPr>
          <a:xfrm>
            <a:off x="1707888" y="4958058"/>
            <a:ext cx="26554" cy="3362"/>
          </a:xfrm>
          <a:custGeom>
            <a:avLst/>
            <a:gdLst/>
            <a:ahLst/>
            <a:cxnLst/>
            <a:rect l="l" t="t" r="r" b="b"/>
            <a:pathLst>
              <a:path w="29210" h="3810">
                <a:moveTo>
                  <a:pt x="28701" y="0"/>
                </a:moveTo>
                <a:lnTo>
                  <a:pt x="0" y="3644"/>
                </a:lnTo>
              </a:path>
            </a:pathLst>
          </a:custGeom>
          <a:ln w="19050">
            <a:solidFill>
              <a:srgbClr val="00AA58"/>
            </a:solidFill>
          </a:ln>
        </p:spPr>
        <p:txBody>
          <a:bodyPr wrap="square" lIns="0" tIns="0" rIns="0" bIns="0" rtlCol="0"/>
          <a:lstStyle/>
          <a:p>
            <a:endParaRPr/>
          </a:p>
        </p:txBody>
      </p:sp>
      <p:sp>
        <p:nvSpPr>
          <p:cNvPr id="333" name="bg object 333"/>
          <p:cNvSpPr/>
          <p:nvPr/>
        </p:nvSpPr>
        <p:spPr>
          <a:xfrm>
            <a:off x="1733979" y="4927445"/>
            <a:ext cx="26554" cy="30816"/>
          </a:xfrm>
          <a:custGeom>
            <a:avLst/>
            <a:gdLst/>
            <a:ahLst/>
            <a:cxnLst/>
            <a:rect l="l" t="t" r="r" b="b"/>
            <a:pathLst>
              <a:path w="29210" h="34925">
                <a:moveTo>
                  <a:pt x="28701" y="0"/>
                </a:moveTo>
                <a:lnTo>
                  <a:pt x="0" y="34696"/>
                </a:lnTo>
              </a:path>
            </a:pathLst>
          </a:custGeom>
          <a:ln w="19050">
            <a:solidFill>
              <a:srgbClr val="00AA58"/>
            </a:solidFill>
          </a:ln>
        </p:spPr>
        <p:txBody>
          <a:bodyPr wrap="square" lIns="0" tIns="0" rIns="0" bIns="0" rtlCol="0"/>
          <a:lstStyle/>
          <a:p>
            <a:endParaRPr/>
          </a:p>
        </p:txBody>
      </p:sp>
      <p:sp>
        <p:nvSpPr>
          <p:cNvPr id="334" name="bg object 334"/>
          <p:cNvSpPr/>
          <p:nvPr/>
        </p:nvSpPr>
        <p:spPr>
          <a:xfrm>
            <a:off x="1760072" y="4915879"/>
            <a:ext cx="26554" cy="11766"/>
          </a:xfrm>
          <a:custGeom>
            <a:avLst/>
            <a:gdLst/>
            <a:ahLst/>
            <a:cxnLst/>
            <a:rect l="l" t="t" r="r" b="b"/>
            <a:pathLst>
              <a:path w="29210" h="13335">
                <a:moveTo>
                  <a:pt x="28701" y="0"/>
                </a:moveTo>
                <a:lnTo>
                  <a:pt x="0" y="13106"/>
                </a:lnTo>
              </a:path>
            </a:pathLst>
          </a:custGeom>
          <a:ln w="19050">
            <a:solidFill>
              <a:srgbClr val="00AA58"/>
            </a:solidFill>
          </a:ln>
        </p:spPr>
        <p:txBody>
          <a:bodyPr wrap="square" lIns="0" tIns="0" rIns="0" bIns="0" rtlCol="0"/>
          <a:lstStyle/>
          <a:p>
            <a:endParaRPr/>
          </a:p>
        </p:txBody>
      </p:sp>
      <p:sp>
        <p:nvSpPr>
          <p:cNvPr id="335" name="bg object 335"/>
          <p:cNvSpPr/>
          <p:nvPr/>
        </p:nvSpPr>
        <p:spPr>
          <a:xfrm>
            <a:off x="1786165" y="4913558"/>
            <a:ext cx="26554" cy="2801"/>
          </a:xfrm>
          <a:custGeom>
            <a:avLst/>
            <a:gdLst/>
            <a:ahLst/>
            <a:cxnLst/>
            <a:rect l="l" t="t" r="r" b="b"/>
            <a:pathLst>
              <a:path w="29210" h="3175">
                <a:moveTo>
                  <a:pt x="28701" y="0"/>
                </a:moveTo>
                <a:lnTo>
                  <a:pt x="0" y="2628"/>
                </a:lnTo>
              </a:path>
            </a:pathLst>
          </a:custGeom>
          <a:ln w="19049">
            <a:solidFill>
              <a:srgbClr val="00AA58"/>
            </a:solidFill>
          </a:ln>
        </p:spPr>
        <p:txBody>
          <a:bodyPr wrap="square" lIns="0" tIns="0" rIns="0" bIns="0" rtlCol="0"/>
          <a:lstStyle/>
          <a:p>
            <a:endParaRPr/>
          </a:p>
        </p:txBody>
      </p:sp>
      <p:sp>
        <p:nvSpPr>
          <p:cNvPr id="336" name="bg object 336"/>
          <p:cNvSpPr/>
          <p:nvPr/>
        </p:nvSpPr>
        <p:spPr>
          <a:xfrm>
            <a:off x="1812258" y="4900039"/>
            <a:ext cx="26554" cy="14007"/>
          </a:xfrm>
          <a:custGeom>
            <a:avLst/>
            <a:gdLst/>
            <a:ahLst/>
            <a:cxnLst/>
            <a:rect l="l" t="t" r="r" b="b"/>
            <a:pathLst>
              <a:path w="29210" h="15875">
                <a:moveTo>
                  <a:pt x="28701" y="0"/>
                </a:moveTo>
                <a:lnTo>
                  <a:pt x="0" y="15316"/>
                </a:lnTo>
              </a:path>
            </a:pathLst>
          </a:custGeom>
          <a:ln w="19050">
            <a:solidFill>
              <a:srgbClr val="00AA58"/>
            </a:solidFill>
          </a:ln>
        </p:spPr>
        <p:txBody>
          <a:bodyPr wrap="square" lIns="0" tIns="0" rIns="0" bIns="0" rtlCol="0"/>
          <a:lstStyle/>
          <a:p>
            <a:endParaRPr/>
          </a:p>
        </p:txBody>
      </p:sp>
      <p:sp>
        <p:nvSpPr>
          <p:cNvPr id="337" name="bg object 337"/>
          <p:cNvSpPr/>
          <p:nvPr/>
        </p:nvSpPr>
        <p:spPr>
          <a:xfrm>
            <a:off x="1838349" y="4894760"/>
            <a:ext cx="26554" cy="5603"/>
          </a:xfrm>
          <a:custGeom>
            <a:avLst/>
            <a:gdLst/>
            <a:ahLst/>
            <a:cxnLst/>
            <a:rect l="l" t="t" r="r" b="b"/>
            <a:pathLst>
              <a:path w="29210" h="6350">
                <a:moveTo>
                  <a:pt x="28701" y="0"/>
                </a:moveTo>
                <a:lnTo>
                  <a:pt x="0" y="5981"/>
                </a:lnTo>
              </a:path>
            </a:pathLst>
          </a:custGeom>
          <a:ln w="19049">
            <a:solidFill>
              <a:srgbClr val="00AA58"/>
            </a:solidFill>
          </a:ln>
        </p:spPr>
        <p:txBody>
          <a:bodyPr wrap="square" lIns="0" tIns="0" rIns="0" bIns="0" rtlCol="0"/>
          <a:lstStyle/>
          <a:p>
            <a:endParaRPr/>
          </a:p>
        </p:txBody>
      </p:sp>
      <p:sp>
        <p:nvSpPr>
          <p:cNvPr id="338" name="bg object 338"/>
          <p:cNvSpPr/>
          <p:nvPr/>
        </p:nvSpPr>
        <p:spPr>
          <a:xfrm>
            <a:off x="1864442" y="4890100"/>
            <a:ext cx="26554" cy="5043"/>
          </a:xfrm>
          <a:custGeom>
            <a:avLst/>
            <a:gdLst/>
            <a:ahLst/>
            <a:cxnLst/>
            <a:rect l="l" t="t" r="r" b="b"/>
            <a:pathLst>
              <a:path w="29210" h="5714">
                <a:moveTo>
                  <a:pt x="28701" y="0"/>
                </a:moveTo>
                <a:lnTo>
                  <a:pt x="0" y="5283"/>
                </a:lnTo>
              </a:path>
            </a:pathLst>
          </a:custGeom>
          <a:ln w="19050">
            <a:solidFill>
              <a:srgbClr val="00AA58"/>
            </a:solidFill>
          </a:ln>
        </p:spPr>
        <p:txBody>
          <a:bodyPr wrap="square" lIns="0" tIns="0" rIns="0" bIns="0" rtlCol="0"/>
          <a:lstStyle/>
          <a:p>
            <a:endParaRPr/>
          </a:p>
        </p:txBody>
      </p:sp>
      <p:sp>
        <p:nvSpPr>
          <p:cNvPr id="339" name="bg object 339"/>
          <p:cNvSpPr/>
          <p:nvPr/>
        </p:nvSpPr>
        <p:spPr>
          <a:xfrm>
            <a:off x="1890535" y="4890101"/>
            <a:ext cx="26554" cy="2801"/>
          </a:xfrm>
          <a:custGeom>
            <a:avLst/>
            <a:gdLst/>
            <a:ahLst/>
            <a:cxnLst/>
            <a:rect l="l" t="t" r="r" b="b"/>
            <a:pathLst>
              <a:path w="29210" h="3175">
                <a:moveTo>
                  <a:pt x="28701" y="3022"/>
                </a:moveTo>
                <a:lnTo>
                  <a:pt x="0" y="0"/>
                </a:lnTo>
              </a:path>
            </a:pathLst>
          </a:custGeom>
          <a:ln w="19049">
            <a:solidFill>
              <a:srgbClr val="00AA58"/>
            </a:solidFill>
          </a:ln>
        </p:spPr>
        <p:txBody>
          <a:bodyPr wrap="square" lIns="0" tIns="0" rIns="0" bIns="0" rtlCol="0"/>
          <a:lstStyle/>
          <a:p>
            <a:endParaRPr/>
          </a:p>
        </p:txBody>
      </p:sp>
      <p:sp>
        <p:nvSpPr>
          <p:cNvPr id="340" name="bg object 340"/>
          <p:cNvSpPr/>
          <p:nvPr/>
        </p:nvSpPr>
        <p:spPr>
          <a:xfrm>
            <a:off x="1916626" y="4892768"/>
            <a:ext cx="26554" cy="7284"/>
          </a:xfrm>
          <a:custGeom>
            <a:avLst/>
            <a:gdLst/>
            <a:ahLst/>
            <a:cxnLst/>
            <a:rect l="l" t="t" r="r" b="b"/>
            <a:pathLst>
              <a:path w="29210" h="8254">
                <a:moveTo>
                  <a:pt x="28701" y="8000"/>
                </a:moveTo>
                <a:lnTo>
                  <a:pt x="0" y="0"/>
                </a:lnTo>
              </a:path>
            </a:pathLst>
          </a:custGeom>
          <a:ln w="19050">
            <a:solidFill>
              <a:srgbClr val="00AA58"/>
            </a:solidFill>
          </a:ln>
        </p:spPr>
        <p:txBody>
          <a:bodyPr wrap="square" lIns="0" tIns="0" rIns="0" bIns="0" rtlCol="0"/>
          <a:lstStyle/>
          <a:p>
            <a:endParaRPr/>
          </a:p>
        </p:txBody>
      </p:sp>
      <p:sp>
        <p:nvSpPr>
          <p:cNvPr id="341" name="bg object 341"/>
          <p:cNvSpPr/>
          <p:nvPr/>
        </p:nvSpPr>
        <p:spPr>
          <a:xfrm>
            <a:off x="1942718" y="4897135"/>
            <a:ext cx="26554" cy="2801"/>
          </a:xfrm>
          <a:custGeom>
            <a:avLst/>
            <a:gdLst/>
            <a:ahLst/>
            <a:cxnLst/>
            <a:rect l="l" t="t" r="r" b="b"/>
            <a:pathLst>
              <a:path w="29210" h="3175">
                <a:moveTo>
                  <a:pt x="28701" y="0"/>
                </a:moveTo>
                <a:lnTo>
                  <a:pt x="0" y="3048"/>
                </a:lnTo>
              </a:path>
            </a:pathLst>
          </a:custGeom>
          <a:ln w="19050">
            <a:solidFill>
              <a:srgbClr val="00AA58"/>
            </a:solidFill>
          </a:ln>
        </p:spPr>
        <p:txBody>
          <a:bodyPr wrap="square" lIns="0" tIns="0" rIns="0" bIns="0" rtlCol="0"/>
          <a:lstStyle/>
          <a:p>
            <a:endParaRPr/>
          </a:p>
        </p:txBody>
      </p:sp>
      <p:sp>
        <p:nvSpPr>
          <p:cNvPr id="342" name="bg object 342"/>
          <p:cNvSpPr/>
          <p:nvPr/>
        </p:nvSpPr>
        <p:spPr>
          <a:xfrm>
            <a:off x="1968811" y="4891839"/>
            <a:ext cx="26554" cy="5603"/>
          </a:xfrm>
          <a:custGeom>
            <a:avLst/>
            <a:gdLst/>
            <a:ahLst/>
            <a:cxnLst/>
            <a:rect l="l" t="t" r="r" b="b"/>
            <a:pathLst>
              <a:path w="29210" h="6350">
                <a:moveTo>
                  <a:pt x="28701" y="0"/>
                </a:moveTo>
                <a:lnTo>
                  <a:pt x="0" y="6007"/>
                </a:lnTo>
              </a:path>
            </a:pathLst>
          </a:custGeom>
          <a:ln w="19050">
            <a:solidFill>
              <a:srgbClr val="00AA58"/>
            </a:solidFill>
          </a:ln>
        </p:spPr>
        <p:txBody>
          <a:bodyPr wrap="square" lIns="0" tIns="0" rIns="0" bIns="0" rtlCol="0"/>
          <a:lstStyle/>
          <a:p>
            <a:endParaRPr/>
          </a:p>
        </p:txBody>
      </p:sp>
      <p:sp>
        <p:nvSpPr>
          <p:cNvPr id="343" name="bg object 343"/>
          <p:cNvSpPr/>
          <p:nvPr/>
        </p:nvSpPr>
        <p:spPr>
          <a:xfrm>
            <a:off x="1994904" y="4891836"/>
            <a:ext cx="26554" cy="6724"/>
          </a:xfrm>
          <a:custGeom>
            <a:avLst/>
            <a:gdLst/>
            <a:ahLst/>
            <a:cxnLst/>
            <a:rect l="l" t="t" r="r" b="b"/>
            <a:pathLst>
              <a:path w="29210" h="7620">
                <a:moveTo>
                  <a:pt x="28701" y="7619"/>
                </a:moveTo>
                <a:lnTo>
                  <a:pt x="0" y="0"/>
                </a:lnTo>
              </a:path>
            </a:pathLst>
          </a:custGeom>
          <a:ln w="19049">
            <a:solidFill>
              <a:srgbClr val="00AA58"/>
            </a:solidFill>
          </a:ln>
        </p:spPr>
        <p:txBody>
          <a:bodyPr wrap="square" lIns="0" tIns="0" rIns="0" bIns="0" rtlCol="0"/>
          <a:lstStyle/>
          <a:p>
            <a:endParaRPr/>
          </a:p>
        </p:txBody>
      </p:sp>
      <p:sp>
        <p:nvSpPr>
          <p:cNvPr id="344" name="bg object 344"/>
          <p:cNvSpPr/>
          <p:nvPr/>
        </p:nvSpPr>
        <p:spPr>
          <a:xfrm>
            <a:off x="2020996" y="4895201"/>
            <a:ext cx="26554" cy="3362"/>
          </a:xfrm>
          <a:custGeom>
            <a:avLst/>
            <a:gdLst/>
            <a:ahLst/>
            <a:cxnLst/>
            <a:rect l="l" t="t" r="r" b="b"/>
            <a:pathLst>
              <a:path w="29210" h="3810">
                <a:moveTo>
                  <a:pt x="28701" y="0"/>
                </a:moveTo>
                <a:lnTo>
                  <a:pt x="0" y="3810"/>
                </a:lnTo>
              </a:path>
            </a:pathLst>
          </a:custGeom>
          <a:ln w="19050">
            <a:solidFill>
              <a:srgbClr val="00AA58"/>
            </a:solidFill>
          </a:ln>
        </p:spPr>
        <p:txBody>
          <a:bodyPr wrap="square" lIns="0" tIns="0" rIns="0" bIns="0" rtlCol="0"/>
          <a:lstStyle/>
          <a:p>
            <a:endParaRPr/>
          </a:p>
        </p:txBody>
      </p:sp>
      <p:sp>
        <p:nvSpPr>
          <p:cNvPr id="345" name="bg object 345"/>
          <p:cNvSpPr/>
          <p:nvPr/>
        </p:nvSpPr>
        <p:spPr>
          <a:xfrm>
            <a:off x="2047088" y="4892320"/>
            <a:ext cx="26554" cy="3362"/>
          </a:xfrm>
          <a:custGeom>
            <a:avLst/>
            <a:gdLst/>
            <a:ahLst/>
            <a:cxnLst/>
            <a:rect l="l" t="t" r="r" b="b"/>
            <a:pathLst>
              <a:path w="29210" h="3810">
                <a:moveTo>
                  <a:pt x="28701" y="0"/>
                </a:moveTo>
                <a:lnTo>
                  <a:pt x="0" y="3263"/>
                </a:lnTo>
              </a:path>
            </a:pathLst>
          </a:custGeom>
          <a:ln w="19050">
            <a:solidFill>
              <a:srgbClr val="00AA58"/>
            </a:solidFill>
          </a:ln>
        </p:spPr>
        <p:txBody>
          <a:bodyPr wrap="square" lIns="0" tIns="0" rIns="0" bIns="0" rtlCol="0"/>
          <a:lstStyle/>
          <a:p>
            <a:endParaRPr/>
          </a:p>
        </p:txBody>
      </p:sp>
      <p:sp>
        <p:nvSpPr>
          <p:cNvPr id="346" name="bg object 346"/>
          <p:cNvSpPr/>
          <p:nvPr/>
        </p:nvSpPr>
        <p:spPr>
          <a:xfrm>
            <a:off x="2073181" y="4887627"/>
            <a:ext cx="26554" cy="5043"/>
          </a:xfrm>
          <a:custGeom>
            <a:avLst/>
            <a:gdLst/>
            <a:ahLst/>
            <a:cxnLst/>
            <a:rect l="l" t="t" r="r" b="b"/>
            <a:pathLst>
              <a:path w="29210" h="5714">
                <a:moveTo>
                  <a:pt x="28701" y="0"/>
                </a:moveTo>
                <a:lnTo>
                  <a:pt x="0" y="5321"/>
                </a:lnTo>
              </a:path>
            </a:pathLst>
          </a:custGeom>
          <a:ln w="19050">
            <a:solidFill>
              <a:srgbClr val="00AA58"/>
            </a:solidFill>
          </a:ln>
        </p:spPr>
        <p:txBody>
          <a:bodyPr wrap="square" lIns="0" tIns="0" rIns="0" bIns="0" rtlCol="0"/>
          <a:lstStyle/>
          <a:p>
            <a:endParaRPr/>
          </a:p>
        </p:txBody>
      </p:sp>
      <p:sp>
        <p:nvSpPr>
          <p:cNvPr id="347" name="bg object 347"/>
          <p:cNvSpPr/>
          <p:nvPr/>
        </p:nvSpPr>
        <p:spPr>
          <a:xfrm>
            <a:off x="2099273" y="4878967"/>
            <a:ext cx="26554" cy="8965"/>
          </a:xfrm>
          <a:custGeom>
            <a:avLst/>
            <a:gdLst/>
            <a:ahLst/>
            <a:cxnLst/>
            <a:rect l="l" t="t" r="r" b="b"/>
            <a:pathLst>
              <a:path w="29210" h="10160">
                <a:moveTo>
                  <a:pt x="28701" y="0"/>
                </a:moveTo>
                <a:lnTo>
                  <a:pt x="0" y="9817"/>
                </a:lnTo>
              </a:path>
            </a:pathLst>
          </a:custGeom>
          <a:ln w="19050">
            <a:solidFill>
              <a:srgbClr val="00AA58"/>
            </a:solidFill>
          </a:ln>
        </p:spPr>
        <p:txBody>
          <a:bodyPr wrap="square" lIns="0" tIns="0" rIns="0" bIns="0" rtlCol="0"/>
          <a:lstStyle/>
          <a:p>
            <a:endParaRPr/>
          </a:p>
        </p:txBody>
      </p:sp>
      <p:sp>
        <p:nvSpPr>
          <p:cNvPr id="348" name="bg object 348"/>
          <p:cNvSpPr/>
          <p:nvPr/>
        </p:nvSpPr>
        <p:spPr>
          <a:xfrm>
            <a:off x="2125366" y="4869285"/>
            <a:ext cx="26554" cy="10085"/>
          </a:xfrm>
          <a:custGeom>
            <a:avLst/>
            <a:gdLst/>
            <a:ahLst/>
            <a:cxnLst/>
            <a:rect l="l" t="t" r="r" b="b"/>
            <a:pathLst>
              <a:path w="29210" h="11429">
                <a:moveTo>
                  <a:pt x="28701" y="0"/>
                </a:moveTo>
                <a:lnTo>
                  <a:pt x="0" y="10972"/>
                </a:lnTo>
              </a:path>
            </a:pathLst>
          </a:custGeom>
          <a:ln w="19050">
            <a:solidFill>
              <a:srgbClr val="00AA58"/>
            </a:solidFill>
          </a:ln>
        </p:spPr>
        <p:txBody>
          <a:bodyPr wrap="square" lIns="0" tIns="0" rIns="0" bIns="0" rtlCol="0"/>
          <a:lstStyle/>
          <a:p>
            <a:endParaRPr/>
          </a:p>
        </p:txBody>
      </p:sp>
      <p:sp>
        <p:nvSpPr>
          <p:cNvPr id="349" name="bg object 349"/>
          <p:cNvSpPr/>
          <p:nvPr/>
        </p:nvSpPr>
        <p:spPr>
          <a:xfrm>
            <a:off x="2151458" y="4869289"/>
            <a:ext cx="26554" cy="5603"/>
          </a:xfrm>
          <a:custGeom>
            <a:avLst/>
            <a:gdLst/>
            <a:ahLst/>
            <a:cxnLst/>
            <a:rect l="l" t="t" r="r" b="b"/>
            <a:pathLst>
              <a:path w="29210" h="6350">
                <a:moveTo>
                  <a:pt x="28701" y="6007"/>
                </a:moveTo>
                <a:lnTo>
                  <a:pt x="0" y="0"/>
                </a:lnTo>
              </a:path>
            </a:pathLst>
          </a:custGeom>
          <a:ln w="19050">
            <a:solidFill>
              <a:srgbClr val="00AA58"/>
            </a:solidFill>
          </a:ln>
        </p:spPr>
        <p:txBody>
          <a:bodyPr wrap="square" lIns="0" tIns="0" rIns="0" bIns="0" rtlCol="0"/>
          <a:lstStyle/>
          <a:p>
            <a:endParaRPr/>
          </a:p>
        </p:txBody>
      </p:sp>
      <p:sp>
        <p:nvSpPr>
          <p:cNvPr id="350" name="bg object 350"/>
          <p:cNvSpPr/>
          <p:nvPr/>
        </p:nvSpPr>
        <p:spPr>
          <a:xfrm>
            <a:off x="2177551" y="4870210"/>
            <a:ext cx="26554" cy="4482"/>
          </a:xfrm>
          <a:custGeom>
            <a:avLst/>
            <a:gdLst/>
            <a:ahLst/>
            <a:cxnLst/>
            <a:rect l="l" t="t" r="r" b="b"/>
            <a:pathLst>
              <a:path w="29210" h="5079">
                <a:moveTo>
                  <a:pt x="28701" y="0"/>
                </a:moveTo>
                <a:lnTo>
                  <a:pt x="0" y="4965"/>
                </a:lnTo>
              </a:path>
            </a:pathLst>
          </a:custGeom>
          <a:ln w="19050">
            <a:solidFill>
              <a:srgbClr val="00AA58"/>
            </a:solidFill>
          </a:ln>
        </p:spPr>
        <p:txBody>
          <a:bodyPr wrap="square" lIns="0" tIns="0" rIns="0" bIns="0" rtlCol="0"/>
          <a:lstStyle/>
          <a:p>
            <a:endParaRPr/>
          </a:p>
        </p:txBody>
      </p:sp>
      <p:sp>
        <p:nvSpPr>
          <p:cNvPr id="351" name="bg object 351"/>
          <p:cNvSpPr/>
          <p:nvPr/>
        </p:nvSpPr>
        <p:spPr>
          <a:xfrm>
            <a:off x="2203643" y="4870211"/>
            <a:ext cx="26554" cy="5603"/>
          </a:xfrm>
          <a:custGeom>
            <a:avLst/>
            <a:gdLst/>
            <a:ahLst/>
            <a:cxnLst/>
            <a:rect l="l" t="t" r="r" b="b"/>
            <a:pathLst>
              <a:path w="29210" h="6350">
                <a:moveTo>
                  <a:pt x="28701" y="5842"/>
                </a:moveTo>
                <a:lnTo>
                  <a:pt x="0" y="0"/>
                </a:lnTo>
              </a:path>
            </a:pathLst>
          </a:custGeom>
          <a:ln w="19050">
            <a:solidFill>
              <a:srgbClr val="00AA58"/>
            </a:solidFill>
          </a:ln>
        </p:spPr>
        <p:txBody>
          <a:bodyPr wrap="square" lIns="0" tIns="0" rIns="0" bIns="0" rtlCol="0"/>
          <a:lstStyle/>
          <a:p>
            <a:endParaRPr/>
          </a:p>
        </p:txBody>
      </p:sp>
      <p:sp>
        <p:nvSpPr>
          <p:cNvPr id="352" name="bg object 352"/>
          <p:cNvSpPr/>
          <p:nvPr/>
        </p:nvSpPr>
        <p:spPr>
          <a:xfrm>
            <a:off x="2229736" y="4875365"/>
            <a:ext cx="26554" cy="3362"/>
          </a:xfrm>
          <a:custGeom>
            <a:avLst/>
            <a:gdLst/>
            <a:ahLst/>
            <a:cxnLst/>
            <a:rect l="l" t="t" r="r" b="b"/>
            <a:pathLst>
              <a:path w="29210" h="3810">
                <a:moveTo>
                  <a:pt x="28701" y="3238"/>
                </a:moveTo>
                <a:lnTo>
                  <a:pt x="0" y="0"/>
                </a:lnTo>
              </a:path>
            </a:pathLst>
          </a:custGeom>
          <a:ln w="19049">
            <a:solidFill>
              <a:srgbClr val="00AA58"/>
            </a:solidFill>
          </a:ln>
        </p:spPr>
        <p:txBody>
          <a:bodyPr wrap="square" lIns="0" tIns="0" rIns="0" bIns="0" rtlCol="0"/>
          <a:lstStyle/>
          <a:p>
            <a:endParaRPr/>
          </a:p>
        </p:txBody>
      </p:sp>
      <p:sp>
        <p:nvSpPr>
          <p:cNvPr id="353" name="bg object 353"/>
          <p:cNvSpPr/>
          <p:nvPr/>
        </p:nvSpPr>
        <p:spPr>
          <a:xfrm>
            <a:off x="2255828" y="4869021"/>
            <a:ext cx="26554" cy="9525"/>
          </a:xfrm>
          <a:custGeom>
            <a:avLst/>
            <a:gdLst/>
            <a:ahLst/>
            <a:cxnLst/>
            <a:rect l="l" t="t" r="r" b="b"/>
            <a:pathLst>
              <a:path w="29210" h="10795">
                <a:moveTo>
                  <a:pt x="28701" y="0"/>
                </a:moveTo>
                <a:lnTo>
                  <a:pt x="0" y="10426"/>
                </a:lnTo>
              </a:path>
            </a:pathLst>
          </a:custGeom>
          <a:ln w="19050">
            <a:solidFill>
              <a:srgbClr val="00AA58"/>
            </a:solidFill>
          </a:ln>
        </p:spPr>
        <p:txBody>
          <a:bodyPr wrap="square" lIns="0" tIns="0" rIns="0" bIns="0" rtlCol="0"/>
          <a:lstStyle/>
          <a:p>
            <a:endParaRPr/>
          </a:p>
        </p:txBody>
      </p:sp>
      <p:sp>
        <p:nvSpPr>
          <p:cNvPr id="354" name="bg object 354"/>
          <p:cNvSpPr/>
          <p:nvPr/>
        </p:nvSpPr>
        <p:spPr>
          <a:xfrm>
            <a:off x="2281921" y="4867908"/>
            <a:ext cx="26554" cy="1121"/>
          </a:xfrm>
          <a:custGeom>
            <a:avLst/>
            <a:gdLst/>
            <a:ahLst/>
            <a:cxnLst/>
            <a:rect l="l" t="t" r="r" b="b"/>
            <a:pathLst>
              <a:path w="29210" h="1270">
                <a:moveTo>
                  <a:pt x="28701" y="0"/>
                </a:moveTo>
                <a:lnTo>
                  <a:pt x="0" y="1257"/>
                </a:lnTo>
              </a:path>
            </a:pathLst>
          </a:custGeom>
          <a:ln w="19049">
            <a:solidFill>
              <a:srgbClr val="00AA58"/>
            </a:solidFill>
          </a:ln>
        </p:spPr>
        <p:txBody>
          <a:bodyPr wrap="square" lIns="0" tIns="0" rIns="0" bIns="0" rtlCol="0"/>
          <a:lstStyle/>
          <a:p>
            <a:endParaRPr/>
          </a:p>
        </p:txBody>
      </p:sp>
      <p:sp>
        <p:nvSpPr>
          <p:cNvPr id="355" name="bg object 355"/>
          <p:cNvSpPr/>
          <p:nvPr/>
        </p:nvSpPr>
        <p:spPr>
          <a:xfrm>
            <a:off x="2308012" y="4859859"/>
            <a:ext cx="26554" cy="8404"/>
          </a:xfrm>
          <a:custGeom>
            <a:avLst/>
            <a:gdLst/>
            <a:ahLst/>
            <a:cxnLst/>
            <a:rect l="l" t="t" r="r" b="b"/>
            <a:pathLst>
              <a:path w="29210" h="9525">
                <a:moveTo>
                  <a:pt x="28701" y="0"/>
                </a:moveTo>
                <a:lnTo>
                  <a:pt x="0" y="9118"/>
                </a:lnTo>
              </a:path>
            </a:pathLst>
          </a:custGeom>
          <a:ln w="19050">
            <a:solidFill>
              <a:srgbClr val="00AA58"/>
            </a:solidFill>
          </a:ln>
        </p:spPr>
        <p:txBody>
          <a:bodyPr wrap="square" lIns="0" tIns="0" rIns="0" bIns="0" rtlCol="0"/>
          <a:lstStyle/>
          <a:p>
            <a:endParaRPr/>
          </a:p>
        </p:txBody>
      </p:sp>
      <p:sp>
        <p:nvSpPr>
          <p:cNvPr id="356" name="bg object 356"/>
          <p:cNvSpPr/>
          <p:nvPr/>
        </p:nvSpPr>
        <p:spPr>
          <a:xfrm>
            <a:off x="2334105" y="4859852"/>
            <a:ext cx="26554" cy="1121"/>
          </a:xfrm>
          <a:custGeom>
            <a:avLst/>
            <a:gdLst/>
            <a:ahLst/>
            <a:cxnLst/>
            <a:rect l="l" t="t" r="r" b="b"/>
            <a:pathLst>
              <a:path w="29210" h="1270">
                <a:moveTo>
                  <a:pt x="28701" y="685"/>
                </a:moveTo>
                <a:lnTo>
                  <a:pt x="0" y="0"/>
                </a:lnTo>
              </a:path>
            </a:pathLst>
          </a:custGeom>
          <a:ln w="19050">
            <a:solidFill>
              <a:srgbClr val="00AA58"/>
            </a:solidFill>
          </a:ln>
        </p:spPr>
        <p:txBody>
          <a:bodyPr wrap="square" lIns="0" tIns="0" rIns="0" bIns="0" rtlCol="0"/>
          <a:lstStyle/>
          <a:p>
            <a:endParaRPr/>
          </a:p>
        </p:txBody>
      </p:sp>
      <p:sp>
        <p:nvSpPr>
          <p:cNvPr id="357" name="bg object 357"/>
          <p:cNvSpPr/>
          <p:nvPr/>
        </p:nvSpPr>
        <p:spPr>
          <a:xfrm>
            <a:off x="2360198" y="4859815"/>
            <a:ext cx="26554" cy="1121"/>
          </a:xfrm>
          <a:custGeom>
            <a:avLst/>
            <a:gdLst/>
            <a:ahLst/>
            <a:cxnLst/>
            <a:rect l="l" t="t" r="r" b="b"/>
            <a:pathLst>
              <a:path w="29210" h="1270">
                <a:moveTo>
                  <a:pt x="28701" y="0"/>
                </a:moveTo>
                <a:lnTo>
                  <a:pt x="0" y="723"/>
                </a:lnTo>
              </a:path>
            </a:pathLst>
          </a:custGeom>
          <a:ln w="19050">
            <a:solidFill>
              <a:srgbClr val="00AA58"/>
            </a:solidFill>
          </a:ln>
        </p:spPr>
        <p:txBody>
          <a:bodyPr wrap="square" lIns="0" tIns="0" rIns="0" bIns="0" rtlCol="0"/>
          <a:lstStyle/>
          <a:p>
            <a:endParaRPr/>
          </a:p>
        </p:txBody>
      </p:sp>
      <p:sp>
        <p:nvSpPr>
          <p:cNvPr id="358" name="bg object 358"/>
          <p:cNvSpPr/>
          <p:nvPr/>
        </p:nvSpPr>
        <p:spPr>
          <a:xfrm>
            <a:off x="2386289" y="4859816"/>
            <a:ext cx="26554" cy="5603"/>
          </a:xfrm>
          <a:custGeom>
            <a:avLst/>
            <a:gdLst/>
            <a:ahLst/>
            <a:cxnLst/>
            <a:rect l="l" t="t" r="r" b="b"/>
            <a:pathLst>
              <a:path w="29210" h="6350">
                <a:moveTo>
                  <a:pt x="28701" y="6146"/>
                </a:moveTo>
                <a:lnTo>
                  <a:pt x="0" y="0"/>
                </a:lnTo>
              </a:path>
            </a:pathLst>
          </a:custGeom>
          <a:ln w="19050">
            <a:solidFill>
              <a:srgbClr val="00AA58"/>
            </a:solidFill>
          </a:ln>
        </p:spPr>
        <p:txBody>
          <a:bodyPr wrap="square" lIns="0" tIns="0" rIns="0" bIns="0" rtlCol="0"/>
          <a:lstStyle/>
          <a:p>
            <a:endParaRPr/>
          </a:p>
        </p:txBody>
      </p:sp>
      <p:sp>
        <p:nvSpPr>
          <p:cNvPr id="359" name="bg object 359"/>
          <p:cNvSpPr/>
          <p:nvPr/>
        </p:nvSpPr>
        <p:spPr>
          <a:xfrm>
            <a:off x="2412382" y="4854975"/>
            <a:ext cx="26554" cy="10646"/>
          </a:xfrm>
          <a:custGeom>
            <a:avLst/>
            <a:gdLst/>
            <a:ahLst/>
            <a:cxnLst/>
            <a:rect l="l" t="t" r="r" b="b"/>
            <a:pathLst>
              <a:path w="29210" h="12064">
                <a:moveTo>
                  <a:pt x="28701" y="0"/>
                </a:moveTo>
                <a:lnTo>
                  <a:pt x="0" y="11633"/>
                </a:lnTo>
              </a:path>
            </a:pathLst>
          </a:custGeom>
          <a:ln w="19049">
            <a:solidFill>
              <a:srgbClr val="00AA58"/>
            </a:solidFill>
          </a:ln>
        </p:spPr>
        <p:txBody>
          <a:bodyPr wrap="square" lIns="0" tIns="0" rIns="0" bIns="0" rtlCol="0"/>
          <a:lstStyle/>
          <a:p>
            <a:endParaRPr/>
          </a:p>
        </p:txBody>
      </p:sp>
      <p:sp>
        <p:nvSpPr>
          <p:cNvPr id="360" name="bg object 360"/>
          <p:cNvSpPr/>
          <p:nvPr/>
        </p:nvSpPr>
        <p:spPr>
          <a:xfrm>
            <a:off x="2438475" y="4853572"/>
            <a:ext cx="26554" cy="1681"/>
          </a:xfrm>
          <a:custGeom>
            <a:avLst/>
            <a:gdLst/>
            <a:ahLst/>
            <a:cxnLst/>
            <a:rect l="l" t="t" r="r" b="b"/>
            <a:pathLst>
              <a:path w="29210" h="1904">
                <a:moveTo>
                  <a:pt x="28701" y="0"/>
                </a:moveTo>
                <a:lnTo>
                  <a:pt x="0" y="1587"/>
                </a:lnTo>
              </a:path>
            </a:pathLst>
          </a:custGeom>
          <a:ln w="19050">
            <a:solidFill>
              <a:srgbClr val="00AA58"/>
            </a:solidFill>
          </a:ln>
        </p:spPr>
        <p:txBody>
          <a:bodyPr wrap="square" lIns="0" tIns="0" rIns="0" bIns="0" rtlCol="0"/>
          <a:lstStyle/>
          <a:p>
            <a:endParaRPr/>
          </a:p>
        </p:txBody>
      </p:sp>
      <p:sp>
        <p:nvSpPr>
          <p:cNvPr id="361" name="bg object 361"/>
          <p:cNvSpPr/>
          <p:nvPr/>
        </p:nvSpPr>
        <p:spPr>
          <a:xfrm>
            <a:off x="2464568" y="4846602"/>
            <a:ext cx="26554" cy="7284"/>
          </a:xfrm>
          <a:custGeom>
            <a:avLst/>
            <a:gdLst/>
            <a:ahLst/>
            <a:cxnLst/>
            <a:rect l="l" t="t" r="r" b="b"/>
            <a:pathLst>
              <a:path w="29210" h="8254">
                <a:moveTo>
                  <a:pt x="28701" y="0"/>
                </a:moveTo>
                <a:lnTo>
                  <a:pt x="0" y="7899"/>
                </a:lnTo>
              </a:path>
            </a:pathLst>
          </a:custGeom>
          <a:ln w="19050">
            <a:solidFill>
              <a:srgbClr val="00AA58"/>
            </a:solidFill>
          </a:ln>
        </p:spPr>
        <p:txBody>
          <a:bodyPr wrap="square" lIns="0" tIns="0" rIns="0" bIns="0" rtlCol="0"/>
          <a:lstStyle/>
          <a:p>
            <a:endParaRPr/>
          </a:p>
        </p:txBody>
      </p:sp>
      <p:sp>
        <p:nvSpPr>
          <p:cNvPr id="362" name="bg object 362"/>
          <p:cNvSpPr/>
          <p:nvPr/>
        </p:nvSpPr>
        <p:spPr>
          <a:xfrm>
            <a:off x="2490659" y="4845401"/>
            <a:ext cx="26554" cy="1681"/>
          </a:xfrm>
          <a:custGeom>
            <a:avLst/>
            <a:gdLst/>
            <a:ahLst/>
            <a:cxnLst/>
            <a:rect l="l" t="t" r="r" b="b"/>
            <a:pathLst>
              <a:path w="29210" h="1904">
                <a:moveTo>
                  <a:pt x="28701" y="0"/>
                </a:moveTo>
                <a:lnTo>
                  <a:pt x="0" y="1358"/>
                </a:lnTo>
              </a:path>
            </a:pathLst>
          </a:custGeom>
          <a:ln w="19050">
            <a:solidFill>
              <a:srgbClr val="00AA58"/>
            </a:solidFill>
          </a:ln>
        </p:spPr>
        <p:txBody>
          <a:bodyPr wrap="square" lIns="0" tIns="0" rIns="0" bIns="0" rtlCol="0"/>
          <a:lstStyle/>
          <a:p>
            <a:endParaRPr/>
          </a:p>
        </p:txBody>
      </p:sp>
      <p:sp>
        <p:nvSpPr>
          <p:cNvPr id="363" name="bg object 363"/>
          <p:cNvSpPr/>
          <p:nvPr/>
        </p:nvSpPr>
        <p:spPr>
          <a:xfrm>
            <a:off x="2516752" y="4843426"/>
            <a:ext cx="26554" cy="2241"/>
          </a:xfrm>
          <a:custGeom>
            <a:avLst/>
            <a:gdLst/>
            <a:ahLst/>
            <a:cxnLst/>
            <a:rect l="l" t="t" r="r" b="b"/>
            <a:pathLst>
              <a:path w="29210" h="2539">
                <a:moveTo>
                  <a:pt x="28701" y="0"/>
                </a:moveTo>
                <a:lnTo>
                  <a:pt x="0" y="2235"/>
                </a:lnTo>
              </a:path>
            </a:pathLst>
          </a:custGeom>
          <a:ln w="19050">
            <a:solidFill>
              <a:srgbClr val="00AA58"/>
            </a:solidFill>
          </a:ln>
        </p:spPr>
        <p:txBody>
          <a:bodyPr wrap="square" lIns="0" tIns="0" rIns="0" bIns="0" rtlCol="0"/>
          <a:lstStyle/>
          <a:p>
            <a:endParaRPr/>
          </a:p>
        </p:txBody>
      </p:sp>
      <p:sp>
        <p:nvSpPr>
          <p:cNvPr id="364" name="bg object 364"/>
          <p:cNvSpPr/>
          <p:nvPr/>
        </p:nvSpPr>
        <p:spPr>
          <a:xfrm>
            <a:off x="2542845" y="4840003"/>
            <a:ext cx="26554" cy="3922"/>
          </a:xfrm>
          <a:custGeom>
            <a:avLst/>
            <a:gdLst/>
            <a:ahLst/>
            <a:cxnLst/>
            <a:rect l="l" t="t" r="r" b="b"/>
            <a:pathLst>
              <a:path w="29210" h="4445">
                <a:moveTo>
                  <a:pt x="28701" y="0"/>
                </a:moveTo>
                <a:lnTo>
                  <a:pt x="0" y="3886"/>
                </a:lnTo>
              </a:path>
            </a:pathLst>
          </a:custGeom>
          <a:ln w="19050">
            <a:solidFill>
              <a:srgbClr val="00AA58"/>
            </a:solidFill>
          </a:ln>
        </p:spPr>
        <p:txBody>
          <a:bodyPr wrap="square" lIns="0" tIns="0" rIns="0" bIns="0" rtlCol="0"/>
          <a:lstStyle/>
          <a:p>
            <a:endParaRPr/>
          </a:p>
        </p:txBody>
      </p:sp>
      <p:sp>
        <p:nvSpPr>
          <p:cNvPr id="365" name="bg object 365"/>
          <p:cNvSpPr/>
          <p:nvPr/>
        </p:nvSpPr>
        <p:spPr>
          <a:xfrm>
            <a:off x="2568938" y="4840007"/>
            <a:ext cx="26554" cy="8404"/>
          </a:xfrm>
          <a:custGeom>
            <a:avLst/>
            <a:gdLst/>
            <a:ahLst/>
            <a:cxnLst/>
            <a:rect l="l" t="t" r="r" b="b"/>
            <a:pathLst>
              <a:path w="29210" h="9525">
                <a:moveTo>
                  <a:pt x="28701" y="9220"/>
                </a:moveTo>
                <a:lnTo>
                  <a:pt x="0" y="0"/>
                </a:lnTo>
              </a:path>
            </a:pathLst>
          </a:custGeom>
          <a:ln w="19050">
            <a:solidFill>
              <a:srgbClr val="00AA58"/>
            </a:solidFill>
          </a:ln>
        </p:spPr>
        <p:txBody>
          <a:bodyPr wrap="square" lIns="0" tIns="0" rIns="0" bIns="0" rtlCol="0"/>
          <a:lstStyle/>
          <a:p>
            <a:endParaRPr/>
          </a:p>
        </p:txBody>
      </p:sp>
      <p:sp>
        <p:nvSpPr>
          <p:cNvPr id="366" name="bg object 366"/>
          <p:cNvSpPr/>
          <p:nvPr/>
        </p:nvSpPr>
        <p:spPr>
          <a:xfrm>
            <a:off x="2595029" y="4847479"/>
            <a:ext cx="26554" cy="1121"/>
          </a:xfrm>
          <a:custGeom>
            <a:avLst/>
            <a:gdLst/>
            <a:ahLst/>
            <a:cxnLst/>
            <a:rect l="l" t="t" r="r" b="b"/>
            <a:pathLst>
              <a:path w="29210" h="1270">
                <a:moveTo>
                  <a:pt x="28701" y="0"/>
                </a:moveTo>
                <a:lnTo>
                  <a:pt x="0" y="749"/>
                </a:lnTo>
              </a:path>
            </a:pathLst>
          </a:custGeom>
          <a:ln w="19050">
            <a:solidFill>
              <a:srgbClr val="00AA58"/>
            </a:solidFill>
          </a:ln>
        </p:spPr>
        <p:txBody>
          <a:bodyPr wrap="square" lIns="0" tIns="0" rIns="0" bIns="0" rtlCol="0"/>
          <a:lstStyle/>
          <a:p>
            <a:endParaRPr/>
          </a:p>
        </p:txBody>
      </p:sp>
      <p:sp>
        <p:nvSpPr>
          <p:cNvPr id="367" name="bg object 367"/>
          <p:cNvSpPr/>
          <p:nvPr/>
        </p:nvSpPr>
        <p:spPr>
          <a:xfrm>
            <a:off x="2621121" y="4843915"/>
            <a:ext cx="26554" cy="3922"/>
          </a:xfrm>
          <a:custGeom>
            <a:avLst/>
            <a:gdLst/>
            <a:ahLst/>
            <a:cxnLst/>
            <a:rect l="l" t="t" r="r" b="b"/>
            <a:pathLst>
              <a:path w="29210" h="4445">
                <a:moveTo>
                  <a:pt x="28701" y="0"/>
                </a:moveTo>
                <a:lnTo>
                  <a:pt x="0" y="4038"/>
                </a:lnTo>
              </a:path>
            </a:pathLst>
          </a:custGeom>
          <a:ln w="19049">
            <a:solidFill>
              <a:srgbClr val="00AA58"/>
            </a:solidFill>
          </a:ln>
        </p:spPr>
        <p:txBody>
          <a:bodyPr wrap="square" lIns="0" tIns="0" rIns="0" bIns="0" rtlCol="0"/>
          <a:lstStyle/>
          <a:p>
            <a:endParaRPr/>
          </a:p>
        </p:txBody>
      </p:sp>
      <p:sp>
        <p:nvSpPr>
          <p:cNvPr id="368" name="bg object 368"/>
          <p:cNvSpPr/>
          <p:nvPr/>
        </p:nvSpPr>
        <p:spPr>
          <a:xfrm>
            <a:off x="2647214" y="4835270"/>
            <a:ext cx="26554" cy="8965"/>
          </a:xfrm>
          <a:custGeom>
            <a:avLst/>
            <a:gdLst/>
            <a:ahLst/>
            <a:cxnLst/>
            <a:rect l="l" t="t" r="r" b="b"/>
            <a:pathLst>
              <a:path w="29210" h="10160">
                <a:moveTo>
                  <a:pt x="28701" y="0"/>
                </a:moveTo>
                <a:lnTo>
                  <a:pt x="0" y="9791"/>
                </a:lnTo>
              </a:path>
            </a:pathLst>
          </a:custGeom>
          <a:ln w="19050">
            <a:solidFill>
              <a:srgbClr val="00AA58"/>
            </a:solidFill>
          </a:ln>
        </p:spPr>
        <p:txBody>
          <a:bodyPr wrap="square" lIns="0" tIns="0" rIns="0" bIns="0" rtlCol="0"/>
          <a:lstStyle/>
          <a:p>
            <a:endParaRPr/>
          </a:p>
        </p:txBody>
      </p:sp>
      <p:sp>
        <p:nvSpPr>
          <p:cNvPr id="369" name="bg object 369"/>
          <p:cNvSpPr/>
          <p:nvPr/>
        </p:nvSpPr>
        <p:spPr>
          <a:xfrm>
            <a:off x="2673306" y="4826834"/>
            <a:ext cx="26554" cy="8965"/>
          </a:xfrm>
          <a:custGeom>
            <a:avLst/>
            <a:gdLst/>
            <a:ahLst/>
            <a:cxnLst/>
            <a:rect l="l" t="t" r="r" b="b"/>
            <a:pathLst>
              <a:path w="29210" h="10160">
                <a:moveTo>
                  <a:pt x="28701" y="0"/>
                </a:moveTo>
                <a:lnTo>
                  <a:pt x="0" y="9563"/>
                </a:lnTo>
              </a:path>
            </a:pathLst>
          </a:custGeom>
          <a:ln w="19050">
            <a:solidFill>
              <a:srgbClr val="00AA58"/>
            </a:solidFill>
          </a:ln>
        </p:spPr>
        <p:txBody>
          <a:bodyPr wrap="square" lIns="0" tIns="0" rIns="0" bIns="0" rtlCol="0"/>
          <a:lstStyle/>
          <a:p>
            <a:endParaRPr/>
          </a:p>
        </p:txBody>
      </p:sp>
      <p:sp>
        <p:nvSpPr>
          <p:cNvPr id="370" name="bg object 370"/>
          <p:cNvSpPr/>
          <p:nvPr/>
        </p:nvSpPr>
        <p:spPr>
          <a:xfrm>
            <a:off x="2699398" y="4816573"/>
            <a:ext cx="26554" cy="10646"/>
          </a:xfrm>
          <a:custGeom>
            <a:avLst/>
            <a:gdLst/>
            <a:ahLst/>
            <a:cxnLst/>
            <a:rect l="l" t="t" r="r" b="b"/>
            <a:pathLst>
              <a:path w="29210" h="12064">
                <a:moveTo>
                  <a:pt x="28701" y="0"/>
                </a:moveTo>
                <a:lnTo>
                  <a:pt x="0" y="11633"/>
                </a:lnTo>
              </a:path>
            </a:pathLst>
          </a:custGeom>
          <a:ln w="19049">
            <a:solidFill>
              <a:srgbClr val="00AA58"/>
            </a:solidFill>
          </a:ln>
        </p:spPr>
        <p:txBody>
          <a:bodyPr wrap="square" lIns="0" tIns="0" rIns="0" bIns="0" rtlCol="0"/>
          <a:lstStyle/>
          <a:p>
            <a:endParaRPr/>
          </a:p>
        </p:txBody>
      </p:sp>
      <p:sp>
        <p:nvSpPr>
          <p:cNvPr id="371" name="bg object 371"/>
          <p:cNvSpPr/>
          <p:nvPr/>
        </p:nvSpPr>
        <p:spPr>
          <a:xfrm>
            <a:off x="2725491" y="4809267"/>
            <a:ext cx="26554" cy="7844"/>
          </a:xfrm>
          <a:custGeom>
            <a:avLst/>
            <a:gdLst/>
            <a:ahLst/>
            <a:cxnLst/>
            <a:rect l="l" t="t" r="r" b="b"/>
            <a:pathLst>
              <a:path w="29210" h="8889">
                <a:moveTo>
                  <a:pt x="28701" y="0"/>
                </a:moveTo>
                <a:lnTo>
                  <a:pt x="0" y="8280"/>
                </a:lnTo>
              </a:path>
            </a:pathLst>
          </a:custGeom>
          <a:ln w="19050">
            <a:solidFill>
              <a:srgbClr val="00AA58"/>
            </a:solidFill>
          </a:ln>
        </p:spPr>
        <p:txBody>
          <a:bodyPr wrap="square" lIns="0" tIns="0" rIns="0" bIns="0" rtlCol="0"/>
          <a:lstStyle/>
          <a:p>
            <a:endParaRPr/>
          </a:p>
        </p:txBody>
      </p:sp>
      <p:sp>
        <p:nvSpPr>
          <p:cNvPr id="372" name="bg object 372"/>
          <p:cNvSpPr/>
          <p:nvPr/>
        </p:nvSpPr>
        <p:spPr>
          <a:xfrm>
            <a:off x="2751584" y="4805919"/>
            <a:ext cx="26554" cy="3362"/>
          </a:xfrm>
          <a:custGeom>
            <a:avLst/>
            <a:gdLst/>
            <a:ahLst/>
            <a:cxnLst/>
            <a:rect l="l" t="t" r="r" b="b"/>
            <a:pathLst>
              <a:path w="29210" h="3810">
                <a:moveTo>
                  <a:pt x="28701" y="0"/>
                </a:moveTo>
                <a:lnTo>
                  <a:pt x="0" y="3797"/>
                </a:lnTo>
              </a:path>
            </a:pathLst>
          </a:custGeom>
          <a:ln w="19050">
            <a:solidFill>
              <a:srgbClr val="00AA58"/>
            </a:solidFill>
          </a:ln>
        </p:spPr>
        <p:txBody>
          <a:bodyPr wrap="square" lIns="0" tIns="0" rIns="0" bIns="0" rtlCol="0"/>
          <a:lstStyle/>
          <a:p>
            <a:endParaRPr/>
          </a:p>
        </p:txBody>
      </p:sp>
      <p:sp>
        <p:nvSpPr>
          <p:cNvPr id="373" name="bg object 373"/>
          <p:cNvSpPr/>
          <p:nvPr/>
        </p:nvSpPr>
        <p:spPr>
          <a:xfrm>
            <a:off x="2777676" y="4801541"/>
            <a:ext cx="26554" cy="4482"/>
          </a:xfrm>
          <a:custGeom>
            <a:avLst/>
            <a:gdLst/>
            <a:ahLst/>
            <a:cxnLst/>
            <a:rect l="l" t="t" r="r" b="b"/>
            <a:pathLst>
              <a:path w="29210" h="5079">
                <a:moveTo>
                  <a:pt x="28701" y="0"/>
                </a:moveTo>
                <a:lnTo>
                  <a:pt x="0" y="4965"/>
                </a:lnTo>
              </a:path>
            </a:pathLst>
          </a:custGeom>
          <a:ln w="19050">
            <a:solidFill>
              <a:srgbClr val="00AA58"/>
            </a:solidFill>
          </a:ln>
        </p:spPr>
        <p:txBody>
          <a:bodyPr wrap="square" lIns="0" tIns="0" rIns="0" bIns="0" rtlCol="0"/>
          <a:lstStyle/>
          <a:p>
            <a:endParaRPr/>
          </a:p>
        </p:txBody>
      </p:sp>
      <p:sp>
        <p:nvSpPr>
          <p:cNvPr id="374" name="bg object 374"/>
          <p:cNvSpPr/>
          <p:nvPr/>
        </p:nvSpPr>
        <p:spPr>
          <a:xfrm>
            <a:off x="2803768" y="4801541"/>
            <a:ext cx="26554" cy="3922"/>
          </a:xfrm>
          <a:custGeom>
            <a:avLst/>
            <a:gdLst/>
            <a:ahLst/>
            <a:cxnLst/>
            <a:rect l="l" t="t" r="r" b="b"/>
            <a:pathLst>
              <a:path w="29210" h="4445">
                <a:moveTo>
                  <a:pt x="28701" y="3848"/>
                </a:moveTo>
                <a:lnTo>
                  <a:pt x="0" y="0"/>
                </a:lnTo>
              </a:path>
            </a:pathLst>
          </a:custGeom>
          <a:ln w="19050">
            <a:solidFill>
              <a:srgbClr val="00AA58"/>
            </a:solidFill>
          </a:ln>
        </p:spPr>
        <p:txBody>
          <a:bodyPr wrap="square" lIns="0" tIns="0" rIns="0" bIns="0" rtlCol="0"/>
          <a:lstStyle/>
          <a:p>
            <a:endParaRPr/>
          </a:p>
        </p:txBody>
      </p:sp>
      <p:sp>
        <p:nvSpPr>
          <p:cNvPr id="375" name="bg object 375"/>
          <p:cNvSpPr/>
          <p:nvPr/>
        </p:nvSpPr>
        <p:spPr>
          <a:xfrm>
            <a:off x="2829861" y="4801660"/>
            <a:ext cx="26554" cy="3362"/>
          </a:xfrm>
          <a:custGeom>
            <a:avLst/>
            <a:gdLst/>
            <a:ahLst/>
            <a:cxnLst/>
            <a:rect l="l" t="t" r="r" b="b"/>
            <a:pathLst>
              <a:path w="29210" h="3810">
                <a:moveTo>
                  <a:pt x="28701" y="0"/>
                </a:moveTo>
                <a:lnTo>
                  <a:pt x="0" y="3708"/>
                </a:lnTo>
              </a:path>
            </a:pathLst>
          </a:custGeom>
          <a:ln w="19050">
            <a:solidFill>
              <a:srgbClr val="00AA58"/>
            </a:solidFill>
          </a:ln>
        </p:spPr>
        <p:txBody>
          <a:bodyPr wrap="square" lIns="0" tIns="0" rIns="0" bIns="0" rtlCol="0"/>
          <a:lstStyle/>
          <a:p>
            <a:endParaRPr/>
          </a:p>
        </p:txBody>
      </p:sp>
      <p:sp>
        <p:nvSpPr>
          <p:cNvPr id="376" name="bg object 376"/>
          <p:cNvSpPr/>
          <p:nvPr/>
        </p:nvSpPr>
        <p:spPr>
          <a:xfrm>
            <a:off x="2855953" y="4787695"/>
            <a:ext cx="26554" cy="14007"/>
          </a:xfrm>
          <a:custGeom>
            <a:avLst/>
            <a:gdLst/>
            <a:ahLst/>
            <a:cxnLst/>
            <a:rect l="l" t="t" r="r" b="b"/>
            <a:pathLst>
              <a:path w="29210" h="15875">
                <a:moveTo>
                  <a:pt x="28701" y="0"/>
                </a:moveTo>
                <a:lnTo>
                  <a:pt x="0" y="15824"/>
                </a:lnTo>
              </a:path>
            </a:pathLst>
          </a:custGeom>
          <a:ln w="19050">
            <a:solidFill>
              <a:srgbClr val="00AA58"/>
            </a:solidFill>
          </a:ln>
        </p:spPr>
        <p:txBody>
          <a:bodyPr wrap="square" lIns="0" tIns="0" rIns="0" bIns="0" rtlCol="0"/>
          <a:lstStyle/>
          <a:p>
            <a:endParaRPr/>
          </a:p>
        </p:txBody>
      </p:sp>
      <p:sp>
        <p:nvSpPr>
          <p:cNvPr id="377" name="bg object 377"/>
          <p:cNvSpPr/>
          <p:nvPr/>
        </p:nvSpPr>
        <p:spPr>
          <a:xfrm>
            <a:off x="2882046" y="4778143"/>
            <a:ext cx="26554" cy="10085"/>
          </a:xfrm>
          <a:custGeom>
            <a:avLst/>
            <a:gdLst/>
            <a:ahLst/>
            <a:cxnLst/>
            <a:rect l="l" t="t" r="r" b="b"/>
            <a:pathLst>
              <a:path w="29210" h="11429">
                <a:moveTo>
                  <a:pt x="28701" y="0"/>
                </a:moveTo>
                <a:lnTo>
                  <a:pt x="0" y="10820"/>
                </a:lnTo>
              </a:path>
            </a:pathLst>
          </a:custGeom>
          <a:ln w="19050">
            <a:solidFill>
              <a:srgbClr val="00AA58"/>
            </a:solidFill>
          </a:ln>
        </p:spPr>
        <p:txBody>
          <a:bodyPr wrap="square" lIns="0" tIns="0" rIns="0" bIns="0" rtlCol="0"/>
          <a:lstStyle/>
          <a:p>
            <a:endParaRPr/>
          </a:p>
        </p:txBody>
      </p:sp>
      <p:sp>
        <p:nvSpPr>
          <p:cNvPr id="378" name="bg object 378"/>
          <p:cNvSpPr/>
          <p:nvPr/>
        </p:nvSpPr>
        <p:spPr>
          <a:xfrm>
            <a:off x="2908138" y="4778145"/>
            <a:ext cx="26554" cy="6163"/>
          </a:xfrm>
          <a:custGeom>
            <a:avLst/>
            <a:gdLst/>
            <a:ahLst/>
            <a:cxnLst/>
            <a:rect l="l" t="t" r="r" b="b"/>
            <a:pathLst>
              <a:path w="29210" h="6985">
                <a:moveTo>
                  <a:pt x="28701" y="6553"/>
                </a:moveTo>
                <a:lnTo>
                  <a:pt x="0" y="0"/>
                </a:lnTo>
              </a:path>
            </a:pathLst>
          </a:custGeom>
          <a:ln w="19049">
            <a:solidFill>
              <a:srgbClr val="00AA58"/>
            </a:solidFill>
          </a:ln>
        </p:spPr>
        <p:txBody>
          <a:bodyPr wrap="square" lIns="0" tIns="0" rIns="0" bIns="0" rtlCol="0"/>
          <a:lstStyle/>
          <a:p>
            <a:endParaRPr/>
          </a:p>
        </p:txBody>
      </p:sp>
      <p:sp>
        <p:nvSpPr>
          <p:cNvPr id="379" name="bg object 379"/>
          <p:cNvSpPr/>
          <p:nvPr/>
        </p:nvSpPr>
        <p:spPr>
          <a:xfrm>
            <a:off x="2934229" y="4783922"/>
            <a:ext cx="26554" cy="8965"/>
          </a:xfrm>
          <a:custGeom>
            <a:avLst/>
            <a:gdLst/>
            <a:ahLst/>
            <a:cxnLst/>
            <a:rect l="l" t="t" r="r" b="b"/>
            <a:pathLst>
              <a:path w="29210" h="10160">
                <a:moveTo>
                  <a:pt x="28701" y="9537"/>
                </a:moveTo>
                <a:lnTo>
                  <a:pt x="0" y="0"/>
                </a:lnTo>
              </a:path>
            </a:pathLst>
          </a:custGeom>
          <a:ln w="19050">
            <a:solidFill>
              <a:srgbClr val="00AA58"/>
            </a:solidFill>
          </a:ln>
        </p:spPr>
        <p:txBody>
          <a:bodyPr wrap="square" lIns="0" tIns="0" rIns="0" bIns="0" rtlCol="0"/>
          <a:lstStyle/>
          <a:p>
            <a:endParaRPr/>
          </a:p>
        </p:txBody>
      </p:sp>
      <p:sp>
        <p:nvSpPr>
          <p:cNvPr id="380" name="bg object 380"/>
          <p:cNvSpPr/>
          <p:nvPr/>
        </p:nvSpPr>
        <p:spPr>
          <a:xfrm>
            <a:off x="2960322" y="4785797"/>
            <a:ext cx="26554" cy="6724"/>
          </a:xfrm>
          <a:custGeom>
            <a:avLst/>
            <a:gdLst/>
            <a:ahLst/>
            <a:cxnLst/>
            <a:rect l="l" t="t" r="r" b="b"/>
            <a:pathLst>
              <a:path w="29210" h="7620">
                <a:moveTo>
                  <a:pt x="28701" y="0"/>
                </a:moveTo>
                <a:lnTo>
                  <a:pt x="0" y="7416"/>
                </a:lnTo>
              </a:path>
            </a:pathLst>
          </a:custGeom>
          <a:ln w="19050">
            <a:solidFill>
              <a:srgbClr val="00AA58"/>
            </a:solidFill>
          </a:ln>
        </p:spPr>
        <p:txBody>
          <a:bodyPr wrap="square" lIns="0" tIns="0" rIns="0" bIns="0" rtlCol="0"/>
          <a:lstStyle/>
          <a:p>
            <a:endParaRPr/>
          </a:p>
        </p:txBody>
      </p:sp>
      <p:sp>
        <p:nvSpPr>
          <p:cNvPr id="381" name="bg object 381"/>
          <p:cNvSpPr/>
          <p:nvPr/>
        </p:nvSpPr>
        <p:spPr>
          <a:xfrm>
            <a:off x="2986414" y="4773002"/>
            <a:ext cx="26554" cy="12886"/>
          </a:xfrm>
          <a:custGeom>
            <a:avLst/>
            <a:gdLst/>
            <a:ahLst/>
            <a:cxnLst/>
            <a:rect l="l" t="t" r="r" b="b"/>
            <a:pathLst>
              <a:path w="29210" h="14604">
                <a:moveTo>
                  <a:pt x="28701" y="0"/>
                </a:moveTo>
                <a:lnTo>
                  <a:pt x="0" y="14503"/>
                </a:lnTo>
              </a:path>
            </a:pathLst>
          </a:custGeom>
          <a:ln w="19050">
            <a:solidFill>
              <a:srgbClr val="00AA58"/>
            </a:solidFill>
          </a:ln>
        </p:spPr>
        <p:txBody>
          <a:bodyPr wrap="square" lIns="0" tIns="0" rIns="0" bIns="0" rtlCol="0"/>
          <a:lstStyle/>
          <a:p>
            <a:endParaRPr/>
          </a:p>
        </p:txBody>
      </p:sp>
      <p:sp>
        <p:nvSpPr>
          <p:cNvPr id="382" name="bg object 382"/>
          <p:cNvSpPr/>
          <p:nvPr/>
        </p:nvSpPr>
        <p:spPr>
          <a:xfrm>
            <a:off x="3012508" y="4766424"/>
            <a:ext cx="26554" cy="6724"/>
          </a:xfrm>
          <a:custGeom>
            <a:avLst/>
            <a:gdLst/>
            <a:ahLst/>
            <a:cxnLst/>
            <a:rect l="l" t="t" r="r" b="b"/>
            <a:pathLst>
              <a:path w="29210" h="7620">
                <a:moveTo>
                  <a:pt x="28701" y="0"/>
                </a:moveTo>
                <a:lnTo>
                  <a:pt x="0" y="7454"/>
                </a:lnTo>
              </a:path>
            </a:pathLst>
          </a:custGeom>
          <a:ln w="19050">
            <a:solidFill>
              <a:srgbClr val="00AA58"/>
            </a:solidFill>
          </a:ln>
        </p:spPr>
        <p:txBody>
          <a:bodyPr wrap="square" lIns="0" tIns="0" rIns="0" bIns="0" rtlCol="0"/>
          <a:lstStyle/>
          <a:p>
            <a:endParaRPr/>
          </a:p>
        </p:txBody>
      </p:sp>
      <p:sp>
        <p:nvSpPr>
          <p:cNvPr id="383" name="bg object 383"/>
          <p:cNvSpPr/>
          <p:nvPr/>
        </p:nvSpPr>
        <p:spPr>
          <a:xfrm>
            <a:off x="3038600" y="4766428"/>
            <a:ext cx="26554" cy="10646"/>
          </a:xfrm>
          <a:custGeom>
            <a:avLst/>
            <a:gdLst/>
            <a:ahLst/>
            <a:cxnLst/>
            <a:rect l="l" t="t" r="r" b="b"/>
            <a:pathLst>
              <a:path w="29210" h="12064">
                <a:moveTo>
                  <a:pt x="28701" y="12052"/>
                </a:moveTo>
                <a:lnTo>
                  <a:pt x="0" y="0"/>
                </a:lnTo>
              </a:path>
            </a:pathLst>
          </a:custGeom>
          <a:ln w="19050">
            <a:solidFill>
              <a:srgbClr val="00AA58"/>
            </a:solidFill>
          </a:ln>
        </p:spPr>
        <p:txBody>
          <a:bodyPr wrap="square" lIns="0" tIns="0" rIns="0" bIns="0" rtlCol="0"/>
          <a:lstStyle/>
          <a:p>
            <a:endParaRPr/>
          </a:p>
        </p:txBody>
      </p:sp>
      <p:sp>
        <p:nvSpPr>
          <p:cNvPr id="384" name="bg object 384"/>
          <p:cNvSpPr/>
          <p:nvPr/>
        </p:nvSpPr>
        <p:spPr>
          <a:xfrm>
            <a:off x="3064691" y="4777062"/>
            <a:ext cx="26554" cy="2241"/>
          </a:xfrm>
          <a:custGeom>
            <a:avLst/>
            <a:gdLst/>
            <a:ahLst/>
            <a:cxnLst/>
            <a:rect l="l" t="t" r="r" b="b"/>
            <a:pathLst>
              <a:path w="29210" h="2539">
                <a:moveTo>
                  <a:pt x="28701" y="1917"/>
                </a:moveTo>
                <a:lnTo>
                  <a:pt x="0" y="0"/>
                </a:lnTo>
              </a:path>
            </a:pathLst>
          </a:custGeom>
          <a:ln w="19050">
            <a:solidFill>
              <a:srgbClr val="00AA58"/>
            </a:solidFill>
          </a:ln>
        </p:spPr>
        <p:txBody>
          <a:bodyPr wrap="square" lIns="0" tIns="0" rIns="0" bIns="0" rtlCol="0"/>
          <a:lstStyle/>
          <a:p>
            <a:endParaRPr/>
          </a:p>
        </p:txBody>
      </p:sp>
      <p:sp>
        <p:nvSpPr>
          <p:cNvPr id="385" name="bg object 385"/>
          <p:cNvSpPr/>
          <p:nvPr/>
        </p:nvSpPr>
        <p:spPr>
          <a:xfrm>
            <a:off x="3090785" y="4778752"/>
            <a:ext cx="26554" cy="16249"/>
          </a:xfrm>
          <a:custGeom>
            <a:avLst/>
            <a:gdLst/>
            <a:ahLst/>
            <a:cxnLst/>
            <a:rect l="l" t="t" r="r" b="b"/>
            <a:pathLst>
              <a:path w="29210" h="18414">
                <a:moveTo>
                  <a:pt x="28701" y="17983"/>
                </a:moveTo>
                <a:lnTo>
                  <a:pt x="0" y="0"/>
                </a:lnTo>
              </a:path>
            </a:pathLst>
          </a:custGeom>
          <a:ln w="19050">
            <a:solidFill>
              <a:srgbClr val="00AA58"/>
            </a:solidFill>
          </a:ln>
        </p:spPr>
        <p:txBody>
          <a:bodyPr wrap="square" lIns="0" tIns="0" rIns="0" bIns="0" rtlCol="0"/>
          <a:lstStyle/>
          <a:p>
            <a:endParaRPr/>
          </a:p>
        </p:txBody>
      </p:sp>
      <p:sp>
        <p:nvSpPr>
          <p:cNvPr id="386" name="bg object 386"/>
          <p:cNvSpPr/>
          <p:nvPr/>
        </p:nvSpPr>
        <p:spPr>
          <a:xfrm>
            <a:off x="3116878" y="4794617"/>
            <a:ext cx="26554" cy="9525"/>
          </a:xfrm>
          <a:custGeom>
            <a:avLst/>
            <a:gdLst/>
            <a:ahLst/>
            <a:cxnLst/>
            <a:rect l="l" t="t" r="r" b="b"/>
            <a:pathLst>
              <a:path w="29210" h="10795">
                <a:moveTo>
                  <a:pt x="28701" y="10515"/>
                </a:moveTo>
                <a:lnTo>
                  <a:pt x="0" y="0"/>
                </a:lnTo>
              </a:path>
            </a:pathLst>
          </a:custGeom>
          <a:ln w="19050">
            <a:solidFill>
              <a:srgbClr val="00AA58"/>
            </a:solidFill>
          </a:ln>
        </p:spPr>
        <p:txBody>
          <a:bodyPr wrap="square" lIns="0" tIns="0" rIns="0" bIns="0" rtlCol="0"/>
          <a:lstStyle/>
          <a:p>
            <a:endParaRPr/>
          </a:p>
        </p:txBody>
      </p:sp>
      <p:sp>
        <p:nvSpPr>
          <p:cNvPr id="387" name="bg object 387"/>
          <p:cNvSpPr/>
          <p:nvPr/>
        </p:nvSpPr>
        <p:spPr>
          <a:xfrm>
            <a:off x="3142969" y="4803897"/>
            <a:ext cx="26554" cy="1121"/>
          </a:xfrm>
          <a:custGeom>
            <a:avLst/>
            <a:gdLst/>
            <a:ahLst/>
            <a:cxnLst/>
            <a:rect l="l" t="t" r="r" b="b"/>
            <a:pathLst>
              <a:path w="29210" h="1270">
                <a:moveTo>
                  <a:pt x="28701" y="723"/>
                </a:moveTo>
                <a:lnTo>
                  <a:pt x="0" y="0"/>
                </a:lnTo>
              </a:path>
            </a:pathLst>
          </a:custGeom>
          <a:ln w="19050">
            <a:solidFill>
              <a:srgbClr val="00AA58"/>
            </a:solidFill>
          </a:ln>
        </p:spPr>
        <p:txBody>
          <a:bodyPr wrap="square" lIns="0" tIns="0" rIns="0" bIns="0" rtlCol="0"/>
          <a:lstStyle/>
          <a:p>
            <a:endParaRPr/>
          </a:p>
        </p:txBody>
      </p:sp>
      <p:sp>
        <p:nvSpPr>
          <p:cNvPr id="388" name="bg object 388"/>
          <p:cNvSpPr/>
          <p:nvPr/>
        </p:nvSpPr>
        <p:spPr>
          <a:xfrm>
            <a:off x="3169062" y="4791156"/>
            <a:ext cx="26554" cy="13447"/>
          </a:xfrm>
          <a:custGeom>
            <a:avLst/>
            <a:gdLst/>
            <a:ahLst/>
            <a:cxnLst/>
            <a:rect l="l" t="t" r="r" b="b"/>
            <a:pathLst>
              <a:path w="29210" h="15239">
                <a:moveTo>
                  <a:pt x="28701" y="0"/>
                </a:moveTo>
                <a:lnTo>
                  <a:pt x="0" y="15163"/>
                </a:lnTo>
              </a:path>
            </a:pathLst>
          </a:custGeom>
          <a:ln w="19050">
            <a:solidFill>
              <a:srgbClr val="00AA58"/>
            </a:solidFill>
          </a:ln>
        </p:spPr>
        <p:txBody>
          <a:bodyPr wrap="square" lIns="0" tIns="0" rIns="0" bIns="0" rtlCol="0"/>
          <a:lstStyle/>
          <a:p>
            <a:endParaRPr/>
          </a:p>
        </p:txBody>
      </p:sp>
      <p:sp>
        <p:nvSpPr>
          <p:cNvPr id="389" name="bg object 389"/>
          <p:cNvSpPr/>
          <p:nvPr/>
        </p:nvSpPr>
        <p:spPr>
          <a:xfrm>
            <a:off x="3195155" y="4788580"/>
            <a:ext cx="26554" cy="2801"/>
          </a:xfrm>
          <a:custGeom>
            <a:avLst/>
            <a:gdLst/>
            <a:ahLst/>
            <a:cxnLst/>
            <a:rect l="l" t="t" r="r" b="b"/>
            <a:pathLst>
              <a:path w="29210" h="3175">
                <a:moveTo>
                  <a:pt x="28701" y="0"/>
                </a:moveTo>
                <a:lnTo>
                  <a:pt x="0" y="2920"/>
                </a:lnTo>
              </a:path>
            </a:pathLst>
          </a:custGeom>
          <a:ln w="19050">
            <a:solidFill>
              <a:srgbClr val="00AA58"/>
            </a:solidFill>
          </a:ln>
        </p:spPr>
        <p:txBody>
          <a:bodyPr wrap="square" lIns="0" tIns="0" rIns="0" bIns="0" rtlCol="0"/>
          <a:lstStyle/>
          <a:p>
            <a:endParaRPr/>
          </a:p>
        </p:txBody>
      </p:sp>
      <p:sp>
        <p:nvSpPr>
          <p:cNvPr id="390" name="bg object 390"/>
          <p:cNvSpPr/>
          <p:nvPr/>
        </p:nvSpPr>
        <p:spPr>
          <a:xfrm>
            <a:off x="3221248" y="4788584"/>
            <a:ext cx="26554" cy="25773"/>
          </a:xfrm>
          <a:custGeom>
            <a:avLst/>
            <a:gdLst/>
            <a:ahLst/>
            <a:cxnLst/>
            <a:rect l="l" t="t" r="r" b="b"/>
            <a:pathLst>
              <a:path w="29210" h="29210">
                <a:moveTo>
                  <a:pt x="28701" y="28778"/>
                </a:moveTo>
                <a:lnTo>
                  <a:pt x="0" y="0"/>
                </a:lnTo>
              </a:path>
            </a:pathLst>
          </a:custGeom>
          <a:ln w="19050">
            <a:solidFill>
              <a:srgbClr val="00AA58"/>
            </a:solidFill>
          </a:ln>
        </p:spPr>
        <p:txBody>
          <a:bodyPr wrap="square" lIns="0" tIns="0" rIns="0" bIns="0" rtlCol="0"/>
          <a:lstStyle/>
          <a:p>
            <a:endParaRPr/>
          </a:p>
        </p:txBody>
      </p:sp>
      <p:sp>
        <p:nvSpPr>
          <p:cNvPr id="391" name="bg object 391"/>
          <p:cNvSpPr/>
          <p:nvPr/>
        </p:nvSpPr>
        <p:spPr>
          <a:xfrm>
            <a:off x="3247339" y="4813979"/>
            <a:ext cx="26554" cy="2801"/>
          </a:xfrm>
          <a:custGeom>
            <a:avLst/>
            <a:gdLst/>
            <a:ahLst/>
            <a:cxnLst/>
            <a:rect l="l" t="t" r="r" b="b"/>
            <a:pathLst>
              <a:path w="29210" h="3175">
                <a:moveTo>
                  <a:pt x="28701" y="2768"/>
                </a:moveTo>
                <a:lnTo>
                  <a:pt x="0" y="0"/>
                </a:lnTo>
              </a:path>
            </a:pathLst>
          </a:custGeom>
          <a:ln w="19050">
            <a:solidFill>
              <a:srgbClr val="00AA58"/>
            </a:solidFill>
          </a:ln>
        </p:spPr>
        <p:txBody>
          <a:bodyPr wrap="square" lIns="0" tIns="0" rIns="0" bIns="0" rtlCol="0"/>
          <a:lstStyle/>
          <a:p>
            <a:endParaRPr/>
          </a:p>
        </p:txBody>
      </p:sp>
      <p:sp>
        <p:nvSpPr>
          <p:cNvPr id="392" name="bg object 392"/>
          <p:cNvSpPr/>
          <p:nvPr/>
        </p:nvSpPr>
        <p:spPr>
          <a:xfrm>
            <a:off x="3273432" y="4810879"/>
            <a:ext cx="26554" cy="5603"/>
          </a:xfrm>
          <a:custGeom>
            <a:avLst/>
            <a:gdLst/>
            <a:ahLst/>
            <a:cxnLst/>
            <a:rect l="l" t="t" r="r" b="b"/>
            <a:pathLst>
              <a:path w="29210" h="6350">
                <a:moveTo>
                  <a:pt x="28701" y="0"/>
                </a:moveTo>
                <a:lnTo>
                  <a:pt x="0" y="6286"/>
                </a:lnTo>
              </a:path>
            </a:pathLst>
          </a:custGeom>
          <a:ln w="19050">
            <a:solidFill>
              <a:srgbClr val="00AA58"/>
            </a:solidFill>
          </a:ln>
        </p:spPr>
        <p:txBody>
          <a:bodyPr wrap="square" lIns="0" tIns="0" rIns="0" bIns="0" rtlCol="0"/>
          <a:lstStyle/>
          <a:p>
            <a:endParaRPr/>
          </a:p>
        </p:txBody>
      </p:sp>
      <p:sp>
        <p:nvSpPr>
          <p:cNvPr id="393" name="bg object 393"/>
          <p:cNvSpPr/>
          <p:nvPr/>
        </p:nvSpPr>
        <p:spPr>
          <a:xfrm>
            <a:off x="3299525" y="4810877"/>
            <a:ext cx="26554" cy="26894"/>
          </a:xfrm>
          <a:custGeom>
            <a:avLst/>
            <a:gdLst/>
            <a:ahLst/>
            <a:cxnLst/>
            <a:rect l="l" t="t" r="r" b="b"/>
            <a:pathLst>
              <a:path w="29210" h="30479">
                <a:moveTo>
                  <a:pt x="28701" y="30480"/>
                </a:moveTo>
                <a:lnTo>
                  <a:pt x="0" y="0"/>
                </a:lnTo>
              </a:path>
            </a:pathLst>
          </a:custGeom>
          <a:ln w="19050">
            <a:solidFill>
              <a:srgbClr val="00AA58"/>
            </a:solidFill>
          </a:ln>
        </p:spPr>
        <p:txBody>
          <a:bodyPr wrap="square" lIns="0" tIns="0" rIns="0" bIns="0" rtlCol="0"/>
          <a:lstStyle/>
          <a:p>
            <a:endParaRPr/>
          </a:p>
        </p:txBody>
      </p:sp>
      <p:sp>
        <p:nvSpPr>
          <p:cNvPr id="394" name="bg object 394"/>
          <p:cNvSpPr/>
          <p:nvPr/>
        </p:nvSpPr>
        <p:spPr>
          <a:xfrm>
            <a:off x="3325618" y="4837768"/>
            <a:ext cx="26554" cy="46504"/>
          </a:xfrm>
          <a:custGeom>
            <a:avLst/>
            <a:gdLst/>
            <a:ahLst/>
            <a:cxnLst/>
            <a:rect l="l" t="t" r="r" b="b"/>
            <a:pathLst>
              <a:path w="29210" h="52704">
                <a:moveTo>
                  <a:pt x="28701" y="52374"/>
                </a:moveTo>
                <a:lnTo>
                  <a:pt x="0" y="0"/>
                </a:lnTo>
              </a:path>
            </a:pathLst>
          </a:custGeom>
          <a:ln w="19050">
            <a:solidFill>
              <a:srgbClr val="00AA58"/>
            </a:solidFill>
          </a:ln>
        </p:spPr>
        <p:txBody>
          <a:bodyPr wrap="square" lIns="0" tIns="0" rIns="0" bIns="0" rtlCol="0"/>
          <a:lstStyle/>
          <a:p>
            <a:endParaRPr/>
          </a:p>
        </p:txBody>
      </p:sp>
      <p:sp>
        <p:nvSpPr>
          <p:cNvPr id="395" name="bg object 395"/>
          <p:cNvSpPr/>
          <p:nvPr/>
        </p:nvSpPr>
        <p:spPr>
          <a:xfrm>
            <a:off x="3351708" y="4883978"/>
            <a:ext cx="26554" cy="10085"/>
          </a:xfrm>
          <a:custGeom>
            <a:avLst/>
            <a:gdLst/>
            <a:ahLst/>
            <a:cxnLst/>
            <a:rect l="l" t="t" r="r" b="b"/>
            <a:pathLst>
              <a:path w="29210" h="11429">
                <a:moveTo>
                  <a:pt x="28701" y="10934"/>
                </a:moveTo>
                <a:lnTo>
                  <a:pt x="0" y="0"/>
                </a:lnTo>
              </a:path>
            </a:pathLst>
          </a:custGeom>
          <a:ln w="19050">
            <a:solidFill>
              <a:srgbClr val="00AA58"/>
            </a:solidFill>
          </a:ln>
        </p:spPr>
        <p:txBody>
          <a:bodyPr wrap="square" lIns="0" tIns="0" rIns="0" bIns="0" rtlCol="0"/>
          <a:lstStyle/>
          <a:p>
            <a:endParaRPr/>
          </a:p>
        </p:txBody>
      </p:sp>
      <p:sp>
        <p:nvSpPr>
          <p:cNvPr id="396" name="bg object 396"/>
          <p:cNvSpPr/>
          <p:nvPr/>
        </p:nvSpPr>
        <p:spPr>
          <a:xfrm>
            <a:off x="3377801" y="4885210"/>
            <a:ext cx="26554" cy="8965"/>
          </a:xfrm>
          <a:custGeom>
            <a:avLst/>
            <a:gdLst/>
            <a:ahLst/>
            <a:cxnLst/>
            <a:rect l="l" t="t" r="r" b="b"/>
            <a:pathLst>
              <a:path w="29210" h="10160">
                <a:moveTo>
                  <a:pt x="28701" y="0"/>
                </a:moveTo>
                <a:lnTo>
                  <a:pt x="0" y="9537"/>
                </a:lnTo>
              </a:path>
            </a:pathLst>
          </a:custGeom>
          <a:ln w="19050">
            <a:solidFill>
              <a:srgbClr val="00AA58"/>
            </a:solidFill>
          </a:ln>
        </p:spPr>
        <p:txBody>
          <a:bodyPr wrap="square" lIns="0" tIns="0" rIns="0" bIns="0" rtlCol="0"/>
          <a:lstStyle/>
          <a:p>
            <a:endParaRPr/>
          </a:p>
        </p:txBody>
      </p:sp>
      <p:sp>
        <p:nvSpPr>
          <p:cNvPr id="397" name="bg object 397"/>
          <p:cNvSpPr/>
          <p:nvPr/>
        </p:nvSpPr>
        <p:spPr>
          <a:xfrm>
            <a:off x="3403893" y="4885214"/>
            <a:ext cx="26554" cy="21851"/>
          </a:xfrm>
          <a:custGeom>
            <a:avLst/>
            <a:gdLst/>
            <a:ahLst/>
            <a:cxnLst/>
            <a:rect l="l" t="t" r="r" b="b"/>
            <a:pathLst>
              <a:path w="29210" h="24764">
                <a:moveTo>
                  <a:pt x="28701" y="24447"/>
                </a:moveTo>
                <a:lnTo>
                  <a:pt x="0" y="0"/>
                </a:lnTo>
              </a:path>
            </a:pathLst>
          </a:custGeom>
          <a:ln w="19050">
            <a:solidFill>
              <a:srgbClr val="00AA58"/>
            </a:solidFill>
          </a:ln>
        </p:spPr>
        <p:txBody>
          <a:bodyPr wrap="square" lIns="0" tIns="0" rIns="0" bIns="0" rtlCol="0"/>
          <a:lstStyle/>
          <a:p>
            <a:endParaRPr/>
          </a:p>
        </p:txBody>
      </p:sp>
      <p:sp>
        <p:nvSpPr>
          <p:cNvPr id="398" name="bg object 398"/>
          <p:cNvSpPr/>
          <p:nvPr/>
        </p:nvSpPr>
        <p:spPr>
          <a:xfrm>
            <a:off x="3429986" y="4906781"/>
            <a:ext cx="26554" cy="24653"/>
          </a:xfrm>
          <a:custGeom>
            <a:avLst/>
            <a:gdLst/>
            <a:ahLst/>
            <a:cxnLst/>
            <a:rect l="l" t="t" r="r" b="b"/>
            <a:pathLst>
              <a:path w="29210" h="27939">
                <a:moveTo>
                  <a:pt x="28701" y="27330"/>
                </a:moveTo>
                <a:lnTo>
                  <a:pt x="0" y="0"/>
                </a:lnTo>
              </a:path>
            </a:pathLst>
          </a:custGeom>
          <a:ln w="19050">
            <a:solidFill>
              <a:srgbClr val="00AA58"/>
            </a:solidFill>
          </a:ln>
        </p:spPr>
        <p:txBody>
          <a:bodyPr wrap="square" lIns="0" tIns="0" rIns="0" bIns="0" rtlCol="0"/>
          <a:lstStyle/>
          <a:p>
            <a:endParaRPr/>
          </a:p>
        </p:txBody>
      </p:sp>
      <p:sp>
        <p:nvSpPr>
          <p:cNvPr id="399" name="bg object 399"/>
          <p:cNvSpPr/>
          <p:nvPr/>
        </p:nvSpPr>
        <p:spPr>
          <a:xfrm>
            <a:off x="3456078" y="4911741"/>
            <a:ext cx="26554" cy="19610"/>
          </a:xfrm>
          <a:custGeom>
            <a:avLst/>
            <a:gdLst/>
            <a:ahLst/>
            <a:cxnLst/>
            <a:rect l="l" t="t" r="r" b="b"/>
            <a:pathLst>
              <a:path w="29210" h="22225">
                <a:moveTo>
                  <a:pt x="28701" y="0"/>
                </a:moveTo>
                <a:lnTo>
                  <a:pt x="0" y="21717"/>
                </a:lnTo>
              </a:path>
            </a:pathLst>
          </a:custGeom>
          <a:ln w="19050">
            <a:solidFill>
              <a:srgbClr val="00AA58"/>
            </a:solidFill>
          </a:ln>
        </p:spPr>
        <p:txBody>
          <a:bodyPr wrap="square" lIns="0" tIns="0" rIns="0" bIns="0" rtlCol="0"/>
          <a:lstStyle/>
          <a:p>
            <a:endParaRPr/>
          </a:p>
        </p:txBody>
      </p:sp>
      <p:sp>
        <p:nvSpPr>
          <p:cNvPr id="400" name="bg object 400"/>
          <p:cNvSpPr/>
          <p:nvPr/>
        </p:nvSpPr>
        <p:spPr>
          <a:xfrm>
            <a:off x="3482171" y="4890480"/>
            <a:ext cx="26554" cy="21291"/>
          </a:xfrm>
          <a:custGeom>
            <a:avLst/>
            <a:gdLst/>
            <a:ahLst/>
            <a:cxnLst/>
            <a:rect l="l" t="t" r="r" b="b"/>
            <a:pathLst>
              <a:path w="29210" h="24129">
                <a:moveTo>
                  <a:pt x="28701" y="0"/>
                </a:moveTo>
                <a:lnTo>
                  <a:pt x="0" y="24091"/>
                </a:lnTo>
              </a:path>
            </a:pathLst>
          </a:custGeom>
          <a:ln w="19050">
            <a:solidFill>
              <a:srgbClr val="00AA58"/>
            </a:solidFill>
          </a:ln>
        </p:spPr>
        <p:txBody>
          <a:bodyPr wrap="square" lIns="0" tIns="0" rIns="0" bIns="0" rtlCol="0"/>
          <a:lstStyle/>
          <a:p>
            <a:endParaRPr/>
          </a:p>
        </p:txBody>
      </p:sp>
      <p:sp>
        <p:nvSpPr>
          <p:cNvPr id="401" name="bg object 401"/>
          <p:cNvSpPr/>
          <p:nvPr/>
        </p:nvSpPr>
        <p:spPr>
          <a:xfrm>
            <a:off x="3508263" y="4876313"/>
            <a:ext cx="26554" cy="14568"/>
          </a:xfrm>
          <a:custGeom>
            <a:avLst/>
            <a:gdLst/>
            <a:ahLst/>
            <a:cxnLst/>
            <a:rect l="l" t="t" r="r" b="b"/>
            <a:pathLst>
              <a:path w="29210" h="16510">
                <a:moveTo>
                  <a:pt x="28701" y="0"/>
                </a:moveTo>
                <a:lnTo>
                  <a:pt x="0" y="16052"/>
                </a:lnTo>
              </a:path>
            </a:pathLst>
          </a:custGeom>
          <a:ln w="19050">
            <a:solidFill>
              <a:srgbClr val="00AA58"/>
            </a:solidFill>
          </a:ln>
        </p:spPr>
        <p:txBody>
          <a:bodyPr wrap="square" lIns="0" tIns="0" rIns="0" bIns="0" rtlCol="0"/>
          <a:lstStyle/>
          <a:p>
            <a:endParaRPr/>
          </a:p>
        </p:txBody>
      </p:sp>
      <p:sp>
        <p:nvSpPr>
          <p:cNvPr id="402" name="bg object 402"/>
          <p:cNvSpPr/>
          <p:nvPr/>
        </p:nvSpPr>
        <p:spPr>
          <a:xfrm>
            <a:off x="3534356" y="4875067"/>
            <a:ext cx="26554" cy="1681"/>
          </a:xfrm>
          <a:custGeom>
            <a:avLst/>
            <a:gdLst/>
            <a:ahLst/>
            <a:cxnLst/>
            <a:rect l="l" t="t" r="r" b="b"/>
            <a:pathLst>
              <a:path w="29210" h="1904">
                <a:moveTo>
                  <a:pt x="28701" y="0"/>
                </a:moveTo>
                <a:lnTo>
                  <a:pt x="0" y="1409"/>
                </a:lnTo>
              </a:path>
            </a:pathLst>
          </a:custGeom>
          <a:ln w="19050">
            <a:solidFill>
              <a:srgbClr val="00AA58"/>
            </a:solidFill>
          </a:ln>
        </p:spPr>
        <p:txBody>
          <a:bodyPr wrap="square" lIns="0" tIns="0" rIns="0" bIns="0" rtlCol="0"/>
          <a:lstStyle/>
          <a:p>
            <a:endParaRPr/>
          </a:p>
        </p:txBody>
      </p:sp>
      <p:sp>
        <p:nvSpPr>
          <p:cNvPr id="403" name="bg object 403"/>
          <p:cNvSpPr/>
          <p:nvPr/>
        </p:nvSpPr>
        <p:spPr>
          <a:xfrm>
            <a:off x="3560448" y="4854016"/>
            <a:ext cx="26554" cy="21291"/>
          </a:xfrm>
          <a:custGeom>
            <a:avLst/>
            <a:gdLst/>
            <a:ahLst/>
            <a:cxnLst/>
            <a:rect l="l" t="t" r="r" b="b"/>
            <a:pathLst>
              <a:path w="29210" h="24129">
                <a:moveTo>
                  <a:pt x="28701" y="0"/>
                </a:moveTo>
                <a:lnTo>
                  <a:pt x="0" y="23863"/>
                </a:lnTo>
              </a:path>
            </a:pathLst>
          </a:custGeom>
          <a:ln w="19050">
            <a:solidFill>
              <a:srgbClr val="00AA58"/>
            </a:solidFill>
          </a:ln>
        </p:spPr>
        <p:txBody>
          <a:bodyPr wrap="square" lIns="0" tIns="0" rIns="0" bIns="0" rtlCol="0"/>
          <a:lstStyle/>
          <a:p>
            <a:endParaRPr/>
          </a:p>
        </p:txBody>
      </p:sp>
      <p:sp>
        <p:nvSpPr>
          <p:cNvPr id="404" name="bg object 404"/>
          <p:cNvSpPr/>
          <p:nvPr/>
        </p:nvSpPr>
        <p:spPr>
          <a:xfrm>
            <a:off x="3586541" y="4842910"/>
            <a:ext cx="26554" cy="11206"/>
          </a:xfrm>
          <a:custGeom>
            <a:avLst/>
            <a:gdLst/>
            <a:ahLst/>
            <a:cxnLst/>
            <a:rect l="l" t="t" r="r" b="b"/>
            <a:pathLst>
              <a:path w="29210" h="12700">
                <a:moveTo>
                  <a:pt x="28701" y="0"/>
                </a:moveTo>
                <a:lnTo>
                  <a:pt x="0" y="12585"/>
                </a:lnTo>
              </a:path>
            </a:pathLst>
          </a:custGeom>
          <a:ln w="19050">
            <a:solidFill>
              <a:srgbClr val="00AA58"/>
            </a:solidFill>
          </a:ln>
        </p:spPr>
        <p:txBody>
          <a:bodyPr wrap="square" lIns="0" tIns="0" rIns="0" bIns="0" rtlCol="0"/>
          <a:lstStyle/>
          <a:p>
            <a:endParaRPr/>
          </a:p>
        </p:txBody>
      </p:sp>
      <p:sp>
        <p:nvSpPr>
          <p:cNvPr id="405" name="bg object 405"/>
          <p:cNvSpPr/>
          <p:nvPr/>
        </p:nvSpPr>
        <p:spPr>
          <a:xfrm>
            <a:off x="3612634" y="4831081"/>
            <a:ext cx="26554" cy="12326"/>
          </a:xfrm>
          <a:custGeom>
            <a:avLst/>
            <a:gdLst/>
            <a:ahLst/>
            <a:cxnLst/>
            <a:rect l="l" t="t" r="r" b="b"/>
            <a:pathLst>
              <a:path w="29210" h="13970">
                <a:moveTo>
                  <a:pt x="28701" y="0"/>
                </a:moveTo>
                <a:lnTo>
                  <a:pt x="0" y="13411"/>
                </a:lnTo>
              </a:path>
            </a:pathLst>
          </a:custGeom>
          <a:ln w="19050">
            <a:solidFill>
              <a:srgbClr val="00AA58"/>
            </a:solidFill>
          </a:ln>
        </p:spPr>
        <p:txBody>
          <a:bodyPr wrap="square" lIns="0" tIns="0" rIns="0" bIns="0" rtlCol="0"/>
          <a:lstStyle/>
          <a:p>
            <a:endParaRPr/>
          </a:p>
        </p:txBody>
      </p:sp>
      <p:sp>
        <p:nvSpPr>
          <p:cNvPr id="406" name="bg object 406"/>
          <p:cNvSpPr/>
          <p:nvPr/>
        </p:nvSpPr>
        <p:spPr>
          <a:xfrm>
            <a:off x="3638726" y="4831084"/>
            <a:ext cx="26554" cy="5043"/>
          </a:xfrm>
          <a:custGeom>
            <a:avLst/>
            <a:gdLst/>
            <a:ahLst/>
            <a:cxnLst/>
            <a:rect l="l" t="t" r="r" b="b"/>
            <a:pathLst>
              <a:path w="29210" h="5714">
                <a:moveTo>
                  <a:pt x="28701" y="5308"/>
                </a:moveTo>
                <a:lnTo>
                  <a:pt x="0" y="0"/>
                </a:lnTo>
              </a:path>
            </a:pathLst>
          </a:custGeom>
          <a:ln w="19049">
            <a:solidFill>
              <a:srgbClr val="00AA58"/>
            </a:solidFill>
          </a:ln>
        </p:spPr>
        <p:txBody>
          <a:bodyPr wrap="square" lIns="0" tIns="0" rIns="0" bIns="0" rtlCol="0"/>
          <a:lstStyle/>
          <a:p>
            <a:endParaRPr/>
          </a:p>
        </p:txBody>
      </p:sp>
      <p:sp>
        <p:nvSpPr>
          <p:cNvPr id="407" name="bg object 407"/>
          <p:cNvSpPr/>
          <p:nvPr/>
        </p:nvSpPr>
        <p:spPr>
          <a:xfrm>
            <a:off x="3664818" y="4816961"/>
            <a:ext cx="26554" cy="19050"/>
          </a:xfrm>
          <a:custGeom>
            <a:avLst/>
            <a:gdLst/>
            <a:ahLst/>
            <a:cxnLst/>
            <a:rect l="l" t="t" r="r" b="b"/>
            <a:pathLst>
              <a:path w="29210" h="21589">
                <a:moveTo>
                  <a:pt x="28701" y="0"/>
                </a:moveTo>
                <a:lnTo>
                  <a:pt x="0" y="21310"/>
                </a:lnTo>
              </a:path>
            </a:pathLst>
          </a:custGeom>
          <a:ln w="19050">
            <a:solidFill>
              <a:srgbClr val="00AA58"/>
            </a:solidFill>
          </a:ln>
        </p:spPr>
        <p:txBody>
          <a:bodyPr wrap="square" lIns="0" tIns="0" rIns="0" bIns="0" rtlCol="0"/>
          <a:lstStyle/>
          <a:p>
            <a:endParaRPr/>
          </a:p>
        </p:txBody>
      </p:sp>
      <p:sp>
        <p:nvSpPr>
          <p:cNvPr id="408" name="bg object 408"/>
          <p:cNvSpPr/>
          <p:nvPr/>
        </p:nvSpPr>
        <p:spPr>
          <a:xfrm>
            <a:off x="3690911" y="4813350"/>
            <a:ext cx="26554" cy="3922"/>
          </a:xfrm>
          <a:custGeom>
            <a:avLst/>
            <a:gdLst/>
            <a:ahLst/>
            <a:cxnLst/>
            <a:rect l="l" t="t" r="r" b="b"/>
            <a:pathLst>
              <a:path w="29210" h="4445">
                <a:moveTo>
                  <a:pt x="28701" y="0"/>
                </a:moveTo>
                <a:lnTo>
                  <a:pt x="0" y="4089"/>
                </a:lnTo>
              </a:path>
            </a:pathLst>
          </a:custGeom>
          <a:ln w="19050">
            <a:solidFill>
              <a:srgbClr val="00AA58"/>
            </a:solidFill>
          </a:ln>
        </p:spPr>
        <p:txBody>
          <a:bodyPr wrap="square" lIns="0" tIns="0" rIns="0" bIns="0" rtlCol="0"/>
          <a:lstStyle/>
          <a:p>
            <a:endParaRPr/>
          </a:p>
        </p:txBody>
      </p:sp>
      <p:sp>
        <p:nvSpPr>
          <p:cNvPr id="409" name="bg object 409"/>
          <p:cNvSpPr/>
          <p:nvPr/>
        </p:nvSpPr>
        <p:spPr>
          <a:xfrm>
            <a:off x="3717001" y="4813347"/>
            <a:ext cx="26554" cy="8404"/>
          </a:xfrm>
          <a:custGeom>
            <a:avLst/>
            <a:gdLst/>
            <a:ahLst/>
            <a:cxnLst/>
            <a:rect l="l" t="t" r="r" b="b"/>
            <a:pathLst>
              <a:path w="29210" h="9525">
                <a:moveTo>
                  <a:pt x="28701" y="9093"/>
                </a:moveTo>
                <a:lnTo>
                  <a:pt x="0" y="0"/>
                </a:lnTo>
              </a:path>
            </a:pathLst>
          </a:custGeom>
          <a:ln w="19050">
            <a:solidFill>
              <a:srgbClr val="00AA58"/>
            </a:solidFill>
          </a:ln>
        </p:spPr>
        <p:txBody>
          <a:bodyPr wrap="square" lIns="0" tIns="0" rIns="0" bIns="0" rtlCol="0"/>
          <a:lstStyle/>
          <a:p>
            <a:endParaRPr/>
          </a:p>
        </p:txBody>
      </p:sp>
      <p:sp>
        <p:nvSpPr>
          <p:cNvPr id="410" name="bg object 410"/>
          <p:cNvSpPr/>
          <p:nvPr/>
        </p:nvSpPr>
        <p:spPr>
          <a:xfrm>
            <a:off x="3743095" y="4812150"/>
            <a:ext cx="26554" cy="9525"/>
          </a:xfrm>
          <a:custGeom>
            <a:avLst/>
            <a:gdLst/>
            <a:ahLst/>
            <a:cxnLst/>
            <a:rect l="l" t="t" r="r" b="b"/>
            <a:pathLst>
              <a:path w="29210" h="10795">
                <a:moveTo>
                  <a:pt x="28701" y="0"/>
                </a:moveTo>
                <a:lnTo>
                  <a:pt x="0" y="10452"/>
                </a:lnTo>
              </a:path>
            </a:pathLst>
          </a:custGeom>
          <a:ln w="19049">
            <a:solidFill>
              <a:srgbClr val="00AA58"/>
            </a:solidFill>
          </a:ln>
        </p:spPr>
        <p:txBody>
          <a:bodyPr wrap="square" lIns="0" tIns="0" rIns="0" bIns="0" rtlCol="0"/>
          <a:lstStyle/>
          <a:p>
            <a:endParaRPr/>
          </a:p>
        </p:txBody>
      </p:sp>
      <p:sp>
        <p:nvSpPr>
          <p:cNvPr id="411" name="bg object 411"/>
          <p:cNvSpPr/>
          <p:nvPr/>
        </p:nvSpPr>
        <p:spPr>
          <a:xfrm>
            <a:off x="3769188" y="4795011"/>
            <a:ext cx="26554" cy="17369"/>
          </a:xfrm>
          <a:custGeom>
            <a:avLst/>
            <a:gdLst/>
            <a:ahLst/>
            <a:cxnLst/>
            <a:rect l="l" t="t" r="r" b="b"/>
            <a:pathLst>
              <a:path w="29210" h="19685">
                <a:moveTo>
                  <a:pt x="28701" y="0"/>
                </a:moveTo>
                <a:lnTo>
                  <a:pt x="0" y="19418"/>
                </a:lnTo>
              </a:path>
            </a:pathLst>
          </a:custGeom>
          <a:ln w="19050">
            <a:solidFill>
              <a:srgbClr val="00AA58"/>
            </a:solidFill>
          </a:ln>
        </p:spPr>
        <p:txBody>
          <a:bodyPr wrap="square" lIns="0" tIns="0" rIns="0" bIns="0" rtlCol="0"/>
          <a:lstStyle/>
          <a:p>
            <a:endParaRPr/>
          </a:p>
        </p:txBody>
      </p:sp>
      <p:sp>
        <p:nvSpPr>
          <p:cNvPr id="412" name="bg object 412"/>
          <p:cNvSpPr/>
          <p:nvPr/>
        </p:nvSpPr>
        <p:spPr>
          <a:xfrm>
            <a:off x="3795279" y="4788553"/>
            <a:ext cx="26554" cy="6724"/>
          </a:xfrm>
          <a:custGeom>
            <a:avLst/>
            <a:gdLst/>
            <a:ahLst/>
            <a:cxnLst/>
            <a:rect l="l" t="t" r="r" b="b"/>
            <a:pathLst>
              <a:path w="29210" h="7620">
                <a:moveTo>
                  <a:pt x="28701" y="0"/>
                </a:moveTo>
                <a:lnTo>
                  <a:pt x="0" y="7315"/>
                </a:lnTo>
              </a:path>
            </a:pathLst>
          </a:custGeom>
          <a:ln w="19050">
            <a:solidFill>
              <a:srgbClr val="00AA58"/>
            </a:solidFill>
          </a:ln>
        </p:spPr>
        <p:txBody>
          <a:bodyPr wrap="square" lIns="0" tIns="0" rIns="0" bIns="0" rtlCol="0"/>
          <a:lstStyle/>
          <a:p>
            <a:endParaRPr/>
          </a:p>
        </p:txBody>
      </p:sp>
      <p:sp>
        <p:nvSpPr>
          <p:cNvPr id="413" name="bg object 413"/>
          <p:cNvSpPr/>
          <p:nvPr/>
        </p:nvSpPr>
        <p:spPr>
          <a:xfrm>
            <a:off x="3821372" y="4788558"/>
            <a:ext cx="26554" cy="23532"/>
          </a:xfrm>
          <a:custGeom>
            <a:avLst/>
            <a:gdLst/>
            <a:ahLst/>
            <a:cxnLst/>
            <a:rect l="l" t="t" r="r" b="b"/>
            <a:pathLst>
              <a:path w="29210" h="26670">
                <a:moveTo>
                  <a:pt x="28701" y="26466"/>
                </a:moveTo>
                <a:lnTo>
                  <a:pt x="0" y="0"/>
                </a:lnTo>
              </a:path>
            </a:pathLst>
          </a:custGeom>
          <a:ln w="19050">
            <a:solidFill>
              <a:srgbClr val="00AA58"/>
            </a:solidFill>
          </a:ln>
        </p:spPr>
        <p:txBody>
          <a:bodyPr wrap="square" lIns="0" tIns="0" rIns="0" bIns="0" rtlCol="0"/>
          <a:lstStyle/>
          <a:p>
            <a:endParaRPr/>
          </a:p>
        </p:txBody>
      </p:sp>
      <p:sp>
        <p:nvSpPr>
          <p:cNvPr id="414" name="bg object 414"/>
          <p:cNvSpPr/>
          <p:nvPr/>
        </p:nvSpPr>
        <p:spPr>
          <a:xfrm>
            <a:off x="3847465" y="4811912"/>
            <a:ext cx="26554" cy="12886"/>
          </a:xfrm>
          <a:custGeom>
            <a:avLst/>
            <a:gdLst/>
            <a:ahLst/>
            <a:cxnLst/>
            <a:rect l="l" t="t" r="r" b="b"/>
            <a:pathLst>
              <a:path w="29210" h="14604">
                <a:moveTo>
                  <a:pt x="28701" y="14020"/>
                </a:moveTo>
                <a:lnTo>
                  <a:pt x="0" y="0"/>
                </a:lnTo>
              </a:path>
            </a:pathLst>
          </a:custGeom>
          <a:ln w="19049">
            <a:solidFill>
              <a:srgbClr val="00AA58"/>
            </a:solidFill>
          </a:ln>
        </p:spPr>
        <p:txBody>
          <a:bodyPr wrap="square" lIns="0" tIns="0" rIns="0" bIns="0" rtlCol="0"/>
          <a:lstStyle/>
          <a:p>
            <a:endParaRPr/>
          </a:p>
        </p:txBody>
      </p:sp>
      <p:sp>
        <p:nvSpPr>
          <p:cNvPr id="415" name="bg object 415"/>
          <p:cNvSpPr/>
          <p:nvPr/>
        </p:nvSpPr>
        <p:spPr>
          <a:xfrm>
            <a:off x="3873558" y="4803632"/>
            <a:ext cx="26554" cy="20731"/>
          </a:xfrm>
          <a:custGeom>
            <a:avLst/>
            <a:gdLst/>
            <a:ahLst/>
            <a:cxnLst/>
            <a:rect l="l" t="t" r="r" b="b"/>
            <a:pathLst>
              <a:path w="29210" h="23495">
                <a:moveTo>
                  <a:pt x="28701" y="0"/>
                </a:moveTo>
                <a:lnTo>
                  <a:pt x="0" y="23406"/>
                </a:lnTo>
              </a:path>
            </a:pathLst>
          </a:custGeom>
          <a:ln w="19050">
            <a:solidFill>
              <a:srgbClr val="00AA58"/>
            </a:solidFill>
          </a:ln>
        </p:spPr>
        <p:txBody>
          <a:bodyPr wrap="square" lIns="0" tIns="0" rIns="0" bIns="0" rtlCol="0"/>
          <a:lstStyle/>
          <a:p>
            <a:endParaRPr/>
          </a:p>
        </p:txBody>
      </p:sp>
      <p:sp>
        <p:nvSpPr>
          <p:cNvPr id="416" name="bg object 416"/>
          <p:cNvSpPr/>
          <p:nvPr/>
        </p:nvSpPr>
        <p:spPr>
          <a:xfrm>
            <a:off x="3899649" y="4803630"/>
            <a:ext cx="26554" cy="11206"/>
          </a:xfrm>
          <a:custGeom>
            <a:avLst/>
            <a:gdLst/>
            <a:ahLst/>
            <a:cxnLst/>
            <a:rect l="l" t="t" r="r" b="b"/>
            <a:pathLst>
              <a:path w="29210" h="12700">
                <a:moveTo>
                  <a:pt x="28701" y="12357"/>
                </a:moveTo>
                <a:lnTo>
                  <a:pt x="0" y="0"/>
                </a:lnTo>
              </a:path>
            </a:pathLst>
          </a:custGeom>
          <a:ln w="19050">
            <a:solidFill>
              <a:srgbClr val="00AA58"/>
            </a:solidFill>
          </a:ln>
        </p:spPr>
        <p:txBody>
          <a:bodyPr wrap="square" lIns="0" tIns="0" rIns="0" bIns="0" rtlCol="0"/>
          <a:lstStyle/>
          <a:p>
            <a:endParaRPr/>
          </a:p>
        </p:txBody>
      </p:sp>
      <p:sp>
        <p:nvSpPr>
          <p:cNvPr id="417" name="bg object 417"/>
          <p:cNvSpPr/>
          <p:nvPr/>
        </p:nvSpPr>
        <p:spPr>
          <a:xfrm>
            <a:off x="3925742" y="4789754"/>
            <a:ext cx="26554" cy="25213"/>
          </a:xfrm>
          <a:custGeom>
            <a:avLst/>
            <a:gdLst/>
            <a:ahLst/>
            <a:cxnLst/>
            <a:rect l="l" t="t" r="r" b="b"/>
            <a:pathLst>
              <a:path w="29210" h="28575">
                <a:moveTo>
                  <a:pt x="28701" y="0"/>
                </a:moveTo>
                <a:lnTo>
                  <a:pt x="0" y="28079"/>
                </a:lnTo>
              </a:path>
            </a:pathLst>
          </a:custGeom>
          <a:ln w="19049">
            <a:solidFill>
              <a:srgbClr val="00AA58"/>
            </a:solidFill>
          </a:ln>
        </p:spPr>
        <p:txBody>
          <a:bodyPr wrap="square" lIns="0" tIns="0" rIns="0" bIns="0" rtlCol="0"/>
          <a:lstStyle/>
          <a:p>
            <a:endParaRPr/>
          </a:p>
        </p:txBody>
      </p:sp>
      <p:sp>
        <p:nvSpPr>
          <p:cNvPr id="418" name="bg object 418"/>
          <p:cNvSpPr/>
          <p:nvPr/>
        </p:nvSpPr>
        <p:spPr>
          <a:xfrm>
            <a:off x="3951835" y="4777731"/>
            <a:ext cx="26554" cy="12326"/>
          </a:xfrm>
          <a:custGeom>
            <a:avLst/>
            <a:gdLst/>
            <a:ahLst/>
            <a:cxnLst/>
            <a:rect l="l" t="t" r="r" b="b"/>
            <a:pathLst>
              <a:path w="29210" h="13970">
                <a:moveTo>
                  <a:pt x="28701" y="0"/>
                </a:moveTo>
                <a:lnTo>
                  <a:pt x="0" y="13627"/>
                </a:lnTo>
              </a:path>
            </a:pathLst>
          </a:custGeom>
          <a:ln w="19050">
            <a:solidFill>
              <a:srgbClr val="00AA58"/>
            </a:solidFill>
          </a:ln>
        </p:spPr>
        <p:txBody>
          <a:bodyPr wrap="square" lIns="0" tIns="0" rIns="0" bIns="0" rtlCol="0"/>
          <a:lstStyle/>
          <a:p>
            <a:endParaRPr/>
          </a:p>
        </p:txBody>
      </p:sp>
      <p:sp>
        <p:nvSpPr>
          <p:cNvPr id="419" name="bg object 419"/>
          <p:cNvSpPr/>
          <p:nvPr/>
        </p:nvSpPr>
        <p:spPr>
          <a:xfrm>
            <a:off x="3977925" y="4777730"/>
            <a:ext cx="26554" cy="1121"/>
          </a:xfrm>
          <a:custGeom>
            <a:avLst/>
            <a:gdLst/>
            <a:ahLst/>
            <a:cxnLst/>
            <a:rect l="l" t="t" r="r" b="b"/>
            <a:pathLst>
              <a:path w="29210" h="1270">
                <a:moveTo>
                  <a:pt x="28701" y="1054"/>
                </a:moveTo>
                <a:lnTo>
                  <a:pt x="0" y="0"/>
                </a:lnTo>
              </a:path>
            </a:pathLst>
          </a:custGeom>
          <a:ln w="19050">
            <a:solidFill>
              <a:srgbClr val="00AA58"/>
            </a:solidFill>
          </a:ln>
        </p:spPr>
        <p:txBody>
          <a:bodyPr wrap="square" lIns="0" tIns="0" rIns="0" bIns="0" rtlCol="0"/>
          <a:lstStyle/>
          <a:p>
            <a:endParaRPr/>
          </a:p>
        </p:txBody>
      </p:sp>
      <p:sp>
        <p:nvSpPr>
          <p:cNvPr id="420" name="bg object 420"/>
          <p:cNvSpPr/>
          <p:nvPr/>
        </p:nvSpPr>
        <p:spPr>
          <a:xfrm>
            <a:off x="4004018" y="4759635"/>
            <a:ext cx="26554" cy="19050"/>
          </a:xfrm>
          <a:custGeom>
            <a:avLst/>
            <a:gdLst/>
            <a:ahLst/>
            <a:cxnLst/>
            <a:rect l="l" t="t" r="r" b="b"/>
            <a:pathLst>
              <a:path w="29210" h="21589">
                <a:moveTo>
                  <a:pt x="28701" y="0"/>
                </a:moveTo>
                <a:lnTo>
                  <a:pt x="0" y="21564"/>
                </a:lnTo>
              </a:path>
            </a:pathLst>
          </a:custGeom>
          <a:ln w="19050">
            <a:solidFill>
              <a:srgbClr val="00AA58"/>
            </a:solidFill>
          </a:ln>
        </p:spPr>
        <p:txBody>
          <a:bodyPr wrap="square" lIns="0" tIns="0" rIns="0" bIns="0" rtlCol="0"/>
          <a:lstStyle/>
          <a:p>
            <a:endParaRPr/>
          </a:p>
        </p:txBody>
      </p:sp>
      <p:sp>
        <p:nvSpPr>
          <p:cNvPr id="421" name="bg object 421"/>
          <p:cNvSpPr/>
          <p:nvPr/>
        </p:nvSpPr>
        <p:spPr>
          <a:xfrm>
            <a:off x="4030111" y="4751757"/>
            <a:ext cx="26554" cy="8404"/>
          </a:xfrm>
          <a:custGeom>
            <a:avLst/>
            <a:gdLst/>
            <a:ahLst/>
            <a:cxnLst/>
            <a:rect l="l" t="t" r="r" b="b"/>
            <a:pathLst>
              <a:path w="29210" h="9525">
                <a:moveTo>
                  <a:pt x="28701" y="0"/>
                </a:moveTo>
                <a:lnTo>
                  <a:pt x="0" y="8928"/>
                </a:lnTo>
              </a:path>
            </a:pathLst>
          </a:custGeom>
          <a:ln w="19050">
            <a:solidFill>
              <a:srgbClr val="00AA58"/>
            </a:solidFill>
          </a:ln>
        </p:spPr>
        <p:txBody>
          <a:bodyPr wrap="square" lIns="0" tIns="0" rIns="0" bIns="0" rtlCol="0"/>
          <a:lstStyle/>
          <a:p>
            <a:endParaRPr/>
          </a:p>
        </p:txBody>
      </p:sp>
      <p:sp>
        <p:nvSpPr>
          <p:cNvPr id="422" name="bg object 422"/>
          <p:cNvSpPr/>
          <p:nvPr/>
        </p:nvSpPr>
        <p:spPr>
          <a:xfrm>
            <a:off x="4056203" y="4739959"/>
            <a:ext cx="26554" cy="12326"/>
          </a:xfrm>
          <a:custGeom>
            <a:avLst/>
            <a:gdLst/>
            <a:ahLst/>
            <a:cxnLst/>
            <a:rect l="l" t="t" r="r" b="b"/>
            <a:pathLst>
              <a:path w="29210" h="13970">
                <a:moveTo>
                  <a:pt x="28701" y="0"/>
                </a:moveTo>
                <a:lnTo>
                  <a:pt x="0" y="13373"/>
                </a:lnTo>
              </a:path>
            </a:pathLst>
          </a:custGeom>
          <a:ln w="19050">
            <a:solidFill>
              <a:srgbClr val="00AA58"/>
            </a:solidFill>
          </a:ln>
        </p:spPr>
        <p:txBody>
          <a:bodyPr wrap="square" lIns="0" tIns="0" rIns="0" bIns="0" rtlCol="0"/>
          <a:lstStyle/>
          <a:p>
            <a:endParaRPr/>
          </a:p>
        </p:txBody>
      </p:sp>
      <p:sp>
        <p:nvSpPr>
          <p:cNvPr id="423" name="bg object 423"/>
          <p:cNvSpPr/>
          <p:nvPr/>
        </p:nvSpPr>
        <p:spPr>
          <a:xfrm>
            <a:off x="4082296" y="4739726"/>
            <a:ext cx="26554" cy="560"/>
          </a:xfrm>
          <a:custGeom>
            <a:avLst/>
            <a:gdLst/>
            <a:ahLst/>
            <a:cxnLst/>
            <a:rect l="l" t="t" r="r" b="b"/>
            <a:pathLst>
              <a:path w="29210" h="635">
                <a:moveTo>
                  <a:pt x="28701" y="0"/>
                </a:moveTo>
                <a:lnTo>
                  <a:pt x="0" y="266"/>
                </a:lnTo>
              </a:path>
            </a:pathLst>
          </a:custGeom>
          <a:ln w="19049">
            <a:solidFill>
              <a:srgbClr val="00AA58"/>
            </a:solidFill>
          </a:ln>
        </p:spPr>
        <p:txBody>
          <a:bodyPr wrap="square" lIns="0" tIns="0" rIns="0" bIns="0" rtlCol="0"/>
          <a:lstStyle/>
          <a:p>
            <a:endParaRPr/>
          </a:p>
        </p:txBody>
      </p:sp>
      <p:sp>
        <p:nvSpPr>
          <p:cNvPr id="424" name="bg object 424"/>
          <p:cNvSpPr/>
          <p:nvPr/>
        </p:nvSpPr>
        <p:spPr>
          <a:xfrm>
            <a:off x="4108388" y="4727341"/>
            <a:ext cx="26554" cy="12886"/>
          </a:xfrm>
          <a:custGeom>
            <a:avLst/>
            <a:gdLst/>
            <a:ahLst/>
            <a:cxnLst/>
            <a:rect l="l" t="t" r="r" b="b"/>
            <a:pathLst>
              <a:path w="29210" h="14604">
                <a:moveTo>
                  <a:pt x="28701" y="0"/>
                </a:moveTo>
                <a:lnTo>
                  <a:pt x="0" y="14033"/>
                </a:lnTo>
              </a:path>
            </a:pathLst>
          </a:custGeom>
          <a:ln w="19050">
            <a:solidFill>
              <a:srgbClr val="00AA58"/>
            </a:solidFill>
          </a:ln>
        </p:spPr>
        <p:txBody>
          <a:bodyPr wrap="square" lIns="0" tIns="0" rIns="0" bIns="0" rtlCol="0"/>
          <a:lstStyle/>
          <a:p>
            <a:endParaRPr/>
          </a:p>
        </p:txBody>
      </p:sp>
      <p:sp>
        <p:nvSpPr>
          <p:cNvPr id="425" name="bg object 425"/>
          <p:cNvSpPr/>
          <p:nvPr/>
        </p:nvSpPr>
        <p:spPr>
          <a:xfrm>
            <a:off x="4134481" y="4727344"/>
            <a:ext cx="26554" cy="1681"/>
          </a:xfrm>
          <a:custGeom>
            <a:avLst/>
            <a:gdLst/>
            <a:ahLst/>
            <a:cxnLst/>
            <a:rect l="l" t="t" r="r" b="b"/>
            <a:pathLst>
              <a:path w="29210" h="1904">
                <a:moveTo>
                  <a:pt x="28701" y="1904"/>
                </a:moveTo>
                <a:lnTo>
                  <a:pt x="0" y="0"/>
                </a:lnTo>
              </a:path>
            </a:pathLst>
          </a:custGeom>
          <a:ln w="19050">
            <a:solidFill>
              <a:srgbClr val="00AA58"/>
            </a:solidFill>
          </a:ln>
        </p:spPr>
        <p:txBody>
          <a:bodyPr wrap="square" lIns="0" tIns="0" rIns="0" bIns="0" rtlCol="0"/>
          <a:lstStyle/>
          <a:p>
            <a:endParaRPr/>
          </a:p>
        </p:txBody>
      </p:sp>
      <p:sp>
        <p:nvSpPr>
          <p:cNvPr id="426" name="bg object 426"/>
          <p:cNvSpPr/>
          <p:nvPr/>
        </p:nvSpPr>
        <p:spPr>
          <a:xfrm>
            <a:off x="4160574" y="4729029"/>
            <a:ext cx="26554" cy="6724"/>
          </a:xfrm>
          <a:custGeom>
            <a:avLst/>
            <a:gdLst/>
            <a:ahLst/>
            <a:cxnLst/>
            <a:rect l="l" t="t" r="r" b="b"/>
            <a:pathLst>
              <a:path w="29210" h="7620">
                <a:moveTo>
                  <a:pt x="28701" y="7188"/>
                </a:moveTo>
                <a:lnTo>
                  <a:pt x="0" y="0"/>
                </a:lnTo>
              </a:path>
            </a:pathLst>
          </a:custGeom>
          <a:ln w="19050">
            <a:solidFill>
              <a:srgbClr val="00AA58"/>
            </a:solidFill>
          </a:ln>
        </p:spPr>
        <p:txBody>
          <a:bodyPr wrap="square" lIns="0" tIns="0" rIns="0" bIns="0" rtlCol="0"/>
          <a:lstStyle/>
          <a:p>
            <a:endParaRPr/>
          </a:p>
        </p:txBody>
      </p:sp>
      <p:sp>
        <p:nvSpPr>
          <p:cNvPr id="427" name="bg object 427"/>
          <p:cNvSpPr/>
          <p:nvPr/>
        </p:nvSpPr>
        <p:spPr>
          <a:xfrm>
            <a:off x="4186667" y="4735368"/>
            <a:ext cx="26554" cy="4482"/>
          </a:xfrm>
          <a:custGeom>
            <a:avLst/>
            <a:gdLst/>
            <a:ahLst/>
            <a:cxnLst/>
            <a:rect l="l" t="t" r="r" b="b"/>
            <a:pathLst>
              <a:path w="29210" h="5079">
                <a:moveTo>
                  <a:pt x="28701" y="4699"/>
                </a:moveTo>
                <a:lnTo>
                  <a:pt x="0" y="0"/>
                </a:lnTo>
              </a:path>
            </a:pathLst>
          </a:custGeom>
          <a:ln w="19050">
            <a:solidFill>
              <a:srgbClr val="00AA58"/>
            </a:solidFill>
          </a:ln>
        </p:spPr>
        <p:txBody>
          <a:bodyPr wrap="square" lIns="0" tIns="0" rIns="0" bIns="0" rtlCol="0"/>
          <a:lstStyle/>
          <a:p>
            <a:endParaRPr/>
          </a:p>
        </p:txBody>
      </p:sp>
      <p:sp>
        <p:nvSpPr>
          <p:cNvPr id="428" name="bg object 428"/>
          <p:cNvSpPr/>
          <p:nvPr/>
        </p:nvSpPr>
        <p:spPr>
          <a:xfrm>
            <a:off x="4212758" y="4739510"/>
            <a:ext cx="26554" cy="15688"/>
          </a:xfrm>
          <a:custGeom>
            <a:avLst/>
            <a:gdLst/>
            <a:ahLst/>
            <a:cxnLst/>
            <a:rect l="l" t="t" r="r" b="b"/>
            <a:pathLst>
              <a:path w="29210" h="17779">
                <a:moveTo>
                  <a:pt x="28701" y="17703"/>
                </a:moveTo>
                <a:lnTo>
                  <a:pt x="0" y="0"/>
                </a:lnTo>
              </a:path>
            </a:pathLst>
          </a:custGeom>
          <a:ln w="19050">
            <a:solidFill>
              <a:srgbClr val="00AA58"/>
            </a:solidFill>
          </a:ln>
        </p:spPr>
        <p:txBody>
          <a:bodyPr wrap="square" lIns="0" tIns="0" rIns="0" bIns="0" rtlCol="0"/>
          <a:lstStyle/>
          <a:p>
            <a:endParaRPr/>
          </a:p>
        </p:txBody>
      </p:sp>
      <p:sp>
        <p:nvSpPr>
          <p:cNvPr id="429" name="bg object 429"/>
          <p:cNvSpPr/>
          <p:nvPr/>
        </p:nvSpPr>
        <p:spPr>
          <a:xfrm>
            <a:off x="4238851" y="4755132"/>
            <a:ext cx="26554" cy="21291"/>
          </a:xfrm>
          <a:custGeom>
            <a:avLst/>
            <a:gdLst/>
            <a:ahLst/>
            <a:cxnLst/>
            <a:rect l="l" t="t" r="r" b="b"/>
            <a:pathLst>
              <a:path w="29210" h="24129">
                <a:moveTo>
                  <a:pt x="28701" y="23825"/>
                </a:moveTo>
                <a:lnTo>
                  <a:pt x="0" y="0"/>
                </a:lnTo>
              </a:path>
            </a:pathLst>
          </a:custGeom>
          <a:ln w="19049">
            <a:solidFill>
              <a:srgbClr val="00AA58"/>
            </a:solidFill>
          </a:ln>
        </p:spPr>
        <p:txBody>
          <a:bodyPr wrap="square" lIns="0" tIns="0" rIns="0" bIns="0" rtlCol="0"/>
          <a:lstStyle/>
          <a:p>
            <a:endParaRPr/>
          </a:p>
        </p:txBody>
      </p:sp>
      <p:sp>
        <p:nvSpPr>
          <p:cNvPr id="430" name="bg object 430"/>
          <p:cNvSpPr/>
          <p:nvPr/>
        </p:nvSpPr>
        <p:spPr>
          <a:xfrm>
            <a:off x="4264944" y="4743624"/>
            <a:ext cx="26554" cy="33057"/>
          </a:xfrm>
          <a:custGeom>
            <a:avLst/>
            <a:gdLst/>
            <a:ahLst/>
            <a:cxnLst/>
            <a:rect l="l" t="t" r="r" b="b"/>
            <a:pathLst>
              <a:path w="29210" h="37464">
                <a:moveTo>
                  <a:pt x="28701" y="0"/>
                </a:moveTo>
                <a:lnTo>
                  <a:pt x="0" y="36868"/>
                </a:lnTo>
              </a:path>
            </a:pathLst>
          </a:custGeom>
          <a:ln w="19050">
            <a:solidFill>
              <a:srgbClr val="00AA58"/>
            </a:solidFill>
          </a:ln>
        </p:spPr>
        <p:txBody>
          <a:bodyPr wrap="square" lIns="0" tIns="0" rIns="0" bIns="0" rtlCol="0"/>
          <a:lstStyle/>
          <a:p>
            <a:endParaRPr/>
          </a:p>
        </p:txBody>
      </p:sp>
      <p:sp>
        <p:nvSpPr>
          <p:cNvPr id="431" name="bg object 431"/>
          <p:cNvSpPr/>
          <p:nvPr/>
        </p:nvSpPr>
        <p:spPr>
          <a:xfrm>
            <a:off x="4291036" y="4743626"/>
            <a:ext cx="26554" cy="1121"/>
          </a:xfrm>
          <a:custGeom>
            <a:avLst/>
            <a:gdLst/>
            <a:ahLst/>
            <a:cxnLst/>
            <a:rect l="l" t="t" r="r" b="b"/>
            <a:pathLst>
              <a:path w="29210" h="1270">
                <a:moveTo>
                  <a:pt x="28701" y="1003"/>
                </a:moveTo>
                <a:lnTo>
                  <a:pt x="0" y="0"/>
                </a:lnTo>
              </a:path>
            </a:pathLst>
          </a:custGeom>
          <a:ln w="19049">
            <a:solidFill>
              <a:srgbClr val="00AA58"/>
            </a:solidFill>
          </a:ln>
        </p:spPr>
        <p:txBody>
          <a:bodyPr wrap="square" lIns="0" tIns="0" rIns="0" bIns="0" rtlCol="0"/>
          <a:lstStyle/>
          <a:p>
            <a:endParaRPr/>
          </a:p>
        </p:txBody>
      </p:sp>
      <p:sp>
        <p:nvSpPr>
          <p:cNvPr id="432" name="bg object 432"/>
          <p:cNvSpPr/>
          <p:nvPr/>
        </p:nvSpPr>
        <p:spPr>
          <a:xfrm>
            <a:off x="4317127" y="4739119"/>
            <a:ext cx="26554" cy="5603"/>
          </a:xfrm>
          <a:custGeom>
            <a:avLst/>
            <a:gdLst/>
            <a:ahLst/>
            <a:cxnLst/>
            <a:rect l="l" t="t" r="r" b="b"/>
            <a:pathLst>
              <a:path w="29210" h="6350">
                <a:moveTo>
                  <a:pt x="28701" y="0"/>
                </a:moveTo>
                <a:lnTo>
                  <a:pt x="0" y="6108"/>
                </a:lnTo>
              </a:path>
            </a:pathLst>
          </a:custGeom>
          <a:ln w="19050">
            <a:solidFill>
              <a:srgbClr val="00AA58"/>
            </a:solidFill>
          </a:ln>
        </p:spPr>
        <p:txBody>
          <a:bodyPr wrap="square" lIns="0" tIns="0" rIns="0" bIns="0" rtlCol="0"/>
          <a:lstStyle/>
          <a:p>
            <a:endParaRPr/>
          </a:p>
        </p:txBody>
      </p:sp>
      <p:sp>
        <p:nvSpPr>
          <p:cNvPr id="433" name="bg object 433"/>
          <p:cNvSpPr/>
          <p:nvPr/>
        </p:nvSpPr>
        <p:spPr>
          <a:xfrm>
            <a:off x="4343220" y="4722409"/>
            <a:ext cx="26554" cy="16809"/>
          </a:xfrm>
          <a:custGeom>
            <a:avLst/>
            <a:gdLst/>
            <a:ahLst/>
            <a:cxnLst/>
            <a:rect l="l" t="t" r="r" b="b"/>
            <a:pathLst>
              <a:path w="29210" h="19050">
                <a:moveTo>
                  <a:pt x="28701" y="0"/>
                </a:moveTo>
                <a:lnTo>
                  <a:pt x="0" y="18935"/>
                </a:lnTo>
              </a:path>
            </a:pathLst>
          </a:custGeom>
          <a:ln w="19050">
            <a:solidFill>
              <a:srgbClr val="00AA58"/>
            </a:solidFill>
          </a:ln>
        </p:spPr>
        <p:txBody>
          <a:bodyPr wrap="square" lIns="0" tIns="0" rIns="0" bIns="0" rtlCol="0"/>
          <a:lstStyle/>
          <a:p>
            <a:endParaRPr/>
          </a:p>
        </p:txBody>
      </p:sp>
      <p:sp>
        <p:nvSpPr>
          <p:cNvPr id="434" name="bg object 434"/>
          <p:cNvSpPr/>
          <p:nvPr/>
        </p:nvSpPr>
        <p:spPr>
          <a:xfrm>
            <a:off x="4369311" y="4707215"/>
            <a:ext cx="26554" cy="15688"/>
          </a:xfrm>
          <a:custGeom>
            <a:avLst/>
            <a:gdLst/>
            <a:ahLst/>
            <a:cxnLst/>
            <a:rect l="l" t="t" r="r" b="b"/>
            <a:pathLst>
              <a:path w="29210" h="17779">
                <a:moveTo>
                  <a:pt x="28701" y="0"/>
                </a:moveTo>
                <a:lnTo>
                  <a:pt x="0" y="17221"/>
                </a:lnTo>
              </a:path>
            </a:pathLst>
          </a:custGeom>
          <a:ln w="19050">
            <a:solidFill>
              <a:srgbClr val="00AA58"/>
            </a:solidFill>
          </a:ln>
        </p:spPr>
        <p:txBody>
          <a:bodyPr wrap="square" lIns="0" tIns="0" rIns="0" bIns="0" rtlCol="0"/>
          <a:lstStyle/>
          <a:p>
            <a:endParaRPr/>
          </a:p>
        </p:txBody>
      </p:sp>
      <p:sp>
        <p:nvSpPr>
          <p:cNvPr id="435" name="bg object 435"/>
          <p:cNvSpPr/>
          <p:nvPr/>
        </p:nvSpPr>
        <p:spPr>
          <a:xfrm>
            <a:off x="4395405" y="4696121"/>
            <a:ext cx="26554" cy="11206"/>
          </a:xfrm>
          <a:custGeom>
            <a:avLst/>
            <a:gdLst/>
            <a:ahLst/>
            <a:cxnLst/>
            <a:rect l="l" t="t" r="r" b="b"/>
            <a:pathLst>
              <a:path w="29210" h="12700">
                <a:moveTo>
                  <a:pt x="28701" y="0"/>
                </a:moveTo>
                <a:lnTo>
                  <a:pt x="0" y="12572"/>
                </a:lnTo>
              </a:path>
            </a:pathLst>
          </a:custGeom>
          <a:ln w="19050">
            <a:solidFill>
              <a:srgbClr val="00AA58"/>
            </a:solidFill>
          </a:ln>
        </p:spPr>
        <p:txBody>
          <a:bodyPr wrap="square" lIns="0" tIns="0" rIns="0" bIns="0" rtlCol="0"/>
          <a:lstStyle/>
          <a:p>
            <a:endParaRPr/>
          </a:p>
        </p:txBody>
      </p:sp>
      <p:sp>
        <p:nvSpPr>
          <p:cNvPr id="436" name="bg object 436"/>
          <p:cNvSpPr/>
          <p:nvPr/>
        </p:nvSpPr>
        <p:spPr>
          <a:xfrm>
            <a:off x="4421498" y="4696126"/>
            <a:ext cx="26554" cy="560"/>
          </a:xfrm>
          <a:custGeom>
            <a:avLst/>
            <a:gdLst/>
            <a:ahLst/>
            <a:cxnLst/>
            <a:rect l="l" t="t" r="r" b="b"/>
            <a:pathLst>
              <a:path w="29210" h="635">
                <a:moveTo>
                  <a:pt x="28701" y="406"/>
                </a:moveTo>
                <a:lnTo>
                  <a:pt x="0" y="0"/>
                </a:lnTo>
              </a:path>
            </a:pathLst>
          </a:custGeom>
          <a:ln w="19050">
            <a:solidFill>
              <a:srgbClr val="00AA58"/>
            </a:solidFill>
          </a:ln>
        </p:spPr>
        <p:txBody>
          <a:bodyPr wrap="square" lIns="0" tIns="0" rIns="0" bIns="0" rtlCol="0"/>
          <a:lstStyle/>
          <a:p>
            <a:endParaRPr/>
          </a:p>
        </p:txBody>
      </p:sp>
      <p:sp>
        <p:nvSpPr>
          <p:cNvPr id="437" name="bg object 437"/>
          <p:cNvSpPr/>
          <p:nvPr/>
        </p:nvSpPr>
        <p:spPr>
          <a:xfrm>
            <a:off x="4447590" y="4696483"/>
            <a:ext cx="26554" cy="21291"/>
          </a:xfrm>
          <a:custGeom>
            <a:avLst/>
            <a:gdLst/>
            <a:ahLst/>
            <a:cxnLst/>
            <a:rect l="l" t="t" r="r" b="b"/>
            <a:pathLst>
              <a:path w="29210" h="24129">
                <a:moveTo>
                  <a:pt x="28701" y="23812"/>
                </a:moveTo>
                <a:lnTo>
                  <a:pt x="0" y="0"/>
                </a:lnTo>
              </a:path>
            </a:pathLst>
          </a:custGeom>
          <a:ln w="19050">
            <a:solidFill>
              <a:srgbClr val="00AA58"/>
            </a:solidFill>
          </a:ln>
        </p:spPr>
        <p:txBody>
          <a:bodyPr wrap="square" lIns="0" tIns="0" rIns="0" bIns="0" rtlCol="0"/>
          <a:lstStyle/>
          <a:p>
            <a:endParaRPr/>
          </a:p>
        </p:txBody>
      </p:sp>
      <p:sp>
        <p:nvSpPr>
          <p:cNvPr id="438" name="bg object 438"/>
          <p:cNvSpPr/>
          <p:nvPr/>
        </p:nvSpPr>
        <p:spPr>
          <a:xfrm>
            <a:off x="4473682" y="4702810"/>
            <a:ext cx="26554" cy="15128"/>
          </a:xfrm>
          <a:custGeom>
            <a:avLst/>
            <a:gdLst/>
            <a:ahLst/>
            <a:cxnLst/>
            <a:rect l="l" t="t" r="r" b="b"/>
            <a:pathLst>
              <a:path w="29210" h="17145">
                <a:moveTo>
                  <a:pt x="28701" y="0"/>
                </a:moveTo>
                <a:lnTo>
                  <a:pt x="0" y="16636"/>
                </a:lnTo>
              </a:path>
            </a:pathLst>
          </a:custGeom>
          <a:ln w="19050">
            <a:solidFill>
              <a:srgbClr val="00AA58"/>
            </a:solidFill>
          </a:ln>
        </p:spPr>
        <p:txBody>
          <a:bodyPr wrap="square" lIns="0" tIns="0" rIns="0" bIns="0" rtlCol="0"/>
          <a:lstStyle/>
          <a:p>
            <a:endParaRPr/>
          </a:p>
        </p:txBody>
      </p:sp>
      <p:sp>
        <p:nvSpPr>
          <p:cNvPr id="439" name="bg object 439"/>
          <p:cNvSpPr/>
          <p:nvPr/>
        </p:nvSpPr>
        <p:spPr>
          <a:xfrm>
            <a:off x="4499775" y="4695117"/>
            <a:ext cx="26554" cy="7844"/>
          </a:xfrm>
          <a:custGeom>
            <a:avLst/>
            <a:gdLst/>
            <a:ahLst/>
            <a:cxnLst/>
            <a:rect l="l" t="t" r="r" b="b"/>
            <a:pathLst>
              <a:path w="29210" h="8889">
                <a:moveTo>
                  <a:pt x="28701" y="0"/>
                </a:moveTo>
                <a:lnTo>
                  <a:pt x="0" y="8724"/>
                </a:lnTo>
              </a:path>
            </a:pathLst>
          </a:custGeom>
          <a:ln w="19049">
            <a:solidFill>
              <a:srgbClr val="00AA58"/>
            </a:solidFill>
          </a:ln>
        </p:spPr>
        <p:txBody>
          <a:bodyPr wrap="square" lIns="0" tIns="0" rIns="0" bIns="0" rtlCol="0"/>
          <a:lstStyle/>
          <a:p>
            <a:endParaRPr/>
          </a:p>
        </p:txBody>
      </p:sp>
      <p:sp>
        <p:nvSpPr>
          <p:cNvPr id="440" name="bg object 440"/>
          <p:cNvSpPr/>
          <p:nvPr/>
        </p:nvSpPr>
        <p:spPr>
          <a:xfrm>
            <a:off x="4525868" y="4686562"/>
            <a:ext cx="26554" cy="8965"/>
          </a:xfrm>
          <a:custGeom>
            <a:avLst/>
            <a:gdLst/>
            <a:ahLst/>
            <a:cxnLst/>
            <a:rect l="l" t="t" r="r" b="b"/>
            <a:pathLst>
              <a:path w="29210" h="10160">
                <a:moveTo>
                  <a:pt x="28701" y="0"/>
                </a:moveTo>
                <a:lnTo>
                  <a:pt x="0" y="9690"/>
                </a:lnTo>
              </a:path>
            </a:pathLst>
          </a:custGeom>
          <a:ln w="19050">
            <a:solidFill>
              <a:srgbClr val="00AA58"/>
            </a:solidFill>
          </a:ln>
        </p:spPr>
        <p:txBody>
          <a:bodyPr wrap="square" lIns="0" tIns="0" rIns="0" bIns="0" rtlCol="0"/>
          <a:lstStyle/>
          <a:p>
            <a:endParaRPr/>
          </a:p>
        </p:txBody>
      </p:sp>
      <p:sp>
        <p:nvSpPr>
          <p:cNvPr id="441" name="bg object 441"/>
          <p:cNvSpPr/>
          <p:nvPr/>
        </p:nvSpPr>
        <p:spPr>
          <a:xfrm>
            <a:off x="4551959" y="4676409"/>
            <a:ext cx="26554" cy="10646"/>
          </a:xfrm>
          <a:custGeom>
            <a:avLst/>
            <a:gdLst/>
            <a:ahLst/>
            <a:cxnLst/>
            <a:rect l="l" t="t" r="r" b="b"/>
            <a:pathLst>
              <a:path w="29210" h="12064">
                <a:moveTo>
                  <a:pt x="28701" y="0"/>
                </a:moveTo>
                <a:lnTo>
                  <a:pt x="0" y="11506"/>
                </a:lnTo>
              </a:path>
            </a:pathLst>
          </a:custGeom>
          <a:ln w="19050">
            <a:solidFill>
              <a:srgbClr val="00AA58"/>
            </a:solidFill>
          </a:ln>
        </p:spPr>
        <p:txBody>
          <a:bodyPr wrap="square" lIns="0" tIns="0" rIns="0" bIns="0" rtlCol="0"/>
          <a:lstStyle/>
          <a:p>
            <a:endParaRPr/>
          </a:p>
        </p:txBody>
      </p:sp>
      <p:sp>
        <p:nvSpPr>
          <p:cNvPr id="442" name="bg object 442"/>
          <p:cNvSpPr/>
          <p:nvPr/>
        </p:nvSpPr>
        <p:spPr>
          <a:xfrm>
            <a:off x="4578050" y="4676409"/>
            <a:ext cx="26554" cy="7284"/>
          </a:xfrm>
          <a:custGeom>
            <a:avLst/>
            <a:gdLst/>
            <a:ahLst/>
            <a:cxnLst/>
            <a:rect l="l" t="t" r="r" b="b"/>
            <a:pathLst>
              <a:path w="29210" h="8254">
                <a:moveTo>
                  <a:pt x="28701" y="7797"/>
                </a:moveTo>
                <a:lnTo>
                  <a:pt x="0" y="0"/>
                </a:lnTo>
              </a:path>
            </a:pathLst>
          </a:custGeom>
          <a:ln w="19049">
            <a:solidFill>
              <a:srgbClr val="00AA58"/>
            </a:solidFill>
          </a:ln>
        </p:spPr>
        <p:txBody>
          <a:bodyPr wrap="square" lIns="0" tIns="0" rIns="0" bIns="0" rtlCol="0"/>
          <a:lstStyle/>
          <a:p>
            <a:endParaRPr/>
          </a:p>
        </p:txBody>
      </p:sp>
      <p:sp>
        <p:nvSpPr>
          <p:cNvPr id="443" name="bg object 443"/>
          <p:cNvSpPr/>
          <p:nvPr/>
        </p:nvSpPr>
        <p:spPr>
          <a:xfrm>
            <a:off x="4604145" y="4680755"/>
            <a:ext cx="26554" cy="2801"/>
          </a:xfrm>
          <a:custGeom>
            <a:avLst/>
            <a:gdLst/>
            <a:ahLst/>
            <a:cxnLst/>
            <a:rect l="l" t="t" r="r" b="b"/>
            <a:pathLst>
              <a:path w="29210" h="3175">
                <a:moveTo>
                  <a:pt x="28701" y="0"/>
                </a:moveTo>
                <a:lnTo>
                  <a:pt x="0" y="2870"/>
                </a:lnTo>
              </a:path>
            </a:pathLst>
          </a:custGeom>
          <a:ln w="19050">
            <a:solidFill>
              <a:srgbClr val="00AA58"/>
            </a:solidFill>
          </a:ln>
        </p:spPr>
        <p:txBody>
          <a:bodyPr wrap="square" lIns="0" tIns="0" rIns="0" bIns="0" rtlCol="0"/>
          <a:lstStyle/>
          <a:p>
            <a:endParaRPr/>
          </a:p>
        </p:txBody>
      </p:sp>
      <p:sp>
        <p:nvSpPr>
          <p:cNvPr id="444" name="bg object 444"/>
          <p:cNvSpPr/>
          <p:nvPr/>
        </p:nvSpPr>
        <p:spPr>
          <a:xfrm>
            <a:off x="4630238" y="4677490"/>
            <a:ext cx="26554" cy="3362"/>
          </a:xfrm>
          <a:custGeom>
            <a:avLst/>
            <a:gdLst/>
            <a:ahLst/>
            <a:cxnLst/>
            <a:rect l="l" t="t" r="r" b="b"/>
            <a:pathLst>
              <a:path w="29210" h="3810">
                <a:moveTo>
                  <a:pt x="28701" y="0"/>
                </a:moveTo>
                <a:lnTo>
                  <a:pt x="0" y="3695"/>
                </a:lnTo>
              </a:path>
            </a:pathLst>
          </a:custGeom>
          <a:ln w="19050">
            <a:solidFill>
              <a:srgbClr val="00AA58"/>
            </a:solidFill>
          </a:ln>
        </p:spPr>
        <p:txBody>
          <a:bodyPr wrap="square" lIns="0" tIns="0" rIns="0" bIns="0" rtlCol="0"/>
          <a:lstStyle/>
          <a:p>
            <a:endParaRPr/>
          </a:p>
        </p:txBody>
      </p:sp>
      <p:sp>
        <p:nvSpPr>
          <p:cNvPr id="445" name="bg object 445"/>
          <p:cNvSpPr/>
          <p:nvPr/>
        </p:nvSpPr>
        <p:spPr>
          <a:xfrm>
            <a:off x="4656328" y="4659368"/>
            <a:ext cx="26554" cy="18490"/>
          </a:xfrm>
          <a:custGeom>
            <a:avLst/>
            <a:gdLst/>
            <a:ahLst/>
            <a:cxnLst/>
            <a:rect l="l" t="t" r="r" b="b"/>
            <a:pathLst>
              <a:path w="29210" h="20954">
                <a:moveTo>
                  <a:pt x="28701" y="0"/>
                </a:moveTo>
                <a:lnTo>
                  <a:pt x="0" y="20535"/>
                </a:lnTo>
              </a:path>
            </a:pathLst>
          </a:custGeom>
          <a:ln w="19050">
            <a:solidFill>
              <a:srgbClr val="00AA58"/>
            </a:solidFill>
          </a:ln>
        </p:spPr>
        <p:txBody>
          <a:bodyPr wrap="square" lIns="0" tIns="0" rIns="0" bIns="0" rtlCol="0"/>
          <a:lstStyle/>
          <a:p>
            <a:endParaRPr/>
          </a:p>
        </p:txBody>
      </p:sp>
      <p:sp>
        <p:nvSpPr>
          <p:cNvPr id="446" name="bg object 446"/>
          <p:cNvSpPr/>
          <p:nvPr/>
        </p:nvSpPr>
        <p:spPr>
          <a:xfrm>
            <a:off x="4682422" y="4652970"/>
            <a:ext cx="26554" cy="6724"/>
          </a:xfrm>
          <a:custGeom>
            <a:avLst/>
            <a:gdLst/>
            <a:ahLst/>
            <a:cxnLst/>
            <a:rect l="l" t="t" r="r" b="b"/>
            <a:pathLst>
              <a:path w="29210" h="7620">
                <a:moveTo>
                  <a:pt x="28701" y="0"/>
                </a:moveTo>
                <a:lnTo>
                  <a:pt x="0" y="7251"/>
                </a:lnTo>
              </a:path>
            </a:pathLst>
          </a:custGeom>
          <a:ln w="19050">
            <a:solidFill>
              <a:srgbClr val="00AA58"/>
            </a:solidFill>
          </a:ln>
        </p:spPr>
        <p:txBody>
          <a:bodyPr wrap="square" lIns="0" tIns="0" rIns="0" bIns="0" rtlCol="0"/>
          <a:lstStyle/>
          <a:p>
            <a:endParaRPr/>
          </a:p>
        </p:txBody>
      </p:sp>
      <p:sp>
        <p:nvSpPr>
          <p:cNvPr id="447" name="bg object 447"/>
          <p:cNvSpPr/>
          <p:nvPr/>
        </p:nvSpPr>
        <p:spPr>
          <a:xfrm>
            <a:off x="4708513" y="4637722"/>
            <a:ext cx="26554" cy="15688"/>
          </a:xfrm>
          <a:custGeom>
            <a:avLst/>
            <a:gdLst/>
            <a:ahLst/>
            <a:cxnLst/>
            <a:rect l="l" t="t" r="r" b="b"/>
            <a:pathLst>
              <a:path w="29210" h="17779">
                <a:moveTo>
                  <a:pt x="28701" y="0"/>
                </a:moveTo>
                <a:lnTo>
                  <a:pt x="0" y="17284"/>
                </a:lnTo>
              </a:path>
            </a:pathLst>
          </a:custGeom>
          <a:ln w="19050">
            <a:solidFill>
              <a:srgbClr val="00AA58"/>
            </a:solidFill>
          </a:ln>
        </p:spPr>
        <p:txBody>
          <a:bodyPr wrap="square" lIns="0" tIns="0" rIns="0" bIns="0" rtlCol="0"/>
          <a:lstStyle/>
          <a:p>
            <a:endParaRPr/>
          </a:p>
        </p:txBody>
      </p:sp>
      <p:sp>
        <p:nvSpPr>
          <p:cNvPr id="448" name="bg object 448"/>
          <p:cNvSpPr/>
          <p:nvPr/>
        </p:nvSpPr>
        <p:spPr>
          <a:xfrm>
            <a:off x="4734607" y="4627628"/>
            <a:ext cx="26554" cy="10646"/>
          </a:xfrm>
          <a:custGeom>
            <a:avLst/>
            <a:gdLst/>
            <a:ahLst/>
            <a:cxnLst/>
            <a:rect l="l" t="t" r="r" b="b"/>
            <a:pathLst>
              <a:path w="29210" h="12064">
                <a:moveTo>
                  <a:pt x="28701" y="0"/>
                </a:moveTo>
                <a:lnTo>
                  <a:pt x="0" y="11442"/>
                </a:lnTo>
              </a:path>
            </a:pathLst>
          </a:custGeom>
          <a:ln w="19050">
            <a:solidFill>
              <a:srgbClr val="00AA58"/>
            </a:solidFill>
          </a:ln>
        </p:spPr>
        <p:txBody>
          <a:bodyPr wrap="square" lIns="0" tIns="0" rIns="0" bIns="0" rtlCol="0"/>
          <a:lstStyle/>
          <a:p>
            <a:endParaRPr/>
          </a:p>
        </p:txBody>
      </p:sp>
      <p:sp>
        <p:nvSpPr>
          <p:cNvPr id="449" name="bg object 449"/>
          <p:cNvSpPr/>
          <p:nvPr/>
        </p:nvSpPr>
        <p:spPr>
          <a:xfrm>
            <a:off x="4760698" y="4621336"/>
            <a:ext cx="26554" cy="6724"/>
          </a:xfrm>
          <a:custGeom>
            <a:avLst/>
            <a:gdLst/>
            <a:ahLst/>
            <a:cxnLst/>
            <a:rect l="l" t="t" r="r" b="b"/>
            <a:pathLst>
              <a:path w="29210" h="7620">
                <a:moveTo>
                  <a:pt x="28701" y="0"/>
                </a:moveTo>
                <a:lnTo>
                  <a:pt x="0" y="7124"/>
                </a:lnTo>
              </a:path>
            </a:pathLst>
          </a:custGeom>
          <a:ln w="19050">
            <a:solidFill>
              <a:srgbClr val="00AA58"/>
            </a:solidFill>
          </a:ln>
        </p:spPr>
        <p:txBody>
          <a:bodyPr wrap="square" lIns="0" tIns="0" rIns="0" bIns="0" rtlCol="0"/>
          <a:lstStyle/>
          <a:p>
            <a:endParaRPr/>
          </a:p>
        </p:txBody>
      </p:sp>
      <p:sp>
        <p:nvSpPr>
          <p:cNvPr id="450" name="bg object 450"/>
          <p:cNvSpPr/>
          <p:nvPr/>
        </p:nvSpPr>
        <p:spPr>
          <a:xfrm>
            <a:off x="4786791" y="4621330"/>
            <a:ext cx="26554" cy="8965"/>
          </a:xfrm>
          <a:custGeom>
            <a:avLst/>
            <a:gdLst/>
            <a:ahLst/>
            <a:cxnLst/>
            <a:rect l="l" t="t" r="r" b="b"/>
            <a:pathLst>
              <a:path w="29210" h="10160">
                <a:moveTo>
                  <a:pt x="28701" y="10160"/>
                </a:moveTo>
                <a:lnTo>
                  <a:pt x="0" y="0"/>
                </a:lnTo>
              </a:path>
            </a:pathLst>
          </a:custGeom>
          <a:ln w="19050">
            <a:solidFill>
              <a:srgbClr val="00AA58"/>
            </a:solidFill>
          </a:ln>
        </p:spPr>
        <p:txBody>
          <a:bodyPr wrap="square" lIns="0" tIns="0" rIns="0" bIns="0" rtlCol="0"/>
          <a:lstStyle/>
          <a:p>
            <a:endParaRPr/>
          </a:p>
        </p:txBody>
      </p:sp>
      <p:sp>
        <p:nvSpPr>
          <p:cNvPr id="451" name="bg object 451"/>
          <p:cNvSpPr/>
          <p:nvPr/>
        </p:nvSpPr>
        <p:spPr>
          <a:xfrm>
            <a:off x="4812884" y="4608171"/>
            <a:ext cx="26554" cy="22412"/>
          </a:xfrm>
          <a:custGeom>
            <a:avLst/>
            <a:gdLst/>
            <a:ahLst/>
            <a:cxnLst/>
            <a:rect l="l" t="t" r="r" b="b"/>
            <a:pathLst>
              <a:path w="29210" h="25400">
                <a:moveTo>
                  <a:pt x="28701" y="0"/>
                </a:moveTo>
                <a:lnTo>
                  <a:pt x="0" y="25069"/>
                </a:lnTo>
              </a:path>
            </a:pathLst>
          </a:custGeom>
          <a:ln w="19050">
            <a:solidFill>
              <a:srgbClr val="00AA58"/>
            </a:solidFill>
          </a:ln>
        </p:spPr>
        <p:txBody>
          <a:bodyPr wrap="square" lIns="0" tIns="0" rIns="0" bIns="0" rtlCol="0"/>
          <a:lstStyle/>
          <a:p>
            <a:endParaRPr/>
          </a:p>
        </p:txBody>
      </p:sp>
      <p:sp>
        <p:nvSpPr>
          <p:cNvPr id="452" name="bg object 452"/>
          <p:cNvSpPr/>
          <p:nvPr/>
        </p:nvSpPr>
        <p:spPr>
          <a:xfrm>
            <a:off x="4838977" y="4608171"/>
            <a:ext cx="26554" cy="14568"/>
          </a:xfrm>
          <a:custGeom>
            <a:avLst/>
            <a:gdLst/>
            <a:ahLst/>
            <a:cxnLst/>
            <a:rect l="l" t="t" r="r" b="b"/>
            <a:pathLst>
              <a:path w="29210" h="16510">
                <a:moveTo>
                  <a:pt x="28701" y="15963"/>
                </a:moveTo>
                <a:lnTo>
                  <a:pt x="0" y="0"/>
                </a:lnTo>
              </a:path>
            </a:pathLst>
          </a:custGeom>
          <a:ln w="19050">
            <a:solidFill>
              <a:srgbClr val="00AA58"/>
            </a:solidFill>
          </a:ln>
        </p:spPr>
        <p:txBody>
          <a:bodyPr wrap="square" lIns="0" tIns="0" rIns="0" bIns="0" rtlCol="0"/>
          <a:lstStyle/>
          <a:p>
            <a:endParaRPr/>
          </a:p>
        </p:txBody>
      </p:sp>
      <p:sp>
        <p:nvSpPr>
          <p:cNvPr id="453" name="bg object 453"/>
          <p:cNvSpPr/>
          <p:nvPr/>
        </p:nvSpPr>
        <p:spPr>
          <a:xfrm>
            <a:off x="4865068" y="4606645"/>
            <a:ext cx="26554" cy="15688"/>
          </a:xfrm>
          <a:custGeom>
            <a:avLst/>
            <a:gdLst/>
            <a:ahLst/>
            <a:cxnLst/>
            <a:rect l="l" t="t" r="r" b="b"/>
            <a:pathLst>
              <a:path w="29210" h="17779">
                <a:moveTo>
                  <a:pt x="28701" y="0"/>
                </a:moveTo>
                <a:lnTo>
                  <a:pt x="0" y="17691"/>
                </a:lnTo>
              </a:path>
            </a:pathLst>
          </a:custGeom>
          <a:ln w="19050">
            <a:solidFill>
              <a:srgbClr val="00AA58"/>
            </a:solidFill>
          </a:ln>
        </p:spPr>
        <p:txBody>
          <a:bodyPr wrap="square" lIns="0" tIns="0" rIns="0" bIns="0" rtlCol="0"/>
          <a:lstStyle/>
          <a:p>
            <a:endParaRPr/>
          </a:p>
        </p:txBody>
      </p:sp>
      <p:sp>
        <p:nvSpPr>
          <p:cNvPr id="454" name="bg object 454"/>
          <p:cNvSpPr/>
          <p:nvPr/>
        </p:nvSpPr>
        <p:spPr>
          <a:xfrm>
            <a:off x="4891161" y="4584255"/>
            <a:ext cx="26554" cy="22412"/>
          </a:xfrm>
          <a:custGeom>
            <a:avLst/>
            <a:gdLst/>
            <a:ahLst/>
            <a:cxnLst/>
            <a:rect l="l" t="t" r="r" b="b"/>
            <a:pathLst>
              <a:path w="29210" h="25400">
                <a:moveTo>
                  <a:pt x="28701" y="0"/>
                </a:moveTo>
                <a:lnTo>
                  <a:pt x="0" y="25374"/>
                </a:lnTo>
              </a:path>
            </a:pathLst>
          </a:custGeom>
          <a:ln w="19049">
            <a:solidFill>
              <a:srgbClr val="00AA58"/>
            </a:solidFill>
          </a:ln>
        </p:spPr>
        <p:txBody>
          <a:bodyPr wrap="square" lIns="0" tIns="0" rIns="0" bIns="0" rtlCol="0"/>
          <a:lstStyle/>
          <a:p>
            <a:endParaRPr/>
          </a:p>
        </p:txBody>
      </p:sp>
      <p:sp>
        <p:nvSpPr>
          <p:cNvPr id="455" name="bg object 455"/>
          <p:cNvSpPr/>
          <p:nvPr/>
        </p:nvSpPr>
        <p:spPr>
          <a:xfrm>
            <a:off x="4917253" y="4570599"/>
            <a:ext cx="26554" cy="14007"/>
          </a:xfrm>
          <a:custGeom>
            <a:avLst/>
            <a:gdLst/>
            <a:ahLst/>
            <a:cxnLst/>
            <a:rect l="l" t="t" r="r" b="b"/>
            <a:pathLst>
              <a:path w="29210" h="15875">
                <a:moveTo>
                  <a:pt x="28701" y="0"/>
                </a:moveTo>
                <a:lnTo>
                  <a:pt x="0" y="15481"/>
                </a:lnTo>
              </a:path>
            </a:pathLst>
          </a:custGeom>
          <a:ln w="19050">
            <a:solidFill>
              <a:srgbClr val="00AA58"/>
            </a:solidFill>
          </a:ln>
        </p:spPr>
        <p:txBody>
          <a:bodyPr wrap="square" lIns="0" tIns="0" rIns="0" bIns="0" rtlCol="0"/>
          <a:lstStyle/>
          <a:p>
            <a:endParaRPr/>
          </a:p>
        </p:txBody>
      </p:sp>
      <p:sp>
        <p:nvSpPr>
          <p:cNvPr id="456" name="bg object 456"/>
          <p:cNvSpPr/>
          <p:nvPr/>
        </p:nvSpPr>
        <p:spPr>
          <a:xfrm>
            <a:off x="4943346" y="4559396"/>
            <a:ext cx="26554" cy="11206"/>
          </a:xfrm>
          <a:custGeom>
            <a:avLst/>
            <a:gdLst/>
            <a:ahLst/>
            <a:cxnLst/>
            <a:rect l="l" t="t" r="r" b="b"/>
            <a:pathLst>
              <a:path w="29210" h="12700">
                <a:moveTo>
                  <a:pt x="28701" y="0"/>
                </a:moveTo>
                <a:lnTo>
                  <a:pt x="0" y="12699"/>
                </a:lnTo>
              </a:path>
            </a:pathLst>
          </a:custGeom>
          <a:ln w="19050">
            <a:solidFill>
              <a:srgbClr val="00AA58"/>
            </a:solidFill>
          </a:ln>
        </p:spPr>
        <p:txBody>
          <a:bodyPr wrap="square" lIns="0" tIns="0" rIns="0" bIns="0" rtlCol="0"/>
          <a:lstStyle/>
          <a:p>
            <a:endParaRPr/>
          </a:p>
        </p:txBody>
      </p:sp>
      <p:sp>
        <p:nvSpPr>
          <p:cNvPr id="457" name="bg object 457"/>
          <p:cNvSpPr/>
          <p:nvPr/>
        </p:nvSpPr>
        <p:spPr>
          <a:xfrm>
            <a:off x="4969437" y="4559392"/>
            <a:ext cx="26554" cy="12326"/>
          </a:xfrm>
          <a:custGeom>
            <a:avLst/>
            <a:gdLst/>
            <a:ahLst/>
            <a:cxnLst/>
            <a:rect l="l" t="t" r="r" b="b"/>
            <a:pathLst>
              <a:path w="29210" h="13970">
                <a:moveTo>
                  <a:pt x="28701" y="13703"/>
                </a:moveTo>
                <a:lnTo>
                  <a:pt x="0" y="0"/>
                </a:lnTo>
              </a:path>
            </a:pathLst>
          </a:custGeom>
          <a:ln w="19050">
            <a:solidFill>
              <a:srgbClr val="00AA58"/>
            </a:solidFill>
          </a:ln>
        </p:spPr>
        <p:txBody>
          <a:bodyPr wrap="square" lIns="0" tIns="0" rIns="0" bIns="0" rtlCol="0"/>
          <a:lstStyle/>
          <a:p>
            <a:endParaRPr/>
          </a:p>
        </p:txBody>
      </p:sp>
      <p:sp>
        <p:nvSpPr>
          <p:cNvPr id="458" name="bg object 458"/>
          <p:cNvSpPr/>
          <p:nvPr/>
        </p:nvSpPr>
        <p:spPr>
          <a:xfrm>
            <a:off x="4995531" y="4550113"/>
            <a:ext cx="26554" cy="21851"/>
          </a:xfrm>
          <a:custGeom>
            <a:avLst/>
            <a:gdLst/>
            <a:ahLst/>
            <a:cxnLst/>
            <a:rect l="l" t="t" r="r" b="b"/>
            <a:pathLst>
              <a:path w="29210" h="24764">
                <a:moveTo>
                  <a:pt x="28701" y="0"/>
                </a:moveTo>
                <a:lnTo>
                  <a:pt x="0" y="24218"/>
                </a:lnTo>
              </a:path>
            </a:pathLst>
          </a:custGeom>
          <a:ln w="19049">
            <a:solidFill>
              <a:srgbClr val="00AA58"/>
            </a:solidFill>
          </a:ln>
        </p:spPr>
        <p:txBody>
          <a:bodyPr wrap="square" lIns="0" tIns="0" rIns="0" bIns="0" rtlCol="0"/>
          <a:lstStyle/>
          <a:p>
            <a:endParaRPr/>
          </a:p>
        </p:txBody>
      </p:sp>
      <p:sp>
        <p:nvSpPr>
          <p:cNvPr id="459" name="bg object 459"/>
          <p:cNvSpPr/>
          <p:nvPr/>
        </p:nvSpPr>
        <p:spPr>
          <a:xfrm>
            <a:off x="5021623" y="4546683"/>
            <a:ext cx="26554" cy="3922"/>
          </a:xfrm>
          <a:custGeom>
            <a:avLst/>
            <a:gdLst/>
            <a:ahLst/>
            <a:cxnLst/>
            <a:rect l="l" t="t" r="r" b="b"/>
            <a:pathLst>
              <a:path w="29210" h="4445">
                <a:moveTo>
                  <a:pt x="28701" y="0"/>
                </a:moveTo>
                <a:lnTo>
                  <a:pt x="0" y="3886"/>
                </a:lnTo>
              </a:path>
            </a:pathLst>
          </a:custGeom>
          <a:ln w="19050">
            <a:solidFill>
              <a:srgbClr val="00AA58"/>
            </a:solidFill>
          </a:ln>
        </p:spPr>
        <p:txBody>
          <a:bodyPr wrap="square" lIns="0" tIns="0" rIns="0" bIns="0" rtlCol="0"/>
          <a:lstStyle/>
          <a:p>
            <a:endParaRPr/>
          </a:p>
        </p:txBody>
      </p:sp>
      <p:sp>
        <p:nvSpPr>
          <p:cNvPr id="460" name="bg object 460"/>
          <p:cNvSpPr/>
          <p:nvPr/>
        </p:nvSpPr>
        <p:spPr>
          <a:xfrm>
            <a:off x="5047716" y="4541163"/>
            <a:ext cx="26554" cy="5603"/>
          </a:xfrm>
          <a:custGeom>
            <a:avLst/>
            <a:gdLst/>
            <a:ahLst/>
            <a:cxnLst/>
            <a:rect l="l" t="t" r="r" b="b"/>
            <a:pathLst>
              <a:path w="29210" h="6350">
                <a:moveTo>
                  <a:pt x="28701" y="0"/>
                </a:moveTo>
                <a:lnTo>
                  <a:pt x="0" y="6261"/>
                </a:lnTo>
              </a:path>
            </a:pathLst>
          </a:custGeom>
          <a:ln w="19050">
            <a:solidFill>
              <a:srgbClr val="00AA58"/>
            </a:solidFill>
          </a:ln>
        </p:spPr>
        <p:txBody>
          <a:bodyPr wrap="square" lIns="0" tIns="0" rIns="0" bIns="0" rtlCol="0"/>
          <a:lstStyle/>
          <a:p>
            <a:endParaRPr/>
          </a:p>
        </p:txBody>
      </p:sp>
      <p:sp>
        <p:nvSpPr>
          <p:cNvPr id="461" name="bg object 461"/>
          <p:cNvSpPr/>
          <p:nvPr/>
        </p:nvSpPr>
        <p:spPr>
          <a:xfrm>
            <a:off x="5073808" y="4527375"/>
            <a:ext cx="26554" cy="14007"/>
          </a:xfrm>
          <a:custGeom>
            <a:avLst/>
            <a:gdLst/>
            <a:ahLst/>
            <a:cxnLst/>
            <a:rect l="l" t="t" r="r" b="b"/>
            <a:pathLst>
              <a:path w="29210" h="15875">
                <a:moveTo>
                  <a:pt x="28701" y="0"/>
                </a:moveTo>
                <a:lnTo>
                  <a:pt x="0" y="15633"/>
                </a:lnTo>
              </a:path>
            </a:pathLst>
          </a:custGeom>
          <a:ln w="19050">
            <a:solidFill>
              <a:srgbClr val="00AA58"/>
            </a:solidFill>
          </a:ln>
        </p:spPr>
        <p:txBody>
          <a:bodyPr wrap="square" lIns="0" tIns="0" rIns="0" bIns="0" rtlCol="0"/>
          <a:lstStyle/>
          <a:p>
            <a:endParaRPr/>
          </a:p>
        </p:txBody>
      </p:sp>
      <p:sp>
        <p:nvSpPr>
          <p:cNvPr id="462" name="bg object 462"/>
          <p:cNvSpPr/>
          <p:nvPr/>
        </p:nvSpPr>
        <p:spPr>
          <a:xfrm>
            <a:off x="5099901" y="4517396"/>
            <a:ext cx="26554" cy="10085"/>
          </a:xfrm>
          <a:custGeom>
            <a:avLst/>
            <a:gdLst/>
            <a:ahLst/>
            <a:cxnLst/>
            <a:rect l="l" t="t" r="r" b="b"/>
            <a:pathLst>
              <a:path w="29210" h="11429">
                <a:moveTo>
                  <a:pt x="28701" y="0"/>
                </a:moveTo>
                <a:lnTo>
                  <a:pt x="0" y="11315"/>
                </a:lnTo>
              </a:path>
            </a:pathLst>
          </a:custGeom>
          <a:ln w="19050">
            <a:solidFill>
              <a:srgbClr val="00AA58"/>
            </a:solidFill>
          </a:ln>
        </p:spPr>
        <p:txBody>
          <a:bodyPr wrap="square" lIns="0" tIns="0" rIns="0" bIns="0" rtlCol="0"/>
          <a:lstStyle/>
          <a:p>
            <a:endParaRPr/>
          </a:p>
        </p:txBody>
      </p:sp>
      <p:sp>
        <p:nvSpPr>
          <p:cNvPr id="463" name="bg object 463"/>
          <p:cNvSpPr/>
          <p:nvPr/>
        </p:nvSpPr>
        <p:spPr>
          <a:xfrm>
            <a:off x="5125992" y="4517392"/>
            <a:ext cx="26554" cy="7844"/>
          </a:xfrm>
          <a:custGeom>
            <a:avLst/>
            <a:gdLst/>
            <a:ahLst/>
            <a:cxnLst/>
            <a:rect l="l" t="t" r="r" b="b"/>
            <a:pathLst>
              <a:path w="29210" h="8889">
                <a:moveTo>
                  <a:pt x="28701" y="8331"/>
                </a:moveTo>
                <a:lnTo>
                  <a:pt x="0" y="0"/>
                </a:lnTo>
              </a:path>
            </a:pathLst>
          </a:custGeom>
          <a:ln w="19050">
            <a:solidFill>
              <a:srgbClr val="00AA58"/>
            </a:solidFill>
          </a:ln>
        </p:spPr>
        <p:txBody>
          <a:bodyPr wrap="square" lIns="0" tIns="0" rIns="0" bIns="0" rtlCol="0"/>
          <a:lstStyle/>
          <a:p>
            <a:endParaRPr/>
          </a:p>
        </p:txBody>
      </p:sp>
      <p:sp>
        <p:nvSpPr>
          <p:cNvPr id="464" name="bg object 464"/>
          <p:cNvSpPr/>
          <p:nvPr/>
        </p:nvSpPr>
        <p:spPr>
          <a:xfrm>
            <a:off x="5152085" y="4502755"/>
            <a:ext cx="26554" cy="22412"/>
          </a:xfrm>
          <a:custGeom>
            <a:avLst/>
            <a:gdLst/>
            <a:ahLst/>
            <a:cxnLst/>
            <a:rect l="l" t="t" r="r" b="b"/>
            <a:pathLst>
              <a:path w="29210" h="25400">
                <a:moveTo>
                  <a:pt x="28701" y="0"/>
                </a:moveTo>
                <a:lnTo>
                  <a:pt x="0" y="24917"/>
                </a:lnTo>
              </a:path>
            </a:pathLst>
          </a:custGeom>
          <a:ln w="19049">
            <a:solidFill>
              <a:srgbClr val="00AA58"/>
            </a:solidFill>
          </a:ln>
        </p:spPr>
        <p:txBody>
          <a:bodyPr wrap="square" lIns="0" tIns="0" rIns="0" bIns="0" rtlCol="0"/>
          <a:lstStyle/>
          <a:p>
            <a:endParaRPr/>
          </a:p>
        </p:txBody>
      </p:sp>
      <p:sp>
        <p:nvSpPr>
          <p:cNvPr id="465" name="bg object 465"/>
          <p:cNvSpPr/>
          <p:nvPr/>
        </p:nvSpPr>
        <p:spPr>
          <a:xfrm>
            <a:off x="5178177" y="4502749"/>
            <a:ext cx="26554" cy="8965"/>
          </a:xfrm>
          <a:custGeom>
            <a:avLst/>
            <a:gdLst/>
            <a:ahLst/>
            <a:cxnLst/>
            <a:rect l="l" t="t" r="r" b="b"/>
            <a:pathLst>
              <a:path w="29210" h="10160">
                <a:moveTo>
                  <a:pt x="28701" y="9906"/>
                </a:moveTo>
                <a:lnTo>
                  <a:pt x="0" y="0"/>
                </a:lnTo>
              </a:path>
            </a:pathLst>
          </a:custGeom>
          <a:ln w="19049">
            <a:solidFill>
              <a:srgbClr val="00AA58"/>
            </a:solidFill>
          </a:ln>
        </p:spPr>
        <p:txBody>
          <a:bodyPr wrap="square" lIns="0" tIns="0" rIns="0" bIns="0" rtlCol="0"/>
          <a:lstStyle/>
          <a:p>
            <a:endParaRPr/>
          </a:p>
        </p:txBody>
      </p:sp>
      <p:sp>
        <p:nvSpPr>
          <p:cNvPr id="466" name="bg object 466"/>
          <p:cNvSpPr/>
          <p:nvPr/>
        </p:nvSpPr>
        <p:spPr>
          <a:xfrm>
            <a:off x="5204270" y="4496972"/>
            <a:ext cx="26554" cy="14568"/>
          </a:xfrm>
          <a:custGeom>
            <a:avLst/>
            <a:gdLst/>
            <a:ahLst/>
            <a:cxnLst/>
            <a:rect l="l" t="t" r="r" b="b"/>
            <a:pathLst>
              <a:path w="29210" h="16510">
                <a:moveTo>
                  <a:pt x="28701" y="0"/>
                </a:moveTo>
                <a:lnTo>
                  <a:pt x="0" y="16459"/>
                </a:lnTo>
              </a:path>
            </a:pathLst>
          </a:custGeom>
          <a:ln w="19050">
            <a:solidFill>
              <a:srgbClr val="00AA58"/>
            </a:solidFill>
          </a:ln>
        </p:spPr>
        <p:txBody>
          <a:bodyPr wrap="square" lIns="0" tIns="0" rIns="0" bIns="0" rtlCol="0"/>
          <a:lstStyle/>
          <a:p>
            <a:endParaRPr/>
          </a:p>
        </p:txBody>
      </p:sp>
      <p:sp>
        <p:nvSpPr>
          <p:cNvPr id="467" name="bg object 467"/>
          <p:cNvSpPr/>
          <p:nvPr/>
        </p:nvSpPr>
        <p:spPr>
          <a:xfrm>
            <a:off x="5230360" y="4481595"/>
            <a:ext cx="26554" cy="15688"/>
          </a:xfrm>
          <a:custGeom>
            <a:avLst/>
            <a:gdLst/>
            <a:ahLst/>
            <a:cxnLst/>
            <a:rect l="l" t="t" r="r" b="b"/>
            <a:pathLst>
              <a:path w="29210" h="17779">
                <a:moveTo>
                  <a:pt x="28701" y="0"/>
                </a:moveTo>
                <a:lnTo>
                  <a:pt x="0" y="17424"/>
                </a:lnTo>
              </a:path>
            </a:pathLst>
          </a:custGeom>
          <a:ln w="19050">
            <a:solidFill>
              <a:srgbClr val="00AA58"/>
            </a:solidFill>
          </a:ln>
        </p:spPr>
        <p:txBody>
          <a:bodyPr wrap="square" lIns="0" tIns="0" rIns="0" bIns="0" rtlCol="0"/>
          <a:lstStyle/>
          <a:p>
            <a:endParaRPr/>
          </a:p>
        </p:txBody>
      </p:sp>
      <p:sp>
        <p:nvSpPr>
          <p:cNvPr id="468" name="bg object 468"/>
          <p:cNvSpPr/>
          <p:nvPr/>
        </p:nvSpPr>
        <p:spPr>
          <a:xfrm>
            <a:off x="5256455" y="4481600"/>
            <a:ext cx="26554" cy="1121"/>
          </a:xfrm>
          <a:custGeom>
            <a:avLst/>
            <a:gdLst/>
            <a:ahLst/>
            <a:cxnLst/>
            <a:rect l="l" t="t" r="r" b="b"/>
            <a:pathLst>
              <a:path w="29210" h="1270">
                <a:moveTo>
                  <a:pt x="28701" y="1193"/>
                </a:moveTo>
                <a:lnTo>
                  <a:pt x="0" y="0"/>
                </a:lnTo>
              </a:path>
            </a:pathLst>
          </a:custGeom>
          <a:ln w="19050">
            <a:solidFill>
              <a:srgbClr val="00AA58"/>
            </a:solidFill>
          </a:ln>
        </p:spPr>
        <p:txBody>
          <a:bodyPr wrap="square" lIns="0" tIns="0" rIns="0" bIns="0" rtlCol="0"/>
          <a:lstStyle/>
          <a:p>
            <a:endParaRPr/>
          </a:p>
        </p:txBody>
      </p:sp>
      <p:sp>
        <p:nvSpPr>
          <p:cNvPr id="469" name="bg object 469"/>
          <p:cNvSpPr/>
          <p:nvPr/>
        </p:nvSpPr>
        <p:spPr>
          <a:xfrm>
            <a:off x="5282548" y="4482654"/>
            <a:ext cx="26554" cy="9525"/>
          </a:xfrm>
          <a:custGeom>
            <a:avLst/>
            <a:gdLst/>
            <a:ahLst/>
            <a:cxnLst/>
            <a:rect l="l" t="t" r="r" b="b"/>
            <a:pathLst>
              <a:path w="29210" h="10795">
                <a:moveTo>
                  <a:pt x="28701" y="10693"/>
                </a:moveTo>
                <a:lnTo>
                  <a:pt x="0" y="0"/>
                </a:lnTo>
              </a:path>
            </a:pathLst>
          </a:custGeom>
          <a:ln w="19050">
            <a:solidFill>
              <a:srgbClr val="00AA58"/>
            </a:solidFill>
          </a:ln>
        </p:spPr>
        <p:txBody>
          <a:bodyPr wrap="square" lIns="0" tIns="0" rIns="0" bIns="0" rtlCol="0"/>
          <a:lstStyle/>
          <a:p>
            <a:endParaRPr/>
          </a:p>
        </p:txBody>
      </p:sp>
      <p:sp>
        <p:nvSpPr>
          <p:cNvPr id="470" name="bg object 470"/>
          <p:cNvSpPr/>
          <p:nvPr/>
        </p:nvSpPr>
        <p:spPr>
          <a:xfrm>
            <a:off x="5308638" y="4466605"/>
            <a:ext cx="26554" cy="25773"/>
          </a:xfrm>
          <a:custGeom>
            <a:avLst/>
            <a:gdLst/>
            <a:ahLst/>
            <a:cxnLst/>
            <a:rect l="l" t="t" r="r" b="b"/>
            <a:pathLst>
              <a:path w="29210" h="29210">
                <a:moveTo>
                  <a:pt x="28701" y="0"/>
                </a:moveTo>
                <a:lnTo>
                  <a:pt x="0" y="28879"/>
                </a:lnTo>
              </a:path>
            </a:pathLst>
          </a:custGeom>
          <a:ln w="19050">
            <a:solidFill>
              <a:srgbClr val="00AA58"/>
            </a:solidFill>
          </a:ln>
        </p:spPr>
        <p:txBody>
          <a:bodyPr wrap="square" lIns="0" tIns="0" rIns="0" bIns="0" rtlCol="0"/>
          <a:lstStyle/>
          <a:p>
            <a:endParaRPr/>
          </a:p>
        </p:txBody>
      </p:sp>
      <p:sp>
        <p:nvSpPr>
          <p:cNvPr id="471" name="bg object 471"/>
          <p:cNvSpPr/>
          <p:nvPr/>
        </p:nvSpPr>
        <p:spPr>
          <a:xfrm>
            <a:off x="5334732" y="4466601"/>
            <a:ext cx="26554" cy="7284"/>
          </a:xfrm>
          <a:custGeom>
            <a:avLst/>
            <a:gdLst/>
            <a:ahLst/>
            <a:cxnLst/>
            <a:rect l="l" t="t" r="r" b="b"/>
            <a:pathLst>
              <a:path w="29210" h="8254">
                <a:moveTo>
                  <a:pt x="28701" y="7823"/>
                </a:moveTo>
                <a:lnTo>
                  <a:pt x="0" y="0"/>
                </a:lnTo>
              </a:path>
            </a:pathLst>
          </a:custGeom>
          <a:ln w="19050">
            <a:solidFill>
              <a:srgbClr val="00AA58"/>
            </a:solidFill>
          </a:ln>
        </p:spPr>
        <p:txBody>
          <a:bodyPr wrap="square" lIns="0" tIns="0" rIns="0" bIns="0" rtlCol="0"/>
          <a:lstStyle/>
          <a:p>
            <a:endParaRPr/>
          </a:p>
        </p:txBody>
      </p:sp>
      <p:sp>
        <p:nvSpPr>
          <p:cNvPr id="472" name="bg object 472"/>
          <p:cNvSpPr/>
          <p:nvPr/>
        </p:nvSpPr>
        <p:spPr>
          <a:xfrm>
            <a:off x="5360825" y="4469615"/>
            <a:ext cx="26554" cy="3922"/>
          </a:xfrm>
          <a:custGeom>
            <a:avLst/>
            <a:gdLst/>
            <a:ahLst/>
            <a:cxnLst/>
            <a:rect l="l" t="t" r="r" b="b"/>
            <a:pathLst>
              <a:path w="29210" h="4445">
                <a:moveTo>
                  <a:pt x="28701" y="0"/>
                </a:moveTo>
                <a:lnTo>
                  <a:pt x="0" y="4406"/>
                </a:lnTo>
              </a:path>
            </a:pathLst>
          </a:custGeom>
          <a:ln w="19050">
            <a:solidFill>
              <a:srgbClr val="00AA58"/>
            </a:solidFill>
          </a:ln>
        </p:spPr>
        <p:txBody>
          <a:bodyPr wrap="square" lIns="0" tIns="0" rIns="0" bIns="0" rtlCol="0"/>
          <a:lstStyle/>
          <a:p>
            <a:endParaRPr/>
          </a:p>
        </p:txBody>
      </p:sp>
      <p:sp>
        <p:nvSpPr>
          <p:cNvPr id="473" name="bg object 473"/>
          <p:cNvSpPr/>
          <p:nvPr/>
        </p:nvSpPr>
        <p:spPr>
          <a:xfrm>
            <a:off x="5386918" y="4463667"/>
            <a:ext cx="26554" cy="6163"/>
          </a:xfrm>
          <a:custGeom>
            <a:avLst/>
            <a:gdLst/>
            <a:ahLst/>
            <a:cxnLst/>
            <a:rect l="l" t="t" r="r" b="b"/>
            <a:pathLst>
              <a:path w="29210" h="6985">
                <a:moveTo>
                  <a:pt x="28701" y="0"/>
                </a:moveTo>
                <a:lnTo>
                  <a:pt x="0" y="6743"/>
                </a:lnTo>
              </a:path>
            </a:pathLst>
          </a:custGeom>
          <a:ln w="19050">
            <a:solidFill>
              <a:srgbClr val="00AA58"/>
            </a:solidFill>
          </a:ln>
        </p:spPr>
        <p:txBody>
          <a:bodyPr wrap="square" lIns="0" tIns="0" rIns="0" bIns="0" rtlCol="0"/>
          <a:lstStyle/>
          <a:p>
            <a:endParaRPr/>
          </a:p>
        </p:txBody>
      </p:sp>
      <p:sp>
        <p:nvSpPr>
          <p:cNvPr id="474" name="bg object 474"/>
          <p:cNvSpPr/>
          <p:nvPr/>
        </p:nvSpPr>
        <p:spPr>
          <a:xfrm>
            <a:off x="5413008" y="4463672"/>
            <a:ext cx="26554" cy="13447"/>
          </a:xfrm>
          <a:custGeom>
            <a:avLst/>
            <a:gdLst/>
            <a:ahLst/>
            <a:cxnLst/>
            <a:rect l="l" t="t" r="r" b="b"/>
            <a:pathLst>
              <a:path w="29210" h="15239">
                <a:moveTo>
                  <a:pt x="28701" y="14795"/>
                </a:moveTo>
                <a:lnTo>
                  <a:pt x="0" y="0"/>
                </a:lnTo>
              </a:path>
            </a:pathLst>
          </a:custGeom>
          <a:ln w="19050">
            <a:solidFill>
              <a:srgbClr val="00AA58"/>
            </a:solidFill>
          </a:ln>
        </p:spPr>
        <p:txBody>
          <a:bodyPr wrap="square" lIns="0" tIns="0" rIns="0" bIns="0" rtlCol="0"/>
          <a:lstStyle/>
          <a:p>
            <a:endParaRPr/>
          </a:p>
        </p:txBody>
      </p:sp>
      <p:sp>
        <p:nvSpPr>
          <p:cNvPr id="475" name="bg object 475"/>
          <p:cNvSpPr/>
          <p:nvPr/>
        </p:nvSpPr>
        <p:spPr>
          <a:xfrm>
            <a:off x="5439102" y="4464153"/>
            <a:ext cx="26554" cy="12886"/>
          </a:xfrm>
          <a:custGeom>
            <a:avLst/>
            <a:gdLst/>
            <a:ahLst/>
            <a:cxnLst/>
            <a:rect l="l" t="t" r="r" b="b"/>
            <a:pathLst>
              <a:path w="29210" h="14604">
                <a:moveTo>
                  <a:pt x="28701" y="0"/>
                </a:moveTo>
                <a:lnTo>
                  <a:pt x="0" y="14249"/>
                </a:lnTo>
              </a:path>
            </a:pathLst>
          </a:custGeom>
          <a:ln w="19050">
            <a:solidFill>
              <a:srgbClr val="00AA58"/>
            </a:solidFill>
          </a:ln>
        </p:spPr>
        <p:txBody>
          <a:bodyPr wrap="square" lIns="0" tIns="0" rIns="0" bIns="0" rtlCol="0"/>
          <a:lstStyle/>
          <a:p>
            <a:endParaRPr/>
          </a:p>
        </p:txBody>
      </p:sp>
      <p:sp>
        <p:nvSpPr>
          <p:cNvPr id="476" name="bg object 476"/>
          <p:cNvSpPr/>
          <p:nvPr/>
        </p:nvSpPr>
        <p:spPr>
          <a:xfrm>
            <a:off x="5465194" y="4464157"/>
            <a:ext cx="26554" cy="31937"/>
          </a:xfrm>
          <a:custGeom>
            <a:avLst/>
            <a:gdLst/>
            <a:ahLst/>
            <a:cxnLst/>
            <a:rect l="l" t="t" r="r" b="b"/>
            <a:pathLst>
              <a:path w="29210" h="36195">
                <a:moveTo>
                  <a:pt x="28701" y="36055"/>
                </a:moveTo>
                <a:lnTo>
                  <a:pt x="0" y="0"/>
                </a:lnTo>
              </a:path>
            </a:pathLst>
          </a:custGeom>
          <a:ln w="19050">
            <a:solidFill>
              <a:srgbClr val="00AA58"/>
            </a:solidFill>
          </a:ln>
        </p:spPr>
        <p:txBody>
          <a:bodyPr wrap="square" lIns="0" tIns="0" rIns="0" bIns="0" rtlCol="0"/>
          <a:lstStyle/>
          <a:p>
            <a:endParaRPr/>
          </a:p>
        </p:txBody>
      </p:sp>
      <p:sp>
        <p:nvSpPr>
          <p:cNvPr id="477" name="bg object 477"/>
          <p:cNvSpPr/>
          <p:nvPr/>
        </p:nvSpPr>
        <p:spPr>
          <a:xfrm>
            <a:off x="5491285" y="4495971"/>
            <a:ext cx="26554" cy="10646"/>
          </a:xfrm>
          <a:custGeom>
            <a:avLst/>
            <a:gdLst/>
            <a:ahLst/>
            <a:cxnLst/>
            <a:rect l="l" t="t" r="r" b="b"/>
            <a:pathLst>
              <a:path w="29210" h="12064">
                <a:moveTo>
                  <a:pt x="28701" y="11633"/>
                </a:moveTo>
                <a:lnTo>
                  <a:pt x="0" y="0"/>
                </a:lnTo>
              </a:path>
            </a:pathLst>
          </a:custGeom>
          <a:ln w="19049">
            <a:solidFill>
              <a:srgbClr val="00AA58"/>
            </a:solidFill>
          </a:ln>
        </p:spPr>
        <p:txBody>
          <a:bodyPr wrap="square" lIns="0" tIns="0" rIns="0" bIns="0" rtlCol="0"/>
          <a:lstStyle/>
          <a:p>
            <a:endParaRPr/>
          </a:p>
        </p:txBody>
      </p:sp>
      <p:sp>
        <p:nvSpPr>
          <p:cNvPr id="478" name="bg object 478"/>
          <p:cNvSpPr/>
          <p:nvPr/>
        </p:nvSpPr>
        <p:spPr>
          <a:xfrm>
            <a:off x="5517378" y="4465925"/>
            <a:ext cx="26554" cy="40341"/>
          </a:xfrm>
          <a:custGeom>
            <a:avLst/>
            <a:gdLst/>
            <a:ahLst/>
            <a:cxnLst/>
            <a:rect l="l" t="t" r="r" b="b"/>
            <a:pathLst>
              <a:path w="29210" h="45720">
                <a:moveTo>
                  <a:pt x="28701" y="0"/>
                </a:moveTo>
                <a:lnTo>
                  <a:pt x="0" y="45681"/>
                </a:lnTo>
              </a:path>
            </a:pathLst>
          </a:custGeom>
          <a:ln w="19050">
            <a:solidFill>
              <a:srgbClr val="00AA58"/>
            </a:solidFill>
          </a:ln>
        </p:spPr>
        <p:txBody>
          <a:bodyPr wrap="square" lIns="0" tIns="0" rIns="0" bIns="0" rtlCol="0"/>
          <a:lstStyle/>
          <a:p>
            <a:endParaRPr/>
          </a:p>
        </p:txBody>
      </p:sp>
      <p:sp>
        <p:nvSpPr>
          <p:cNvPr id="479" name="bg object 479"/>
          <p:cNvSpPr/>
          <p:nvPr/>
        </p:nvSpPr>
        <p:spPr>
          <a:xfrm>
            <a:off x="5543471" y="4465118"/>
            <a:ext cx="26554" cy="1121"/>
          </a:xfrm>
          <a:custGeom>
            <a:avLst/>
            <a:gdLst/>
            <a:ahLst/>
            <a:cxnLst/>
            <a:rect l="l" t="t" r="r" b="b"/>
            <a:pathLst>
              <a:path w="29210" h="1270">
                <a:moveTo>
                  <a:pt x="28701" y="0"/>
                </a:moveTo>
                <a:lnTo>
                  <a:pt x="0" y="914"/>
                </a:lnTo>
              </a:path>
            </a:pathLst>
          </a:custGeom>
          <a:ln w="19050">
            <a:solidFill>
              <a:srgbClr val="00AA58"/>
            </a:solidFill>
          </a:ln>
        </p:spPr>
        <p:txBody>
          <a:bodyPr wrap="square" lIns="0" tIns="0" rIns="0" bIns="0" rtlCol="0"/>
          <a:lstStyle/>
          <a:p>
            <a:endParaRPr/>
          </a:p>
        </p:txBody>
      </p:sp>
      <p:sp>
        <p:nvSpPr>
          <p:cNvPr id="480" name="bg object 480"/>
          <p:cNvSpPr/>
          <p:nvPr/>
        </p:nvSpPr>
        <p:spPr>
          <a:xfrm>
            <a:off x="5569563" y="4465112"/>
            <a:ext cx="26554" cy="9525"/>
          </a:xfrm>
          <a:custGeom>
            <a:avLst/>
            <a:gdLst/>
            <a:ahLst/>
            <a:cxnLst/>
            <a:rect l="l" t="t" r="r" b="b"/>
            <a:pathLst>
              <a:path w="29210" h="10795">
                <a:moveTo>
                  <a:pt x="28701" y="10287"/>
                </a:moveTo>
                <a:lnTo>
                  <a:pt x="0" y="0"/>
                </a:lnTo>
              </a:path>
            </a:pathLst>
          </a:custGeom>
          <a:ln w="19049">
            <a:solidFill>
              <a:srgbClr val="00AA58"/>
            </a:solidFill>
          </a:ln>
        </p:spPr>
        <p:txBody>
          <a:bodyPr wrap="square" lIns="0" tIns="0" rIns="0" bIns="0" rtlCol="0"/>
          <a:lstStyle/>
          <a:p>
            <a:endParaRPr/>
          </a:p>
        </p:txBody>
      </p:sp>
      <p:sp>
        <p:nvSpPr>
          <p:cNvPr id="481" name="bg object 481"/>
          <p:cNvSpPr/>
          <p:nvPr/>
        </p:nvSpPr>
        <p:spPr>
          <a:xfrm>
            <a:off x="5595656" y="4474188"/>
            <a:ext cx="26554" cy="21851"/>
          </a:xfrm>
          <a:custGeom>
            <a:avLst/>
            <a:gdLst/>
            <a:ahLst/>
            <a:cxnLst/>
            <a:rect l="l" t="t" r="r" b="b"/>
            <a:pathLst>
              <a:path w="29210" h="24764">
                <a:moveTo>
                  <a:pt x="28701" y="24371"/>
                </a:moveTo>
                <a:lnTo>
                  <a:pt x="0" y="0"/>
                </a:lnTo>
              </a:path>
            </a:pathLst>
          </a:custGeom>
          <a:ln w="19050">
            <a:solidFill>
              <a:srgbClr val="00AA58"/>
            </a:solidFill>
          </a:ln>
        </p:spPr>
        <p:txBody>
          <a:bodyPr wrap="square" lIns="0" tIns="0" rIns="0" bIns="0" rtlCol="0"/>
          <a:lstStyle/>
          <a:p>
            <a:endParaRPr/>
          </a:p>
        </p:txBody>
      </p:sp>
      <p:sp>
        <p:nvSpPr>
          <p:cNvPr id="482" name="bg object 482"/>
          <p:cNvSpPr/>
          <p:nvPr/>
        </p:nvSpPr>
        <p:spPr>
          <a:xfrm>
            <a:off x="5621748" y="4494376"/>
            <a:ext cx="26554" cy="1681"/>
          </a:xfrm>
          <a:custGeom>
            <a:avLst/>
            <a:gdLst/>
            <a:ahLst/>
            <a:cxnLst/>
            <a:rect l="l" t="t" r="r" b="b"/>
            <a:pathLst>
              <a:path w="29210" h="1904">
                <a:moveTo>
                  <a:pt x="28701" y="0"/>
                </a:moveTo>
                <a:lnTo>
                  <a:pt x="0" y="1485"/>
                </a:lnTo>
              </a:path>
            </a:pathLst>
          </a:custGeom>
          <a:ln w="19049">
            <a:solidFill>
              <a:srgbClr val="00AA58"/>
            </a:solidFill>
          </a:ln>
        </p:spPr>
        <p:txBody>
          <a:bodyPr wrap="square" lIns="0" tIns="0" rIns="0" bIns="0" rtlCol="0"/>
          <a:lstStyle/>
          <a:p>
            <a:endParaRPr/>
          </a:p>
        </p:txBody>
      </p:sp>
      <p:sp>
        <p:nvSpPr>
          <p:cNvPr id="483" name="bg object 483"/>
          <p:cNvSpPr/>
          <p:nvPr/>
        </p:nvSpPr>
        <p:spPr>
          <a:xfrm>
            <a:off x="5647841" y="4459006"/>
            <a:ext cx="26554" cy="35859"/>
          </a:xfrm>
          <a:custGeom>
            <a:avLst/>
            <a:gdLst/>
            <a:ahLst/>
            <a:cxnLst/>
            <a:rect l="l" t="t" r="r" b="b"/>
            <a:pathLst>
              <a:path w="29210" h="40639">
                <a:moveTo>
                  <a:pt x="28701" y="0"/>
                </a:moveTo>
                <a:lnTo>
                  <a:pt x="0" y="40081"/>
                </a:lnTo>
              </a:path>
            </a:pathLst>
          </a:custGeom>
          <a:ln w="19050">
            <a:solidFill>
              <a:srgbClr val="00AA58"/>
            </a:solidFill>
          </a:ln>
        </p:spPr>
        <p:txBody>
          <a:bodyPr wrap="square" lIns="0" tIns="0" rIns="0" bIns="0" rtlCol="0"/>
          <a:lstStyle/>
          <a:p>
            <a:endParaRPr/>
          </a:p>
        </p:txBody>
      </p:sp>
      <p:sp>
        <p:nvSpPr>
          <p:cNvPr id="484" name="bg object 484"/>
          <p:cNvSpPr/>
          <p:nvPr/>
        </p:nvSpPr>
        <p:spPr>
          <a:xfrm>
            <a:off x="5673934" y="4455918"/>
            <a:ext cx="26554" cy="3362"/>
          </a:xfrm>
          <a:custGeom>
            <a:avLst/>
            <a:gdLst/>
            <a:ahLst/>
            <a:cxnLst/>
            <a:rect l="l" t="t" r="r" b="b"/>
            <a:pathLst>
              <a:path w="29210" h="3810">
                <a:moveTo>
                  <a:pt x="28701" y="0"/>
                </a:moveTo>
                <a:lnTo>
                  <a:pt x="0" y="3505"/>
                </a:lnTo>
              </a:path>
            </a:pathLst>
          </a:custGeom>
          <a:ln w="19050">
            <a:solidFill>
              <a:srgbClr val="00AA58"/>
            </a:solidFill>
          </a:ln>
        </p:spPr>
        <p:txBody>
          <a:bodyPr wrap="square" lIns="0" tIns="0" rIns="0" bIns="0" rtlCol="0"/>
          <a:lstStyle/>
          <a:p>
            <a:endParaRPr/>
          </a:p>
        </p:txBody>
      </p:sp>
      <p:sp>
        <p:nvSpPr>
          <p:cNvPr id="485" name="bg object 485"/>
          <p:cNvSpPr/>
          <p:nvPr/>
        </p:nvSpPr>
        <p:spPr>
          <a:xfrm>
            <a:off x="5700026" y="4446540"/>
            <a:ext cx="26554" cy="9525"/>
          </a:xfrm>
          <a:custGeom>
            <a:avLst/>
            <a:gdLst/>
            <a:ahLst/>
            <a:cxnLst/>
            <a:rect l="l" t="t" r="r" b="b"/>
            <a:pathLst>
              <a:path w="29210" h="10795">
                <a:moveTo>
                  <a:pt x="28701" y="0"/>
                </a:moveTo>
                <a:lnTo>
                  <a:pt x="0" y="10629"/>
                </a:lnTo>
              </a:path>
            </a:pathLst>
          </a:custGeom>
          <a:ln w="19050">
            <a:solidFill>
              <a:srgbClr val="00AA58"/>
            </a:solidFill>
          </a:ln>
        </p:spPr>
        <p:txBody>
          <a:bodyPr wrap="square" lIns="0" tIns="0" rIns="0" bIns="0" rtlCol="0"/>
          <a:lstStyle/>
          <a:p>
            <a:endParaRPr/>
          </a:p>
        </p:txBody>
      </p:sp>
      <p:sp>
        <p:nvSpPr>
          <p:cNvPr id="486" name="bg object 486"/>
          <p:cNvSpPr/>
          <p:nvPr/>
        </p:nvSpPr>
        <p:spPr>
          <a:xfrm>
            <a:off x="5726118" y="4440070"/>
            <a:ext cx="26554" cy="6724"/>
          </a:xfrm>
          <a:custGeom>
            <a:avLst/>
            <a:gdLst/>
            <a:ahLst/>
            <a:cxnLst/>
            <a:rect l="l" t="t" r="r" b="b"/>
            <a:pathLst>
              <a:path w="29210" h="7620">
                <a:moveTo>
                  <a:pt x="28701" y="0"/>
                </a:moveTo>
                <a:lnTo>
                  <a:pt x="0" y="7327"/>
                </a:lnTo>
              </a:path>
            </a:pathLst>
          </a:custGeom>
          <a:ln w="19050">
            <a:solidFill>
              <a:srgbClr val="00AA58"/>
            </a:solidFill>
          </a:ln>
        </p:spPr>
        <p:txBody>
          <a:bodyPr wrap="square" lIns="0" tIns="0" rIns="0" bIns="0" rtlCol="0"/>
          <a:lstStyle/>
          <a:p>
            <a:endParaRPr/>
          </a:p>
        </p:txBody>
      </p:sp>
      <p:sp>
        <p:nvSpPr>
          <p:cNvPr id="487" name="bg object 487"/>
          <p:cNvSpPr/>
          <p:nvPr/>
        </p:nvSpPr>
        <p:spPr>
          <a:xfrm>
            <a:off x="5752211" y="4418740"/>
            <a:ext cx="26554" cy="21851"/>
          </a:xfrm>
          <a:custGeom>
            <a:avLst/>
            <a:gdLst/>
            <a:ahLst/>
            <a:cxnLst/>
            <a:rect l="l" t="t" r="r" b="b"/>
            <a:pathLst>
              <a:path w="29210" h="24764">
                <a:moveTo>
                  <a:pt x="28701" y="0"/>
                </a:moveTo>
                <a:lnTo>
                  <a:pt x="0" y="24180"/>
                </a:lnTo>
              </a:path>
            </a:pathLst>
          </a:custGeom>
          <a:ln w="19050">
            <a:solidFill>
              <a:srgbClr val="00AA58"/>
            </a:solidFill>
          </a:ln>
        </p:spPr>
        <p:txBody>
          <a:bodyPr wrap="square" lIns="0" tIns="0" rIns="0" bIns="0" rtlCol="0"/>
          <a:lstStyle/>
          <a:p>
            <a:endParaRPr/>
          </a:p>
        </p:txBody>
      </p:sp>
      <p:sp>
        <p:nvSpPr>
          <p:cNvPr id="488" name="bg object 488"/>
          <p:cNvSpPr/>
          <p:nvPr/>
        </p:nvSpPr>
        <p:spPr>
          <a:xfrm>
            <a:off x="5778304" y="4418304"/>
            <a:ext cx="26554" cy="560"/>
          </a:xfrm>
          <a:custGeom>
            <a:avLst/>
            <a:gdLst/>
            <a:ahLst/>
            <a:cxnLst/>
            <a:rect l="l" t="t" r="r" b="b"/>
            <a:pathLst>
              <a:path w="29210" h="635">
                <a:moveTo>
                  <a:pt x="28701" y="0"/>
                </a:moveTo>
                <a:lnTo>
                  <a:pt x="0" y="495"/>
                </a:lnTo>
              </a:path>
            </a:pathLst>
          </a:custGeom>
          <a:ln w="19049">
            <a:solidFill>
              <a:srgbClr val="00AA58"/>
            </a:solidFill>
          </a:ln>
        </p:spPr>
        <p:txBody>
          <a:bodyPr wrap="square" lIns="0" tIns="0" rIns="0" bIns="0" rtlCol="0"/>
          <a:lstStyle/>
          <a:p>
            <a:endParaRPr/>
          </a:p>
        </p:txBody>
      </p:sp>
      <p:sp>
        <p:nvSpPr>
          <p:cNvPr id="489" name="bg object 489"/>
          <p:cNvSpPr/>
          <p:nvPr/>
        </p:nvSpPr>
        <p:spPr>
          <a:xfrm>
            <a:off x="5804395" y="4418300"/>
            <a:ext cx="26554" cy="560"/>
          </a:xfrm>
          <a:custGeom>
            <a:avLst/>
            <a:gdLst/>
            <a:ahLst/>
            <a:cxnLst/>
            <a:rect l="l" t="t" r="r" b="b"/>
            <a:pathLst>
              <a:path w="29210" h="635">
                <a:moveTo>
                  <a:pt x="28701" y="76"/>
                </a:moveTo>
                <a:lnTo>
                  <a:pt x="0" y="0"/>
                </a:lnTo>
              </a:path>
            </a:pathLst>
          </a:custGeom>
          <a:ln w="19050">
            <a:solidFill>
              <a:srgbClr val="00AA58"/>
            </a:solidFill>
          </a:ln>
        </p:spPr>
        <p:txBody>
          <a:bodyPr wrap="square" lIns="0" tIns="0" rIns="0" bIns="0" rtlCol="0"/>
          <a:lstStyle/>
          <a:p>
            <a:endParaRPr/>
          </a:p>
        </p:txBody>
      </p:sp>
      <p:sp>
        <p:nvSpPr>
          <p:cNvPr id="490" name="bg object 490"/>
          <p:cNvSpPr/>
          <p:nvPr/>
        </p:nvSpPr>
        <p:spPr>
          <a:xfrm>
            <a:off x="5830487" y="4418365"/>
            <a:ext cx="26554" cy="12326"/>
          </a:xfrm>
          <a:custGeom>
            <a:avLst/>
            <a:gdLst/>
            <a:ahLst/>
            <a:cxnLst/>
            <a:rect l="l" t="t" r="r" b="b"/>
            <a:pathLst>
              <a:path w="29210" h="13970">
                <a:moveTo>
                  <a:pt x="28701" y="13881"/>
                </a:moveTo>
                <a:lnTo>
                  <a:pt x="0" y="0"/>
                </a:lnTo>
              </a:path>
            </a:pathLst>
          </a:custGeom>
          <a:ln w="19050">
            <a:solidFill>
              <a:srgbClr val="00AA58"/>
            </a:solidFill>
          </a:ln>
        </p:spPr>
        <p:txBody>
          <a:bodyPr wrap="square" lIns="0" tIns="0" rIns="0" bIns="0" rtlCol="0"/>
          <a:lstStyle/>
          <a:p>
            <a:endParaRPr/>
          </a:p>
        </p:txBody>
      </p:sp>
      <p:sp>
        <p:nvSpPr>
          <p:cNvPr id="491" name="bg object 491"/>
          <p:cNvSpPr/>
          <p:nvPr/>
        </p:nvSpPr>
        <p:spPr>
          <a:xfrm>
            <a:off x="5856580" y="4417444"/>
            <a:ext cx="26554" cy="13447"/>
          </a:xfrm>
          <a:custGeom>
            <a:avLst/>
            <a:gdLst/>
            <a:ahLst/>
            <a:cxnLst/>
            <a:rect l="l" t="t" r="r" b="b"/>
            <a:pathLst>
              <a:path w="29210" h="15239">
                <a:moveTo>
                  <a:pt x="28701" y="0"/>
                </a:moveTo>
                <a:lnTo>
                  <a:pt x="0" y="14922"/>
                </a:lnTo>
              </a:path>
            </a:pathLst>
          </a:custGeom>
          <a:ln w="19050">
            <a:solidFill>
              <a:srgbClr val="00AA58"/>
            </a:solidFill>
          </a:ln>
        </p:spPr>
        <p:txBody>
          <a:bodyPr wrap="square" lIns="0" tIns="0" rIns="0" bIns="0" rtlCol="0"/>
          <a:lstStyle/>
          <a:p>
            <a:endParaRPr/>
          </a:p>
        </p:txBody>
      </p:sp>
      <p:sp>
        <p:nvSpPr>
          <p:cNvPr id="492" name="bg object 492"/>
          <p:cNvSpPr/>
          <p:nvPr/>
        </p:nvSpPr>
        <p:spPr>
          <a:xfrm>
            <a:off x="5882671" y="4405994"/>
            <a:ext cx="26554" cy="11766"/>
          </a:xfrm>
          <a:custGeom>
            <a:avLst/>
            <a:gdLst/>
            <a:ahLst/>
            <a:cxnLst/>
            <a:rect l="l" t="t" r="r" b="b"/>
            <a:pathLst>
              <a:path w="29210" h="13335">
                <a:moveTo>
                  <a:pt x="28701" y="0"/>
                </a:moveTo>
                <a:lnTo>
                  <a:pt x="0" y="12979"/>
                </a:lnTo>
              </a:path>
            </a:pathLst>
          </a:custGeom>
          <a:ln w="19050">
            <a:solidFill>
              <a:srgbClr val="00AA58"/>
            </a:solidFill>
          </a:ln>
        </p:spPr>
        <p:txBody>
          <a:bodyPr wrap="square" lIns="0" tIns="0" rIns="0" bIns="0" rtlCol="0"/>
          <a:lstStyle/>
          <a:p>
            <a:endParaRPr/>
          </a:p>
        </p:txBody>
      </p:sp>
      <p:sp>
        <p:nvSpPr>
          <p:cNvPr id="493" name="bg object 493"/>
          <p:cNvSpPr/>
          <p:nvPr/>
        </p:nvSpPr>
        <p:spPr>
          <a:xfrm>
            <a:off x="5908764" y="4394906"/>
            <a:ext cx="26554" cy="11206"/>
          </a:xfrm>
          <a:custGeom>
            <a:avLst/>
            <a:gdLst/>
            <a:ahLst/>
            <a:cxnLst/>
            <a:rect l="l" t="t" r="r" b="b"/>
            <a:pathLst>
              <a:path w="29209" h="12700">
                <a:moveTo>
                  <a:pt x="28701" y="0"/>
                </a:moveTo>
                <a:lnTo>
                  <a:pt x="0" y="12560"/>
                </a:lnTo>
              </a:path>
            </a:pathLst>
          </a:custGeom>
          <a:ln w="19050">
            <a:solidFill>
              <a:srgbClr val="00AA58"/>
            </a:solidFill>
          </a:ln>
        </p:spPr>
        <p:txBody>
          <a:bodyPr wrap="square" lIns="0" tIns="0" rIns="0" bIns="0" rtlCol="0"/>
          <a:lstStyle/>
          <a:p>
            <a:endParaRPr/>
          </a:p>
        </p:txBody>
      </p:sp>
      <p:sp>
        <p:nvSpPr>
          <p:cNvPr id="494" name="bg object 494"/>
          <p:cNvSpPr/>
          <p:nvPr/>
        </p:nvSpPr>
        <p:spPr>
          <a:xfrm>
            <a:off x="5934857" y="4370494"/>
            <a:ext cx="26554" cy="24653"/>
          </a:xfrm>
          <a:custGeom>
            <a:avLst/>
            <a:gdLst/>
            <a:ahLst/>
            <a:cxnLst/>
            <a:rect l="l" t="t" r="r" b="b"/>
            <a:pathLst>
              <a:path w="29209" h="27939">
                <a:moveTo>
                  <a:pt x="28701" y="0"/>
                </a:moveTo>
                <a:lnTo>
                  <a:pt x="0" y="27660"/>
                </a:lnTo>
              </a:path>
            </a:pathLst>
          </a:custGeom>
          <a:ln w="19049">
            <a:solidFill>
              <a:srgbClr val="00AA58"/>
            </a:solidFill>
          </a:ln>
        </p:spPr>
        <p:txBody>
          <a:bodyPr wrap="square" lIns="0" tIns="0" rIns="0" bIns="0" rtlCol="0"/>
          <a:lstStyle/>
          <a:p>
            <a:endParaRPr/>
          </a:p>
        </p:txBody>
      </p:sp>
      <p:sp>
        <p:nvSpPr>
          <p:cNvPr id="495" name="bg object 495"/>
          <p:cNvSpPr/>
          <p:nvPr/>
        </p:nvSpPr>
        <p:spPr>
          <a:xfrm>
            <a:off x="5960949" y="4369966"/>
            <a:ext cx="26554" cy="560"/>
          </a:xfrm>
          <a:custGeom>
            <a:avLst/>
            <a:gdLst/>
            <a:ahLst/>
            <a:cxnLst/>
            <a:rect l="l" t="t" r="r" b="b"/>
            <a:pathLst>
              <a:path w="29209" h="635">
                <a:moveTo>
                  <a:pt x="28701" y="0"/>
                </a:moveTo>
                <a:lnTo>
                  <a:pt x="0" y="596"/>
                </a:lnTo>
              </a:path>
            </a:pathLst>
          </a:custGeom>
          <a:ln w="19050">
            <a:solidFill>
              <a:srgbClr val="00AA58"/>
            </a:solidFill>
          </a:ln>
        </p:spPr>
        <p:txBody>
          <a:bodyPr wrap="square" lIns="0" tIns="0" rIns="0" bIns="0" rtlCol="0"/>
          <a:lstStyle/>
          <a:p>
            <a:endParaRPr/>
          </a:p>
        </p:txBody>
      </p:sp>
      <p:sp>
        <p:nvSpPr>
          <p:cNvPr id="496" name="bg object 496"/>
          <p:cNvSpPr/>
          <p:nvPr/>
        </p:nvSpPr>
        <p:spPr>
          <a:xfrm>
            <a:off x="5987041" y="4361616"/>
            <a:ext cx="26554" cy="8404"/>
          </a:xfrm>
          <a:custGeom>
            <a:avLst/>
            <a:gdLst/>
            <a:ahLst/>
            <a:cxnLst/>
            <a:rect l="l" t="t" r="r" b="b"/>
            <a:pathLst>
              <a:path w="29209" h="9525">
                <a:moveTo>
                  <a:pt x="28701" y="0"/>
                </a:moveTo>
                <a:lnTo>
                  <a:pt x="0" y="9461"/>
                </a:lnTo>
              </a:path>
            </a:pathLst>
          </a:custGeom>
          <a:ln w="19050">
            <a:solidFill>
              <a:srgbClr val="00AA58"/>
            </a:solidFill>
          </a:ln>
        </p:spPr>
        <p:txBody>
          <a:bodyPr wrap="square" lIns="0" tIns="0" rIns="0" bIns="0" rtlCol="0"/>
          <a:lstStyle/>
          <a:p>
            <a:endParaRPr/>
          </a:p>
        </p:txBody>
      </p:sp>
      <p:sp>
        <p:nvSpPr>
          <p:cNvPr id="497" name="bg object 497"/>
          <p:cNvSpPr/>
          <p:nvPr/>
        </p:nvSpPr>
        <p:spPr>
          <a:xfrm>
            <a:off x="6013134" y="4350928"/>
            <a:ext cx="26554" cy="11206"/>
          </a:xfrm>
          <a:custGeom>
            <a:avLst/>
            <a:gdLst/>
            <a:ahLst/>
            <a:cxnLst/>
            <a:rect l="l" t="t" r="r" b="b"/>
            <a:pathLst>
              <a:path w="29209" h="12700">
                <a:moveTo>
                  <a:pt x="28701" y="0"/>
                </a:moveTo>
                <a:lnTo>
                  <a:pt x="0" y="12115"/>
                </a:lnTo>
              </a:path>
            </a:pathLst>
          </a:custGeom>
          <a:ln w="19050">
            <a:solidFill>
              <a:srgbClr val="00AA58"/>
            </a:solidFill>
          </a:ln>
        </p:spPr>
        <p:txBody>
          <a:bodyPr wrap="square" lIns="0" tIns="0" rIns="0" bIns="0" rtlCol="0"/>
          <a:lstStyle/>
          <a:p>
            <a:endParaRPr/>
          </a:p>
        </p:txBody>
      </p:sp>
      <p:sp>
        <p:nvSpPr>
          <p:cNvPr id="498" name="bg object 498"/>
          <p:cNvSpPr/>
          <p:nvPr/>
        </p:nvSpPr>
        <p:spPr>
          <a:xfrm>
            <a:off x="6039228" y="4347483"/>
            <a:ext cx="26554" cy="3922"/>
          </a:xfrm>
          <a:custGeom>
            <a:avLst/>
            <a:gdLst/>
            <a:ahLst/>
            <a:cxnLst/>
            <a:rect l="l" t="t" r="r" b="b"/>
            <a:pathLst>
              <a:path w="29209" h="4445">
                <a:moveTo>
                  <a:pt x="28701" y="0"/>
                </a:moveTo>
                <a:lnTo>
                  <a:pt x="0" y="3898"/>
                </a:lnTo>
              </a:path>
            </a:pathLst>
          </a:custGeom>
          <a:ln w="19050">
            <a:solidFill>
              <a:srgbClr val="00AA58"/>
            </a:solidFill>
          </a:ln>
        </p:spPr>
        <p:txBody>
          <a:bodyPr wrap="square" lIns="0" tIns="0" rIns="0" bIns="0" rtlCol="0"/>
          <a:lstStyle/>
          <a:p>
            <a:endParaRPr/>
          </a:p>
        </p:txBody>
      </p:sp>
      <p:sp>
        <p:nvSpPr>
          <p:cNvPr id="499" name="bg object 499"/>
          <p:cNvSpPr/>
          <p:nvPr/>
        </p:nvSpPr>
        <p:spPr>
          <a:xfrm>
            <a:off x="6065318" y="4333716"/>
            <a:ext cx="26554" cy="14007"/>
          </a:xfrm>
          <a:custGeom>
            <a:avLst/>
            <a:gdLst/>
            <a:ahLst/>
            <a:cxnLst/>
            <a:rect l="l" t="t" r="r" b="b"/>
            <a:pathLst>
              <a:path w="29209" h="15875">
                <a:moveTo>
                  <a:pt x="28701" y="0"/>
                </a:moveTo>
                <a:lnTo>
                  <a:pt x="0" y="15608"/>
                </a:lnTo>
              </a:path>
            </a:pathLst>
          </a:custGeom>
          <a:ln w="19050">
            <a:solidFill>
              <a:srgbClr val="00AA58"/>
            </a:solidFill>
          </a:ln>
        </p:spPr>
        <p:txBody>
          <a:bodyPr wrap="square" lIns="0" tIns="0" rIns="0" bIns="0" rtlCol="0"/>
          <a:lstStyle/>
          <a:p>
            <a:endParaRPr/>
          </a:p>
        </p:txBody>
      </p:sp>
      <p:sp>
        <p:nvSpPr>
          <p:cNvPr id="500" name="bg object 500"/>
          <p:cNvSpPr/>
          <p:nvPr/>
        </p:nvSpPr>
        <p:spPr>
          <a:xfrm>
            <a:off x="6091410" y="4329075"/>
            <a:ext cx="26554" cy="5043"/>
          </a:xfrm>
          <a:custGeom>
            <a:avLst/>
            <a:gdLst/>
            <a:ahLst/>
            <a:cxnLst/>
            <a:rect l="l" t="t" r="r" b="b"/>
            <a:pathLst>
              <a:path w="29209" h="5714">
                <a:moveTo>
                  <a:pt x="28701" y="0"/>
                </a:moveTo>
                <a:lnTo>
                  <a:pt x="0" y="5257"/>
                </a:lnTo>
              </a:path>
            </a:pathLst>
          </a:custGeom>
          <a:ln w="19050">
            <a:solidFill>
              <a:srgbClr val="00AA58"/>
            </a:solidFill>
          </a:ln>
        </p:spPr>
        <p:txBody>
          <a:bodyPr wrap="square" lIns="0" tIns="0" rIns="0" bIns="0" rtlCol="0"/>
          <a:lstStyle/>
          <a:p>
            <a:endParaRPr/>
          </a:p>
        </p:txBody>
      </p:sp>
      <p:sp>
        <p:nvSpPr>
          <p:cNvPr id="501" name="bg object 501"/>
          <p:cNvSpPr/>
          <p:nvPr/>
        </p:nvSpPr>
        <p:spPr>
          <a:xfrm>
            <a:off x="6117504" y="4317767"/>
            <a:ext cx="26554" cy="11766"/>
          </a:xfrm>
          <a:custGeom>
            <a:avLst/>
            <a:gdLst/>
            <a:ahLst/>
            <a:cxnLst/>
            <a:rect l="l" t="t" r="r" b="b"/>
            <a:pathLst>
              <a:path w="29209" h="13335">
                <a:moveTo>
                  <a:pt x="28701" y="0"/>
                </a:moveTo>
                <a:lnTo>
                  <a:pt x="0" y="12814"/>
                </a:lnTo>
              </a:path>
            </a:pathLst>
          </a:custGeom>
          <a:ln w="19050">
            <a:solidFill>
              <a:srgbClr val="00AA58"/>
            </a:solidFill>
          </a:ln>
        </p:spPr>
        <p:txBody>
          <a:bodyPr wrap="square" lIns="0" tIns="0" rIns="0" bIns="0" rtlCol="0"/>
          <a:lstStyle/>
          <a:p>
            <a:endParaRPr/>
          </a:p>
        </p:txBody>
      </p:sp>
      <p:sp>
        <p:nvSpPr>
          <p:cNvPr id="502" name="bg object 502"/>
          <p:cNvSpPr/>
          <p:nvPr/>
        </p:nvSpPr>
        <p:spPr>
          <a:xfrm>
            <a:off x="6143597" y="4302820"/>
            <a:ext cx="26554" cy="15128"/>
          </a:xfrm>
          <a:custGeom>
            <a:avLst/>
            <a:gdLst/>
            <a:ahLst/>
            <a:cxnLst/>
            <a:rect l="l" t="t" r="r" b="b"/>
            <a:pathLst>
              <a:path w="29209" h="17145">
                <a:moveTo>
                  <a:pt x="28701" y="0"/>
                </a:moveTo>
                <a:lnTo>
                  <a:pt x="0" y="16941"/>
                </a:lnTo>
              </a:path>
            </a:pathLst>
          </a:custGeom>
          <a:ln w="19050">
            <a:solidFill>
              <a:srgbClr val="00AA58"/>
            </a:solidFill>
          </a:ln>
        </p:spPr>
        <p:txBody>
          <a:bodyPr wrap="square" lIns="0" tIns="0" rIns="0" bIns="0" rtlCol="0"/>
          <a:lstStyle/>
          <a:p>
            <a:endParaRPr/>
          </a:p>
        </p:txBody>
      </p:sp>
      <p:sp>
        <p:nvSpPr>
          <p:cNvPr id="503" name="bg object 503"/>
          <p:cNvSpPr/>
          <p:nvPr/>
        </p:nvSpPr>
        <p:spPr>
          <a:xfrm>
            <a:off x="6169688" y="4283361"/>
            <a:ext cx="26554" cy="19610"/>
          </a:xfrm>
          <a:custGeom>
            <a:avLst/>
            <a:gdLst/>
            <a:ahLst/>
            <a:cxnLst/>
            <a:rect l="l" t="t" r="r" b="b"/>
            <a:pathLst>
              <a:path w="29209" h="22225">
                <a:moveTo>
                  <a:pt x="28701" y="0"/>
                </a:moveTo>
                <a:lnTo>
                  <a:pt x="0" y="22047"/>
                </a:lnTo>
              </a:path>
            </a:pathLst>
          </a:custGeom>
          <a:ln w="19050">
            <a:solidFill>
              <a:srgbClr val="00AA58"/>
            </a:solidFill>
          </a:ln>
        </p:spPr>
        <p:txBody>
          <a:bodyPr wrap="square" lIns="0" tIns="0" rIns="0" bIns="0" rtlCol="0"/>
          <a:lstStyle/>
          <a:p>
            <a:endParaRPr/>
          </a:p>
        </p:txBody>
      </p:sp>
      <p:sp>
        <p:nvSpPr>
          <p:cNvPr id="504" name="bg object 504"/>
          <p:cNvSpPr/>
          <p:nvPr/>
        </p:nvSpPr>
        <p:spPr>
          <a:xfrm>
            <a:off x="6195781" y="4274532"/>
            <a:ext cx="26554" cy="8965"/>
          </a:xfrm>
          <a:custGeom>
            <a:avLst/>
            <a:gdLst/>
            <a:ahLst/>
            <a:cxnLst/>
            <a:rect l="l" t="t" r="r" b="b"/>
            <a:pathLst>
              <a:path w="29209" h="10160">
                <a:moveTo>
                  <a:pt x="28701" y="0"/>
                </a:moveTo>
                <a:lnTo>
                  <a:pt x="0" y="10007"/>
                </a:lnTo>
              </a:path>
            </a:pathLst>
          </a:custGeom>
          <a:ln w="19050">
            <a:solidFill>
              <a:srgbClr val="00AA58"/>
            </a:solidFill>
          </a:ln>
        </p:spPr>
        <p:txBody>
          <a:bodyPr wrap="square" lIns="0" tIns="0" rIns="0" bIns="0" rtlCol="0"/>
          <a:lstStyle/>
          <a:p>
            <a:endParaRPr/>
          </a:p>
        </p:txBody>
      </p:sp>
      <p:sp>
        <p:nvSpPr>
          <p:cNvPr id="505" name="bg object 505"/>
          <p:cNvSpPr/>
          <p:nvPr/>
        </p:nvSpPr>
        <p:spPr>
          <a:xfrm>
            <a:off x="6221874" y="4241894"/>
            <a:ext cx="26554" cy="33057"/>
          </a:xfrm>
          <a:custGeom>
            <a:avLst/>
            <a:gdLst/>
            <a:ahLst/>
            <a:cxnLst/>
            <a:rect l="l" t="t" r="r" b="b"/>
            <a:pathLst>
              <a:path w="29209" h="37464">
                <a:moveTo>
                  <a:pt x="28701" y="0"/>
                </a:moveTo>
                <a:lnTo>
                  <a:pt x="0" y="36995"/>
                </a:lnTo>
              </a:path>
            </a:pathLst>
          </a:custGeom>
          <a:ln w="19050">
            <a:solidFill>
              <a:srgbClr val="00AA58"/>
            </a:solidFill>
          </a:ln>
        </p:spPr>
        <p:txBody>
          <a:bodyPr wrap="square" lIns="0" tIns="0" rIns="0" bIns="0" rtlCol="0"/>
          <a:lstStyle/>
          <a:p>
            <a:endParaRPr/>
          </a:p>
        </p:txBody>
      </p:sp>
      <p:sp>
        <p:nvSpPr>
          <p:cNvPr id="506" name="bg object 506"/>
          <p:cNvSpPr/>
          <p:nvPr/>
        </p:nvSpPr>
        <p:spPr>
          <a:xfrm>
            <a:off x="6247967" y="4241891"/>
            <a:ext cx="26554" cy="28574"/>
          </a:xfrm>
          <a:custGeom>
            <a:avLst/>
            <a:gdLst/>
            <a:ahLst/>
            <a:cxnLst/>
            <a:rect l="l" t="t" r="r" b="b"/>
            <a:pathLst>
              <a:path w="29209" h="32385">
                <a:moveTo>
                  <a:pt x="28701" y="31889"/>
                </a:moveTo>
                <a:lnTo>
                  <a:pt x="0" y="0"/>
                </a:lnTo>
              </a:path>
            </a:pathLst>
          </a:custGeom>
          <a:ln w="19050">
            <a:solidFill>
              <a:srgbClr val="00AA58"/>
            </a:solidFill>
          </a:ln>
        </p:spPr>
        <p:txBody>
          <a:bodyPr wrap="square" lIns="0" tIns="0" rIns="0" bIns="0" rtlCol="0"/>
          <a:lstStyle/>
          <a:p>
            <a:endParaRPr/>
          </a:p>
        </p:txBody>
      </p:sp>
      <p:sp>
        <p:nvSpPr>
          <p:cNvPr id="507" name="bg object 507"/>
          <p:cNvSpPr/>
          <p:nvPr/>
        </p:nvSpPr>
        <p:spPr>
          <a:xfrm>
            <a:off x="6274058" y="4270023"/>
            <a:ext cx="26554" cy="14568"/>
          </a:xfrm>
          <a:custGeom>
            <a:avLst/>
            <a:gdLst/>
            <a:ahLst/>
            <a:cxnLst/>
            <a:rect l="l" t="t" r="r" b="b"/>
            <a:pathLst>
              <a:path w="29209" h="16510">
                <a:moveTo>
                  <a:pt x="28701" y="16306"/>
                </a:moveTo>
                <a:lnTo>
                  <a:pt x="0" y="0"/>
                </a:lnTo>
              </a:path>
            </a:pathLst>
          </a:custGeom>
          <a:ln w="19050">
            <a:solidFill>
              <a:srgbClr val="00AA58"/>
            </a:solidFill>
          </a:ln>
        </p:spPr>
        <p:txBody>
          <a:bodyPr wrap="square" lIns="0" tIns="0" rIns="0" bIns="0" rtlCol="0"/>
          <a:lstStyle/>
          <a:p>
            <a:endParaRPr/>
          </a:p>
        </p:txBody>
      </p:sp>
      <p:sp>
        <p:nvSpPr>
          <p:cNvPr id="508" name="bg object 508"/>
          <p:cNvSpPr/>
          <p:nvPr/>
        </p:nvSpPr>
        <p:spPr>
          <a:xfrm>
            <a:off x="6300151" y="4284409"/>
            <a:ext cx="26554" cy="560"/>
          </a:xfrm>
          <a:custGeom>
            <a:avLst/>
            <a:gdLst/>
            <a:ahLst/>
            <a:cxnLst/>
            <a:rect l="l" t="t" r="r" b="b"/>
            <a:pathLst>
              <a:path w="29209" h="635">
                <a:moveTo>
                  <a:pt x="28701" y="101"/>
                </a:moveTo>
                <a:lnTo>
                  <a:pt x="0" y="0"/>
                </a:lnTo>
              </a:path>
            </a:pathLst>
          </a:custGeom>
          <a:ln w="19050">
            <a:solidFill>
              <a:srgbClr val="00AA58"/>
            </a:solidFill>
          </a:ln>
        </p:spPr>
        <p:txBody>
          <a:bodyPr wrap="square" lIns="0" tIns="0" rIns="0" bIns="0" rtlCol="0"/>
          <a:lstStyle/>
          <a:p>
            <a:endParaRPr/>
          </a:p>
        </p:txBody>
      </p:sp>
      <p:sp>
        <p:nvSpPr>
          <p:cNvPr id="509" name="bg object 509"/>
          <p:cNvSpPr/>
          <p:nvPr/>
        </p:nvSpPr>
        <p:spPr>
          <a:xfrm>
            <a:off x="6326243" y="4266763"/>
            <a:ext cx="26554" cy="17929"/>
          </a:xfrm>
          <a:custGeom>
            <a:avLst/>
            <a:gdLst/>
            <a:ahLst/>
            <a:cxnLst/>
            <a:rect l="l" t="t" r="r" b="b"/>
            <a:pathLst>
              <a:path w="29209" h="20320">
                <a:moveTo>
                  <a:pt x="28701" y="0"/>
                </a:moveTo>
                <a:lnTo>
                  <a:pt x="0" y="20104"/>
                </a:lnTo>
              </a:path>
            </a:pathLst>
          </a:custGeom>
          <a:ln w="19050">
            <a:solidFill>
              <a:srgbClr val="00AA58"/>
            </a:solidFill>
          </a:ln>
        </p:spPr>
        <p:txBody>
          <a:bodyPr wrap="square" lIns="0" tIns="0" rIns="0" bIns="0" rtlCol="0"/>
          <a:lstStyle/>
          <a:p>
            <a:endParaRPr/>
          </a:p>
        </p:txBody>
      </p:sp>
      <p:sp>
        <p:nvSpPr>
          <p:cNvPr id="510" name="bg object 510"/>
          <p:cNvSpPr/>
          <p:nvPr/>
        </p:nvSpPr>
        <p:spPr>
          <a:xfrm>
            <a:off x="6352336" y="4263167"/>
            <a:ext cx="26554" cy="3922"/>
          </a:xfrm>
          <a:custGeom>
            <a:avLst/>
            <a:gdLst/>
            <a:ahLst/>
            <a:cxnLst/>
            <a:rect l="l" t="t" r="r" b="b"/>
            <a:pathLst>
              <a:path w="29209" h="4445">
                <a:moveTo>
                  <a:pt x="28701" y="0"/>
                </a:moveTo>
                <a:lnTo>
                  <a:pt x="0" y="4076"/>
                </a:lnTo>
              </a:path>
            </a:pathLst>
          </a:custGeom>
          <a:ln w="19050">
            <a:solidFill>
              <a:srgbClr val="00AA58"/>
            </a:solidFill>
          </a:ln>
        </p:spPr>
        <p:txBody>
          <a:bodyPr wrap="square" lIns="0" tIns="0" rIns="0" bIns="0" rtlCol="0"/>
          <a:lstStyle/>
          <a:p>
            <a:endParaRPr/>
          </a:p>
        </p:txBody>
      </p:sp>
      <p:sp>
        <p:nvSpPr>
          <p:cNvPr id="511" name="bg object 511"/>
          <p:cNvSpPr/>
          <p:nvPr/>
        </p:nvSpPr>
        <p:spPr>
          <a:xfrm>
            <a:off x="6378428" y="4238669"/>
            <a:ext cx="26554" cy="24653"/>
          </a:xfrm>
          <a:custGeom>
            <a:avLst/>
            <a:gdLst/>
            <a:ahLst/>
            <a:cxnLst/>
            <a:rect l="l" t="t" r="r" b="b"/>
            <a:pathLst>
              <a:path w="29209" h="27939">
                <a:moveTo>
                  <a:pt x="28701" y="0"/>
                </a:moveTo>
                <a:lnTo>
                  <a:pt x="0" y="27762"/>
                </a:lnTo>
              </a:path>
            </a:pathLst>
          </a:custGeom>
          <a:ln w="19050">
            <a:solidFill>
              <a:srgbClr val="00AA58"/>
            </a:solidFill>
          </a:ln>
        </p:spPr>
        <p:txBody>
          <a:bodyPr wrap="square" lIns="0" tIns="0" rIns="0" bIns="0" rtlCol="0"/>
          <a:lstStyle/>
          <a:p>
            <a:endParaRPr/>
          </a:p>
        </p:txBody>
      </p:sp>
      <p:sp>
        <p:nvSpPr>
          <p:cNvPr id="512" name="bg object 512"/>
          <p:cNvSpPr/>
          <p:nvPr/>
        </p:nvSpPr>
        <p:spPr>
          <a:xfrm>
            <a:off x="6404520" y="4214306"/>
            <a:ext cx="26554" cy="24653"/>
          </a:xfrm>
          <a:custGeom>
            <a:avLst/>
            <a:gdLst/>
            <a:ahLst/>
            <a:cxnLst/>
            <a:rect l="l" t="t" r="r" b="b"/>
            <a:pathLst>
              <a:path w="29209" h="27939">
                <a:moveTo>
                  <a:pt x="28701" y="0"/>
                </a:moveTo>
                <a:lnTo>
                  <a:pt x="0" y="27609"/>
                </a:lnTo>
              </a:path>
            </a:pathLst>
          </a:custGeom>
          <a:ln w="19050">
            <a:solidFill>
              <a:srgbClr val="00AA58"/>
            </a:solidFill>
          </a:ln>
        </p:spPr>
        <p:txBody>
          <a:bodyPr wrap="square" lIns="0" tIns="0" rIns="0" bIns="0" rtlCol="0"/>
          <a:lstStyle/>
          <a:p>
            <a:endParaRPr/>
          </a:p>
        </p:txBody>
      </p:sp>
      <p:sp>
        <p:nvSpPr>
          <p:cNvPr id="513" name="bg object 513"/>
          <p:cNvSpPr/>
          <p:nvPr/>
        </p:nvSpPr>
        <p:spPr>
          <a:xfrm>
            <a:off x="6430612" y="4212506"/>
            <a:ext cx="26554" cy="2241"/>
          </a:xfrm>
          <a:custGeom>
            <a:avLst/>
            <a:gdLst/>
            <a:ahLst/>
            <a:cxnLst/>
            <a:rect l="l" t="t" r="r" b="b"/>
            <a:pathLst>
              <a:path w="29209" h="2539">
                <a:moveTo>
                  <a:pt x="28701" y="0"/>
                </a:moveTo>
                <a:lnTo>
                  <a:pt x="0" y="2044"/>
                </a:lnTo>
              </a:path>
            </a:pathLst>
          </a:custGeom>
          <a:ln w="19049">
            <a:solidFill>
              <a:srgbClr val="00AA58"/>
            </a:solidFill>
          </a:ln>
        </p:spPr>
        <p:txBody>
          <a:bodyPr wrap="square" lIns="0" tIns="0" rIns="0" bIns="0" rtlCol="0"/>
          <a:lstStyle/>
          <a:p>
            <a:endParaRPr/>
          </a:p>
        </p:txBody>
      </p:sp>
      <p:sp>
        <p:nvSpPr>
          <p:cNvPr id="514" name="bg object 514"/>
          <p:cNvSpPr/>
          <p:nvPr/>
        </p:nvSpPr>
        <p:spPr>
          <a:xfrm>
            <a:off x="6456704" y="4212503"/>
            <a:ext cx="26554" cy="49866"/>
          </a:xfrm>
          <a:custGeom>
            <a:avLst/>
            <a:gdLst/>
            <a:ahLst/>
            <a:cxnLst/>
            <a:rect l="l" t="t" r="r" b="b"/>
            <a:pathLst>
              <a:path w="29209" h="56514">
                <a:moveTo>
                  <a:pt x="28701" y="56057"/>
                </a:moveTo>
                <a:lnTo>
                  <a:pt x="0" y="0"/>
                </a:lnTo>
              </a:path>
            </a:pathLst>
          </a:custGeom>
          <a:ln w="19050">
            <a:solidFill>
              <a:srgbClr val="00AA58"/>
            </a:solidFill>
          </a:ln>
        </p:spPr>
        <p:txBody>
          <a:bodyPr wrap="square" lIns="0" tIns="0" rIns="0" bIns="0" rtlCol="0"/>
          <a:lstStyle/>
          <a:p>
            <a:endParaRPr/>
          </a:p>
        </p:txBody>
      </p:sp>
      <p:sp>
        <p:nvSpPr>
          <p:cNvPr id="515" name="bg object 515"/>
          <p:cNvSpPr/>
          <p:nvPr/>
        </p:nvSpPr>
        <p:spPr>
          <a:xfrm>
            <a:off x="6482797" y="4246525"/>
            <a:ext cx="26554" cy="15688"/>
          </a:xfrm>
          <a:custGeom>
            <a:avLst/>
            <a:gdLst/>
            <a:ahLst/>
            <a:cxnLst/>
            <a:rect l="l" t="t" r="r" b="b"/>
            <a:pathLst>
              <a:path w="29209" h="17779">
                <a:moveTo>
                  <a:pt x="28701" y="0"/>
                </a:moveTo>
                <a:lnTo>
                  <a:pt x="0" y="17500"/>
                </a:lnTo>
              </a:path>
            </a:pathLst>
          </a:custGeom>
          <a:ln w="19050">
            <a:solidFill>
              <a:srgbClr val="00AA58"/>
            </a:solidFill>
          </a:ln>
        </p:spPr>
        <p:txBody>
          <a:bodyPr wrap="square" lIns="0" tIns="0" rIns="0" bIns="0" rtlCol="0"/>
          <a:lstStyle/>
          <a:p>
            <a:endParaRPr/>
          </a:p>
        </p:txBody>
      </p:sp>
      <p:sp>
        <p:nvSpPr>
          <p:cNvPr id="516" name="bg object 516"/>
          <p:cNvSpPr/>
          <p:nvPr/>
        </p:nvSpPr>
        <p:spPr>
          <a:xfrm>
            <a:off x="6508890" y="4246521"/>
            <a:ext cx="26554" cy="54909"/>
          </a:xfrm>
          <a:custGeom>
            <a:avLst/>
            <a:gdLst/>
            <a:ahLst/>
            <a:cxnLst/>
            <a:rect l="l" t="t" r="r" b="b"/>
            <a:pathLst>
              <a:path w="29209" h="62229">
                <a:moveTo>
                  <a:pt x="28701" y="61810"/>
                </a:moveTo>
                <a:lnTo>
                  <a:pt x="0" y="0"/>
                </a:lnTo>
              </a:path>
            </a:pathLst>
          </a:custGeom>
          <a:ln w="19050">
            <a:solidFill>
              <a:srgbClr val="00AA58"/>
            </a:solidFill>
          </a:ln>
        </p:spPr>
        <p:txBody>
          <a:bodyPr wrap="square" lIns="0" tIns="0" rIns="0" bIns="0" rtlCol="0"/>
          <a:lstStyle/>
          <a:p>
            <a:endParaRPr/>
          </a:p>
        </p:txBody>
      </p:sp>
      <p:sp>
        <p:nvSpPr>
          <p:cNvPr id="517" name="bg object 517"/>
          <p:cNvSpPr/>
          <p:nvPr/>
        </p:nvSpPr>
        <p:spPr>
          <a:xfrm>
            <a:off x="6534981" y="4247662"/>
            <a:ext cx="26554" cy="53788"/>
          </a:xfrm>
          <a:custGeom>
            <a:avLst/>
            <a:gdLst/>
            <a:ahLst/>
            <a:cxnLst/>
            <a:rect l="l" t="t" r="r" b="b"/>
            <a:pathLst>
              <a:path w="29209" h="60960">
                <a:moveTo>
                  <a:pt x="28701" y="0"/>
                </a:moveTo>
                <a:lnTo>
                  <a:pt x="0" y="60515"/>
                </a:lnTo>
              </a:path>
            </a:pathLst>
          </a:custGeom>
          <a:ln w="19050">
            <a:solidFill>
              <a:srgbClr val="00AA58"/>
            </a:solidFill>
          </a:ln>
        </p:spPr>
        <p:txBody>
          <a:bodyPr wrap="square" lIns="0" tIns="0" rIns="0" bIns="0" rtlCol="0"/>
          <a:lstStyle/>
          <a:p>
            <a:endParaRPr/>
          </a:p>
        </p:txBody>
      </p:sp>
      <p:sp>
        <p:nvSpPr>
          <p:cNvPr id="518" name="bg object 518"/>
          <p:cNvSpPr/>
          <p:nvPr/>
        </p:nvSpPr>
        <p:spPr>
          <a:xfrm>
            <a:off x="6561075" y="4226282"/>
            <a:ext cx="26554" cy="21851"/>
          </a:xfrm>
          <a:custGeom>
            <a:avLst/>
            <a:gdLst/>
            <a:ahLst/>
            <a:cxnLst/>
            <a:rect l="l" t="t" r="r" b="b"/>
            <a:pathLst>
              <a:path w="29209" h="24764">
                <a:moveTo>
                  <a:pt x="28701" y="0"/>
                </a:moveTo>
                <a:lnTo>
                  <a:pt x="0" y="24231"/>
                </a:lnTo>
              </a:path>
            </a:pathLst>
          </a:custGeom>
          <a:ln w="19050">
            <a:solidFill>
              <a:srgbClr val="00AA58"/>
            </a:solidFill>
          </a:ln>
        </p:spPr>
        <p:txBody>
          <a:bodyPr wrap="square" lIns="0" tIns="0" rIns="0" bIns="0" rtlCol="0"/>
          <a:lstStyle/>
          <a:p>
            <a:endParaRPr/>
          </a:p>
        </p:txBody>
      </p:sp>
      <p:sp>
        <p:nvSpPr>
          <p:cNvPr id="519" name="bg object 519"/>
          <p:cNvSpPr/>
          <p:nvPr/>
        </p:nvSpPr>
        <p:spPr>
          <a:xfrm>
            <a:off x="6587168" y="4206314"/>
            <a:ext cx="26554" cy="20171"/>
          </a:xfrm>
          <a:custGeom>
            <a:avLst/>
            <a:gdLst/>
            <a:ahLst/>
            <a:cxnLst/>
            <a:rect l="l" t="t" r="r" b="b"/>
            <a:pathLst>
              <a:path w="29209" h="22860">
                <a:moveTo>
                  <a:pt x="28701" y="0"/>
                </a:moveTo>
                <a:lnTo>
                  <a:pt x="0" y="22631"/>
                </a:lnTo>
              </a:path>
            </a:pathLst>
          </a:custGeom>
          <a:ln w="19050">
            <a:solidFill>
              <a:srgbClr val="00AA58"/>
            </a:solidFill>
          </a:ln>
        </p:spPr>
        <p:txBody>
          <a:bodyPr wrap="square" lIns="0" tIns="0" rIns="0" bIns="0" rtlCol="0"/>
          <a:lstStyle/>
          <a:p>
            <a:endParaRPr/>
          </a:p>
        </p:txBody>
      </p:sp>
      <p:sp>
        <p:nvSpPr>
          <p:cNvPr id="520" name="bg object 520"/>
          <p:cNvSpPr/>
          <p:nvPr/>
        </p:nvSpPr>
        <p:spPr>
          <a:xfrm>
            <a:off x="6613260" y="4178543"/>
            <a:ext cx="26554" cy="28015"/>
          </a:xfrm>
          <a:custGeom>
            <a:avLst/>
            <a:gdLst/>
            <a:ahLst/>
            <a:cxnLst/>
            <a:rect l="l" t="t" r="r" b="b"/>
            <a:pathLst>
              <a:path w="29209" h="31750">
                <a:moveTo>
                  <a:pt x="28701" y="0"/>
                </a:moveTo>
                <a:lnTo>
                  <a:pt x="0" y="31470"/>
                </a:lnTo>
              </a:path>
            </a:pathLst>
          </a:custGeom>
          <a:ln w="19049">
            <a:solidFill>
              <a:srgbClr val="00AA58"/>
            </a:solidFill>
          </a:ln>
        </p:spPr>
        <p:txBody>
          <a:bodyPr wrap="square" lIns="0" tIns="0" rIns="0" bIns="0" rtlCol="0"/>
          <a:lstStyle/>
          <a:p>
            <a:endParaRPr/>
          </a:p>
        </p:txBody>
      </p:sp>
      <p:sp>
        <p:nvSpPr>
          <p:cNvPr id="521" name="bg object 521"/>
          <p:cNvSpPr/>
          <p:nvPr/>
        </p:nvSpPr>
        <p:spPr>
          <a:xfrm>
            <a:off x="6639353" y="4178543"/>
            <a:ext cx="26554" cy="38660"/>
          </a:xfrm>
          <a:custGeom>
            <a:avLst/>
            <a:gdLst/>
            <a:ahLst/>
            <a:cxnLst/>
            <a:rect l="l" t="t" r="r" b="b"/>
            <a:pathLst>
              <a:path w="29209" h="43814">
                <a:moveTo>
                  <a:pt x="28701" y="43814"/>
                </a:moveTo>
                <a:lnTo>
                  <a:pt x="0" y="0"/>
                </a:lnTo>
              </a:path>
            </a:pathLst>
          </a:custGeom>
          <a:ln w="19050">
            <a:solidFill>
              <a:srgbClr val="00AA58"/>
            </a:solidFill>
          </a:ln>
        </p:spPr>
        <p:txBody>
          <a:bodyPr wrap="square" lIns="0" tIns="0" rIns="0" bIns="0" rtlCol="0"/>
          <a:lstStyle/>
          <a:p>
            <a:endParaRPr/>
          </a:p>
        </p:txBody>
      </p:sp>
      <p:sp>
        <p:nvSpPr>
          <p:cNvPr id="522" name="bg object 522"/>
          <p:cNvSpPr/>
          <p:nvPr/>
        </p:nvSpPr>
        <p:spPr>
          <a:xfrm>
            <a:off x="6665445" y="4165554"/>
            <a:ext cx="26554" cy="52107"/>
          </a:xfrm>
          <a:custGeom>
            <a:avLst/>
            <a:gdLst/>
            <a:ahLst/>
            <a:cxnLst/>
            <a:rect l="l" t="t" r="r" b="b"/>
            <a:pathLst>
              <a:path w="29209" h="59054">
                <a:moveTo>
                  <a:pt x="28701" y="0"/>
                </a:moveTo>
                <a:lnTo>
                  <a:pt x="0" y="58534"/>
                </a:lnTo>
              </a:path>
            </a:pathLst>
          </a:custGeom>
          <a:ln w="19050">
            <a:solidFill>
              <a:srgbClr val="00AA58"/>
            </a:solidFill>
          </a:ln>
        </p:spPr>
        <p:txBody>
          <a:bodyPr wrap="square" lIns="0" tIns="0" rIns="0" bIns="0" rtlCol="0"/>
          <a:lstStyle/>
          <a:p>
            <a:endParaRPr/>
          </a:p>
        </p:txBody>
      </p:sp>
      <p:sp>
        <p:nvSpPr>
          <p:cNvPr id="523" name="bg object 523"/>
          <p:cNvSpPr/>
          <p:nvPr/>
        </p:nvSpPr>
        <p:spPr>
          <a:xfrm>
            <a:off x="6691538" y="4154509"/>
            <a:ext cx="26554" cy="11206"/>
          </a:xfrm>
          <a:custGeom>
            <a:avLst/>
            <a:gdLst/>
            <a:ahLst/>
            <a:cxnLst/>
            <a:rect l="l" t="t" r="r" b="b"/>
            <a:pathLst>
              <a:path w="29209" h="12700">
                <a:moveTo>
                  <a:pt x="28701" y="0"/>
                </a:moveTo>
                <a:lnTo>
                  <a:pt x="0" y="12522"/>
                </a:lnTo>
              </a:path>
            </a:pathLst>
          </a:custGeom>
          <a:ln w="19049">
            <a:solidFill>
              <a:srgbClr val="00AA58"/>
            </a:solidFill>
          </a:ln>
        </p:spPr>
        <p:txBody>
          <a:bodyPr wrap="square" lIns="0" tIns="0" rIns="0" bIns="0" rtlCol="0"/>
          <a:lstStyle/>
          <a:p>
            <a:endParaRPr/>
          </a:p>
        </p:txBody>
      </p:sp>
      <p:sp>
        <p:nvSpPr>
          <p:cNvPr id="524" name="bg object 524"/>
          <p:cNvSpPr/>
          <p:nvPr/>
        </p:nvSpPr>
        <p:spPr>
          <a:xfrm>
            <a:off x="6717630" y="4154512"/>
            <a:ext cx="26554" cy="1681"/>
          </a:xfrm>
          <a:custGeom>
            <a:avLst/>
            <a:gdLst/>
            <a:ahLst/>
            <a:cxnLst/>
            <a:rect l="l" t="t" r="r" b="b"/>
            <a:pathLst>
              <a:path w="29209" h="1904">
                <a:moveTo>
                  <a:pt x="28701" y="1676"/>
                </a:moveTo>
                <a:lnTo>
                  <a:pt x="0" y="0"/>
                </a:lnTo>
              </a:path>
            </a:pathLst>
          </a:custGeom>
          <a:ln w="19049">
            <a:solidFill>
              <a:srgbClr val="00AA58"/>
            </a:solidFill>
          </a:ln>
        </p:spPr>
        <p:txBody>
          <a:bodyPr wrap="square" lIns="0" tIns="0" rIns="0" bIns="0" rtlCol="0"/>
          <a:lstStyle/>
          <a:p>
            <a:endParaRPr/>
          </a:p>
        </p:txBody>
      </p:sp>
      <p:sp>
        <p:nvSpPr>
          <p:cNvPr id="525" name="bg object 525"/>
          <p:cNvSpPr/>
          <p:nvPr/>
        </p:nvSpPr>
        <p:spPr>
          <a:xfrm>
            <a:off x="6743722" y="4144823"/>
            <a:ext cx="26554" cy="11206"/>
          </a:xfrm>
          <a:custGeom>
            <a:avLst/>
            <a:gdLst/>
            <a:ahLst/>
            <a:cxnLst/>
            <a:rect l="l" t="t" r="r" b="b"/>
            <a:pathLst>
              <a:path w="29209" h="12700">
                <a:moveTo>
                  <a:pt x="28701" y="0"/>
                </a:moveTo>
                <a:lnTo>
                  <a:pt x="0" y="12649"/>
                </a:lnTo>
              </a:path>
            </a:pathLst>
          </a:custGeom>
          <a:ln w="19049">
            <a:solidFill>
              <a:srgbClr val="00AA58"/>
            </a:solidFill>
          </a:ln>
        </p:spPr>
        <p:txBody>
          <a:bodyPr wrap="square" lIns="0" tIns="0" rIns="0" bIns="0" rtlCol="0"/>
          <a:lstStyle/>
          <a:p>
            <a:endParaRPr/>
          </a:p>
        </p:txBody>
      </p:sp>
      <p:sp>
        <p:nvSpPr>
          <p:cNvPr id="526" name="bg object 526"/>
          <p:cNvSpPr/>
          <p:nvPr/>
        </p:nvSpPr>
        <p:spPr>
          <a:xfrm>
            <a:off x="6769814" y="4127976"/>
            <a:ext cx="26554" cy="17369"/>
          </a:xfrm>
          <a:custGeom>
            <a:avLst/>
            <a:gdLst/>
            <a:ahLst/>
            <a:cxnLst/>
            <a:rect l="l" t="t" r="r" b="b"/>
            <a:pathLst>
              <a:path w="29209" h="19685">
                <a:moveTo>
                  <a:pt x="28701" y="0"/>
                </a:moveTo>
                <a:lnTo>
                  <a:pt x="0" y="19100"/>
                </a:lnTo>
              </a:path>
            </a:pathLst>
          </a:custGeom>
          <a:ln w="19050">
            <a:solidFill>
              <a:srgbClr val="00AA58"/>
            </a:solidFill>
          </a:ln>
        </p:spPr>
        <p:txBody>
          <a:bodyPr wrap="square" lIns="0" tIns="0" rIns="0" bIns="0" rtlCol="0"/>
          <a:lstStyle/>
          <a:p>
            <a:endParaRPr/>
          </a:p>
        </p:txBody>
      </p:sp>
      <p:sp>
        <p:nvSpPr>
          <p:cNvPr id="527" name="bg object 527"/>
          <p:cNvSpPr/>
          <p:nvPr/>
        </p:nvSpPr>
        <p:spPr>
          <a:xfrm>
            <a:off x="6795906" y="4101340"/>
            <a:ext cx="26554" cy="26894"/>
          </a:xfrm>
          <a:custGeom>
            <a:avLst/>
            <a:gdLst/>
            <a:ahLst/>
            <a:cxnLst/>
            <a:rect l="l" t="t" r="r" b="b"/>
            <a:pathLst>
              <a:path w="29209" h="30479">
                <a:moveTo>
                  <a:pt x="28701" y="0"/>
                </a:moveTo>
                <a:lnTo>
                  <a:pt x="0" y="30187"/>
                </a:lnTo>
              </a:path>
            </a:pathLst>
          </a:custGeom>
          <a:ln w="19050">
            <a:solidFill>
              <a:srgbClr val="00AA58"/>
            </a:solidFill>
          </a:ln>
        </p:spPr>
        <p:txBody>
          <a:bodyPr wrap="square" lIns="0" tIns="0" rIns="0" bIns="0" rtlCol="0"/>
          <a:lstStyle/>
          <a:p>
            <a:endParaRPr/>
          </a:p>
        </p:txBody>
      </p:sp>
      <p:sp>
        <p:nvSpPr>
          <p:cNvPr id="528" name="bg object 528"/>
          <p:cNvSpPr/>
          <p:nvPr/>
        </p:nvSpPr>
        <p:spPr>
          <a:xfrm>
            <a:off x="6821999" y="4078494"/>
            <a:ext cx="26554" cy="22971"/>
          </a:xfrm>
          <a:custGeom>
            <a:avLst/>
            <a:gdLst/>
            <a:ahLst/>
            <a:cxnLst/>
            <a:rect l="l" t="t" r="r" b="b"/>
            <a:pathLst>
              <a:path w="29209" h="26035">
                <a:moveTo>
                  <a:pt x="28701" y="0"/>
                </a:moveTo>
                <a:lnTo>
                  <a:pt x="0" y="25895"/>
                </a:lnTo>
              </a:path>
            </a:pathLst>
          </a:custGeom>
          <a:ln w="19049">
            <a:solidFill>
              <a:srgbClr val="00AA58"/>
            </a:solidFill>
          </a:ln>
        </p:spPr>
        <p:txBody>
          <a:bodyPr wrap="square" lIns="0" tIns="0" rIns="0" bIns="0" rtlCol="0"/>
          <a:lstStyle/>
          <a:p>
            <a:endParaRPr/>
          </a:p>
        </p:txBody>
      </p:sp>
      <p:sp>
        <p:nvSpPr>
          <p:cNvPr id="529" name="bg object 529"/>
          <p:cNvSpPr/>
          <p:nvPr/>
        </p:nvSpPr>
        <p:spPr>
          <a:xfrm>
            <a:off x="6848090" y="4070851"/>
            <a:ext cx="26554" cy="7844"/>
          </a:xfrm>
          <a:custGeom>
            <a:avLst/>
            <a:gdLst/>
            <a:ahLst/>
            <a:cxnLst/>
            <a:rect l="l" t="t" r="r" b="b"/>
            <a:pathLst>
              <a:path w="29209" h="8889">
                <a:moveTo>
                  <a:pt x="28701" y="0"/>
                </a:moveTo>
                <a:lnTo>
                  <a:pt x="0" y="8661"/>
                </a:lnTo>
              </a:path>
            </a:pathLst>
          </a:custGeom>
          <a:ln w="19049">
            <a:solidFill>
              <a:srgbClr val="00AA58"/>
            </a:solidFill>
          </a:ln>
        </p:spPr>
        <p:txBody>
          <a:bodyPr wrap="square" lIns="0" tIns="0" rIns="0" bIns="0" rtlCol="0"/>
          <a:lstStyle/>
          <a:p>
            <a:endParaRPr/>
          </a:p>
        </p:txBody>
      </p:sp>
      <p:sp>
        <p:nvSpPr>
          <p:cNvPr id="530" name="bg object 530"/>
          <p:cNvSpPr/>
          <p:nvPr/>
        </p:nvSpPr>
        <p:spPr>
          <a:xfrm>
            <a:off x="6874183" y="4070857"/>
            <a:ext cx="26554" cy="56029"/>
          </a:xfrm>
          <a:custGeom>
            <a:avLst/>
            <a:gdLst/>
            <a:ahLst/>
            <a:cxnLst/>
            <a:rect l="l" t="t" r="r" b="b"/>
            <a:pathLst>
              <a:path w="29209" h="63500">
                <a:moveTo>
                  <a:pt x="28701" y="62903"/>
                </a:moveTo>
                <a:lnTo>
                  <a:pt x="0" y="0"/>
                </a:lnTo>
              </a:path>
            </a:pathLst>
          </a:custGeom>
          <a:ln w="19050">
            <a:solidFill>
              <a:srgbClr val="00AA58"/>
            </a:solidFill>
          </a:ln>
        </p:spPr>
        <p:txBody>
          <a:bodyPr wrap="square" lIns="0" tIns="0" rIns="0" bIns="0" rtlCol="0"/>
          <a:lstStyle/>
          <a:p>
            <a:endParaRPr/>
          </a:p>
        </p:txBody>
      </p:sp>
      <p:sp>
        <p:nvSpPr>
          <p:cNvPr id="531" name="bg object 531"/>
          <p:cNvSpPr/>
          <p:nvPr/>
        </p:nvSpPr>
        <p:spPr>
          <a:xfrm>
            <a:off x="6900277" y="4126354"/>
            <a:ext cx="26554" cy="89647"/>
          </a:xfrm>
          <a:custGeom>
            <a:avLst/>
            <a:gdLst/>
            <a:ahLst/>
            <a:cxnLst/>
            <a:rect l="l" t="t" r="r" b="b"/>
            <a:pathLst>
              <a:path w="29209" h="101600">
                <a:moveTo>
                  <a:pt x="28701" y="101307"/>
                </a:moveTo>
                <a:lnTo>
                  <a:pt x="0" y="0"/>
                </a:lnTo>
              </a:path>
            </a:pathLst>
          </a:custGeom>
          <a:ln w="19049">
            <a:solidFill>
              <a:srgbClr val="00AA58"/>
            </a:solidFill>
          </a:ln>
        </p:spPr>
        <p:txBody>
          <a:bodyPr wrap="square" lIns="0" tIns="0" rIns="0" bIns="0" rtlCol="0"/>
          <a:lstStyle/>
          <a:p>
            <a:endParaRPr/>
          </a:p>
        </p:txBody>
      </p:sp>
      <p:sp>
        <p:nvSpPr>
          <p:cNvPr id="532" name="bg object 532"/>
          <p:cNvSpPr/>
          <p:nvPr/>
        </p:nvSpPr>
        <p:spPr>
          <a:xfrm>
            <a:off x="6926368" y="4122421"/>
            <a:ext cx="26554" cy="93569"/>
          </a:xfrm>
          <a:custGeom>
            <a:avLst/>
            <a:gdLst/>
            <a:ahLst/>
            <a:cxnLst/>
            <a:rect l="l" t="t" r="r" b="b"/>
            <a:pathLst>
              <a:path w="29209" h="106045">
                <a:moveTo>
                  <a:pt x="28701" y="0"/>
                </a:moveTo>
                <a:lnTo>
                  <a:pt x="0" y="105765"/>
                </a:lnTo>
              </a:path>
            </a:pathLst>
          </a:custGeom>
          <a:ln w="19050">
            <a:solidFill>
              <a:srgbClr val="00AA58"/>
            </a:solidFill>
          </a:ln>
        </p:spPr>
        <p:txBody>
          <a:bodyPr wrap="square" lIns="0" tIns="0" rIns="0" bIns="0" rtlCol="0"/>
          <a:lstStyle/>
          <a:p>
            <a:endParaRPr/>
          </a:p>
        </p:txBody>
      </p:sp>
      <p:sp>
        <p:nvSpPr>
          <p:cNvPr id="533" name="bg object 533"/>
          <p:cNvSpPr/>
          <p:nvPr/>
        </p:nvSpPr>
        <p:spPr>
          <a:xfrm>
            <a:off x="6952461" y="4084291"/>
            <a:ext cx="26554" cy="38660"/>
          </a:xfrm>
          <a:custGeom>
            <a:avLst/>
            <a:gdLst/>
            <a:ahLst/>
            <a:cxnLst/>
            <a:rect l="l" t="t" r="r" b="b"/>
            <a:pathLst>
              <a:path w="29209" h="43814">
                <a:moveTo>
                  <a:pt x="28701" y="0"/>
                </a:moveTo>
                <a:lnTo>
                  <a:pt x="0" y="43218"/>
                </a:lnTo>
              </a:path>
            </a:pathLst>
          </a:custGeom>
          <a:ln w="19050">
            <a:solidFill>
              <a:srgbClr val="00AA58"/>
            </a:solidFill>
          </a:ln>
        </p:spPr>
        <p:txBody>
          <a:bodyPr wrap="square" lIns="0" tIns="0" rIns="0" bIns="0" rtlCol="0"/>
          <a:lstStyle/>
          <a:p>
            <a:endParaRPr/>
          </a:p>
        </p:txBody>
      </p:sp>
      <p:sp>
        <p:nvSpPr>
          <p:cNvPr id="534" name="bg object 534"/>
          <p:cNvSpPr/>
          <p:nvPr/>
        </p:nvSpPr>
        <p:spPr>
          <a:xfrm>
            <a:off x="6978554" y="4066012"/>
            <a:ext cx="26554" cy="18490"/>
          </a:xfrm>
          <a:custGeom>
            <a:avLst/>
            <a:gdLst/>
            <a:ahLst/>
            <a:cxnLst/>
            <a:rect l="l" t="t" r="r" b="b"/>
            <a:pathLst>
              <a:path w="29209" h="20954">
                <a:moveTo>
                  <a:pt x="28701" y="0"/>
                </a:moveTo>
                <a:lnTo>
                  <a:pt x="0" y="20713"/>
                </a:lnTo>
              </a:path>
            </a:pathLst>
          </a:custGeom>
          <a:ln w="19050">
            <a:solidFill>
              <a:srgbClr val="00AA58"/>
            </a:solidFill>
          </a:ln>
        </p:spPr>
        <p:txBody>
          <a:bodyPr wrap="square" lIns="0" tIns="0" rIns="0" bIns="0" rtlCol="0"/>
          <a:lstStyle/>
          <a:p>
            <a:endParaRPr/>
          </a:p>
        </p:txBody>
      </p:sp>
      <p:sp>
        <p:nvSpPr>
          <p:cNvPr id="535" name="bg object 535"/>
          <p:cNvSpPr/>
          <p:nvPr/>
        </p:nvSpPr>
        <p:spPr>
          <a:xfrm>
            <a:off x="7004645" y="4016102"/>
            <a:ext cx="26554" cy="50426"/>
          </a:xfrm>
          <a:custGeom>
            <a:avLst/>
            <a:gdLst/>
            <a:ahLst/>
            <a:cxnLst/>
            <a:rect l="l" t="t" r="r" b="b"/>
            <a:pathLst>
              <a:path w="29209" h="57150">
                <a:moveTo>
                  <a:pt x="28701" y="0"/>
                </a:moveTo>
                <a:lnTo>
                  <a:pt x="0" y="56565"/>
                </a:lnTo>
              </a:path>
            </a:pathLst>
          </a:custGeom>
          <a:ln w="19050">
            <a:solidFill>
              <a:srgbClr val="00AA58"/>
            </a:solidFill>
          </a:ln>
        </p:spPr>
        <p:txBody>
          <a:bodyPr wrap="square" lIns="0" tIns="0" rIns="0" bIns="0" rtlCol="0"/>
          <a:lstStyle/>
          <a:p>
            <a:endParaRPr/>
          </a:p>
        </p:txBody>
      </p:sp>
      <p:sp>
        <p:nvSpPr>
          <p:cNvPr id="536" name="bg object 536"/>
          <p:cNvSpPr/>
          <p:nvPr/>
        </p:nvSpPr>
        <p:spPr>
          <a:xfrm>
            <a:off x="7030738" y="3960687"/>
            <a:ext cx="26554" cy="55469"/>
          </a:xfrm>
          <a:custGeom>
            <a:avLst/>
            <a:gdLst/>
            <a:ahLst/>
            <a:cxnLst/>
            <a:rect l="l" t="t" r="r" b="b"/>
            <a:pathLst>
              <a:path w="29209" h="62864">
                <a:moveTo>
                  <a:pt x="28701" y="0"/>
                </a:moveTo>
                <a:lnTo>
                  <a:pt x="0" y="62801"/>
                </a:lnTo>
              </a:path>
            </a:pathLst>
          </a:custGeom>
          <a:ln w="19050">
            <a:solidFill>
              <a:srgbClr val="00AA58"/>
            </a:solidFill>
          </a:ln>
        </p:spPr>
        <p:txBody>
          <a:bodyPr wrap="square" lIns="0" tIns="0" rIns="0" bIns="0" rtlCol="0"/>
          <a:lstStyle/>
          <a:p>
            <a:endParaRPr/>
          </a:p>
        </p:txBody>
      </p:sp>
      <p:sp>
        <p:nvSpPr>
          <p:cNvPr id="537" name="bg object 537"/>
          <p:cNvSpPr/>
          <p:nvPr/>
        </p:nvSpPr>
        <p:spPr>
          <a:xfrm>
            <a:off x="7056831" y="3960687"/>
            <a:ext cx="26554" cy="33618"/>
          </a:xfrm>
          <a:custGeom>
            <a:avLst/>
            <a:gdLst/>
            <a:ahLst/>
            <a:cxnLst/>
            <a:rect l="l" t="t" r="r" b="b"/>
            <a:pathLst>
              <a:path w="29209" h="38100">
                <a:moveTo>
                  <a:pt x="28701" y="38036"/>
                </a:moveTo>
                <a:lnTo>
                  <a:pt x="0" y="0"/>
                </a:lnTo>
              </a:path>
            </a:pathLst>
          </a:custGeom>
          <a:ln w="19049">
            <a:solidFill>
              <a:srgbClr val="00AA58"/>
            </a:solidFill>
          </a:ln>
        </p:spPr>
        <p:txBody>
          <a:bodyPr wrap="square" lIns="0" tIns="0" rIns="0" bIns="0" rtlCol="0"/>
          <a:lstStyle/>
          <a:p>
            <a:endParaRPr/>
          </a:p>
        </p:txBody>
      </p:sp>
      <p:sp>
        <p:nvSpPr>
          <p:cNvPr id="538" name="bg object 538"/>
          <p:cNvSpPr/>
          <p:nvPr/>
        </p:nvSpPr>
        <p:spPr>
          <a:xfrm>
            <a:off x="7082924" y="3994244"/>
            <a:ext cx="26554" cy="24093"/>
          </a:xfrm>
          <a:custGeom>
            <a:avLst/>
            <a:gdLst/>
            <a:ahLst/>
            <a:cxnLst/>
            <a:rect l="l" t="t" r="r" b="b"/>
            <a:pathLst>
              <a:path w="29209" h="27304">
                <a:moveTo>
                  <a:pt x="28701" y="27000"/>
                </a:moveTo>
                <a:lnTo>
                  <a:pt x="0" y="0"/>
                </a:lnTo>
              </a:path>
            </a:pathLst>
          </a:custGeom>
          <a:ln w="19050">
            <a:solidFill>
              <a:srgbClr val="00AA58"/>
            </a:solidFill>
          </a:ln>
        </p:spPr>
        <p:txBody>
          <a:bodyPr wrap="square" lIns="0" tIns="0" rIns="0" bIns="0" rtlCol="0"/>
          <a:lstStyle/>
          <a:p>
            <a:endParaRPr/>
          </a:p>
        </p:txBody>
      </p:sp>
      <p:sp>
        <p:nvSpPr>
          <p:cNvPr id="539" name="bg object 539"/>
          <p:cNvSpPr/>
          <p:nvPr/>
        </p:nvSpPr>
        <p:spPr>
          <a:xfrm>
            <a:off x="7109017" y="3926224"/>
            <a:ext cx="26554" cy="91887"/>
          </a:xfrm>
          <a:custGeom>
            <a:avLst/>
            <a:gdLst/>
            <a:ahLst/>
            <a:cxnLst/>
            <a:rect l="l" t="t" r="r" b="b"/>
            <a:pathLst>
              <a:path w="29209" h="104139">
                <a:moveTo>
                  <a:pt x="28701" y="0"/>
                </a:moveTo>
                <a:lnTo>
                  <a:pt x="0" y="104089"/>
                </a:lnTo>
              </a:path>
            </a:pathLst>
          </a:custGeom>
          <a:ln w="19049">
            <a:solidFill>
              <a:srgbClr val="00AA58"/>
            </a:solidFill>
          </a:ln>
        </p:spPr>
        <p:txBody>
          <a:bodyPr wrap="square" lIns="0" tIns="0" rIns="0" bIns="0" rtlCol="0"/>
          <a:lstStyle/>
          <a:p>
            <a:endParaRPr/>
          </a:p>
        </p:txBody>
      </p:sp>
      <p:sp>
        <p:nvSpPr>
          <p:cNvPr id="540" name="bg object 540"/>
          <p:cNvSpPr/>
          <p:nvPr/>
        </p:nvSpPr>
        <p:spPr>
          <a:xfrm>
            <a:off x="7135108" y="3891503"/>
            <a:ext cx="26554" cy="34738"/>
          </a:xfrm>
          <a:custGeom>
            <a:avLst/>
            <a:gdLst/>
            <a:ahLst/>
            <a:cxnLst/>
            <a:rect l="l" t="t" r="r" b="b"/>
            <a:pathLst>
              <a:path w="29209" h="39370">
                <a:moveTo>
                  <a:pt x="28701" y="0"/>
                </a:moveTo>
                <a:lnTo>
                  <a:pt x="0" y="39344"/>
                </a:lnTo>
              </a:path>
            </a:pathLst>
          </a:custGeom>
          <a:ln w="19050">
            <a:solidFill>
              <a:srgbClr val="00AA58"/>
            </a:solidFill>
          </a:ln>
        </p:spPr>
        <p:txBody>
          <a:bodyPr wrap="square" lIns="0" tIns="0" rIns="0" bIns="0" rtlCol="0"/>
          <a:lstStyle/>
          <a:p>
            <a:endParaRPr/>
          </a:p>
        </p:txBody>
      </p:sp>
      <p:sp>
        <p:nvSpPr>
          <p:cNvPr id="541" name="bg object 541"/>
          <p:cNvSpPr/>
          <p:nvPr/>
        </p:nvSpPr>
        <p:spPr>
          <a:xfrm>
            <a:off x="7161201" y="3891506"/>
            <a:ext cx="26554" cy="12886"/>
          </a:xfrm>
          <a:custGeom>
            <a:avLst/>
            <a:gdLst/>
            <a:ahLst/>
            <a:cxnLst/>
            <a:rect l="l" t="t" r="r" b="b"/>
            <a:pathLst>
              <a:path w="29209" h="14604">
                <a:moveTo>
                  <a:pt x="28701" y="14046"/>
                </a:moveTo>
                <a:lnTo>
                  <a:pt x="0" y="0"/>
                </a:lnTo>
              </a:path>
            </a:pathLst>
          </a:custGeom>
          <a:ln w="19050">
            <a:solidFill>
              <a:srgbClr val="00AA58"/>
            </a:solidFill>
          </a:ln>
        </p:spPr>
        <p:txBody>
          <a:bodyPr wrap="square" lIns="0" tIns="0" rIns="0" bIns="0" rtlCol="0"/>
          <a:lstStyle/>
          <a:p>
            <a:endParaRPr/>
          </a:p>
        </p:txBody>
      </p:sp>
      <p:sp>
        <p:nvSpPr>
          <p:cNvPr id="542" name="bg object 542"/>
          <p:cNvSpPr/>
          <p:nvPr/>
        </p:nvSpPr>
        <p:spPr>
          <a:xfrm>
            <a:off x="7187292" y="3886514"/>
            <a:ext cx="26554" cy="17929"/>
          </a:xfrm>
          <a:custGeom>
            <a:avLst/>
            <a:gdLst/>
            <a:ahLst/>
            <a:cxnLst/>
            <a:rect l="l" t="t" r="r" b="b"/>
            <a:pathLst>
              <a:path w="29209" h="20320">
                <a:moveTo>
                  <a:pt x="28701" y="0"/>
                </a:moveTo>
                <a:lnTo>
                  <a:pt x="0" y="19697"/>
                </a:lnTo>
              </a:path>
            </a:pathLst>
          </a:custGeom>
          <a:ln w="19050">
            <a:solidFill>
              <a:srgbClr val="00AA58"/>
            </a:solidFill>
          </a:ln>
        </p:spPr>
        <p:txBody>
          <a:bodyPr wrap="square" lIns="0" tIns="0" rIns="0" bIns="0" rtlCol="0"/>
          <a:lstStyle/>
          <a:p>
            <a:endParaRPr/>
          </a:p>
        </p:txBody>
      </p:sp>
      <p:sp>
        <p:nvSpPr>
          <p:cNvPr id="543" name="bg object 543"/>
          <p:cNvSpPr/>
          <p:nvPr/>
        </p:nvSpPr>
        <p:spPr>
          <a:xfrm>
            <a:off x="7213385" y="3852787"/>
            <a:ext cx="26554" cy="34178"/>
          </a:xfrm>
          <a:custGeom>
            <a:avLst/>
            <a:gdLst/>
            <a:ahLst/>
            <a:cxnLst/>
            <a:rect l="l" t="t" r="r" b="b"/>
            <a:pathLst>
              <a:path w="29209" h="38735">
                <a:moveTo>
                  <a:pt x="28701" y="0"/>
                </a:moveTo>
                <a:lnTo>
                  <a:pt x="0" y="38227"/>
                </a:lnTo>
              </a:path>
            </a:pathLst>
          </a:custGeom>
          <a:ln w="19050">
            <a:solidFill>
              <a:srgbClr val="00AA58"/>
            </a:solidFill>
          </a:ln>
        </p:spPr>
        <p:txBody>
          <a:bodyPr wrap="square" lIns="0" tIns="0" rIns="0" bIns="0" rtlCol="0"/>
          <a:lstStyle/>
          <a:p>
            <a:endParaRPr/>
          </a:p>
        </p:txBody>
      </p:sp>
      <p:sp>
        <p:nvSpPr>
          <p:cNvPr id="544" name="bg object 544"/>
          <p:cNvSpPr/>
          <p:nvPr/>
        </p:nvSpPr>
        <p:spPr>
          <a:xfrm>
            <a:off x="7239477" y="3800153"/>
            <a:ext cx="26554" cy="52668"/>
          </a:xfrm>
          <a:custGeom>
            <a:avLst/>
            <a:gdLst/>
            <a:ahLst/>
            <a:cxnLst/>
            <a:rect l="l" t="t" r="r" b="b"/>
            <a:pathLst>
              <a:path w="29209" h="59689">
                <a:moveTo>
                  <a:pt x="28701" y="0"/>
                </a:moveTo>
                <a:lnTo>
                  <a:pt x="0" y="59651"/>
                </a:lnTo>
              </a:path>
            </a:pathLst>
          </a:custGeom>
          <a:ln w="19050">
            <a:solidFill>
              <a:srgbClr val="00AA58"/>
            </a:solidFill>
          </a:ln>
        </p:spPr>
        <p:txBody>
          <a:bodyPr wrap="square" lIns="0" tIns="0" rIns="0" bIns="0" rtlCol="0"/>
          <a:lstStyle/>
          <a:p>
            <a:endParaRPr/>
          </a:p>
        </p:txBody>
      </p:sp>
      <p:sp>
        <p:nvSpPr>
          <p:cNvPr id="545" name="bg object 545"/>
          <p:cNvSpPr/>
          <p:nvPr/>
        </p:nvSpPr>
        <p:spPr>
          <a:xfrm>
            <a:off x="7265569" y="3791819"/>
            <a:ext cx="26554" cy="8404"/>
          </a:xfrm>
          <a:custGeom>
            <a:avLst/>
            <a:gdLst/>
            <a:ahLst/>
            <a:cxnLst/>
            <a:rect l="l" t="t" r="r" b="b"/>
            <a:pathLst>
              <a:path w="29209" h="9525">
                <a:moveTo>
                  <a:pt x="28701" y="0"/>
                </a:moveTo>
                <a:lnTo>
                  <a:pt x="0" y="9448"/>
                </a:lnTo>
              </a:path>
            </a:pathLst>
          </a:custGeom>
          <a:ln w="19049">
            <a:solidFill>
              <a:srgbClr val="00AA58"/>
            </a:solidFill>
          </a:ln>
        </p:spPr>
        <p:txBody>
          <a:bodyPr wrap="square" lIns="0" tIns="0" rIns="0" bIns="0" rtlCol="0"/>
          <a:lstStyle/>
          <a:p>
            <a:endParaRPr/>
          </a:p>
        </p:txBody>
      </p:sp>
      <p:sp>
        <p:nvSpPr>
          <p:cNvPr id="546" name="bg object 546"/>
          <p:cNvSpPr/>
          <p:nvPr/>
        </p:nvSpPr>
        <p:spPr>
          <a:xfrm>
            <a:off x="7291662" y="3765705"/>
            <a:ext cx="26554" cy="26334"/>
          </a:xfrm>
          <a:custGeom>
            <a:avLst/>
            <a:gdLst/>
            <a:ahLst/>
            <a:cxnLst/>
            <a:rect l="l" t="t" r="r" b="b"/>
            <a:pathLst>
              <a:path w="29209" h="29845">
                <a:moveTo>
                  <a:pt x="28701" y="0"/>
                </a:moveTo>
                <a:lnTo>
                  <a:pt x="0" y="29591"/>
                </a:lnTo>
              </a:path>
            </a:pathLst>
          </a:custGeom>
          <a:ln w="19049">
            <a:solidFill>
              <a:srgbClr val="00AA58"/>
            </a:solidFill>
          </a:ln>
        </p:spPr>
        <p:txBody>
          <a:bodyPr wrap="square" lIns="0" tIns="0" rIns="0" bIns="0" rtlCol="0"/>
          <a:lstStyle/>
          <a:p>
            <a:endParaRPr/>
          </a:p>
        </p:txBody>
      </p:sp>
      <p:sp>
        <p:nvSpPr>
          <p:cNvPr id="547" name="bg object 547"/>
          <p:cNvSpPr/>
          <p:nvPr/>
        </p:nvSpPr>
        <p:spPr>
          <a:xfrm>
            <a:off x="7317754" y="3736825"/>
            <a:ext cx="26554" cy="29135"/>
          </a:xfrm>
          <a:custGeom>
            <a:avLst/>
            <a:gdLst/>
            <a:ahLst/>
            <a:cxnLst/>
            <a:rect l="l" t="t" r="r" b="b"/>
            <a:pathLst>
              <a:path w="29209" h="33020">
                <a:moveTo>
                  <a:pt x="28701" y="0"/>
                </a:moveTo>
                <a:lnTo>
                  <a:pt x="0" y="32727"/>
                </a:lnTo>
              </a:path>
            </a:pathLst>
          </a:custGeom>
          <a:ln w="19050">
            <a:solidFill>
              <a:srgbClr val="00AA58"/>
            </a:solidFill>
          </a:ln>
        </p:spPr>
        <p:txBody>
          <a:bodyPr wrap="square" lIns="0" tIns="0" rIns="0" bIns="0" rtlCol="0"/>
          <a:lstStyle/>
          <a:p>
            <a:endParaRPr/>
          </a:p>
        </p:txBody>
      </p:sp>
      <p:sp>
        <p:nvSpPr>
          <p:cNvPr id="548" name="bg object 548"/>
          <p:cNvSpPr/>
          <p:nvPr/>
        </p:nvSpPr>
        <p:spPr>
          <a:xfrm>
            <a:off x="7343847" y="3707631"/>
            <a:ext cx="26554" cy="29696"/>
          </a:xfrm>
          <a:custGeom>
            <a:avLst/>
            <a:gdLst/>
            <a:ahLst/>
            <a:cxnLst/>
            <a:rect l="l" t="t" r="r" b="b"/>
            <a:pathLst>
              <a:path w="29209" h="33654">
                <a:moveTo>
                  <a:pt x="28701" y="0"/>
                </a:moveTo>
                <a:lnTo>
                  <a:pt x="0" y="33083"/>
                </a:lnTo>
              </a:path>
            </a:pathLst>
          </a:custGeom>
          <a:ln w="19050">
            <a:solidFill>
              <a:srgbClr val="00AA58"/>
            </a:solidFill>
          </a:ln>
        </p:spPr>
        <p:txBody>
          <a:bodyPr wrap="square" lIns="0" tIns="0" rIns="0" bIns="0" rtlCol="0"/>
          <a:lstStyle/>
          <a:p>
            <a:endParaRPr/>
          </a:p>
        </p:txBody>
      </p:sp>
      <p:sp>
        <p:nvSpPr>
          <p:cNvPr id="549" name="bg object 549"/>
          <p:cNvSpPr/>
          <p:nvPr/>
        </p:nvSpPr>
        <p:spPr>
          <a:xfrm>
            <a:off x="7369938" y="3707634"/>
            <a:ext cx="26554" cy="52668"/>
          </a:xfrm>
          <a:custGeom>
            <a:avLst/>
            <a:gdLst/>
            <a:ahLst/>
            <a:cxnLst/>
            <a:rect l="l" t="t" r="r" b="b"/>
            <a:pathLst>
              <a:path w="29209" h="59689">
                <a:moveTo>
                  <a:pt x="28701" y="59105"/>
                </a:moveTo>
                <a:lnTo>
                  <a:pt x="0" y="0"/>
                </a:lnTo>
              </a:path>
            </a:pathLst>
          </a:custGeom>
          <a:ln w="19050">
            <a:solidFill>
              <a:srgbClr val="00AA58"/>
            </a:solidFill>
          </a:ln>
        </p:spPr>
        <p:txBody>
          <a:bodyPr wrap="square" lIns="0" tIns="0" rIns="0" bIns="0" rtlCol="0"/>
          <a:lstStyle/>
          <a:p>
            <a:endParaRPr/>
          </a:p>
        </p:txBody>
      </p:sp>
      <p:sp>
        <p:nvSpPr>
          <p:cNvPr id="550" name="bg object 550"/>
          <p:cNvSpPr/>
          <p:nvPr/>
        </p:nvSpPr>
        <p:spPr>
          <a:xfrm>
            <a:off x="7396031" y="3691704"/>
            <a:ext cx="26554" cy="68356"/>
          </a:xfrm>
          <a:custGeom>
            <a:avLst/>
            <a:gdLst/>
            <a:ahLst/>
            <a:cxnLst/>
            <a:rect l="l" t="t" r="r" b="b"/>
            <a:pathLst>
              <a:path w="29209" h="77470">
                <a:moveTo>
                  <a:pt x="28701" y="0"/>
                </a:moveTo>
                <a:lnTo>
                  <a:pt x="0" y="77165"/>
                </a:lnTo>
              </a:path>
            </a:pathLst>
          </a:custGeom>
          <a:ln w="19050">
            <a:solidFill>
              <a:srgbClr val="00AA58"/>
            </a:solidFill>
          </a:ln>
        </p:spPr>
        <p:txBody>
          <a:bodyPr wrap="square" lIns="0" tIns="0" rIns="0" bIns="0" rtlCol="0"/>
          <a:lstStyle/>
          <a:p>
            <a:endParaRPr/>
          </a:p>
        </p:txBody>
      </p:sp>
      <p:sp>
        <p:nvSpPr>
          <p:cNvPr id="551" name="bg object 551"/>
          <p:cNvSpPr/>
          <p:nvPr/>
        </p:nvSpPr>
        <p:spPr>
          <a:xfrm>
            <a:off x="7422125" y="3691703"/>
            <a:ext cx="26554" cy="6163"/>
          </a:xfrm>
          <a:custGeom>
            <a:avLst/>
            <a:gdLst/>
            <a:ahLst/>
            <a:cxnLst/>
            <a:rect l="l" t="t" r="r" b="b"/>
            <a:pathLst>
              <a:path w="29209" h="6985">
                <a:moveTo>
                  <a:pt x="28701" y="6426"/>
                </a:moveTo>
                <a:lnTo>
                  <a:pt x="0" y="0"/>
                </a:lnTo>
              </a:path>
            </a:pathLst>
          </a:custGeom>
          <a:ln w="19050">
            <a:solidFill>
              <a:srgbClr val="00AA58"/>
            </a:solidFill>
          </a:ln>
        </p:spPr>
        <p:txBody>
          <a:bodyPr wrap="square" lIns="0" tIns="0" rIns="0" bIns="0" rtlCol="0"/>
          <a:lstStyle/>
          <a:p>
            <a:endParaRPr/>
          </a:p>
        </p:txBody>
      </p:sp>
      <p:sp>
        <p:nvSpPr>
          <p:cNvPr id="552" name="bg object 552"/>
          <p:cNvSpPr/>
          <p:nvPr/>
        </p:nvSpPr>
        <p:spPr>
          <a:xfrm>
            <a:off x="7448218" y="3652344"/>
            <a:ext cx="26554" cy="45384"/>
          </a:xfrm>
          <a:custGeom>
            <a:avLst/>
            <a:gdLst/>
            <a:ahLst/>
            <a:cxnLst/>
            <a:rect l="l" t="t" r="r" b="b"/>
            <a:pathLst>
              <a:path w="29209" h="51435">
                <a:moveTo>
                  <a:pt x="28701" y="0"/>
                </a:moveTo>
                <a:lnTo>
                  <a:pt x="0" y="51028"/>
                </a:lnTo>
              </a:path>
            </a:pathLst>
          </a:custGeom>
          <a:ln w="19050">
            <a:solidFill>
              <a:srgbClr val="00AA58"/>
            </a:solidFill>
          </a:ln>
        </p:spPr>
        <p:txBody>
          <a:bodyPr wrap="square" lIns="0" tIns="0" rIns="0" bIns="0" rtlCol="0"/>
          <a:lstStyle/>
          <a:p>
            <a:endParaRPr/>
          </a:p>
        </p:txBody>
      </p:sp>
      <p:sp>
        <p:nvSpPr>
          <p:cNvPr id="553" name="bg object 553"/>
          <p:cNvSpPr/>
          <p:nvPr/>
        </p:nvSpPr>
        <p:spPr>
          <a:xfrm>
            <a:off x="7474310" y="3652349"/>
            <a:ext cx="26554" cy="66115"/>
          </a:xfrm>
          <a:custGeom>
            <a:avLst/>
            <a:gdLst/>
            <a:ahLst/>
            <a:cxnLst/>
            <a:rect l="l" t="t" r="r" b="b"/>
            <a:pathLst>
              <a:path w="29209" h="74929">
                <a:moveTo>
                  <a:pt x="28701" y="74917"/>
                </a:moveTo>
                <a:lnTo>
                  <a:pt x="0" y="0"/>
                </a:lnTo>
              </a:path>
            </a:pathLst>
          </a:custGeom>
          <a:ln w="19050">
            <a:solidFill>
              <a:srgbClr val="00AA58"/>
            </a:solidFill>
          </a:ln>
        </p:spPr>
        <p:txBody>
          <a:bodyPr wrap="square" lIns="0" tIns="0" rIns="0" bIns="0" rtlCol="0"/>
          <a:lstStyle/>
          <a:p>
            <a:endParaRPr/>
          </a:p>
        </p:txBody>
      </p:sp>
      <p:sp>
        <p:nvSpPr>
          <p:cNvPr id="554" name="bg object 554"/>
          <p:cNvSpPr/>
          <p:nvPr/>
        </p:nvSpPr>
        <p:spPr>
          <a:xfrm>
            <a:off x="7500401" y="3718455"/>
            <a:ext cx="26554" cy="35859"/>
          </a:xfrm>
          <a:custGeom>
            <a:avLst/>
            <a:gdLst/>
            <a:ahLst/>
            <a:cxnLst/>
            <a:rect l="l" t="t" r="r" b="b"/>
            <a:pathLst>
              <a:path w="29209" h="40639">
                <a:moveTo>
                  <a:pt x="28701" y="40538"/>
                </a:moveTo>
                <a:lnTo>
                  <a:pt x="0" y="0"/>
                </a:lnTo>
              </a:path>
            </a:pathLst>
          </a:custGeom>
          <a:ln w="19050">
            <a:solidFill>
              <a:srgbClr val="00AA58"/>
            </a:solidFill>
          </a:ln>
        </p:spPr>
        <p:txBody>
          <a:bodyPr wrap="square" lIns="0" tIns="0" rIns="0" bIns="0" rtlCol="0"/>
          <a:lstStyle/>
          <a:p>
            <a:endParaRPr/>
          </a:p>
        </p:txBody>
      </p:sp>
      <p:sp>
        <p:nvSpPr>
          <p:cNvPr id="555" name="bg object 555"/>
          <p:cNvSpPr/>
          <p:nvPr/>
        </p:nvSpPr>
        <p:spPr>
          <a:xfrm>
            <a:off x="7526494" y="3733680"/>
            <a:ext cx="26554" cy="20731"/>
          </a:xfrm>
          <a:custGeom>
            <a:avLst/>
            <a:gdLst/>
            <a:ahLst/>
            <a:cxnLst/>
            <a:rect l="l" t="t" r="r" b="b"/>
            <a:pathLst>
              <a:path w="29209" h="23495">
                <a:moveTo>
                  <a:pt x="28701" y="0"/>
                </a:moveTo>
                <a:lnTo>
                  <a:pt x="0" y="23279"/>
                </a:lnTo>
              </a:path>
            </a:pathLst>
          </a:custGeom>
          <a:ln w="19050">
            <a:solidFill>
              <a:srgbClr val="00AA58"/>
            </a:solidFill>
          </a:ln>
        </p:spPr>
        <p:txBody>
          <a:bodyPr wrap="square" lIns="0" tIns="0" rIns="0" bIns="0" rtlCol="0"/>
          <a:lstStyle/>
          <a:p>
            <a:endParaRPr/>
          </a:p>
        </p:txBody>
      </p:sp>
      <p:sp>
        <p:nvSpPr>
          <p:cNvPr id="556" name="bg object 556"/>
          <p:cNvSpPr/>
          <p:nvPr/>
        </p:nvSpPr>
        <p:spPr>
          <a:xfrm>
            <a:off x="7552588" y="3733682"/>
            <a:ext cx="26554" cy="107016"/>
          </a:xfrm>
          <a:custGeom>
            <a:avLst/>
            <a:gdLst/>
            <a:ahLst/>
            <a:cxnLst/>
            <a:rect l="l" t="t" r="r" b="b"/>
            <a:pathLst>
              <a:path w="29209" h="121285">
                <a:moveTo>
                  <a:pt x="28701" y="120865"/>
                </a:moveTo>
                <a:lnTo>
                  <a:pt x="0" y="0"/>
                </a:lnTo>
              </a:path>
            </a:pathLst>
          </a:custGeom>
          <a:ln w="19049">
            <a:solidFill>
              <a:srgbClr val="00AA58"/>
            </a:solidFill>
          </a:ln>
        </p:spPr>
        <p:txBody>
          <a:bodyPr wrap="square" lIns="0" tIns="0" rIns="0" bIns="0" rtlCol="0"/>
          <a:lstStyle/>
          <a:p>
            <a:endParaRPr/>
          </a:p>
        </p:txBody>
      </p:sp>
      <p:sp>
        <p:nvSpPr>
          <p:cNvPr id="557" name="bg object 557"/>
          <p:cNvSpPr/>
          <p:nvPr/>
        </p:nvSpPr>
        <p:spPr>
          <a:xfrm>
            <a:off x="7578678" y="3835360"/>
            <a:ext cx="26554" cy="5043"/>
          </a:xfrm>
          <a:custGeom>
            <a:avLst/>
            <a:gdLst/>
            <a:ahLst/>
            <a:cxnLst/>
            <a:rect l="l" t="t" r="r" b="b"/>
            <a:pathLst>
              <a:path w="29209" h="5714">
                <a:moveTo>
                  <a:pt x="28701" y="0"/>
                </a:moveTo>
                <a:lnTo>
                  <a:pt x="0" y="5626"/>
                </a:lnTo>
              </a:path>
            </a:pathLst>
          </a:custGeom>
          <a:ln w="19050">
            <a:solidFill>
              <a:srgbClr val="00AA58"/>
            </a:solidFill>
          </a:ln>
        </p:spPr>
        <p:txBody>
          <a:bodyPr wrap="square" lIns="0" tIns="0" rIns="0" bIns="0" rtlCol="0"/>
          <a:lstStyle/>
          <a:p>
            <a:endParaRPr/>
          </a:p>
        </p:txBody>
      </p:sp>
      <p:sp>
        <p:nvSpPr>
          <p:cNvPr id="558" name="bg object 558"/>
          <p:cNvSpPr/>
          <p:nvPr/>
        </p:nvSpPr>
        <p:spPr>
          <a:xfrm>
            <a:off x="7604771" y="3835363"/>
            <a:ext cx="26554" cy="82924"/>
          </a:xfrm>
          <a:custGeom>
            <a:avLst/>
            <a:gdLst/>
            <a:ahLst/>
            <a:cxnLst/>
            <a:rect l="l" t="t" r="r" b="b"/>
            <a:pathLst>
              <a:path w="29209" h="93979">
                <a:moveTo>
                  <a:pt x="28701" y="93941"/>
                </a:moveTo>
                <a:lnTo>
                  <a:pt x="0" y="0"/>
                </a:lnTo>
              </a:path>
            </a:pathLst>
          </a:custGeom>
          <a:ln w="19050">
            <a:solidFill>
              <a:srgbClr val="00AA58"/>
            </a:solidFill>
          </a:ln>
        </p:spPr>
        <p:txBody>
          <a:bodyPr wrap="square" lIns="0" tIns="0" rIns="0" bIns="0" rtlCol="0"/>
          <a:lstStyle/>
          <a:p>
            <a:endParaRPr/>
          </a:p>
        </p:txBody>
      </p:sp>
      <p:sp>
        <p:nvSpPr>
          <p:cNvPr id="559" name="bg object 559"/>
          <p:cNvSpPr/>
          <p:nvPr/>
        </p:nvSpPr>
        <p:spPr>
          <a:xfrm>
            <a:off x="7630864" y="3826503"/>
            <a:ext cx="26554" cy="91887"/>
          </a:xfrm>
          <a:custGeom>
            <a:avLst/>
            <a:gdLst/>
            <a:ahLst/>
            <a:cxnLst/>
            <a:rect l="l" t="t" r="r" b="b"/>
            <a:pathLst>
              <a:path w="29209" h="104139">
                <a:moveTo>
                  <a:pt x="28701" y="0"/>
                </a:moveTo>
                <a:lnTo>
                  <a:pt x="0" y="103987"/>
                </a:lnTo>
              </a:path>
            </a:pathLst>
          </a:custGeom>
          <a:ln w="19049">
            <a:solidFill>
              <a:srgbClr val="00AA58"/>
            </a:solidFill>
          </a:ln>
        </p:spPr>
        <p:txBody>
          <a:bodyPr wrap="square" lIns="0" tIns="0" rIns="0" bIns="0" rtlCol="0"/>
          <a:lstStyle/>
          <a:p>
            <a:endParaRPr/>
          </a:p>
        </p:txBody>
      </p:sp>
      <p:sp>
        <p:nvSpPr>
          <p:cNvPr id="560" name="bg object 560"/>
          <p:cNvSpPr/>
          <p:nvPr/>
        </p:nvSpPr>
        <p:spPr>
          <a:xfrm>
            <a:off x="7656956" y="3826504"/>
            <a:ext cx="26554" cy="52668"/>
          </a:xfrm>
          <a:custGeom>
            <a:avLst/>
            <a:gdLst/>
            <a:ahLst/>
            <a:cxnLst/>
            <a:rect l="l" t="t" r="r" b="b"/>
            <a:pathLst>
              <a:path w="29209" h="59689">
                <a:moveTo>
                  <a:pt x="28701" y="59334"/>
                </a:moveTo>
                <a:lnTo>
                  <a:pt x="0" y="0"/>
                </a:lnTo>
              </a:path>
            </a:pathLst>
          </a:custGeom>
          <a:ln w="19050">
            <a:solidFill>
              <a:srgbClr val="00AA58"/>
            </a:solidFill>
          </a:ln>
        </p:spPr>
        <p:txBody>
          <a:bodyPr wrap="square" lIns="0" tIns="0" rIns="0" bIns="0" rtlCol="0"/>
          <a:lstStyle/>
          <a:p>
            <a:endParaRPr/>
          </a:p>
        </p:txBody>
      </p:sp>
      <p:sp>
        <p:nvSpPr>
          <p:cNvPr id="561" name="bg object 561"/>
          <p:cNvSpPr/>
          <p:nvPr/>
        </p:nvSpPr>
        <p:spPr>
          <a:xfrm>
            <a:off x="7683048" y="3878861"/>
            <a:ext cx="26554" cy="104215"/>
          </a:xfrm>
          <a:custGeom>
            <a:avLst/>
            <a:gdLst/>
            <a:ahLst/>
            <a:cxnLst/>
            <a:rect l="l" t="t" r="r" b="b"/>
            <a:pathLst>
              <a:path w="29209" h="118110">
                <a:moveTo>
                  <a:pt x="28701" y="118084"/>
                </a:moveTo>
                <a:lnTo>
                  <a:pt x="0" y="0"/>
                </a:lnTo>
              </a:path>
            </a:pathLst>
          </a:custGeom>
          <a:ln w="19049">
            <a:solidFill>
              <a:srgbClr val="00AA58"/>
            </a:solidFill>
          </a:ln>
        </p:spPr>
        <p:txBody>
          <a:bodyPr wrap="square" lIns="0" tIns="0" rIns="0" bIns="0" rtlCol="0"/>
          <a:lstStyle/>
          <a:p>
            <a:endParaRPr/>
          </a:p>
        </p:txBody>
      </p:sp>
      <p:sp>
        <p:nvSpPr>
          <p:cNvPr id="562" name="bg object 562"/>
          <p:cNvSpPr/>
          <p:nvPr/>
        </p:nvSpPr>
        <p:spPr>
          <a:xfrm>
            <a:off x="7709140" y="3921741"/>
            <a:ext cx="26554" cy="61632"/>
          </a:xfrm>
          <a:custGeom>
            <a:avLst/>
            <a:gdLst/>
            <a:ahLst/>
            <a:cxnLst/>
            <a:rect l="l" t="t" r="r" b="b"/>
            <a:pathLst>
              <a:path w="29209" h="69850">
                <a:moveTo>
                  <a:pt x="28701" y="0"/>
                </a:moveTo>
                <a:lnTo>
                  <a:pt x="0" y="69481"/>
                </a:lnTo>
              </a:path>
            </a:pathLst>
          </a:custGeom>
          <a:ln w="19049">
            <a:solidFill>
              <a:srgbClr val="00AA58"/>
            </a:solidFill>
          </a:ln>
        </p:spPr>
        <p:txBody>
          <a:bodyPr wrap="square" lIns="0" tIns="0" rIns="0" bIns="0" rtlCol="0"/>
          <a:lstStyle/>
          <a:p>
            <a:endParaRPr/>
          </a:p>
        </p:txBody>
      </p:sp>
      <p:sp>
        <p:nvSpPr>
          <p:cNvPr id="563" name="bg object 563"/>
          <p:cNvSpPr/>
          <p:nvPr/>
        </p:nvSpPr>
        <p:spPr>
          <a:xfrm>
            <a:off x="7735233" y="3855483"/>
            <a:ext cx="26554" cy="66675"/>
          </a:xfrm>
          <a:custGeom>
            <a:avLst/>
            <a:gdLst/>
            <a:ahLst/>
            <a:cxnLst/>
            <a:rect l="l" t="t" r="r" b="b"/>
            <a:pathLst>
              <a:path w="29209" h="75564">
                <a:moveTo>
                  <a:pt x="28701" y="0"/>
                </a:moveTo>
                <a:lnTo>
                  <a:pt x="0" y="75095"/>
                </a:lnTo>
              </a:path>
            </a:pathLst>
          </a:custGeom>
          <a:ln w="19050">
            <a:solidFill>
              <a:srgbClr val="00AA58"/>
            </a:solidFill>
          </a:ln>
        </p:spPr>
        <p:txBody>
          <a:bodyPr wrap="square" lIns="0" tIns="0" rIns="0" bIns="0" rtlCol="0"/>
          <a:lstStyle/>
          <a:p>
            <a:endParaRPr/>
          </a:p>
        </p:txBody>
      </p:sp>
      <p:sp>
        <p:nvSpPr>
          <p:cNvPr id="564" name="bg object 564"/>
          <p:cNvSpPr/>
          <p:nvPr/>
        </p:nvSpPr>
        <p:spPr>
          <a:xfrm>
            <a:off x="7761324" y="3855478"/>
            <a:ext cx="26554" cy="56590"/>
          </a:xfrm>
          <a:custGeom>
            <a:avLst/>
            <a:gdLst/>
            <a:ahLst/>
            <a:cxnLst/>
            <a:rect l="l" t="t" r="r" b="b"/>
            <a:pathLst>
              <a:path w="29209" h="64135">
                <a:moveTo>
                  <a:pt x="28701" y="64096"/>
                </a:moveTo>
                <a:lnTo>
                  <a:pt x="0" y="0"/>
                </a:lnTo>
              </a:path>
            </a:pathLst>
          </a:custGeom>
          <a:ln w="19050">
            <a:solidFill>
              <a:srgbClr val="00AA58"/>
            </a:solidFill>
          </a:ln>
        </p:spPr>
        <p:txBody>
          <a:bodyPr wrap="square" lIns="0" tIns="0" rIns="0" bIns="0" rtlCol="0"/>
          <a:lstStyle/>
          <a:p>
            <a:endParaRPr/>
          </a:p>
        </p:txBody>
      </p:sp>
      <p:sp>
        <p:nvSpPr>
          <p:cNvPr id="565" name="bg object 565"/>
          <p:cNvSpPr/>
          <p:nvPr/>
        </p:nvSpPr>
        <p:spPr>
          <a:xfrm>
            <a:off x="7787418" y="3842573"/>
            <a:ext cx="26554" cy="69476"/>
          </a:xfrm>
          <a:custGeom>
            <a:avLst/>
            <a:gdLst/>
            <a:ahLst/>
            <a:cxnLst/>
            <a:rect l="l" t="t" r="r" b="b"/>
            <a:pathLst>
              <a:path w="29209" h="78739">
                <a:moveTo>
                  <a:pt x="28701" y="0"/>
                </a:moveTo>
                <a:lnTo>
                  <a:pt x="0" y="78727"/>
                </a:lnTo>
              </a:path>
            </a:pathLst>
          </a:custGeom>
          <a:ln w="19050">
            <a:solidFill>
              <a:srgbClr val="00AA58"/>
            </a:solidFill>
          </a:ln>
        </p:spPr>
        <p:txBody>
          <a:bodyPr wrap="square" lIns="0" tIns="0" rIns="0" bIns="0" rtlCol="0"/>
          <a:lstStyle/>
          <a:p>
            <a:endParaRPr/>
          </a:p>
        </p:txBody>
      </p:sp>
      <p:sp>
        <p:nvSpPr>
          <p:cNvPr id="566" name="bg object 566"/>
          <p:cNvSpPr/>
          <p:nvPr/>
        </p:nvSpPr>
        <p:spPr>
          <a:xfrm>
            <a:off x="7813510" y="3842571"/>
            <a:ext cx="26554" cy="35299"/>
          </a:xfrm>
          <a:custGeom>
            <a:avLst/>
            <a:gdLst/>
            <a:ahLst/>
            <a:cxnLst/>
            <a:rect l="l" t="t" r="r" b="b"/>
            <a:pathLst>
              <a:path w="29209" h="40004">
                <a:moveTo>
                  <a:pt x="28701" y="39941"/>
                </a:moveTo>
                <a:lnTo>
                  <a:pt x="0" y="0"/>
                </a:lnTo>
              </a:path>
            </a:pathLst>
          </a:custGeom>
          <a:ln w="19050">
            <a:solidFill>
              <a:srgbClr val="00AA58"/>
            </a:solidFill>
          </a:ln>
        </p:spPr>
        <p:txBody>
          <a:bodyPr wrap="square" lIns="0" tIns="0" rIns="0" bIns="0" rtlCol="0"/>
          <a:lstStyle/>
          <a:p>
            <a:endParaRPr/>
          </a:p>
        </p:txBody>
      </p:sp>
      <p:sp>
        <p:nvSpPr>
          <p:cNvPr id="567" name="bg object 567"/>
          <p:cNvSpPr/>
          <p:nvPr/>
        </p:nvSpPr>
        <p:spPr>
          <a:xfrm>
            <a:off x="7839601" y="3832493"/>
            <a:ext cx="26554" cy="45384"/>
          </a:xfrm>
          <a:custGeom>
            <a:avLst/>
            <a:gdLst/>
            <a:ahLst/>
            <a:cxnLst/>
            <a:rect l="l" t="t" r="r" b="b"/>
            <a:pathLst>
              <a:path w="29209" h="51435">
                <a:moveTo>
                  <a:pt x="28701" y="0"/>
                </a:moveTo>
                <a:lnTo>
                  <a:pt x="0" y="51358"/>
                </a:lnTo>
              </a:path>
            </a:pathLst>
          </a:custGeom>
          <a:ln w="19050">
            <a:solidFill>
              <a:srgbClr val="00AA58"/>
            </a:solidFill>
          </a:ln>
        </p:spPr>
        <p:txBody>
          <a:bodyPr wrap="square" lIns="0" tIns="0" rIns="0" bIns="0" rtlCol="0"/>
          <a:lstStyle/>
          <a:p>
            <a:endParaRPr/>
          </a:p>
        </p:txBody>
      </p:sp>
      <p:sp>
        <p:nvSpPr>
          <p:cNvPr id="568" name="bg object 568"/>
          <p:cNvSpPr/>
          <p:nvPr/>
        </p:nvSpPr>
        <p:spPr>
          <a:xfrm>
            <a:off x="7865697" y="3815008"/>
            <a:ext cx="26554" cy="17929"/>
          </a:xfrm>
          <a:custGeom>
            <a:avLst/>
            <a:gdLst/>
            <a:ahLst/>
            <a:cxnLst/>
            <a:rect l="l" t="t" r="r" b="b"/>
            <a:pathLst>
              <a:path w="29209" h="20320">
                <a:moveTo>
                  <a:pt x="28701" y="0"/>
                </a:moveTo>
                <a:lnTo>
                  <a:pt x="0" y="19812"/>
                </a:lnTo>
              </a:path>
            </a:pathLst>
          </a:custGeom>
          <a:ln w="19050">
            <a:solidFill>
              <a:srgbClr val="00AA58"/>
            </a:solidFill>
          </a:ln>
        </p:spPr>
        <p:txBody>
          <a:bodyPr wrap="square" lIns="0" tIns="0" rIns="0" bIns="0" rtlCol="0"/>
          <a:lstStyle/>
          <a:p>
            <a:endParaRPr/>
          </a:p>
        </p:txBody>
      </p:sp>
      <p:sp>
        <p:nvSpPr>
          <p:cNvPr id="569" name="bg object 569"/>
          <p:cNvSpPr/>
          <p:nvPr/>
        </p:nvSpPr>
        <p:spPr>
          <a:xfrm>
            <a:off x="7891788" y="3815013"/>
            <a:ext cx="26554" cy="1681"/>
          </a:xfrm>
          <a:custGeom>
            <a:avLst/>
            <a:gdLst/>
            <a:ahLst/>
            <a:cxnLst/>
            <a:rect l="l" t="t" r="r" b="b"/>
            <a:pathLst>
              <a:path w="29209" h="1904">
                <a:moveTo>
                  <a:pt x="28701" y="1549"/>
                </a:moveTo>
                <a:lnTo>
                  <a:pt x="0" y="0"/>
                </a:lnTo>
              </a:path>
            </a:pathLst>
          </a:custGeom>
          <a:ln w="19050">
            <a:solidFill>
              <a:srgbClr val="00AA58"/>
            </a:solidFill>
          </a:ln>
        </p:spPr>
        <p:txBody>
          <a:bodyPr wrap="square" lIns="0" tIns="0" rIns="0" bIns="0" rtlCol="0"/>
          <a:lstStyle/>
          <a:p>
            <a:endParaRPr/>
          </a:p>
        </p:txBody>
      </p:sp>
      <p:sp>
        <p:nvSpPr>
          <p:cNvPr id="570" name="bg object 570"/>
          <p:cNvSpPr/>
          <p:nvPr/>
        </p:nvSpPr>
        <p:spPr>
          <a:xfrm>
            <a:off x="7917880" y="3755704"/>
            <a:ext cx="26554" cy="61072"/>
          </a:xfrm>
          <a:custGeom>
            <a:avLst/>
            <a:gdLst/>
            <a:ahLst/>
            <a:cxnLst/>
            <a:rect l="l" t="t" r="r" b="b"/>
            <a:pathLst>
              <a:path w="29209" h="69214">
                <a:moveTo>
                  <a:pt x="28701" y="0"/>
                </a:moveTo>
                <a:lnTo>
                  <a:pt x="0" y="68770"/>
                </a:lnTo>
              </a:path>
            </a:pathLst>
          </a:custGeom>
          <a:ln w="19050">
            <a:solidFill>
              <a:srgbClr val="00AA58"/>
            </a:solidFill>
          </a:ln>
        </p:spPr>
        <p:txBody>
          <a:bodyPr wrap="square" lIns="0" tIns="0" rIns="0" bIns="0" rtlCol="0"/>
          <a:lstStyle/>
          <a:p>
            <a:endParaRPr/>
          </a:p>
        </p:txBody>
      </p:sp>
      <p:sp>
        <p:nvSpPr>
          <p:cNvPr id="571" name="bg object 571"/>
          <p:cNvSpPr/>
          <p:nvPr/>
        </p:nvSpPr>
        <p:spPr>
          <a:xfrm>
            <a:off x="7943973" y="3724701"/>
            <a:ext cx="26554" cy="31376"/>
          </a:xfrm>
          <a:custGeom>
            <a:avLst/>
            <a:gdLst/>
            <a:ahLst/>
            <a:cxnLst/>
            <a:rect l="l" t="t" r="r" b="b"/>
            <a:pathLst>
              <a:path w="29209" h="35560">
                <a:moveTo>
                  <a:pt x="28701" y="0"/>
                </a:moveTo>
                <a:lnTo>
                  <a:pt x="0" y="35140"/>
                </a:lnTo>
              </a:path>
            </a:pathLst>
          </a:custGeom>
          <a:ln w="19049">
            <a:solidFill>
              <a:srgbClr val="00AA58"/>
            </a:solidFill>
          </a:ln>
        </p:spPr>
        <p:txBody>
          <a:bodyPr wrap="square" lIns="0" tIns="0" rIns="0" bIns="0" rtlCol="0"/>
          <a:lstStyle/>
          <a:p>
            <a:endParaRPr/>
          </a:p>
        </p:txBody>
      </p:sp>
      <p:sp>
        <p:nvSpPr>
          <p:cNvPr id="572" name="bg object 572"/>
          <p:cNvSpPr/>
          <p:nvPr/>
        </p:nvSpPr>
        <p:spPr>
          <a:xfrm>
            <a:off x="7970065" y="3724700"/>
            <a:ext cx="26554" cy="1681"/>
          </a:xfrm>
          <a:custGeom>
            <a:avLst/>
            <a:gdLst/>
            <a:ahLst/>
            <a:cxnLst/>
            <a:rect l="l" t="t" r="r" b="b"/>
            <a:pathLst>
              <a:path w="29209" h="1904">
                <a:moveTo>
                  <a:pt x="28701" y="1663"/>
                </a:moveTo>
                <a:lnTo>
                  <a:pt x="0" y="0"/>
                </a:lnTo>
              </a:path>
            </a:pathLst>
          </a:custGeom>
          <a:ln w="19050">
            <a:solidFill>
              <a:srgbClr val="00AA58"/>
            </a:solidFill>
          </a:ln>
        </p:spPr>
        <p:txBody>
          <a:bodyPr wrap="square" lIns="0" tIns="0" rIns="0" bIns="0" rtlCol="0"/>
          <a:lstStyle/>
          <a:p>
            <a:endParaRPr/>
          </a:p>
        </p:txBody>
      </p:sp>
      <p:sp>
        <p:nvSpPr>
          <p:cNvPr id="573" name="bg object 573"/>
          <p:cNvSpPr/>
          <p:nvPr/>
        </p:nvSpPr>
        <p:spPr>
          <a:xfrm>
            <a:off x="7996158" y="3661687"/>
            <a:ext cx="26554" cy="64994"/>
          </a:xfrm>
          <a:custGeom>
            <a:avLst/>
            <a:gdLst/>
            <a:ahLst/>
            <a:cxnLst/>
            <a:rect l="l" t="t" r="r" b="b"/>
            <a:pathLst>
              <a:path w="29209" h="73660">
                <a:moveTo>
                  <a:pt x="28701" y="0"/>
                </a:moveTo>
                <a:lnTo>
                  <a:pt x="0" y="73075"/>
                </a:lnTo>
              </a:path>
            </a:pathLst>
          </a:custGeom>
          <a:ln w="19050">
            <a:solidFill>
              <a:srgbClr val="00AA58"/>
            </a:solidFill>
          </a:ln>
        </p:spPr>
        <p:txBody>
          <a:bodyPr wrap="square" lIns="0" tIns="0" rIns="0" bIns="0" rtlCol="0"/>
          <a:lstStyle/>
          <a:p>
            <a:endParaRPr/>
          </a:p>
        </p:txBody>
      </p:sp>
      <p:sp>
        <p:nvSpPr>
          <p:cNvPr id="574" name="bg object 574"/>
          <p:cNvSpPr/>
          <p:nvPr/>
        </p:nvSpPr>
        <p:spPr>
          <a:xfrm>
            <a:off x="8022250" y="3661689"/>
            <a:ext cx="26554" cy="30816"/>
          </a:xfrm>
          <a:custGeom>
            <a:avLst/>
            <a:gdLst/>
            <a:ahLst/>
            <a:cxnLst/>
            <a:rect l="l" t="t" r="r" b="b"/>
            <a:pathLst>
              <a:path w="29209" h="34925">
                <a:moveTo>
                  <a:pt x="28701" y="34721"/>
                </a:moveTo>
                <a:lnTo>
                  <a:pt x="0" y="0"/>
                </a:lnTo>
              </a:path>
            </a:pathLst>
          </a:custGeom>
          <a:ln w="19050">
            <a:solidFill>
              <a:srgbClr val="00AA58"/>
            </a:solidFill>
          </a:ln>
        </p:spPr>
        <p:txBody>
          <a:bodyPr wrap="square" lIns="0" tIns="0" rIns="0" bIns="0" rtlCol="0"/>
          <a:lstStyle/>
          <a:p>
            <a:endParaRPr/>
          </a:p>
        </p:txBody>
      </p:sp>
      <p:sp>
        <p:nvSpPr>
          <p:cNvPr id="575" name="bg object 575"/>
          <p:cNvSpPr/>
          <p:nvPr/>
        </p:nvSpPr>
        <p:spPr>
          <a:xfrm>
            <a:off x="8048342" y="3574655"/>
            <a:ext cx="26554" cy="118222"/>
          </a:xfrm>
          <a:custGeom>
            <a:avLst/>
            <a:gdLst/>
            <a:ahLst/>
            <a:cxnLst/>
            <a:rect l="l" t="t" r="r" b="b"/>
            <a:pathLst>
              <a:path w="29209" h="133985">
                <a:moveTo>
                  <a:pt x="28701" y="0"/>
                </a:moveTo>
                <a:lnTo>
                  <a:pt x="0" y="133362"/>
                </a:lnTo>
              </a:path>
            </a:pathLst>
          </a:custGeom>
          <a:ln w="19049">
            <a:solidFill>
              <a:srgbClr val="00AA58"/>
            </a:solidFill>
          </a:ln>
        </p:spPr>
        <p:txBody>
          <a:bodyPr wrap="square" lIns="0" tIns="0" rIns="0" bIns="0" rtlCol="0"/>
          <a:lstStyle/>
          <a:p>
            <a:endParaRPr/>
          </a:p>
        </p:txBody>
      </p:sp>
      <p:sp>
        <p:nvSpPr>
          <p:cNvPr id="576" name="bg object 576"/>
          <p:cNvSpPr/>
          <p:nvPr/>
        </p:nvSpPr>
        <p:spPr>
          <a:xfrm>
            <a:off x="8074435" y="3502290"/>
            <a:ext cx="26554" cy="72838"/>
          </a:xfrm>
          <a:custGeom>
            <a:avLst/>
            <a:gdLst/>
            <a:ahLst/>
            <a:cxnLst/>
            <a:rect l="l" t="t" r="r" b="b"/>
            <a:pathLst>
              <a:path w="29209" h="82550">
                <a:moveTo>
                  <a:pt x="28701" y="0"/>
                </a:moveTo>
                <a:lnTo>
                  <a:pt x="0" y="82016"/>
                </a:lnTo>
              </a:path>
            </a:pathLst>
          </a:custGeom>
          <a:ln w="19050">
            <a:solidFill>
              <a:srgbClr val="00AA58"/>
            </a:solidFill>
          </a:ln>
        </p:spPr>
        <p:txBody>
          <a:bodyPr wrap="square" lIns="0" tIns="0" rIns="0" bIns="0" rtlCol="0"/>
          <a:lstStyle/>
          <a:p>
            <a:endParaRPr/>
          </a:p>
        </p:txBody>
      </p:sp>
      <p:sp>
        <p:nvSpPr>
          <p:cNvPr id="577" name="bg object 577"/>
          <p:cNvSpPr/>
          <p:nvPr/>
        </p:nvSpPr>
        <p:spPr>
          <a:xfrm>
            <a:off x="888550" y="5146601"/>
            <a:ext cx="7217641" cy="0"/>
          </a:xfrm>
          <a:custGeom>
            <a:avLst/>
            <a:gdLst/>
            <a:ahLst/>
            <a:cxnLst/>
            <a:rect l="l" t="t" r="r" b="b"/>
            <a:pathLst>
              <a:path w="7939405">
                <a:moveTo>
                  <a:pt x="0" y="0"/>
                </a:moveTo>
                <a:lnTo>
                  <a:pt x="7939392" y="0"/>
                </a:lnTo>
              </a:path>
            </a:pathLst>
          </a:custGeom>
          <a:ln w="6350">
            <a:solidFill>
              <a:srgbClr val="000000"/>
            </a:solidFill>
          </a:ln>
        </p:spPr>
        <p:txBody>
          <a:bodyPr wrap="square" lIns="0" tIns="0" rIns="0" bIns="0" rtlCol="0"/>
          <a:lstStyle/>
          <a:p>
            <a:endParaRPr/>
          </a:p>
        </p:txBody>
      </p:sp>
      <p:sp>
        <p:nvSpPr>
          <p:cNvPr id="578" name="bg object 578"/>
          <p:cNvSpPr/>
          <p:nvPr/>
        </p:nvSpPr>
        <p:spPr>
          <a:xfrm>
            <a:off x="888549" y="5133995"/>
            <a:ext cx="0" cy="25213"/>
          </a:xfrm>
          <a:custGeom>
            <a:avLst/>
            <a:gdLst/>
            <a:ahLst/>
            <a:cxnLst/>
            <a:rect l="l" t="t" r="r" b="b"/>
            <a:pathLst>
              <a:path h="28575">
                <a:moveTo>
                  <a:pt x="0" y="0"/>
                </a:moveTo>
                <a:lnTo>
                  <a:pt x="0" y="28575"/>
                </a:lnTo>
              </a:path>
            </a:pathLst>
          </a:custGeom>
          <a:ln w="6350">
            <a:solidFill>
              <a:srgbClr val="000000"/>
            </a:solidFill>
          </a:ln>
        </p:spPr>
        <p:txBody>
          <a:bodyPr wrap="square" lIns="0" tIns="0" rIns="0" bIns="0" rtlCol="0"/>
          <a:lstStyle/>
          <a:p>
            <a:endParaRPr/>
          </a:p>
        </p:txBody>
      </p:sp>
      <p:sp>
        <p:nvSpPr>
          <p:cNvPr id="579" name="bg object 579"/>
          <p:cNvSpPr/>
          <p:nvPr/>
        </p:nvSpPr>
        <p:spPr>
          <a:xfrm>
            <a:off x="8106179" y="5133995"/>
            <a:ext cx="0" cy="25213"/>
          </a:xfrm>
          <a:custGeom>
            <a:avLst/>
            <a:gdLst/>
            <a:ahLst/>
            <a:cxnLst/>
            <a:rect l="l" t="t" r="r" b="b"/>
            <a:pathLst>
              <a:path h="28575">
                <a:moveTo>
                  <a:pt x="0" y="0"/>
                </a:moveTo>
                <a:lnTo>
                  <a:pt x="0" y="28575"/>
                </a:lnTo>
              </a:path>
            </a:pathLst>
          </a:custGeom>
          <a:ln w="6350">
            <a:solidFill>
              <a:srgbClr val="000000"/>
            </a:solidFill>
          </a:ln>
        </p:spPr>
        <p:txBody>
          <a:bodyPr wrap="square" lIns="0" tIns="0" rIns="0" bIns="0" rtlCol="0"/>
          <a:lstStyle/>
          <a:p>
            <a:endParaRPr/>
          </a:p>
        </p:txBody>
      </p:sp>
      <p:sp>
        <p:nvSpPr>
          <p:cNvPr id="580" name="bg object 580"/>
          <p:cNvSpPr/>
          <p:nvPr/>
        </p:nvSpPr>
        <p:spPr>
          <a:xfrm>
            <a:off x="982369" y="3667936"/>
            <a:ext cx="362527" cy="0"/>
          </a:xfrm>
          <a:custGeom>
            <a:avLst/>
            <a:gdLst/>
            <a:ahLst/>
            <a:cxnLst/>
            <a:rect l="l" t="t" r="r" b="b"/>
            <a:pathLst>
              <a:path w="398780">
                <a:moveTo>
                  <a:pt x="0" y="0"/>
                </a:moveTo>
                <a:lnTo>
                  <a:pt x="398475" y="0"/>
                </a:lnTo>
              </a:path>
            </a:pathLst>
          </a:custGeom>
          <a:ln w="6350">
            <a:solidFill>
              <a:srgbClr val="000000"/>
            </a:solidFill>
          </a:ln>
        </p:spPr>
        <p:txBody>
          <a:bodyPr wrap="square" lIns="0" tIns="0" rIns="0" bIns="0" rtlCol="0"/>
          <a:lstStyle/>
          <a:p>
            <a:endParaRPr/>
          </a:p>
        </p:txBody>
      </p:sp>
      <p:sp>
        <p:nvSpPr>
          <p:cNvPr id="581" name="bg object 581"/>
          <p:cNvSpPr/>
          <p:nvPr/>
        </p:nvSpPr>
        <p:spPr>
          <a:xfrm>
            <a:off x="982369" y="3655329"/>
            <a:ext cx="0" cy="25213"/>
          </a:xfrm>
          <a:custGeom>
            <a:avLst/>
            <a:gdLst/>
            <a:ahLst/>
            <a:cxnLst/>
            <a:rect l="l" t="t" r="r" b="b"/>
            <a:pathLst>
              <a:path h="28575">
                <a:moveTo>
                  <a:pt x="0" y="0"/>
                </a:moveTo>
                <a:lnTo>
                  <a:pt x="0" y="28575"/>
                </a:lnTo>
              </a:path>
            </a:pathLst>
          </a:custGeom>
          <a:ln w="6350">
            <a:solidFill>
              <a:srgbClr val="000000"/>
            </a:solidFill>
          </a:ln>
        </p:spPr>
        <p:txBody>
          <a:bodyPr wrap="square" lIns="0" tIns="0" rIns="0" bIns="0" rtlCol="0"/>
          <a:lstStyle/>
          <a:p>
            <a:endParaRPr/>
          </a:p>
        </p:txBody>
      </p:sp>
      <p:sp>
        <p:nvSpPr>
          <p:cNvPr id="582" name="bg object 582"/>
          <p:cNvSpPr/>
          <p:nvPr/>
        </p:nvSpPr>
        <p:spPr>
          <a:xfrm>
            <a:off x="1344625" y="3655329"/>
            <a:ext cx="0" cy="25213"/>
          </a:xfrm>
          <a:custGeom>
            <a:avLst/>
            <a:gdLst/>
            <a:ahLst/>
            <a:cxnLst/>
            <a:rect l="l" t="t" r="r" b="b"/>
            <a:pathLst>
              <a:path h="28575">
                <a:moveTo>
                  <a:pt x="0" y="0"/>
                </a:moveTo>
                <a:lnTo>
                  <a:pt x="0" y="28575"/>
                </a:lnTo>
              </a:path>
            </a:pathLst>
          </a:custGeom>
          <a:ln w="6350">
            <a:solidFill>
              <a:srgbClr val="000000"/>
            </a:solidFill>
          </a:ln>
        </p:spPr>
        <p:txBody>
          <a:bodyPr wrap="square" lIns="0" tIns="0" rIns="0" bIns="0" rtlCol="0"/>
          <a:lstStyle/>
          <a:p>
            <a:endParaRPr/>
          </a:p>
        </p:txBody>
      </p:sp>
      <p:sp>
        <p:nvSpPr>
          <p:cNvPr id="583" name="bg object 583"/>
          <p:cNvSpPr/>
          <p:nvPr/>
        </p:nvSpPr>
        <p:spPr>
          <a:xfrm>
            <a:off x="3184029" y="3664827"/>
            <a:ext cx="327314" cy="0"/>
          </a:xfrm>
          <a:custGeom>
            <a:avLst/>
            <a:gdLst/>
            <a:ahLst/>
            <a:cxnLst/>
            <a:rect l="l" t="t" r="r" b="b"/>
            <a:pathLst>
              <a:path w="360045">
                <a:moveTo>
                  <a:pt x="0" y="0"/>
                </a:moveTo>
                <a:lnTo>
                  <a:pt x="359638" y="0"/>
                </a:lnTo>
              </a:path>
            </a:pathLst>
          </a:custGeom>
          <a:ln w="6350">
            <a:solidFill>
              <a:srgbClr val="000000"/>
            </a:solidFill>
          </a:ln>
        </p:spPr>
        <p:txBody>
          <a:bodyPr wrap="square" lIns="0" tIns="0" rIns="0" bIns="0" rtlCol="0"/>
          <a:lstStyle/>
          <a:p>
            <a:endParaRPr/>
          </a:p>
        </p:txBody>
      </p:sp>
      <p:sp>
        <p:nvSpPr>
          <p:cNvPr id="584" name="bg object 584"/>
          <p:cNvSpPr/>
          <p:nvPr/>
        </p:nvSpPr>
        <p:spPr>
          <a:xfrm>
            <a:off x="3184029" y="3652221"/>
            <a:ext cx="0" cy="25213"/>
          </a:xfrm>
          <a:custGeom>
            <a:avLst/>
            <a:gdLst/>
            <a:ahLst/>
            <a:cxnLst/>
            <a:rect l="l" t="t" r="r" b="b"/>
            <a:pathLst>
              <a:path h="28575">
                <a:moveTo>
                  <a:pt x="0" y="0"/>
                </a:moveTo>
                <a:lnTo>
                  <a:pt x="0" y="28575"/>
                </a:lnTo>
              </a:path>
            </a:pathLst>
          </a:custGeom>
          <a:ln w="6350">
            <a:solidFill>
              <a:srgbClr val="000000"/>
            </a:solidFill>
          </a:ln>
        </p:spPr>
        <p:txBody>
          <a:bodyPr wrap="square" lIns="0" tIns="0" rIns="0" bIns="0" rtlCol="0"/>
          <a:lstStyle/>
          <a:p>
            <a:endParaRPr/>
          </a:p>
        </p:txBody>
      </p:sp>
      <p:sp>
        <p:nvSpPr>
          <p:cNvPr id="585" name="bg object 585"/>
          <p:cNvSpPr/>
          <p:nvPr/>
        </p:nvSpPr>
        <p:spPr>
          <a:xfrm>
            <a:off x="3510974" y="3652221"/>
            <a:ext cx="0" cy="25213"/>
          </a:xfrm>
          <a:custGeom>
            <a:avLst/>
            <a:gdLst/>
            <a:ahLst/>
            <a:cxnLst/>
            <a:rect l="l" t="t" r="r" b="b"/>
            <a:pathLst>
              <a:path h="28575">
                <a:moveTo>
                  <a:pt x="0" y="0"/>
                </a:moveTo>
                <a:lnTo>
                  <a:pt x="0" y="28575"/>
                </a:lnTo>
              </a:path>
            </a:pathLst>
          </a:custGeom>
          <a:ln w="6350">
            <a:solidFill>
              <a:srgbClr val="000000"/>
            </a:solidFill>
          </a:ln>
        </p:spPr>
        <p:txBody>
          <a:bodyPr wrap="square" lIns="0" tIns="0" rIns="0" bIns="0" rtlCol="0"/>
          <a:lstStyle/>
          <a:p>
            <a:endParaRPr/>
          </a:p>
        </p:txBody>
      </p:sp>
      <p:sp>
        <p:nvSpPr>
          <p:cNvPr id="2" name="Holder 2"/>
          <p:cNvSpPr>
            <a:spLocks noGrp="1"/>
          </p:cNvSpPr>
          <p:nvPr>
            <p:ph type="title"/>
          </p:nvPr>
        </p:nvSpPr>
        <p:spPr>
          <a:xfrm>
            <a:off x="297376" y="1095755"/>
            <a:ext cx="6170468" cy="325923"/>
          </a:xfrm>
        </p:spPr>
        <p:txBody>
          <a:bodyPr lIns="0" tIns="0" rIns="0" bIns="0"/>
          <a:lstStyle>
            <a:lvl1pPr>
              <a:defRPr sz="2118"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7" name="Graphic 7">
            <a:extLst>
              <a:ext uri="{FF2B5EF4-FFF2-40B4-BE49-F238E27FC236}">
                <a16:creationId xmlns:a16="http://schemas.microsoft.com/office/drawing/2014/main" id="{7F3D66DF-1C03-F11B-A90B-C3289629B0C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5322" t="22183" r="5322" b="17371"/>
          <a:stretch>
            <a:fillRect/>
          </a:stretch>
        </p:blipFill>
        <p:spPr bwMode="black">
          <a:xfrm>
            <a:off x="374650" y="6353175"/>
            <a:ext cx="2465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895006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376" y="1095755"/>
            <a:ext cx="6170468" cy="325923"/>
          </a:xfrm>
        </p:spPr>
        <p:txBody>
          <a:bodyPr lIns="0" tIns="0" rIns="0" bIns="0"/>
          <a:lstStyle>
            <a:lvl1pPr>
              <a:defRPr sz="2118" b="0" i="0">
                <a:solidFill>
                  <a:schemeClr val="tx1"/>
                </a:solidFill>
                <a:latin typeface="Calibri"/>
                <a:cs typeface="Calibri"/>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3/29/2024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864300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97376" y="1095755"/>
            <a:ext cx="6170468" cy="325923"/>
          </a:xfrm>
        </p:spPr>
        <p:txBody>
          <a:bodyPr lIns="0" tIns="0" rIns="0" bIns="0"/>
          <a:lstStyle>
            <a:lvl1pPr>
              <a:defRPr sz="2118"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3/29/2024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817052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193625" y="5752924"/>
            <a:ext cx="1196281" cy="108068"/>
          </a:xfrm>
          <a:prstGeom prst="rect">
            <a:avLst/>
          </a:prstGeom>
        </p:spPr>
      </p:pic>
      <p:pic>
        <p:nvPicPr>
          <p:cNvPr id="17" name="bg object 17"/>
          <p:cNvPicPr/>
          <p:nvPr/>
        </p:nvPicPr>
        <p:blipFill>
          <a:blip r:embed="rId3" cstate="print"/>
          <a:stretch>
            <a:fillRect/>
          </a:stretch>
        </p:blipFill>
        <p:spPr>
          <a:xfrm>
            <a:off x="311730" y="5697680"/>
            <a:ext cx="821006" cy="258856"/>
          </a:xfrm>
          <a:prstGeom prst="rect">
            <a:avLst/>
          </a:prstGeom>
        </p:spPr>
      </p:pic>
      <p:pic>
        <p:nvPicPr>
          <p:cNvPr id="18" name="bg object 18"/>
          <p:cNvPicPr/>
          <p:nvPr/>
        </p:nvPicPr>
        <p:blipFill>
          <a:blip r:embed="rId4" cstate="print"/>
          <a:stretch>
            <a:fillRect/>
          </a:stretch>
        </p:blipFill>
        <p:spPr>
          <a:xfrm>
            <a:off x="774793" y="6485070"/>
            <a:ext cx="319557" cy="73272"/>
          </a:xfrm>
          <a:prstGeom prst="rect">
            <a:avLst/>
          </a:prstGeom>
        </p:spPr>
      </p:pic>
      <p:pic>
        <p:nvPicPr>
          <p:cNvPr id="19" name="bg object 19"/>
          <p:cNvPicPr/>
          <p:nvPr/>
        </p:nvPicPr>
        <p:blipFill>
          <a:blip r:embed="rId5" cstate="print"/>
          <a:stretch>
            <a:fillRect/>
          </a:stretch>
        </p:blipFill>
        <p:spPr>
          <a:xfrm>
            <a:off x="1134326" y="6491940"/>
            <a:ext cx="839946" cy="81349"/>
          </a:xfrm>
          <a:prstGeom prst="rect">
            <a:avLst/>
          </a:prstGeom>
        </p:spPr>
      </p:pic>
      <p:pic>
        <p:nvPicPr>
          <p:cNvPr id="20" name="bg object 20"/>
          <p:cNvPicPr/>
          <p:nvPr/>
        </p:nvPicPr>
        <p:blipFill>
          <a:blip r:embed="rId6" cstate="print"/>
          <a:stretch>
            <a:fillRect/>
          </a:stretch>
        </p:blipFill>
        <p:spPr>
          <a:xfrm>
            <a:off x="615002" y="6479694"/>
            <a:ext cx="79893" cy="89798"/>
          </a:xfrm>
          <a:prstGeom prst="rect">
            <a:avLst/>
          </a:prstGeom>
        </p:spPr>
      </p:pic>
      <p:sp>
        <p:nvSpPr>
          <p:cNvPr id="21" name="bg object 21"/>
          <p:cNvSpPr/>
          <p:nvPr/>
        </p:nvSpPr>
        <p:spPr>
          <a:xfrm>
            <a:off x="311727" y="6504541"/>
            <a:ext cx="255732" cy="44263"/>
          </a:xfrm>
          <a:custGeom>
            <a:avLst/>
            <a:gdLst/>
            <a:ahLst/>
            <a:cxnLst/>
            <a:rect l="l" t="t" r="r" b="b"/>
            <a:pathLst>
              <a:path w="281305" h="50165">
                <a:moveTo>
                  <a:pt x="2927" y="40102"/>
                </a:moveTo>
                <a:lnTo>
                  <a:pt x="0" y="40102"/>
                </a:lnTo>
                <a:lnTo>
                  <a:pt x="12043" y="809"/>
                </a:lnTo>
                <a:lnTo>
                  <a:pt x="14535" y="809"/>
                </a:lnTo>
                <a:lnTo>
                  <a:pt x="15909" y="5204"/>
                </a:lnTo>
                <a:lnTo>
                  <a:pt x="13146" y="5204"/>
                </a:lnTo>
                <a:lnTo>
                  <a:pt x="7436" y="24651"/>
                </a:lnTo>
                <a:lnTo>
                  <a:pt x="21989" y="24651"/>
                </a:lnTo>
                <a:lnTo>
                  <a:pt x="22745" y="27069"/>
                </a:lnTo>
                <a:lnTo>
                  <a:pt x="6716" y="27069"/>
                </a:lnTo>
                <a:lnTo>
                  <a:pt x="2927" y="40102"/>
                </a:lnTo>
                <a:close/>
              </a:path>
              <a:path w="281305" h="50165">
                <a:moveTo>
                  <a:pt x="21989" y="24651"/>
                </a:moveTo>
                <a:lnTo>
                  <a:pt x="19143" y="24651"/>
                </a:lnTo>
                <a:lnTo>
                  <a:pt x="13241" y="5204"/>
                </a:lnTo>
                <a:lnTo>
                  <a:pt x="15909" y="5204"/>
                </a:lnTo>
                <a:lnTo>
                  <a:pt x="21989" y="24651"/>
                </a:lnTo>
                <a:close/>
              </a:path>
              <a:path w="281305" h="50165">
                <a:moveTo>
                  <a:pt x="26820" y="40102"/>
                </a:moveTo>
                <a:lnTo>
                  <a:pt x="23892" y="40102"/>
                </a:lnTo>
                <a:lnTo>
                  <a:pt x="19909" y="27069"/>
                </a:lnTo>
                <a:lnTo>
                  <a:pt x="22745" y="27069"/>
                </a:lnTo>
                <a:lnTo>
                  <a:pt x="26820" y="40102"/>
                </a:lnTo>
                <a:close/>
              </a:path>
              <a:path w="281305" h="50165">
                <a:moveTo>
                  <a:pt x="57914" y="40967"/>
                </a:moveTo>
                <a:lnTo>
                  <a:pt x="48218" y="40967"/>
                </a:lnTo>
                <a:lnTo>
                  <a:pt x="43573" y="36877"/>
                </a:lnTo>
                <a:lnTo>
                  <a:pt x="43573" y="16163"/>
                </a:lnTo>
                <a:lnTo>
                  <a:pt x="48171" y="11823"/>
                </a:lnTo>
                <a:lnTo>
                  <a:pt x="57961" y="11823"/>
                </a:lnTo>
                <a:lnTo>
                  <a:pt x="60300" y="14037"/>
                </a:lnTo>
                <a:lnTo>
                  <a:pt x="47742" y="14037"/>
                </a:lnTo>
                <a:lnTo>
                  <a:pt x="46254" y="20961"/>
                </a:lnTo>
                <a:lnTo>
                  <a:pt x="46254" y="32986"/>
                </a:lnTo>
                <a:lnTo>
                  <a:pt x="48125" y="38746"/>
                </a:lnTo>
                <a:lnTo>
                  <a:pt x="60409" y="38746"/>
                </a:lnTo>
                <a:lnTo>
                  <a:pt x="57914" y="40967"/>
                </a:lnTo>
                <a:close/>
              </a:path>
              <a:path w="281305" h="50165">
                <a:moveTo>
                  <a:pt x="59931" y="19141"/>
                </a:moveTo>
                <a:lnTo>
                  <a:pt x="58970" y="16514"/>
                </a:lnTo>
                <a:lnTo>
                  <a:pt x="56954" y="14037"/>
                </a:lnTo>
                <a:lnTo>
                  <a:pt x="60300" y="14037"/>
                </a:lnTo>
                <a:lnTo>
                  <a:pt x="61944" y="17473"/>
                </a:lnTo>
                <a:lnTo>
                  <a:pt x="59931" y="19141"/>
                </a:lnTo>
                <a:close/>
              </a:path>
              <a:path w="281305" h="50165">
                <a:moveTo>
                  <a:pt x="60409" y="38746"/>
                </a:moveTo>
                <a:lnTo>
                  <a:pt x="57433" y="38746"/>
                </a:lnTo>
                <a:lnTo>
                  <a:pt x="59403" y="35918"/>
                </a:lnTo>
                <a:lnTo>
                  <a:pt x="60601" y="32937"/>
                </a:lnTo>
                <a:lnTo>
                  <a:pt x="62713" y="34608"/>
                </a:lnTo>
                <a:lnTo>
                  <a:pt x="61033" y="38191"/>
                </a:lnTo>
                <a:lnTo>
                  <a:pt x="60409" y="38746"/>
                </a:lnTo>
                <a:close/>
              </a:path>
              <a:path w="281305" h="50165">
                <a:moveTo>
                  <a:pt x="83734" y="40911"/>
                </a:moveTo>
                <a:lnTo>
                  <a:pt x="72311" y="40911"/>
                </a:lnTo>
                <a:lnTo>
                  <a:pt x="67852" y="36724"/>
                </a:lnTo>
                <a:lnTo>
                  <a:pt x="67852" y="16010"/>
                </a:lnTo>
                <a:lnTo>
                  <a:pt x="72311" y="11823"/>
                </a:lnTo>
                <a:lnTo>
                  <a:pt x="83734" y="11823"/>
                </a:lnTo>
                <a:lnTo>
                  <a:pt x="86041" y="14037"/>
                </a:lnTo>
                <a:lnTo>
                  <a:pt x="71734" y="14037"/>
                </a:lnTo>
                <a:lnTo>
                  <a:pt x="70535" y="21111"/>
                </a:lnTo>
                <a:lnTo>
                  <a:pt x="70535" y="31624"/>
                </a:lnTo>
                <a:lnTo>
                  <a:pt x="71734" y="38694"/>
                </a:lnTo>
                <a:lnTo>
                  <a:pt x="86045" y="38694"/>
                </a:lnTo>
                <a:lnTo>
                  <a:pt x="83734" y="40911"/>
                </a:lnTo>
                <a:close/>
              </a:path>
              <a:path w="281305" h="50165">
                <a:moveTo>
                  <a:pt x="86045" y="38694"/>
                </a:moveTo>
                <a:lnTo>
                  <a:pt x="84262" y="38694"/>
                </a:lnTo>
                <a:lnTo>
                  <a:pt x="85464" y="31624"/>
                </a:lnTo>
                <a:lnTo>
                  <a:pt x="85464" y="21111"/>
                </a:lnTo>
                <a:lnTo>
                  <a:pt x="84262" y="14037"/>
                </a:lnTo>
                <a:lnTo>
                  <a:pt x="86041" y="14037"/>
                </a:lnTo>
                <a:lnTo>
                  <a:pt x="88098" y="16010"/>
                </a:lnTo>
                <a:lnTo>
                  <a:pt x="88098" y="36724"/>
                </a:lnTo>
                <a:lnTo>
                  <a:pt x="86045" y="38694"/>
                </a:lnTo>
                <a:close/>
              </a:path>
              <a:path w="281305" h="50165">
                <a:moveTo>
                  <a:pt x="100248" y="15506"/>
                </a:moveTo>
                <a:lnTo>
                  <a:pt x="97646" y="15506"/>
                </a:lnTo>
                <a:lnTo>
                  <a:pt x="99625" y="13634"/>
                </a:lnTo>
                <a:lnTo>
                  <a:pt x="101630" y="11823"/>
                </a:lnTo>
                <a:lnTo>
                  <a:pt x="107633" y="11823"/>
                </a:lnTo>
                <a:lnTo>
                  <a:pt x="109696" y="12879"/>
                </a:lnTo>
                <a:lnTo>
                  <a:pt x="110049" y="14037"/>
                </a:lnTo>
                <a:lnTo>
                  <a:pt x="101729" y="14037"/>
                </a:lnTo>
                <a:lnTo>
                  <a:pt x="100248" y="15506"/>
                </a:lnTo>
                <a:close/>
              </a:path>
              <a:path w="281305" h="50165">
                <a:moveTo>
                  <a:pt x="113365" y="16010"/>
                </a:moveTo>
                <a:lnTo>
                  <a:pt x="110650" y="16010"/>
                </a:lnTo>
                <a:lnTo>
                  <a:pt x="113099" y="13634"/>
                </a:lnTo>
                <a:lnTo>
                  <a:pt x="115261" y="11823"/>
                </a:lnTo>
                <a:lnTo>
                  <a:pt x="122222" y="11823"/>
                </a:lnTo>
                <a:lnTo>
                  <a:pt x="124902" y="13838"/>
                </a:lnTo>
                <a:lnTo>
                  <a:pt x="124902" y="14037"/>
                </a:lnTo>
                <a:lnTo>
                  <a:pt x="115357" y="14037"/>
                </a:lnTo>
                <a:lnTo>
                  <a:pt x="113365" y="16010"/>
                </a:lnTo>
                <a:close/>
              </a:path>
              <a:path w="281305" h="50165">
                <a:moveTo>
                  <a:pt x="97646" y="40102"/>
                </a:moveTo>
                <a:lnTo>
                  <a:pt x="95012" y="40102"/>
                </a:lnTo>
                <a:lnTo>
                  <a:pt x="95012" y="12629"/>
                </a:lnTo>
                <a:lnTo>
                  <a:pt x="97646" y="12629"/>
                </a:lnTo>
                <a:lnTo>
                  <a:pt x="97646" y="15506"/>
                </a:lnTo>
                <a:lnTo>
                  <a:pt x="100248" y="15506"/>
                </a:lnTo>
                <a:lnTo>
                  <a:pt x="97653" y="18081"/>
                </a:lnTo>
                <a:lnTo>
                  <a:pt x="97646" y="40102"/>
                </a:lnTo>
                <a:close/>
              </a:path>
              <a:path w="281305" h="50165">
                <a:moveTo>
                  <a:pt x="111274" y="40102"/>
                </a:moveTo>
                <a:lnTo>
                  <a:pt x="108640" y="40102"/>
                </a:lnTo>
                <a:lnTo>
                  <a:pt x="108640" y="17275"/>
                </a:lnTo>
                <a:lnTo>
                  <a:pt x="107491" y="14037"/>
                </a:lnTo>
                <a:lnTo>
                  <a:pt x="110049" y="14037"/>
                </a:lnTo>
                <a:lnTo>
                  <a:pt x="110650" y="16010"/>
                </a:lnTo>
                <a:lnTo>
                  <a:pt x="113365" y="16010"/>
                </a:lnTo>
                <a:lnTo>
                  <a:pt x="111274" y="18081"/>
                </a:lnTo>
                <a:lnTo>
                  <a:pt x="111274" y="40102"/>
                </a:lnTo>
                <a:close/>
              </a:path>
              <a:path w="281305" h="50165">
                <a:moveTo>
                  <a:pt x="124902" y="40102"/>
                </a:moveTo>
                <a:lnTo>
                  <a:pt x="122268" y="40102"/>
                </a:lnTo>
                <a:lnTo>
                  <a:pt x="122268" y="17275"/>
                </a:lnTo>
                <a:lnTo>
                  <a:pt x="121116" y="14037"/>
                </a:lnTo>
                <a:lnTo>
                  <a:pt x="124902" y="14037"/>
                </a:lnTo>
                <a:lnTo>
                  <a:pt x="124902" y="40102"/>
                </a:lnTo>
                <a:close/>
              </a:path>
              <a:path w="281305" h="50165">
                <a:moveTo>
                  <a:pt x="137972" y="15506"/>
                </a:moveTo>
                <a:lnTo>
                  <a:pt x="135893" y="15506"/>
                </a:lnTo>
                <a:lnTo>
                  <a:pt x="137619" y="13588"/>
                </a:lnTo>
                <a:lnTo>
                  <a:pt x="139731" y="11823"/>
                </a:lnTo>
                <a:lnTo>
                  <a:pt x="147124" y="11823"/>
                </a:lnTo>
                <a:lnTo>
                  <a:pt x="150219" y="14241"/>
                </a:lnTo>
                <a:lnTo>
                  <a:pt x="139348" y="14241"/>
                </a:lnTo>
                <a:lnTo>
                  <a:pt x="137972" y="15506"/>
                </a:lnTo>
                <a:close/>
              </a:path>
              <a:path w="281305" h="50165">
                <a:moveTo>
                  <a:pt x="135893" y="48743"/>
                </a:moveTo>
                <a:lnTo>
                  <a:pt x="133259" y="48743"/>
                </a:lnTo>
                <a:lnTo>
                  <a:pt x="133259" y="12629"/>
                </a:lnTo>
                <a:lnTo>
                  <a:pt x="135893" y="12629"/>
                </a:lnTo>
                <a:lnTo>
                  <a:pt x="135893" y="15506"/>
                </a:lnTo>
                <a:lnTo>
                  <a:pt x="137972" y="15506"/>
                </a:lnTo>
                <a:lnTo>
                  <a:pt x="137091" y="16316"/>
                </a:lnTo>
                <a:lnTo>
                  <a:pt x="135893" y="18737"/>
                </a:lnTo>
                <a:lnTo>
                  <a:pt x="135893" y="33288"/>
                </a:lnTo>
                <a:lnTo>
                  <a:pt x="136946" y="35668"/>
                </a:lnTo>
                <a:lnTo>
                  <a:pt x="138079" y="36926"/>
                </a:lnTo>
                <a:lnTo>
                  <a:pt x="135893" y="36926"/>
                </a:lnTo>
                <a:lnTo>
                  <a:pt x="135893" y="48743"/>
                </a:lnTo>
                <a:close/>
              </a:path>
              <a:path w="281305" h="50165">
                <a:moveTo>
                  <a:pt x="150691" y="38493"/>
                </a:moveTo>
                <a:lnTo>
                  <a:pt x="144725" y="38493"/>
                </a:lnTo>
                <a:lnTo>
                  <a:pt x="149718" y="37030"/>
                </a:lnTo>
                <a:lnTo>
                  <a:pt x="149718" y="20610"/>
                </a:lnTo>
                <a:lnTo>
                  <a:pt x="147316" y="14241"/>
                </a:lnTo>
                <a:lnTo>
                  <a:pt x="150219" y="14241"/>
                </a:lnTo>
                <a:lnTo>
                  <a:pt x="152352" y="15909"/>
                </a:lnTo>
                <a:lnTo>
                  <a:pt x="152352" y="37586"/>
                </a:lnTo>
                <a:lnTo>
                  <a:pt x="150691" y="38493"/>
                </a:lnTo>
                <a:close/>
              </a:path>
              <a:path w="281305" h="50165">
                <a:moveTo>
                  <a:pt x="146260" y="40911"/>
                </a:moveTo>
                <a:lnTo>
                  <a:pt x="139731" y="40911"/>
                </a:lnTo>
                <a:lnTo>
                  <a:pt x="137665" y="39247"/>
                </a:lnTo>
                <a:lnTo>
                  <a:pt x="135893" y="36926"/>
                </a:lnTo>
                <a:lnTo>
                  <a:pt x="138079" y="36926"/>
                </a:lnTo>
                <a:lnTo>
                  <a:pt x="139490" y="38493"/>
                </a:lnTo>
                <a:lnTo>
                  <a:pt x="150691" y="38493"/>
                </a:lnTo>
                <a:lnTo>
                  <a:pt x="146260" y="40911"/>
                </a:lnTo>
                <a:close/>
              </a:path>
              <a:path w="281305" h="50165">
                <a:moveTo>
                  <a:pt x="160941" y="18633"/>
                </a:moveTo>
                <a:lnTo>
                  <a:pt x="159455" y="16566"/>
                </a:lnTo>
                <a:lnTo>
                  <a:pt x="161515" y="13786"/>
                </a:lnTo>
                <a:lnTo>
                  <a:pt x="164254" y="11823"/>
                </a:lnTo>
                <a:lnTo>
                  <a:pt x="172607" y="11823"/>
                </a:lnTo>
                <a:lnTo>
                  <a:pt x="175433" y="14141"/>
                </a:lnTo>
                <a:lnTo>
                  <a:pt x="164878" y="14141"/>
                </a:lnTo>
                <a:lnTo>
                  <a:pt x="162475" y="16260"/>
                </a:lnTo>
                <a:lnTo>
                  <a:pt x="160941" y="18633"/>
                </a:lnTo>
                <a:close/>
              </a:path>
              <a:path w="281305" h="50165">
                <a:moveTo>
                  <a:pt x="168287" y="40911"/>
                </a:moveTo>
                <a:lnTo>
                  <a:pt x="161422" y="40911"/>
                </a:lnTo>
                <a:lnTo>
                  <a:pt x="157778" y="37992"/>
                </a:lnTo>
                <a:lnTo>
                  <a:pt x="157778" y="26214"/>
                </a:lnTo>
                <a:lnTo>
                  <a:pt x="162766" y="23685"/>
                </a:lnTo>
                <a:lnTo>
                  <a:pt x="171693" y="22375"/>
                </a:lnTo>
                <a:lnTo>
                  <a:pt x="172845" y="21767"/>
                </a:lnTo>
                <a:lnTo>
                  <a:pt x="172845" y="16159"/>
                </a:lnTo>
                <a:lnTo>
                  <a:pt x="170782" y="14141"/>
                </a:lnTo>
                <a:lnTo>
                  <a:pt x="175433" y="14141"/>
                </a:lnTo>
                <a:lnTo>
                  <a:pt x="175433" y="24547"/>
                </a:lnTo>
                <a:lnTo>
                  <a:pt x="172654" y="24550"/>
                </a:lnTo>
                <a:lnTo>
                  <a:pt x="164155" y="25763"/>
                </a:lnTo>
                <a:lnTo>
                  <a:pt x="160363" y="27833"/>
                </a:lnTo>
                <a:lnTo>
                  <a:pt x="160363" y="36224"/>
                </a:lnTo>
                <a:lnTo>
                  <a:pt x="162475" y="38545"/>
                </a:lnTo>
                <a:lnTo>
                  <a:pt x="170883" y="38545"/>
                </a:lnTo>
                <a:lnTo>
                  <a:pt x="170542" y="38896"/>
                </a:lnTo>
                <a:lnTo>
                  <a:pt x="168287" y="40911"/>
                </a:lnTo>
                <a:close/>
              </a:path>
              <a:path w="281305" h="50165">
                <a:moveTo>
                  <a:pt x="170883" y="38545"/>
                </a:moveTo>
                <a:lnTo>
                  <a:pt x="168287" y="38545"/>
                </a:lnTo>
                <a:lnTo>
                  <a:pt x="170928" y="36168"/>
                </a:lnTo>
                <a:lnTo>
                  <a:pt x="172799" y="33685"/>
                </a:lnTo>
                <a:lnTo>
                  <a:pt x="172799" y="24547"/>
                </a:lnTo>
                <a:lnTo>
                  <a:pt x="175433" y="24547"/>
                </a:lnTo>
                <a:lnTo>
                  <a:pt x="175433" y="36575"/>
                </a:lnTo>
                <a:lnTo>
                  <a:pt x="172799" y="36575"/>
                </a:lnTo>
                <a:lnTo>
                  <a:pt x="170883" y="38545"/>
                </a:lnTo>
                <a:close/>
              </a:path>
              <a:path w="281305" h="50165">
                <a:moveTo>
                  <a:pt x="175433" y="40102"/>
                </a:moveTo>
                <a:lnTo>
                  <a:pt x="172799" y="40102"/>
                </a:lnTo>
                <a:lnTo>
                  <a:pt x="172799" y="36575"/>
                </a:lnTo>
                <a:lnTo>
                  <a:pt x="175433" y="36575"/>
                </a:lnTo>
                <a:lnTo>
                  <a:pt x="175433" y="40102"/>
                </a:lnTo>
                <a:close/>
              </a:path>
              <a:path w="281305" h="50165">
                <a:moveTo>
                  <a:pt x="189125" y="15506"/>
                </a:moveTo>
                <a:lnTo>
                  <a:pt x="186421" y="15506"/>
                </a:lnTo>
                <a:lnTo>
                  <a:pt x="188338" y="13686"/>
                </a:lnTo>
                <a:lnTo>
                  <a:pt x="190645" y="11823"/>
                </a:lnTo>
                <a:lnTo>
                  <a:pt x="197606" y="11823"/>
                </a:lnTo>
                <a:lnTo>
                  <a:pt x="200481" y="13838"/>
                </a:lnTo>
                <a:lnTo>
                  <a:pt x="200481" y="14037"/>
                </a:lnTo>
                <a:lnTo>
                  <a:pt x="190741" y="14037"/>
                </a:lnTo>
                <a:lnTo>
                  <a:pt x="189125" y="15506"/>
                </a:lnTo>
                <a:close/>
              </a:path>
              <a:path w="281305" h="50165">
                <a:moveTo>
                  <a:pt x="186421" y="40102"/>
                </a:moveTo>
                <a:lnTo>
                  <a:pt x="183787" y="40102"/>
                </a:lnTo>
                <a:lnTo>
                  <a:pt x="183787" y="12629"/>
                </a:lnTo>
                <a:lnTo>
                  <a:pt x="186421" y="12629"/>
                </a:lnTo>
                <a:lnTo>
                  <a:pt x="186421" y="15506"/>
                </a:lnTo>
                <a:lnTo>
                  <a:pt x="189125" y="15506"/>
                </a:lnTo>
                <a:lnTo>
                  <a:pt x="187909" y="16611"/>
                </a:lnTo>
                <a:lnTo>
                  <a:pt x="186421" y="18081"/>
                </a:lnTo>
                <a:lnTo>
                  <a:pt x="186421" y="40102"/>
                </a:lnTo>
                <a:close/>
              </a:path>
              <a:path w="281305" h="50165">
                <a:moveTo>
                  <a:pt x="200481" y="40102"/>
                </a:moveTo>
                <a:lnTo>
                  <a:pt x="197850" y="40102"/>
                </a:lnTo>
                <a:lnTo>
                  <a:pt x="197850" y="17275"/>
                </a:lnTo>
                <a:lnTo>
                  <a:pt x="196507" y="14037"/>
                </a:lnTo>
                <a:lnTo>
                  <a:pt x="200481" y="14037"/>
                </a:lnTo>
                <a:lnTo>
                  <a:pt x="200481" y="40102"/>
                </a:lnTo>
                <a:close/>
              </a:path>
              <a:path w="281305" h="50165">
                <a:moveTo>
                  <a:pt x="215015" y="47384"/>
                </a:moveTo>
                <a:lnTo>
                  <a:pt x="212386" y="47384"/>
                </a:lnTo>
                <a:lnTo>
                  <a:pt x="213775" y="44000"/>
                </a:lnTo>
                <a:lnTo>
                  <a:pt x="214881" y="40164"/>
                </a:lnTo>
                <a:lnTo>
                  <a:pt x="205573" y="12629"/>
                </a:lnTo>
                <a:lnTo>
                  <a:pt x="208306" y="12629"/>
                </a:lnTo>
                <a:lnTo>
                  <a:pt x="216320" y="36321"/>
                </a:lnTo>
                <a:lnTo>
                  <a:pt x="218735" y="36321"/>
                </a:lnTo>
                <a:lnTo>
                  <a:pt x="215600" y="46529"/>
                </a:lnTo>
                <a:lnTo>
                  <a:pt x="215015" y="47384"/>
                </a:lnTo>
                <a:close/>
              </a:path>
              <a:path w="281305" h="50165">
                <a:moveTo>
                  <a:pt x="218735" y="36321"/>
                </a:moveTo>
                <a:lnTo>
                  <a:pt x="216320" y="36321"/>
                </a:lnTo>
                <a:lnTo>
                  <a:pt x="223562" y="12629"/>
                </a:lnTo>
                <a:lnTo>
                  <a:pt x="226011" y="12629"/>
                </a:lnTo>
                <a:lnTo>
                  <a:pt x="218735" y="36321"/>
                </a:lnTo>
                <a:close/>
              </a:path>
              <a:path w="281305" h="50165">
                <a:moveTo>
                  <a:pt x="213392" y="49754"/>
                </a:moveTo>
                <a:lnTo>
                  <a:pt x="207445" y="49754"/>
                </a:lnTo>
                <a:lnTo>
                  <a:pt x="206484" y="49604"/>
                </a:lnTo>
                <a:lnTo>
                  <a:pt x="205768" y="49354"/>
                </a:lnTo>
                <a:lnTo>
                  <a:pt x="206243" y="46978"/>
                </a:lnTo>
                <a:lnTo>
                  <a:pt x="206771" y="47231"/>
                </a:lnTo>
                <a:lnTo>
                  <a:pt x="207445" y="47384"/>
                </a:lnTo>
                <a:lnTo>
                  <a:pt x="215015" y="47384"/>
                </a:lnTo>
                <a:lnTo>
                  <a:pt x="213392" y="49754"/>
                </a:lnTo>
                <a:close/>
              </a:path>
              <a:path w="281305" h="50165">
                <a:moveTo>
                  <a:pt x="258884" y="40911"/>
                </a:moveTo>
                <a:lnTo>
                  <a:pt x="247461" y="40911"/>
                </a:lnTo>
                <a:lnTo>
                  <a:pt x="243001" y="36724"/>
                </a:lnTo>
                <a:lnTo>
                  <a:pt x="243001" y="16010"/>
                </a:lnTo>
                <a:lnTo>
                  <a:pt x="247461" y="11823"/>
                </a:lnTo>
                <a:lnTo>
                  <a:pt x="258884" y="11823"/>
                </a:lnTo>
                <a:lnTo>
                  <a:pt x="261191" y="14037"/>
                </a:lnTo>
                <a:lnTo>
                  <a:pt x="246883" y="14037"/>
                </a:lnTo>
                <a:lnTo>
                  <a:pt x="245685" y="21111"/>
                </a:lnTo>
                <a:lnTo>
                  <a:pt x="245685" y="31624"/>
                </a:lnTo>
                <a:lnTo>
                  <a:pt x="246883" y="38694"/>
                </a:lnTo>
                <a:lnTo>
                  <a:pt x="261194" y="38694"/>
                </a:lnTo>
                <a:lnTo>
                  <a:pt x="258884" y="40911"/>
                </a:lnTo>
                <a:close/>
              </a:path>
              <a:path w="281305" h="50165">
                <a:moveTo>
                  <a:pt x="261194" y="38694"/>
                </a:moveTo>
                <a:lnTo>
                  <a:pt x="259415" y="38694"/>
                </a:lnTo>
                <a:lnTo>
                  <a:pt x="260613" y="31624"/>
                </a:lnTo>
                <a:lnTo>
                  <a:pt x="260613" y="21111"/>
                </a:lnTo>
                <a:lnTo>
                  <a:pt x="259415" y="14037"/>
                </a:lnTo>
                <a:lnTo>
                  <a:pt x="261191" y="14037"/>
                </a:lnTo>
                <a:lnTo>
                  <a:pt x="263247" y="16010"/>
                </a:lnTo>
                <a:lnTo>
                  <a:pt x="263247" y="36724"/>
                </a:lnTo>
                <a:lnTo>
                  <a:pt x="261194" y="38694"/>
                </a:lnTo>
                <a:close/>
              </a:path>
              <a:path w="281305" h="50165">
                <a:moveTo>
                  <a:pt x="273657" y="12629"/>
                </a:moveTo>
                <a:lnTo>
                  <a:pt x="271026" y="12629"/>
                </a:lnTo>
                <a:lnTo>
                  <a:pt x="271026" y="2473"/>
                </a:lnTo>
                <a:lnTo>
                  <a:pt x="273132" y="0"/>
                </a:lnTo>
                <a:lnTo>
                  <a:pt x="278555" y="0"/>
                </a:lnTo>
                <a:lnTo>
                  <a:pt x="280044" y="403"/>
                </a:lnTo>
                <a:lnTo>
                  <a:pt x="280809" y="806"/>
                </a:lnTo>
                <a:lnTo>
                  <a:pt x="280304" y="2473"/>
                </a:lnTo>
                <a:lnTo>
                  <a:pt x="274522" y="2473"/>
                </a:lnTo>
                <a:lnTo>
                  <a:pt x="273657" y="4395"/>
                </a:lnTo>
                <a:lnTo>
                  <a:pt x="273657" y="12629"/>
                </a:lnTo>
                <a:close/>
              </a:path>
              <a:path w="281305" h="50165">
                <a:moveTo>
                  <a:pt x="280090" y="3179"/>
                </a:moveTo>
                <a:lnTo>
                  <a:pt x="279466" y="2824"/>
                </a:lnTo>
                <a:lnTo>
                  <a:pt x="278364" y="2473"/>
                </a:lnTo>
                <a:lnTo>
                  <a:pt x="280304" y="2473"/>
                </a:lnTo>
                <a:lnTo>
                  <a:pt x="280090" y="3179"/>
                </a:lnTo>
                <a:close/>
              </a:path>
              <a:path w="281305" h="50165">
                <a:moveTo>
                  <a:pt x="279370" y="14898"/>
                </a:moveTo>
                <a:lnTo>
                  <a:pt x="266996" y="14898"/>
                </a:lnTo>
                <a:lnTo>
                  <a:pt x="266996" y="12629"/>
                </a:lnTo>
                <a:lnTo>
                  <a:pt x="279803" y="12629"/>
                </a:lnTo>
                <a:lnTo>
                  <a:pt x="279370" y="14898"/>
                </a:lnTo>
                <a:close/>
              </a:path>
              <a:path w="281305" h="50165">
                <a:moveTo>
                  <a:pt x="273657" y="40102"/>
                </a:moveTo>
                <a:lnTo>
                  <a:pt x="271026" y="40102"/>
                </a:lnTo>
                <a:lnTo>
                  <a:pt x="271026" y="14898"/>
                </a:lnTo>
                <a:lnTo>
                  <a:pt x="273657" y="14898"/>
                </a:lnTo>
                <a:lnTo>
                  <a:pt x="273657" y="40102"/>
                </a:lnTo>
                <a:close/>
              </a:path>
            </a:pathLst>
          </a:custGeom>
          <a:solidFill>
            <a:srgbClr val="000000"/>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96723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Chart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398463" y="472438"/>
            <a:ext cx="8347076" cy="792167"/>
          </a:xfrm>
        </p:spPr>
        <p:txBody>
          <a:bodyPr/>
          <a:lstStyle>
            <a:lvl1pPr>
              <a:defRPr baseline="0"/>
            </a:lvl1pPr>
          </a:lstStyle>
          <a:p>
            <a:r>
              <a:rPr lang="en-US" noProof="0"/>
              <a:t>Click to edit Master title style</a:t>
            </a:r>
          </a:p>
        </p:txBody>
      </p:sp>
      <p:sp>
        <p:nvSpPr>
          <p:cNvPr id="3" name="Content Placeholder 2"/>
          <p:cNvSpPr>
            <a:spLocks noGrp="1"/>
          </p:cNvSpPr>
          <p:nvPr>
            <p:ph idx="1"/>
          </p:nvPr>
        </p:nvSpPr>
        <p:spPr>
          <a:xfrm>
            <a:off x="398463" y="1829560"/>
            <a:ext cx="8347076" cy="4189472"/>
          </a:xfrm>
        </p:spPr>
        <p:txBody>
          <a:bodyPr/>
          <a:lstStyle>
            <a:lvl1pPr>
              <a:defRPr sz="1400"/>
            </a:lvl1pPr>
          </a:lstStyle>
          <a:p>
            <a:pPr lvl="0"/>
            <a:r>
              <a:rPr lang="en-US" noProof="0"/>
              <a:t>Edit Master text styles</a:t>
            </a:r>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p:nvPr>
        </p:nvSpPr>
        <p:spPr>
          <a:xfrm>
            <a:off x="3215111" y="6168123"/>
            <a:ext cx="5137867" cy="402451"/>
          </a:xfrm>
        </p:spPr>
        <p:txBody>
          <a:bodyPr anchor="b"/>
          <a:lstStyle>
            <a:lvl1pPr marL="0" indent="0">
              <a:lnSpc>
                <a:spcPct val="90000"/>
              </a:lnSpc>
              <a:spcBef>
                <a:spcPts val="0"/>
              </a:spcBef>
              <a:buNone/>
              <a:defRPr sz="800">
                <a:latin typeface="+mn-lt"/>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noProof="0"/>
              <a:t>Edit Master text styles</a:t>
            </a:r>
          </a:p>
        </p:txBody>
      </p:sp>
      <p:sp>
        <p:nvSpPr>
          <p:cNvPr id="8" name="Text Placeholder 7">
            <a:extLst>
              <a:ext uri="{FF2B5EF4-FFF2-40B4-BE49-F238E27FC236}">
                <a16:creationId xmlns:a16="http://schemas.microsoft.com/office/drawing/2014/main" id="{830F0699-528E-4D23-AAD0-9014222C8ABE}"/>
              </a:ext>
            </a:extLst>
          </p:cNvPr>
          <p:cNvSpPr>
            <a:spLocks noGrp="1"/>
          </p:cNvSpPr>
          <p:nvPr>
            <p:ph type="body" sz="quarter" idx="14"/>
          </p:nvPr>
        </p:nvSpPr>
        <p:spPr>
          <a:xfrm>
            <a:off x="398462" y="1418190"/>
            <a:ext cx="8347076" cy="231242"/>
          </a:xfrm>
        </p:spPr>
        <p:txBody>
          <a:bodyPr anchor="b"/>
          <a:lstStyle>
            <a:lvl1pPr marL="0" indent="0">
              <a:spcBef>
                <a:spcPts val="0"/>
              </a:spcBef>
              <a:buNone/>
              <a:defRPr sz="1400" b="0" baseline="0">
                <a:latin typeface="+mj-lt"/>
              </a:defRPr>
            </a:lvl1pPr>
            <a:lvl2pPr marL="0" indent="0">
              <a:spcBef>
                <a:spcPts val="0"/>
              </a:spcBef>
              <a:buNone/>
              <a:defRPr sz="1600" b="1"/>
            </a:lvl2pPr>
            <a:lvl3pPr marL="0" indent="0">
              <a:spcBef>
                <a:spcPts val="0"/>
              </a:spcBef>
              <a:buNone/>
              <a:defRPr sz="1600" b="1"/>
            </a:lvl3pPr>
            <a:lvl4pPr marL="0" indent="0">
              <a:spcBef>
                <a:spcPts val="0"/>
              </a:spcBef>
              <a:buNone/>
              <a:defRPr sz="1600" b="1"/>
            </a:lvl4pPr>
            <a:lvl5pPr marL="0" indent="0">
              <a:spcBef>
                <a:spcPts val="0"/>
              </a:spcBef>
              <a:buNone/>
              <a:defRPr sz="1600" b="1"/>
            </a:lvl5pPr>
            <a:lvl6pPr marL="0" indent="0">
              <a:spcBef>
                <a:spcPts val="0"/>
              </a:spcBef>
              <a:buNone/>
              <a:defRPr sz="1600" b="1"/>
            </a:lvl6pPr>
            <a:lvl7pPr marL="0" indent="0">
              <a:spcBef>
                <a:spcPts val="0"/>
              </a:spcBef>
              <a:buNone/>
              <a:defRPr sz="1600" b="1"/>
            </a:lvl7pPr>
            <a:lvl8pPr marL="0" indent="0">
              <a:spcBef>
                <a:spcPts val="0"/>
              </a:spcBef>
              <a:buNone/>
              <a:defRPr sz="1600" b="1"/>
            </a:lvl8pPr>
            <a:lvl9pPr marL="0" indent="0">
              <a:spcBef>
                <a:spcPts val="0"/>
              </a:spcBef>
              <a:buNone/>
              <a:defRPr sz="1600" b="1"/>
            </a:lvl9pPr>
          </a:lstStyle>
          <a:p>
            <a:pPr lvl="0"/>
            <a:r>
              <a:rPr lang="en-US" noProof="0"/>
              <a:t>Edit Master text styles</a:t>
            </a:r>
          </a:p>
        </p:txBody>
      </p:sp>
      <p:sp>
        <p:nvSpPr>
          <p:cNvPr id="4" name="Date Placeholder 3">
            <a:extLst>
              <a:ext uri="{FF2B5EF4-FFF2-40B4-BE49-F238E27FC236}">
                <a16:creationId xmlns:a16="http://schemas.microsoft.com/office/drawing/2014/main" id="{8336986C-A26B-402D-B922-257D70EB4104}"/>
              </a:ext>
            </a:extLst>
          </p:cNvPr>
          <p:cNvSpPr>
            <a:spLocks noGrp="1"/>
          </p:cNvSpPr>
          <p:nvPr>
            <p:ph type="dt" sz="half" idx="15"/>
          </p:nvPr>
        </p:nvSpPr>
        <p:spPr/>
        <p:txBody>
          <a:bodyPr/>
          <a:lstStyle/>
          <a:p>
            <a:pPr>
              <a:defRPr/>
            </a:pPr>
            <a:fld id="{394BA9B5-5D0E-4987-AF60-A0931A708C77}" type="datetime4">
              <a:rPr lang="en-CA" smtClean="0"/>
              <a:t>March 29, 2024</a:t>
            </a:fld>
            <a:endParaRPr lang="en-US"/>
          </a:p>
        </p:txBody>
      </p:sp>
      <p:sp>
        <p:nvSpPr>
          <p:cNvPr id="5" name="Footer Placeholder 4">
            <a:extLst>
              <a:ext uri="{FF2B5EF4-FFF2-40B4-BE49-F238E27FC236}">
                <a16:creationId xmlns:a16="http://schemas.microsoft.com/office/drawing/2014/main" id="{D1588B92-AED6-4A75-9681-ED507479A200}"/>
              </a:ext>
            </a:extLst>
          </p:cNvPr>
          <p:cNvSpPr>
            <a:spLocks noGrp="1"/>
          </p:cNvSpPr>
          <p:nvPr>
            <p:ph type="ftr" sz="quarter" idx="16"/>
          </p:nvPr>
        </p:nvSpPr>
        <p:spPr/>
        <p:txBody>
          <a:bodyPr/>
          <a:lstStyle/>
          <a:p>
            <a:r>
              <a:rPr lang="en-US"/>
              <a:t>FOR FINANCIAL PROFESSIONAL USE ONLY. NOT FOR DISTRIBUTION OR USE WITH THE PUBLIC.</a:t>
            </a:r>
          </a:p>
        </p:txBody>
      </p:sp>
      <p:sp>
        <p:nvSpPr>
          <p:cNvPr id="11" name="Slide Number Placeholder 10">
            <a:extLst>
              <a:ext uri="{FF2B5EF4-FFF2-40B4-BE49-F238E27FC236}">
                <a16:creationId xmlns:a16="http://schemas.microsoft.com/office/drawing/2014/main" id="{056A9281-8F31-44A4-A255-972315ABCD76}"/>
              </a:ext>
            </a:extLst>
          </p:cNvPr>
          <p:cNvSpPr>
            <a:spLocks noGrp="1"/>
          </p:cNvSpPr>
          <p:nvPr>
            <p:ph type="sldNum" sz="quarter" idx="17"/>
          </p:nvPr>
        </p:nvSpPr>
        <p:spPr/>
        <p:txBody>
          <a:bodyPr/>
          <a:lstStyle/>
          <a:p>
            <a:pPr>
              <a:defRPr/>
            </a:pPr>
            <a:fld id="{1EEDA745-9936-4A17-800E-6B5675F0F699}" type="slidenum">
              <a:rPr lang="en-CA" smtClean="0"/>
              <a:pPr>
                <a:defRPr/>
              </a:pPr>
              <a:t>‹#›</a:t>
            </a:fld>
            <a:endParaRPr lang="en-CA"/>
          </a:p>
        </p:txBody>
      </p:sp>
    </p:spTree>
    <p:custDataLst>
      <p:tags r:id="rId1"/>
    </p:custDataLst>
    <p:extLst>
      <p:ext uri="{BB962C8B-B14F-4D97-AF65-F5344CB8AC3E}">
        <p14:creationId xmlns:p14="http://schemas.microsoft.com/office/powerpoint/2010/main" val="331289090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hapter">
    <p:bg>
      <p:bgPr>
        <a:solidFill>
          <a:schemeClr val="accent1"/>
        </a:solidFill>
        <a:effectLst/>
      </p:bgPr>
    </p:bg>
    <p:spTree>
      <p:nvGrpSpPr>
        <p:cNvPr id="1" name=""/>
        <p:cNvGrpSpPr/>
        <p:nvPr/>
      </p:nvGrpSpPr>
      <p:grpSpPr>
        <a:xfrm>
          <a:off x="0" y="0"/>
          <a:ext cx="0" cy="0"/>
          <a:chOff x="0" y="0"/>
          <a:chExt cx="0" cy="0"/>
        </a:xfrm>
      </p:grpSpPr>
      <p:pic>
        <p:nvPicPr>
          <p:cNvPr id="3" name="Graphic 8">
            <a:extLst>
              <a:ext uri="{FF2B5EF4-FFF2-40B4-BE49-F238E27FC236}">
                <a16:creationId xmlns:a16="http://schemas.microsoft.com/office/drawing/2014/main" id="{01F21418-68C1-4526-8D81-C5590D8A650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5322" t="22183" r="5322" b="17371"/>
          <a:stretch>
            <a:fillRect/>
          </a:stretch>
        </p:blipFill>
        <p:spPr bwMode="black">
          <a:xfrm>
            <a:off x="374650" y="6353175"/>
            <a:ext cx="2465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a:xfrm>
            <a:off x="400571" y="780239"/>
            <a:ext cx="8356356" cy="4771958"/>
          </a:xfrm>
        </p:spPr>
        <p:txBody>
          <a:bodyPr anchor="ctr">
            <a:normAutofit/>
          </a:bodyPr>
          <a:lstStyle>
            <a:lvl1pPr>
              <a:defRPr sz="7200">
                <a:solidFill>
                  <a:schemeClr val="bg1"/>
                </a:solidFill>
              </a:defRPr>
            </a:lvl1pPr>
          </a:lstStyle>
          <a:p>
            <a:r>
              <a:rPr lang="en-US" noProof="0"/>
              <a:t>Click to edit Master title style</a:t>
            </a:r>
          </a:p>
        </p:txBody>
      </p:sp>
      <p:sp>
        <p:nvSpPr>
          <p:cNvPr id="2" name="Date Placeholder 1">
            <a:extLst>
              <a:ext uri="{FF2B5EF4-FFF2-40B4-BE49-F238E27FC236}">
                <a16:creationId xmlns:a16="http://schemas.microsoft.com/office/drawing/2014/main" id="{7D1C3726-6DAC-4E60-8BEA-1C1598983B69}"/>
              </a:ext>
            </a:extLst>
          </p:cNvPr>
          <p:cNvSpPr>
            <a:spLocks noGrp="1"/>
          </p:cNvSpPr>
          <p:nvPr>
            <p:ph type="dt" sz="half" idx="10"/>
          </p:nvPr>
        </p:nvSpPr>
        <p:spPr/>
        <p:txBody>
          <a:bodyPr/>
          <a:lstStyle>
            <a:lvl1pPr>
              <a:defRPr>
                <a:solidFill>
                  <a:schemeClr val="bg1"/>
                </a:solidFill>
              </a:defRPr>
            </a:lvl1pPr>
          </a:lstStyle>
          <a:p>
            <a:pPr>
              <a:defRPr/>
            </a:pPr>
            <a:fld id="{27CDD7F0-52F7-45AF-B13E-FC38B6A32715}" type="datetime4">
              <a:rPr lang="en-CA" smtClean="0"/>
              <a:t>March 29, 2024</a:t>
            </a:fld>
            <a:endParaRPr lang="en-US"/>
          </a:p>
        </p:txBody>
      </p:sp>
      <p:sp>
        <p:nvSpPr>
          <p:cNvPr id="7" name="Footer Placeholder 6">
            <a:extLst>
              <a:ext uri="{FF2B5EF4-FFF2-40B4-BE49-F238E27FC236}">
                <a16:creationId xmlns:a16="http://schemas.microsoft.com/office/drawing/2014/main" id="{228D3946-859B-4FA6-B7CA-2F9D56FAE7E6}"/>
              </a:ext>
            </a:extLst>
          </p:cNvPr>
          <p:cNvSpPr>
            <a:spLocks noGrp="1"/>
          </p:cNvSpPr>
          <p:nvPr>
            <p:ph type="ftr" sz="quarter" idx="11"/>
          </p:nvPr>
        </p:nvSpPr>
        <p:spPr/>
        <p:txBody>
          <a:bodyPr/>
          <a:lstStyle>
            <a:lvl1pPr>
              <a:defRPr>
                <a:solidFill>
                  <a:schemeClr val="bg1"/>
                </a:solidFill>
              </a:defRPr>
            </a:lvl1pPr>
          </a:lstStyle>
          <a:p>
            <a:r>
              <a:rPr lang="en-US"/>
              <a:t>FOR FINANCIAL PROFESSIONAL USE ONLY. NOT FOR DISTRIBUTION OR USE WITH THE PUBLIC.</a:t>
            </a:r>
          </a:p>
        </p:txBody>
      </p:sp>
      <p:sp>
        <p:nvSpPr>
          <p:cNvPr id="9" name="Slide Number Placeholder 8">
            <a:extLst>
              <a:ext uri="{FF2B5EF4-FFF2-40B4-BE49-F238E27FC236}">
                <a16:creationId xmlns:a16="http://schemas.microsoft.com/office/drawing/2014/main" id="{FAA56882-0AF5-4880-A4AF-32D608606AAB}"/>
              </a:ext>
            </a:extLst>
          </p:cNvPr>
          <p:cNvSpPr>
            <a:spLocks noGrp="1"/>
          </p:cNvSpPr>
          <p:nvPr>
            <p:ph type="sldNum" sz="quarter" idx="12"/>
          </p:nvPr>
        </p:nvSpPr>
        <p:spPr/>
        <p:txBody>
          <a:bodyPr/>
          <a:lstStyle>
            <a:lvl1pPr>
              <a:defRPr>
                <a:solidFill>
                  <a:schemeClr val="bg1"/>
                </a:solidFill>
              </a:defRPr>
            </a:lvl1pPr>
          </a:lstStyle>
          <a:p>
            <a:pPr>
              <a:defRPr/>
            </a:pPr>
            <a:fld id="{1EEDA745-9936-4A17-800E-6B5675F0F699}" type="slidenum">
              <a:rPr lang="en-CA" smtClean="0"/>
              <a:pPr>
                <a:defRPr/>
              </a:pPr>
              <a:t>‹#›</a:t>
            </a:fld>
            <a:endParaRPr lang="en-CA"/>
          </a:p>
        </p:txBody>
      </p:sp>
    </p:spTree>
    <p:custDataLst>
      <p:tags r:id="rId1"/>
    </p:custDataLst>
    <p:extLst>
      <p:ext uri="{BB962C8B-B14F-4D97-AF65-F5344CB8AC3E}">
        <p14:creationId xmlns:p14="http://schemas.microsoft.com/office/powerpoint/2010/main" val="2471029554"/>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hapter 2">
    <p:bg>
      <p:bgPr>
        <a:solidFill>
          <a:schemeClr val="accent2"/>
        </a:solidFill>
        <a:effectLst/>
      </p:bgPr>
    </p:bg>
    <p:spTree>
      <p:nvGrpSpPr>
        <p:cNvPr id="1" name=""/>
        <p:cNvGrpSpPr/>
        <p:nvPr/>
      </p:nvGrpSpPr>
      <p:grpSpPr>
        <a:xfrm>
          <a:off x="0" y="0"/>
          <a:ext cx="0" cy="0"/>
          <a:chOff x="0" y="0"/>
          <a:chExt cx="0" cy="0"/>
        </a:xfrm>
      </p:grpSpPr>
      <p:pic>
        <p:nvPicPr>
          <p:cNvPr id="3" name="Graphic 8">
            <a:extLst>
              <a:ext uri="{FF2B5EF4-FFF2-40B4-BE49-F238E27FC236}">
                <a16:creationId xmlns:a16="http://schemas.microsoft.com/office/drawing/2014/main" id="{6FA734E3-3BBE-4347-A275-1EE510EDA40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5322" t="22183" r="5322" b="17371"/>
          <a:stretch>
            <a:fillRect/>
          </a:stretch>
        </p:blipFill>
        <p:spPr bwMode="black">
          <a:xfrm>
            <a:off x="374650" y="6353175"/>
            <a:ext cx="2465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a:xfrm>
            <a:off x="400571" y="780239"/>
            <a:ext cx="8356356" cy="4771958"/>
          </a:xfrm>
        </p:spPr>
        <p:txBody>
          <a:bodyPr anchor="ctr">
            <a:normAutofit/>
          </a:bodyPr>
          <a:lstStyle>
            <a:lvl1pPr>
              <a:defRPr sz="7200">
                <a:solidFill>
                  <a:schemeClr val="bg1"/>
                </a:solidFill>
              </a:defRPr>
            </a:lvl1pPr>
          </a:lstStyle>
          <a:p>
            <a:r>
              <a:rPr lang="en-US" noProof="0"/>
              <a:t>Click to edit Master title style</a:t>
            </a:r>
          </a:p>
        </p:txBody>
      </p:sp>
      <p:sp>
        <p:nvSpPr>
          <p:cNvPr id="2" name="Date Placeholder 1">
            <a:extLst>
              <a:ext uri="{FF2B5EF4-FFF2-40B4-BE49-F238E27FC236}">
                <a16:creationId xmlns:a16="http://schemas.microsoft.com/office/drawing/2014/main" id="{8E3A1240-34B1-4266-B270-1D4339BCAFA0}"/>
              </a:ext>
            </a:extLst>
          </p:cNvPr>
          <p:cNvSpPr>
            <a:spLocks noGrp="1"/>
          </p:cNvSpPr>
          <p:nvPr>
            <p:ph type="dt" sz="half" idx="10"/>
          </p:nvPr>
        </p:nvSpPr>
        <p:spPr/>
        <p:txBody>
          <a:bodyPr/>
          <a:lstStyle>
            <a:lvl1pPr>
              <a:defRPr>
                <a:solidFill>
                  <a:schemeClr val="bg1"/>
                </a:solidFill>
              </a:defRPr>
            </a:lvl1pPr>
          </a:lstStyle>
          <a:p>
            <a:pPr>
              <a:defRPr/>
            </a:pPr>
            <a:fld id="{41F6CDF0-BE42-402B-82BE-C5E0781EA298}" type="datetime4">
              <a:rPr lang="en-CA" smtClean="0"/>
              <a:t>March 29, 2024</a:t>
            </a:fld>
            <a:endParaRPr lang="en-US"/>
          </a:p>
        </p:txBody>
      </p:sp>
      <p:sp>
        <p:nvSpPr>
          <p:cNvPr id="7" name="Footer Placeholder 6">
            <a:extLst>
              <a:ext uri="{FF2B5EF4-FFF2-40B4-BE49-F238E27FC236}">
                <a16:creationId xmlns:a16="http://schemas.microsoft.com/office/drawing/2014/main" id="{7F620367-DCA9-4FEC-B0B0-3C5FF3661286}"/>
              </a:ext>
            </a:extLst>
          </p:cNvPr>
          <p:cNvSpPr>
            <a:spLocks noGrp="1"/>
          </p:cNvSpPr>
          <p:nvPr>
            <p:ph type="ftr" sz="quarter" idx="11"/>
          </p:nvPr>
        </p:nvSpPr>
        <p:spPr/>
        <p:txBody>
          <a:bodyPr/>
          <a:lstStyle>
            <a:lvl1pPr>
              <a:defRPr>
                <a:solidFill>
                  <a:schemeClr val="bg1"/>
                </a:solidFill>
              </a:defRPr>
            </a:lvl1pPr>
          </a:lstStyle>
          <a:p>
            <a:r>
              <a:rPr lang="en-US"/>
              <a:t>FOR FINANCIAL PROFESSIONAL USE ONLY. NOT FOR DISTRIBUTION OR USE WITH THE PUBLIC.</a:t>
            </a:r>
          </a:p>
        </p:txBody>
      </p:sp>
      <p:sp>
        <p:nvSpPr>
          <p:cNvPr id="9" name="Slide Number Placeholder 8">
            <a:extLst>
              <a:ext uri="{FF2B5EF4-FFF2-40B4-BE49-F238E27FC236}">
                <a16:creationId xmlns:a16="http://schemas.microsoft.com/office/drawing/2014/main" id="{7A0F4C33-B297-4C4D-9255-5A6F28FD55CC}"/>
              </a:ext>
            </a:extLst>
          </p:cNvPr>
          <p:cNvSpPr>
            <a:spLocks noGrp="1"/>
          </p:cNvSpPr>
          <p:nvPr>
            <p:ph type="sldNum" sz="quarter" idx="12"/>
          </p:nvPr>
        </p:nvSpPr>
        <p:spPr/>
        <p:txBody>
          <a:bodyPr/>
          <a:lstStyle>
            <a:lvl1pPr>
              <a:defRPr>
                <a:solidFill>
                  <a:schemeClr val="bg1"/>
                </a:solidFill>
              </a:defRPr>
            </a:lvl1pPr>
          </a:lstStyle>
          <a:p>
            <a:pPr>
              <a:defRPr/>
            </a:pPr>
            <a:fld id="{1EEDA745-9936-4A17-800E-6B5675F0F699}" type="slidenum">
              <a:rPr lang="en-CA" smtClean="0"/>
              <a:pPr>
                <a:defRPr/>
              </a:pPr>
              <a:t>‹#›</a:t>
            </a:fld>
            <a:endParaRPr lang="en-CA"/>
          </a:p>
        </p:txBody>
      </p:sp>
    </p:spTree>
    <p:custDataLst>
      <p:tags r:id="rId1"/>
    </p:custDataLst>
    <p:extLst>
      <p:ext uri="{BB962C8B-B14F-4D97-AF65-F5344CB8AC3E}">
        <p14:creationId xmlns:p14="http://schemas.microsoft.com/office/powerpoint/2010/main" val="142637877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6.pn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image" Target="../media/image1.png"/><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tags" Target="../tags/tag23.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7.xml"/><Relationship Id="rId7" Type="http://schemas.openxmlformats.org/officeDocument/2006/relationships/tags" Target="../tags/tag2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theme" Target="../theme/theme4.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F786417-A35B-41A9-A449-786DBAD09317}"/>
              </a:ext>
            </a:extLst>
          </p:cNvPr>
          <p:cNvSpPr>
            <a:spLocks noGrp="1" noChangeArrowheads="1"/>
          </p:cNvSpPr>
          <p:nvPr>
            <p:ph type="title"/>
          </p:nvPr>
        </p:nvSpPr>
        <p:spPr bwMode="auto">
          <a:xfrm>
            <a:off x="398463" y="473075"/>
            <a:ext cx="83470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Slide title</a:t>
            </a:r>
          </a:p>
        </p:txBody>
      </p:sp>
      <p:sp>
        <p:nvSpPr>
          <p:cNvPr id="3" name="Text Placeholder 2">
            <a:extLst>
              <a:ext uri="{FF2B5EF4-FFF2-40B4-BE49-F238E27FC236}">
                <a16:creationId xmlns:a16="http://schemas.microsoft.com/office/drawing/2014/main" id="{4F4AA14A-F476-49AE-B005-DBAA02F68732}"/>
              </a:ext>
            </a:extLst>
          </p:cNvPr>
          <p:cNvSpPr>
            <a:spLocks noGrp="1"/>
          </p:cNvSpPr>
          <p:nvPr>
            <p:ph type="body" idx="1"/>
          </p:nvPr>
        </p:nvSpPr>
        <p:spPr>
          <a:xfrm>
            <a:off x="398463" y="1433513"/>
            <a:ext cx="8347075" cy="4586287"/>
          </a:xfrm>
          <a:prstGeom prst="rect">
            <a:avLst/>
          </a:prstGeom>
        </p:spPr>
        <p:txBody>
          <a:bodyPr vert="horz" lIns="0" tIns="0" rIns="0" bIns="0" rtlCol="0">
            <a:noAutofit/>
          </a:body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4" name="Date Placeholder 3">
            <a:extLst>
              <a:ext uri="{FF2B5EF4-FFF2-40B4-BE49-F238E27FC236}">
                <a16:creationId xmlns:a16="http://schemas.microsoft.com/office/drawing/2014/main" id="{F9A32044-0A60-466F-A44B-86BC2FEA1A1F}"/>
              </a:ext>
            </a:extLst>
          </p:cNvPr>
          <p:cNvSpPr>
            <a:spLocks noGrp="1"/>
          </p:cNvSpPr>
          <p:nvPr>
            <p:ph type="dt" sz="half" idx="2"/>
          </p:nvPr>
        </p:nvSpPr>
        <p:spPr>
          <a:xfrm>
            <a:off x="8807450" y="7010400"/>
            <a:ext cx="336550" cy="46038"/>
          </a:xfrm>
          <a:prstGeom prst="rect">
            <a:avLst/>
          </a:prstGeom>
        </p:spPr>
        <p:txBody>
          <a:bodyPr vert="horz" lIns="0" tIns="0" rIns="0" bIns="0" rtlCol="0" anchor="b">
            <a:noAutofit/>
          </a:bodyPr>
          <a:lstStyle>
            <a:lvl1pPr algn="r">
              <a:defRPr sz="100">
                <a:solidFill>
                  <a:srgbClr val="E6E6E6"/>
                </a:solidFill>
                <a:latin typeface="Arial" panose="020B0604020202020204" pitchFamily="34" charset="0"/>
              </a:defRPr>
            </a:lvl1pPr>
          </a:lstStyle>
          <a:p>
            <a:pPr>
              <a:defRPr/>
            </a:pPr>
            <a:fld id="{521B2D66-8D32-4FE1-A82A-374C6FF08A70}" type="datetime4">
              <a:rPr lang="en-CA" smtClean="0"/>
              <a:t>March 29, 2024</a:t>
            </a:fld>
            <a:endParaRPr lang="en-US"/>
          </a:p>
        </p:txBody>
      </p:sp>
      <p:sp>
        <p:nvSpPr>
          <p:cNvPr id="6" name="Slide Number Placeholder 5">
            <a:extLst>
              <a:ext uri="{FF2B5EF4-FFF2-40B4-BE49-F238E27FC236}">
                <a16:creationId xmlns:a16="http://schemas.microsoft.com/office/drawing/2014/main" id="{05B692C4-D199-4257-B2C3-291FE2386755}"/>
              </a:ext>
            </a:extLst>
          </p:cNvPr>
          <p:cNvSpPr>
            <a:spLocks noGrp="1"/>
          </p:cNvSpPr>
          <p:nvPr>
            <p:ph type="sldNum" sz="quarter" idx="4"/>
          </p:nvPr>
        </p:nvSpPr>
        <p:spPr>
          <a:xfrm>
            <a:off x="8532813" y="6399213"/>
            <a:ext cx="212725" cy="176212"/>
          </a:xfrm>
          <a:prstGeom prst="rect">
            <a:avLst/>
          </a:prstGeom>
        </p:spPr>
        <p:txBody>
          <a:bodyPr vert="horz" lIns="0" tIns="0" rIns="0" bIns="0" rtlCol="0" anchor="b">
            <a:noAutofit/>
          </a:bodyPr>
          <a:lstStyle>
            <a:lvl1pPr algn="r">
              <a:defRPr sz="800">
                <a:solidFill>
                  <a:schemeClr val="tx1"/>
                </a:solidFill>
                <a:latin typeface="Arial" panose="020B0604020202020204" pitchFamily="34" charset="0"/>
              </a:defRPr>
            </a:lvl1pPr>
          </a:lstStyle>
          <a:p>
            <a:pPr>
              <a:defRPr/>
            </a:pPr>
            <a:fld id="{1EEDA745-9936-4A17-800E-6B5675F0F699}" type="slidenum">
              <a:rPr lang="en-CA" smtClean="0"/>
              <a:pPr>
                <a:defRPr/>
              </a:pPr>
              <a:t>‹#›</a:t>
            </a:fld>
            <a:endParaRPr lang="en-CA"/>
          </a:p>
        </p:txBody>
      </p:sp>
      <p:pic>
        <p:nvPicPr>
          <p:cNvPr id="1031" name="Graphic 7">
            <a:extLst>
              <a:ext uri="{FF2B5EF4-FFF2-40B4-BE49-F238E27FC236}">
                <a16:creationId xmlns:a16="http://schemas.microsoft.com/office/drawing/2014/main" id="{0BAB8656-D8E0-47F8-BC59-9F1765F39DA7}"/>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l="5322" t="22183" r="5322" b="17371"/>
          <a:stretch>
            <a:fillRect/>
          </a:stretch>
        </p:blipFill>
        <p:spPr bwMode="black">
          <a:xfrm>
            <a:off x="374650" y="6353175"/>
            <a:ext cx="2465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E9C2C96E-F791-4D4B-AEBB-525B2230CC95}"/>
              </a:ext>
            </a:extLst>
          </p:cNvPr>
          <p:cNvSpPr>
            <a:spLocks noGrp="1"/>
          </p:cNvSpPr>
          <p:nvPr>
            <p:ph type="ftr" sz="quarter" idx="3"/>
          </p:nvPr>
        </p:nvSpPr>
        <p:spPr>
          <a:xfrm>
            <a:off x="0" y="6671810"/>
            <a:ext cx="9144000" cy="182880"/>
          </a:xfrm>
          <a:prstGeom prst="rect">
            <a:avLst/>
          </a:prstGeom>
        </p:spPr>
        <p:txBody>
          <a:bodyPr vert="horz" lIns="91440" tIns="45720" rIns="91440" bIns="45720" rtlCol="0" anchor="ctr"/>
          <a:lstStyle>
            <a:lvl1pPr algn="ctr">
              <a:defRPr sz="800">
                <a:solidFill>
                  <a:schemeClr val="bg2">
                    <a:lumMod val="60000"/>
                    <a:lumOff val="40000"/>
                  </a:schemeClr>
                </a:solidFill>
                <a:latin typeface="+mn-lt"/>
              </a:defRPr>
            </a:lvl1pPr>
          </a:lstStyle>
          <a:p>
            <a:r>
              <a:rPr lang="en-US" dirty="0"/>
              <a:t>FOR FINANCIAL PROFESSIONAL USE ONLY. NOT FOR DISTRIBUTION OR USE WITH THE PUBLIC.</a:t>
            </a:r>
          </a:p>
        </p:txBody>
      </p:sp>
    </p:spTree>
    <p:custDataLst>
      <p:tags r:id="rId23"/>
    </p:custDataLst>
    <p:extLst>
      <p:ext uri="{BB962C8B-B14F-4D97-AF65-F5344CB8AC3E}">
        <p14:creationId xmlns:p14="http://schemas.microsoft.com/office/powerpoint/2010/main" val="4131360650"/>
      </p:ext>
    </p:extLst>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 id="2147484392" r:id="rId12"/>
    <p:sldLayoutId id="2147484393" r:id="rId13"/>
    <p:sldLayoutId id="2147484394" r:id="rId14"/>
    <p:sldLayoutId id="2147484395" r:id="rId15"/>
    <p:sldLayoutId id="2147484396" r:id="rId16"/>
    <p:sldLayoutId id="2147484397" r:id="rId17"/>
    <p:sldLayoutId id="2147484398" r:id="rId18"/>
    <p:sldLayoutId id="2147484399" r:id="rId19"/>
    <p:sldLayoutId id="2147484400" r:id="rId20"/>
    <p:sldLayoutId id="2147484401" r:id="rId21"/>
  </p:sldLayoutIdLst>
  <p:transition spd="med">
    <p:fade/>
  </p:transition>
  <p:hf hdr="0" ftr="0" dt="0"/>
  <p:txStyles>
    <p:titleStyle>
      <a:lvl1pPr algn="l" rtl="0" eaLnBrk="0" fontAlgn="base" hangingPunct="0">
        <a:lnSpc>
          <a:spcPct val="95000"/>
        </a:lnSpc>
        <a:spcBef>
          <a:spcPct val="0"/>
        </a:spcBef>
        <a:spcAft>
          <a:spcPct val="0"/>
        </a:spcAft>
        <a:defRPr sz="2400" b="1" kern="1200">
          <a:solidFill>
            <a:schemeClr val="tx1"/>
          </a:solidFill>
          <a:latin typeface="+mj-lt"/>
          <a:ea typeface="+mj-ea"/>
          <a:cs typeface="+mj-cs"/>
        </a:defRPr>
      </a:lvl1pPr>
      <a:lvl2pPr algn="l" rtl="0" eaLnBrk="0" fontAlgn="base" hangingPunct="0">
        <a:lnSpc>
          <a:spcPct val="95000"/>
        </a:lnSpc>
        <a:spcBef>
          <a:spcPct val="0"/>
        </a:spcBef>
        <a:spcAft>
          <a:spcPct val="0"/>
        </a:spcAft>
        <a:defRPr sz="2400" b="1">
          <a:solidFill>
            <a:schemeClr val="tx1"/>
          </a:solidFill>
          <a:latin typeface="Arial" panose="020B0604020202020204" pitchFamily="34" charset="0"/>
        </a:defRPr>
      </a:lvl2pPr>
      <a:lvl3pPr algn="l" rtl="0" eaLnBrk="0" fontAlgn="base" hangingPunct="0">
        <a:lnSpc>
          <a:spcPct val="95000"/>
        </a:lnSpc>
        <a:spcBef>
          <a:spcPct val="0"/>
        </a:spcBef>
        <a:spcAft>
          <a:spcPct val="0"/>
        </a:spcAft>
        <a:defRPr sz="2400" b="1">
          <a:solidFill>
            <a:schemeClr val="tx1"/>
          </a:solidFill>
          <a:latin typeface="Arial" panose="020B0604020202020204" pitchFamily="34" charset="0"/>
        </a:defRPr>
      </a:lvl3pPr>
      <a:lvl4pPr algn="l" rtl="0" eaLnBrk="0" fontAlgn="base" hangingPunct="0">
        <a:lnSpc>
          <a:spcPct val="95000"/>
        </a:lnSpc>
        <a:spcBef>
          <a:spcPct val="0"/>
        </a:spcBef>
        <a:spcAft>
          <a:spcPct val="0"/>
        </a:spcAft>
        <a:defRPr sz="2400" b="1">
          <a:solidFill>
            <a:schemeClr val="tx1"/>
          </a:solidFill>
          <a:latin typeface="Arial" panose="020B0604020202020204" pitchFamily="34" charset="0"/>
        </a:defRPr>
      </a:lvl4pPr>
      <a:lvl5pPr algn="l" rtl="0" eaLnBrk="0" fontAlgn="base" hangingPunct="0">
        <a:lnSpc>
          <a:spcPct val="95000"/>
        </a:lnSpc>
        <a:spcBef>
          <a:spcPct val="0"/>
        </a:spcBef>
        <a:spcAft>
          <a:spcPct val="0"/>
        </a:spcAft>
        <a:defRPr sz="2400" b="1">
          <a:solidFill>
            <a:schemeClr val="tx1"/>
          </a:solidFill>
          <a:latin typeface="Arial" panose="020B0604020202020204" pitchFamily="34" charset="0"/>
        </a:defRPr>
      </a:lvl5pPr>
      <a:lvl6pPr marL="457200" algn="l" rtl="0" fontAlgn="base">
        <a:lnSpc>
          <a:spcPct val="95000"/>
        </a:lnSpc>
        <a:spcBef>
          <a:spcPct val="0"/>
        </a:spcBef>
        <a:spcAft>
          <a:spcPct val="0"/>
        </a:spcAft>
        <a:defRPr sz="2400" b="1">
          <a:solidFill>
            <a:schemeClr val="tx1"/>
          </a:solidFill>
          <a:latin typeface="Arial" panose="020B0604020202020204" pitchFamily="34" charset="0"/>
        </a:defRPr>
      </a:lvl6pPr>
      <a:lvl7pPr marL="914400" algn="l" rtl="0" fontAlgn="base">
        <a:lnSpc>
          <a:spcPct val="95000"/>
        </a:lnSpc>
        <a:spcBef>
          <a:spcPct val="0"/>
        </a:spcBef>
        <a:spcAft>
          <a:spcPct val="0"/>
        </a:spcAft>
        <a:defRPr sz="2400" b="1">
          <a:solidFill>
            <a:schemeClr val="tx1"/>
          </a:solidFill>
          <a:latin typeface="Arial" panose="020B0604020202020204" pitchFamily="34" charset="0"/>
        </a:defRPr>
      </a:lvl7pPr>
      <a:lvl8pPr marL="1371600" algn="l" rtl="0" fontAlgn="base">
        <a:lnSpc>
          <a:spcPct val="95000"/>
        </a:lnSpc>
        <a:spcBef>
          <a:spcPct val="0"/>
        </a:spcBef>
        <a:spcAft>
          <a:spcPct val="0"/>
        </a:spcAft>
        <a:defRPr sz="2400" b="1">
          <a:solidFill>
            <a:schemeClr val="tx1"/>
          </a:solidFill>
          <a:latin typeface="Arial" panose="020B0604020202020204" pitchFamily="34" charset="0"/>
        </a:defRPr>
      </a:lvl8pPr>
      <a:lvl9pPr marL="1828800" algn="l" rtl="0" fontAlgn="base">
        <a:lnSpc>
          <a:spcPct val="95000"/>
        </a:lnSpc>
        <a:spcBef>
          <a:spcPct val="0"/>
        </a:spcBef>
        <a:spcAft>
          <a:spcPct val="0"/>
        </a:spcAft>
        <a:defRPr sz="2400" b="1">
          <a:solidFill>
            <a:schemeClr val="tx1"/>
          </a:solidFill>
          <a:latin typeface="Arial" panose="020B0604020202020204" pitchFamily="34" charset="0"/>
        </a:defRPr>
      </a:lvl9pPr>
    </p:titleStyle>
    <p:bodyStyle>
      <a:lvl1pPr marL="236538" indent="-236538" algn="l" rtl="0" eaLnBrk="0" fontAlgn="base" hangingPunct="0">
        <a:lnSpc>
          <a:spcPct val="95000"/>
        </a:lnSpc>
        <a:spcBef>
          <a:spcPts val="1200"/>
        </a:spcBef>
        <a:spcAft>
          <a:spcPct val="0"/>
        </a:spcAft>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F786417-A35B-41A9-A449-786DBAD09317}"/>
              </a:ext>
            </a:extLst>
          </p:cNvPr>
          <p:cNvSpPr>
            <a:spLocks noGrp="1" noChangeArrowheads="1"/>
          </p:cNvSpPr>
          <p:nvPr>
            <p:ph type="title"/>
          </p:nvPr>
        </p:nvSpPr>
        <p:spPr bwMode="auto">
          <a:xfrm>
            <a:off x="398463" y="473075"/>
            <a:ext cx="83470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Slide title</a:t>
            </a:r>
          </a:p>
        </p:txBody>
      </p:sp>
      <p:sp>
        <p:nvSpPr>
          <p:cNvPr id="3" name="Text Placeholder 2">
            <a:extLst>
              <a:ext uri="{FF2B5EF4-FFF2-40B4-BE49-F238E27FC236}">
                <a16:creationId xmlns:a16="http://schemas.microsoft.com/office/drawing/2014/main" id="{4F4AA14A-F476-49AE-B005-DBAA02F68732}"/>
              </a:ext>
            </a:extLst>
          </p:cNvPr>
          <p:cNvSpPr>
            <a:spLocks noGrp="1"/>
          </p:cNvSpPr>
          <p:nvPr>
            <p:ph type="body" idx="1"/>
          </p:nvPr>
        </p:nvSpPr>
        <p:spPr>
          <a:xfrm>
            <a:off x="398463" y="1433513"/>
            <a:ext cx="8347075" cy="4586287"/>
          </a:xfrm>
          <a:prstGeom prst="rect">
            <a:avLst/>
          </a:prstGeom>
        </p:spPr>
        <p:txBody>
          <a:bodyPr vert="horz" lIns="0" tIns="0" rIns="0" bIns="0" rtlCol="0">
            <a:noAutofit/>
          </a:body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4" name="Date Placeholder 3">
            <a:extLst>
              <a:ext uri="{FF2B5EF4-FFF2-40B4-BE49-F238E27FC236}">
                <a16:creationId xmlns:a16="http://schemas.microsoft.com/office/drawing/2014/main" id="{F9A32044-0A60-466F-A44B-86BC2FEA1A1F}"/>
              </a:ext>
            </a:extLst>
          </p:cNvPr>
          <p:cNvSpPr>
            <a:spLocks noGrp="1"/>
          </p:cNvSpPr>
          <p:nvPr>
            <p:ph type="dt" sz="half" idx="2"/>
          </p:nvPr>
        </p:nvSpPr>
        <p:spPr>
          <a:xfrm>
            <a:off x="8807450" y="7010400"/>
            <a:ext cx="336550" cy="46038"/>
          </a:xfrm>
          <a:prstGeom prst="rect">
            <a:avLst/>
          </a:prstGeom>
        </p:spPr>
        <p:txBody>
          <a:bodyPr vert="horz" lIns="0" tIns="0" rIns="0" bIns="0" rtlCol="0" anchor="b">
            <a:noAutofit/>
          </a:bodyPr>
          <a:lstStyle>
            <a:lvl1pPr algn="r">
              <a:defRPr sz="100">
                <a:solidFill>
                  <a:srgbClr val="E6E6E6"/>
                </a:solidFill>
                <a:latin typeface="Arial" panose="020B0604020202020204" pitchFamily="34" charset="0"/>
              </a:defRPr>
            </a:lvl1pPr>
          </a:lstStyle>
          <a:p>
            <a:pPr>
              <a:defRPr/>
            </a:pPr>
            <a:fld id="{18840E80-93FF-41F2-B00F-4FBF16E81E96}" type="datetime4">
              <a:rPr lang="en-CA" smtClean="0"/>
              <a:t>March 29, 2024</a:t>
            </a:fld>
            <a:endParaRPr lang="en-US"/>
          </a:p>
        </p:txBody>
      </p:sp>
      <p:sp>
        <p:nvSpPr>
          <p:cNvPr id="6" name="Slide Number Placeholder 5">
            <a:extLst>
              <a:ext uri="{FF2B5EF4-FFF2-40B4-BE49-F238E27FC236}">
                <a16:creationId xmlns:a16="http://schemas.microsoft.com/office/drawing/2014/main" id="{05B692C4-D199-4257-B2C3-291FE2386755}"/>
              </a:ext>
            </a:extLst>
          </p:cNvPr>
          <p:cNvSpPr>
            <a:spLocks noGrp="1"/>
          </p:cNvSpPr>
          <p:nvPr>
            <p:ph type="sldNum" sz="quarter" idx="4"/>
          </p:nvPr>
        </p:nvSpPr>
        <p:spPr>
          <a:xfrm>
            <a:off x="8532813" y="6399213"/>
            <a:ext cx="212725" cy="176212"/>
          </a:xfrm>
          <a:prstGeom prst="rect">
            <a:avLst/>
          </a:prstGeom>
        </p:spPr>
        <p:txBody>
          <a:bodyPr vert="horz" lIns="0" tIns="0" rIns="0" bIns="0" rtlCol="0" anchor="b">
            <a:noAutofit/>
          </a:bodyPr>
          <a:lstStyle>
            <a:lvl1pPr algn="r">
              <a:defRPr sz="800">
                <a:solidFill>
                  <a:schemeClr val="tx1"/>
                </a:solidFill>
                <a:latin typeface="Arial" panose="020B0604020202020204" pitchFamily="34" charset="0"/>
              </a:defRPr>
            </a:lvl1pPr>
          </a:lstStyle>
          <a:p>
            <a:pPr>
              <a:defRPr/>
            </a:pPr>
            <a:fld id="{1EEDA745-9936-4A17-800E-6B5675F0F699}" type="slidenum">
              <a:rPr lang="en-CA" smtClean="0"/>
              <a:pPr>
                <a:defRPr/>
              </a:pPr>
              <a:t>‹#›</a:t>
            </a:fld>
            <a:endParaRPr lang="en-CA"/>
          </a:p>
        </p:txBody>
      </p:sp>
      <p:pic>
        <p:nvPicPr>
          <p:cNvPr id="1031" name="Graphic 7">
            <a:extLst>
              <a:ext uri="{FF2B5EF4-FFF2-40B4-BE49-F238E27FC236}">
                <a16:creationId xmlns:a16="http://schemas.microsoft.com/office/drawing/2014/main" id="{0BAB8656-D8E0-47F8-BC59-9F1765F39DA7}"/>
              </a:ext>
            </a:extLst>
          </p:cNvPr>
          <p:cNvPicPr>
            <a:picLocks noChangeAspect="1" noChangeArrowheads="1"/>
          </p:cNvPicPr>
          <p:nvPr userDrawn="1"/>
        </p:nvPicPr>
        <p:blipFill>
          <a:blip r:embed="rId24" cstate="screen">
            <a:extLst>
              <a:ext uri="{28A0092B-C50C-407E-A947-70E740481C1C}">
                <a14:useLocalDpi xmlns:a14="http://schemas.microsoft.com/office/drawing/2010/main"/>
              </a:ext>
            </a:extLst>
          </a:blip>
          <a:srcRect/>
          <a:stretch>
            <a:fillRect/>
          </a:stretch>
        </p:blipFill>
        <p:spPr bwMode="black">
          <a:xfrm>
            <a:off x="374650" y="6353175"/>
            <a:ext cx="2465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E9C2C96E-F791-4D4B-AEBB-525B2230CC95}"/>
              </a:ext>
            </a:extLst>
          </p:cNvPr>
          <p:cNvSpPr>
            <a:spLocks noGrp="1"/>
          </p:cNvSpPr>
          <p:nvPr>
            <p:ph type="ftr" sz="quarter" idx="3"/>
          </p:nvPr>
        </p:nvSpPr>
        <p:spPr>
          <a:xfrm>
            <a:off x="0" y="6671810"/>
            <a:ext cx="9144000" cy="182880"/>
          </a:xfrm>
          <a:prstGeom prst="rect">
            <a:avLst/>
          </a:prstGeom>
        </p:spPr>
        <p:txBody>
          <a:bodyPr vert="horz" lIns="91440" tIns="45720" rIns="91440" bIns="45720" rtlCol="0" anchor="ctr"/>
          <a:lstStyle>
            <a:lvl1pPr algn="ctr">
              <a:defRPr sz="800">
                <a:solidFill>
                  <a:schemeClr val="bg2">
                    <a:lumMod val="60000"/>
                    <a:lumOff val="40000"/>
                  </a:schemeClr>
                </a:solidFill>
                <a:latin typeface="+mn-lt"/>
              </a:defRPr>
            </a:lvl1pPr>
          </a:lstStyle>
          <a:p>
            <a:r>
              <a:rPr lang="en-US"/>
              <a:t>EXTERNAL</a:t>
            </a:r>
          </a:p>
        </p:txBody>
      </p:sp>
    </p:spTree>
    <p:extLst>
      <p:ext uri="{BB962C8B-B14F-4D97-AF65-F5344CB8AC3E}">
        <p14:creationId xmlns:p14="http://schemas.microsoft.com/office/powerpoint/2010/main" val="1618365788"/>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 id="2147484414" r:id="rId12"/>
    <p:sldLayoutId id="2147484415" r:id="rId13"/>
    <p:sldLayoutId id="2147484416" r:id="rId14"/>
    <p:sldLayoutId id="2147484417" r:id="rId15"/>
    <p:sldLayoutId id="2147484418" r:id="rId16"/>
    <p:sldLayoutId id="2147484419" r:id="rId17"/>
    <p:sldLayoutId id="2147484420" r:id="rId18"/>
    <p:sldLayoutId id="2147484421" r:id="rId19"/>
    <p:sldLayoutId id="2147484422" r:id="rId20"/>
    <p:sldLayoutId id="2147484423" r:id="rId21"/>
    <p:sldLayoutId id="2147484424" r:id="rId22"/>
  </p:sldLayoutIdLst>
  <p:transition spd="med">
    <p:fade/>
  </p:transition>
  <p:hf hdr="0" dt="0"/>
  <p:txStyles>
    <p:titleStyle>
      <a:lvl1pPr algn="l" rtl="0" eaLnBrk="0" fontAlgn="base" hangingPunct="0">
        <a:lnSpc>
          <a:spcPct val="95000"/>
        </a:lnSpc>
        <a:spcBef>
          <a:spcPct val="0"/>
        </a:spcBef>
        <a:spcAft>
          <a:spcPct val="0"/>
        </a:spcAft>
        <a:defRPr sz="2400" b="1" kern="1200">
          <a:solidFill>
            <a:schemeClr val="tx1"/>
          </a:solidFill>
          <a:latin typeface="+mj-lt"/>
          <a:ea typeface="+mj-ea"/>
          <a:cs typeface="+mj-cs"/>
        </a:defRPr>
      </a:lvl1pPr>
      <a:lvl2pPr algn="l" rtl="0" eaLnBrk="0" fontAlgn="base" hangingPunct="0">
        <a:lnSpc>
          <a:spcPct val="95000"/>
        </a:lnSpc>
        <a:spcBef>
          <a:spcPct val="0"/>
        </a:spcBef>
        <a:spcAft>
          <a:spcPct val="0"/>
        </a:spcAft>
        <a:defRPr sz="2400" b="1">
          <a:solidFill>
            <a:schemeClr val="tx1"/>
          </a:solidFill>
          <a:latin typeface="Arial" panose="020B0604020202020204" pitchFamily="34" charset="0"/>
        </a:defRPr>
      </a:lvl2pPr>
      <a:lvl3pPr algn="l" rtl="0" eaLnBrk="0" fontAlgn="base" hangingPunct="0">
        <a:lnSpc>
          <a:spcPct val="95000"/>
        </a:lnSpc>
        <a:spcBef>
          <a:spcPct val="0"/>
        </a:spcBef>
        <a:spcAft>
          <a:spcPct val="0"/>
        </a:spcAft>
        <a:defRPr sz="2400" b="1">
          <a:solidFill>
            <a:schemeClr val="tx1"/>
          </a:solidFill>
          <a:latin typeface="Arial" panose="020B0604020202020204" pitchFamily="34" charset="0"/>
        </a:defRPr>
      </a:lvl3pPr>
      <a:lvl4pPr algn="l" rtl="0" eaLnBrk="0" fontAlgn="base" hangingPunct="0">
        <a:lnSpc>
          <a:spcPct val="95000"/>
        </a:lnSpc>
        <a:spcBef>
          <a:spcPct val="0"/>
        </a:spcBef>
        <a:spcAft>
          <a:spcPct val="0"/>
        </a:spcAft>
        <a:defRPr sz="2400" b="1">
          <a:solidFill>
            <a:schemeClr val="tx1"/>
          </a:solidFill>
          <a:latin typeface="Arial" panose="020B0604020202020204" pitchFamily="34" charset="0"/>
        </a:defRPr>
      </a:lvl4pPr>
      <a:lvl5pPr algn="l" rtl="0" eaLnBrk="0" fontAlgn="base" hangingPunct="0">
        <a:lnSpc>
          <a:spcPct val="95000"/>
        </a:lnSpc>
        <a:spcBef>
          <a:spcPct val="0"/>
        </a:spcBef>
        <a:spcAft>
          <a:spcPct val="0"/>
        </a:spcAft>
        <a:defRPr sz="2400" b="1">
          <a:solidFill>
            <a:schemeClr val="tx1"/>
          </a:solidFill>
          <a:latin typeface="Arial" panose="020B0604020202020204" pitchFamily="34" charset="0"/>
        </a:defRPr>
      </a:lvl5pPr>
      <a:lvl6pPr marL="457200" algn="l" rtl="0" fontAlgn="base">
        <a:lnSpc>
          <a:spcPct val="95000"/>
        </a:lnSpc>
        <a:spcBef>
          <a:spcPct val="0"/>
        </a:spcBef>
        <a:spcAft>
          <a:spcPct val="0"/>
        </a:spcAft>
        <a:defRPr sz="2400" b="1">
          <a:solidFill>
            <a:schemeClr val="tx1"/>
          </a:solidFill>
          <a:latin typeface="Arial" panose="020B0604020202020204" pitchFamily="34" charset="0"/>
        </a:defRPr>
      </a:lvl6pPr>
      <a:lvl7pPr marL="914400" algn="l" rtl="0" fontAlgn="base">
        <a:lnSpc>
          <a:spcPct val="95000"/>
        </a:lnSpc>
        <a:spcBef>
          <a:spcPct val="0"/>
        </a:spcBef>
        <a:spcAft>
          <a:spcPct val="0"/>
        </a:spcAft>
        <a:defRPr sz="2400" b="1">
          <a:solidFill>
            <a:schemeClr val="tx1"/>
          </a:solidFill>
          <a:latin typeface="Arial" panose="020B0604020202020204" pitchFamily="34" charset="0"/>
        </a:defRPr>
      </a:lvl7pPr>
      <a:lvl8pPr marL="1371600" algn="l" rtl="0" fontAlgn="base">
        <a:lnSpc>
          <a:spcPct val="95000"/>
        </a:lnSpc>
        <a:spcBef>
          <a:spcPct val="0"/>
        </a:spcBef>
        <a:spcAft>
          <a:spcPct val="0"/>
        </a:spcAft>
        <a:defRPr sz="2400" b="1">
          <a:solidFill>
            <a:schemeClr val="tx1"/>
          </a:solidFill>
          <a:latin typeface="Arial" panose="020B0604020202020204" pitchFamily="34" charset="0"/>
        </a:defRPr>
      </a:lvl8pPr>
      <a:lvl9pPr marL="1828800" algn="l" rtl="0" fontAlgn="base">
        <a:lnSpc>
          <a:spcPct val="95000"/>
        </a:lnSpc>
        <a:spcBef>
          <a:spcPct val="0"/>
        </a:spcBef>
        <a:spcAft>
          <a:spcPct val="0"/>
        </a:spcAft>
        <a:defRPr sz="2400" b="1">
          <a:solidFill>
            <a:schemeClr val="tx1"/>
          </a:solidFill>
          <a:latin typeface="Arial" panose="020B0604020202020204" pitchFamily="34" charset="0"/>
        </a:defRPr>
      </a:lvl9pPr>
    </p:titleStyle>
    <p:bodyStyle>
      <a:lvl1pPr marL="236538" indent="-236538" algn="l" rtl="0" eaLnBrk="0" fontAlgn="base" hangingPunct="0">
        <a:lnSpc>
          <a:spcPct val="95000"/>
        </a:lnSpc>
        <a:spcBef>
          <a:spcPts val="1200"/>
        </a:spcBef>
        <a:spcAft>
          <a:spcPct val="0"/>
        </a:spcAft>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F786417-A35B-41A9-A449-786DBAD09317}"/>
              </a:ext>
            </a:extLst>
          </p:cNvPr>
          <p:cNvSpPr>
            <a:spLocks noGrp="1" noChangeArrowheads="1"/>
          </p:cNvSpPr>
          <p:nvPr>
            <p:ph type="title"/>
          </p:nvPr>
        </p:nvSpPr>
        <p:spPr bwMode="auto">
          <a:xfrm>
            <a:off x="398463" y="473075"/>
            <a:ext cx="83470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Slide title</a:t>
            </a:r>
          </a:p>
        </p:txBody>
      </p:sp>
      <p:sp>
        <p:nvSpPr>
          <p:cNvPr id="3" name="Text Placeholder 2">
            <a:extLst>
              <a:ext uri="{FF2B5EF4-FFF2-40B4-BE49-F238E27FC236}">
                <a16:creationId xmlns:a16="http://schemas.microsoft.com/office/drawing/2014/main" id="{4F4AA14A-F476-49AE-B005-DBAA02F68732}"/>
              </a:ext>
            </a:extLst>
          </p:cNvPr>
          <p:cNvSpPr>
            <a:spLocks noGrp="1"/>
          </p:cNvSpPr>
          <p:nvPr>
            <p:ph type="body" idx="1"/>
          </p:nvPr>
        </p:nvSpPr>
        <p:spPr>
          <a:xfrm>
            <a:off x="398463" y="1433513"/>
            <a:ext cx="8347075" cy="4586287"/>
          </a:xfrm>
          <a:prstGeom prst="rect">
            <a:avLst/>
          </a:prstGeom>
        </p:spPr>
        <p:txBody>
          <a:bodyPr vert="horz" lIns="0" tIns="0" rIns="0" bIns="0" rtlCol="0">
            <a:noAutofit/>
          </a:body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4" name="Date Placeholder 3">
            <a:extLst>
              <a:ext uri="{FF2B5EF4-FFF2-40B4-BE49-F238E27FC236}">
                <a16:creationId xmlns:a16="http://schemas.microsoft.com/office/drawing/2014/main" id="{F9A32044-0A60-466F-A44B-86BC2FEA1A1F}"/>
              </a:ext>
            </a:extLst>
          </p:cNvPr>
          <p:cNvSpPr>
            <a:spLocks noGrp="1"/>
          </p:cNvSpPr>
          <p:nvPr>
            <p:ph type="dt" sz="half" idx="2"/>
          </p:nvPr>
        </p:nvSpPr>
        <p:spPr>
          <a:xfrm>
            <a:off x="8807450" y="7010400"/>
            <a:ext cx="336550" cy="46038"/>
          </a:xfrm>
          <a:prstGeom prst="rect">
            <a:avLst/>
          </a:prstGeom>
        </p:spPr>
        <p:txBody>
          <a:bodyPr vert="horz" lIns="0" tIns="0" rIns="0" bIns="0" rtlCol="0" anchor="b">
            <a:noAutofit/>
          </a:bodyPr>
          <a:lstStyle>
            <a:lvl1pPr algn="r">
              <a:defRPr sz="100">
                <a:solidFill>
                  <a:srgbClr val="E6E6E6"/>
                </a:solidFill>
                <a:latin typeface="Arial" panose="020B0604020202020204" pitchFamily="34" charset="0"/>
              </a:defRPr>
            </a:lvl1pPr>
          </a:lstStyle>
          <a:p>
            <a:pPr>
              <a:defRPr/>
            </a:pPr>
            <a:fld id="{521B2D66-8D32-4FE1-A82A-374C6FF08A70}" type="datetime4">
              <a:rPr lang="en-CA" smtClean="0"/>
              <a:t>March 29, 2024</a:t>
            </a:fld>
            <a:endParaRPr lang="en-US"/>
          </a:p>
        </p:txBody>
      </p:sp>
      <p:sp>
        <p:nvSpPr>
          <p:cNvPr id="6" name="Slide Number Placeholder 5">
            <a:extLst>
              <a:ext uri="{FF2B5EF4-FFF2-40B4-BE49-F238E27FC236}">
                <a16:creationId xmlns:a16="http://schemas.microsoft.com/office/drawing/2014/main" id="{05B692C4-D199-4257-B2C3-291FE2386755}"/>
              </a:ext>
            </a:extLst>
          </p:cNvPr>
          <p:cNvSpPr>
            <a:spLocks noGrp="1"/>
          </p:cNvSpPr>
          <p:nvPr>
            <p:ph type="sldNum" sz="quarter" idx="4"/>
          </p:nvPr>
        </p:nvSpPr>
        <p:spPr>
          <a:xfrm>
            <a:off x="8532813" y="6399213"/>
            <a:ext cx="212725" cy="176212"/>
          </a:xfrm>
          <a:prstGeom prst="rect">
            <a:avLst/>
          </a:prstGeom>
        </p:spPr>
        <p:txBody>
          <a:bodyPr vert="horz" lIns="0" tIns="0" rIns="0" bIns="0" rtlCol="0" anchor="b">
            <a:noAutofit/>
          </a:bodyPr>
          <a:lstStyle>
            <a:lvl1pPr algn="r">
              <a:defRPr sz="800">
                <a:solidFill>
                  <a:schemeClr val="tx1"/>
                </a:solidFill>
                <a:latin typeface="Arial" panose="020B0604020202020204" pitchFamily="34" charset="0"/>
              </a:defRPr>
            </a:lvl1pPr>
          </a:lstStyle>
          <a:p>
            <a:pPr>
              <a:defRPr/>
            </a:pPr>
            <a:fld id="{1EEDA745-9936-4A17-800E-6B5675F0F699}" type="slidenum">
              <a:rPr lang="en-CA" smtClean="0"/>
              <a:pPr>
                <a:defRPr/>
              </a:pPr>
              <a:t>‹#›</a:t>
            </a:fld>
            <a:endParaRPr lang="en-CA"/>
          </a:p>
        </p:txBody>
      </p:sp>
      <p:pic>
        <p:nvPicPr>
          <p:cNvPr id="1031" name="Graphic 7">
            <a:extLst>
              <a:ext uri="{FF2B5EF4-FFF2-40B4-BE49-F238E27FC236}">
                <a16:creationId xmlns:a16="http://schemas.microsoft.com/office/drawing/2014/main" id="{0BAB8656-D8E0-47F8-BC59-9F1765F39DA7}"/>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l="5322" t="22183" r="5322" b="17371"/>
          <a:stretch>
            <a:fillRect/>
          </a:stretch>
        </p:blipFill>
        <p:spPr bwMode="black">
          <a:xfrm>
            <a:off x="374650" y="6353175"/>
            <a:ext cx="2465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E9C2C96E-F791-4D4B-AEBB-525B2230CC95}"/>
              </a:ext>
            </a:extLst>
          </p:cNvPr>
          <p:cNvSpPr>
            <a:spLocks noGrp="1"/>
          </p:cNvSpPr>
          <p:nvPr>
            <p:ph type="ftr" sz="quarter" idx="3"/>
          </p:nvPr>
        </p:nvSpPr>
        <p:spPr>
          <a:xfrm>
            <a:off x="0" y="6671810"/>
            <a:ext cx="9144000" cy="182880"/>
          </a:xfrm>
          <a:prstGeom prst="rect">
            <a:avLst/>
          </a:prstGeom>
        </p:spPr>
        <p:txBody>
          <a:bodyPr vert="horz" lIns="91440" tIns="45720" rIns="91440" bIns="45720" rtlCol="0" anchor="ctr"/>
          <a:lstStyle>
            <a:lvl1pPr algn="ctr">
              <a:defRPr sz="800">
                <a:solidFill>
                  <a:schemeClr val="bg2">
                    <a:lumMod val="60000"/>
                    <a:lumOff val="40000"/>
                  </a:schemeClr>
                </a:solidFill>
                <a:latin typeface="+mn-lt"/>
              </a:defRPr>
            </a:lvl1pPr>
          </a:lstStyle>
          <a:p>
            <a:r>
              <a:rPr lang="en-US"/>
              <a:t>FOR INSTITUTIONAL/BROKER-DEALER USE ONLY. NOT FOR DISTRIBUTION OR USE WITH THE PUBLIC.</a:t>
            </a:r>
          </a:p>
        </p:txBody>
      </p:sp>
    </p:spTree>
    <p:custDataLst>
      <p:tags r:id="rId23"/>
    </p:custDataLst>
    <p:extLst>
      <p:ext uri="{BB962C8B-B14F-4D97-AF65-F5344CB8AC3E}">
        <p14:creationId xmlns:p14="http://schemas.microsoft.com/office/powerpoint/2010/main" val="1865610936"/>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 id="2147484437" r:id="rId12"/>
    <p:sldLayoutId id="2147484438" r:id="rId13"/>
    <p:sldLayoutId id="2147484439" r:id="rId14"/>
    <p:sldLayoutId id="2147484440" r:id="rId15"/>
    <p:sldLayoutId id="2147484441" r:id="rId16"/>
    <p:sldLayoutId id="2147484442" r:id="rId17"/>
    <p:sldLayoutId id="2147484443" r:id="rId18"/>
    <p:sldLayoutId id="2147484444" r:id="rId19"/>
    <p:sldLayoutId id="2147484445" r:id="rId20"/>
    <p:sldLayoutId id="2147484446" r:id="rId21"/>
  </p:sldLayoutIdLst>
  <p:transition spd="med">
    <p:fade/>
  </p:transition>
  <p:hf hdr="0" ftr="0" dt="0"/>
  <p:txStyles>
    <p:titleStyle>
      <a:lvl1pPr algn="l" rtl="0" eaLnBrk="0" fontAlgn="base" hangingPunct="0">
        <a:lnSpc>
          <a:spcPct val="95000"/>
        </a:lnSpc>
        <a:spcBef>
          <a:spcPct val="0"/>
        </a:spcBef>
        <a:spcAft>
          <a:spcPct val="0"/>
        </a:spcAft>
        <a:defRPr sz="2400" b="1" kern="1200">
          <a:solidFill>
            <a:schemeClr val="tx1"/>
          </a:solidFill>
          <a:latin typeface="+mj-lt"/>
          <a:ea typeface="+mj-ea"/>
          <a:cs typeface="+mj-cs"/>
        </a:defRPr>
      </a:lvl1pPr>
      <a:lvl2pPr algn="l" rtl="0" eaLnBrk="0" fontAlgn="base" hangingPunct="0">
        <a:lnSpc>
          <a:spcPct val="95000"/>
        </a:lnSpc>
        <a:spcBef>
          <a:spcPct val="0"/>
        </a:spcBef>
        <a:spcAft>
          <a:spcPct val="0"/>
        </a:spcAft>
        <a:defRPr sz="2400" b="1">
          <a:solidFill>
            <a:schemeClr val="tx1"/>
          </a:solidFill>
          <a:latin typeface="Arial" panose="020B0604020202020204" pitchFamily="34" charset="0"/>
        </a:defRPr>
      </a:lvl2pPr>
      <a:lvl3pPr algn="l" rtl="0" eaLnBrk="0" fontAlgn="base" hangingPunct="0">
        <a:lnSpc>
          <a:spcPct val="95000"/>
        </a:lnSpc>
        <a:spcBef>
          <a:spcPct val="0"/>
        </a:spcBef>
        <a:spcAft>
          <a:spcPct val="0"/>
        </a:spcAft>
        <a:defRPr sz="2400" b="1">
          <a:solidFill>
            <a:schemeClr val="tx1"/>
          </a:solidFill>
          <a:latin typeface="Arial" panose="020B0604020202020204" pitchFamily="34" charset="0"/>
        </a:defRPr>
      </a:lvl3pPr>
      <a:lvl4pPr algn="l" rtl="0" eaLnBrk="0" fontAlgn="base" hangingPunct="0">
        <a:lnSpc>
          <a:spcPct val="95000"/>
        </a:lnSpc>
        <a:spcBef>
          <a:spcPct val="0"/>
        </a:spcBef>
        <a:spcAft>
          <a:spcPct val="0"/>
        </a:spcAft>
        <a:defRPr sz="2400" b="1">
          <a:solidFill>
            <a:schemeClr val="tx1"/>
          </a:solidFill>
          <a:latin typeface="Arial" panose="020B0604020202020204" pitchFamily="34" charset="0"/>
        </a:defRPr>
      </a:lvl4pPr>
      <a:lvl5pPr algn="l" rtl="0" eaLnBrk="0" fontAlgn="base" hangingPunct="0">
        <a:lnSpc>
          <a:spcPct val="95000"/>
        </a:lnSpc>
        <a:spcBef>
          <a:spcPct val="0"/>
        </a:spcBef>
        <a:spcAft>
          <a:spcPct val="0"/>
        </a:spcAft>
        <a:defRPr sz="2400" b="1">
          <a:solidFill>
            <a:schemeClr val="tx1"/>
          </a:solidFill>
          <a:latin typeface="Arial" panose="020B0604020202020204" pitchFamily="34" charset="0"/>
        </a:defRPr>
      </a:lvl5pPr>
      <a:lvl6pPr marL="457200" algn="l" rtl="0" fontAlgn="base">
        <a:lnSpc>
          <a:spcPct val="95000"/>
        </a:lnSpc>
        <a:spcBef>
          <a:spcPct val="0"/>
        </a:spcBef>
        <a:spcAft>
          <a:spcPct val="0"/>
        </a:spcAft>
        <a:defRPr sz="2400" b="1">
          <a:solidFill>
            <a:schemeClr val="tx1"/>
          </a:solidFill>
          <a:latin typeface="Arial" panose="020B0604020202020204" pitchFamily="34" charset="0"/>
        </a:defRPr>
      </a:lvl6pPr>
      <a:lvl7pPr marL="914400" algn="l" rtl="0" fontAlgn="base">
        <a:lnSpc>
          <a:spcPct val="95000"/>
        </a:lnSpc>
        <a:spcBef>
          <a:spcPct val="0"/>
        </a:spcBef>
        <a:spcAft>
          <a:spcPct val="0"/>
        </a:spcAft>
        <a:defRPr sz="2400" b="1">
          <a:solidFill>
            <a:schemeClr val="tx1"/>
          </a:solidFill>
          <a:latin typeface="Arial" panose="020B0604020202020204" pitchFamily="34" charset="0"/>
        </a:defRPr>
      </a:lvl7pPr>
      <a:lvl8pPr marL="1371600" algn="l" rtl="0" fontAlgn="base">
        <a:lnSpc>
          <a:spcPct val="95000"/>
        </a:lnSpc>
        <a:spcBef>
          <a:spcPct val="0"/>
        </a:spcBef>
        <a:spcAft>
          <a:spcPct val="0"/>
        </a:spcAft>
        <a:defRPr sz="2400" b="1">
          <a:solidFill>
            <a:schemeClr val="tx1"/>
          </a:solidFill>
          <a:latin typeface="Arial" panose="020B0604020202020204" pitchFamily="34" charset="0"/>
        </a:defRPr>
      </a:lvl8pPr>
      <a:lvl9pPr marL="1828800" algn="l" rtl="0" fontAlgn="base">
        <a:lnSpc>
          <a:spcPct val="95000"/>
        </a:lnSpc>
        <a:spcBef>
          <a:spcPct val="0"/>
        </a:spcBef>
        <a:spcAft>
          <a:spcPct val="0"/>
        </a:spcAft>
        <a:defRPr sz="2400" b="1">
          <a:solidFill>
            <a:schemeClr val="tx1"/>
          </a:solidFill>
          <a:latin typeface="Arial" panose="020B0604020202020204" pitchFamily="34" charset="0"/>
        </a:defRPr>
      </a:lvl9pPr>
    </p:titleStyle>
    <p:bodyStyle>
      <a:lvl1pPr marL="236538" indent="-236538" algn="l" rtl="0" eaLnBrk="0" fontAlgn="base" hangingPunct="0">
        <a:lnSpc>
          <a:spcPct val="95000"/>
        </a:lnSpc>
        <a:spcBef>
          <a:spcPts val="1200"/>
        </a:spcBef>
        <a:spcAft>
          <a:spcPct val="0"/>
        </a:spcAft>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7376" y="1095755"/>
            <a:ext cx="6170468" cy="369332"/>
          </a:xfrm>
          <a:prstGeom prst="rect">
            <a:avLst/>
          </a:prstGeom>
        </p:spPr>
        <p:txBody>
          <a:bodyPr wrap="square" lIns="0" tIns="0" rIns="0" bIns="0">
            <a:spAutoFit/>
          </a:bodyPr>
          <a:lstStyle>
            <a:lvl1pPr>
              <a:defRPr sz="2400" b="0" i="0">
                <a:solidFill>
                  <a:schemeClr val="tx1"/>
                </a:solidFill>
                <a:latin typeface="Calibri"/>
                <a:cs typeface="Calibri"/>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3/29/2024</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pic>
        <p:nvPicPr>
          <p:cNvPr id="7" name="Graphic 7">
            <a:extLst>
              <a:ext uri="{FF2B5EF4-FFF2-40B4-BE49-F238E27FC236}">
                <a16:creationId xmlns:a16="http://schemas.microsoft.com/office/drawing/2014/main" id="{AB509A4D-7E81-9C08-7640-11F591E22AC7}"/>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l="5322" t="22183" r="5322" b="17371"/>
          <a:stretch>
            <a:fillRect/>
          </a:stretch>
        </p:blipFill>
        <p:spPr bwMode="black">
          <a:xfrm>
            <a:off x="374650" y="6353175"/>
            <a:ext cx="2465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7"/>
    </p:custDataLst>
    <p:extLst>
      <p:ext uri="{BB962C8B-B14F-4D97-AF65-F5344CB8AC3E}">
        <p14:creationId xmlns:p14="http://schemas.microsoft.com/office/powerpoint/2010/main" val="14730197"/>
      </p:ext>
    </p:extLst>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0.xml"/><Relationship Id="rId7" Type="http://schemas.openxmlformats.org/officeDocument/2006/relationships/image" Target="../media/image22.svg"/><Relationship Id="rId2" Type="http://schemas.openxmlformats.org/officeDocument/2006/relationships/slideLayout" Target="../slideLayouts/slideLayout16.xml"/><Relationship Id="rId1" Type="http://schemas.openxmlformats.org/officeDocument/2006/relationships/tags" Target="../tags/tag40.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4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4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4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tags" Target="../tags/tag44.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tags" Target="../tags/tag45.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46.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6.xml"/><Relationship Id="rId1" Type="http://schemas.openxmlformats.org/officeDocument/2006/relationships/tags" Target="../tags/tag47.xml"/></Relationships>
</file>

<file path=ppt/slides/_rels/slide18.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tags" Target="../tags/tag50.xml"/><Relationship Id="rId7" Type="http://schemas.openxmlformats.org/officeDocument/2006/relationships/notesSlide" Target="../notesSlides/notesSlide18.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slideLayout" Target="../slideLayouts/slideLayout33.xml"/><Relationship Id="rId5" Type="http://schemas.openxmlformats.org/officeDocument/2006/relationships/tags" Target="../tags/tag52.xml"/><Relationship Id="rId4" Type="http://schemas.openxmlformats.org/officeDocument/2006/relationships/tags" Target="../tags/tag51.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9.xml"/><Relationship Id="rId7" Type="http://schemas.openxmlformats.org/officeDocument/2006/relationships/image" Target="../media/image30.svg"/><Relationship Id="rId2" Type="http://schemas.openxmlformats.org/officeDocument/2006/relationships/slideLayout" Target="../slideLayouts/slideLayout16.xml"/><Relationship Id="rId1" Type="http://schemas.openxmlformats.org/officeDocument/2006/relationships/tags" Target="../tags/tag53.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5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55.xml"/><Relationship Id="rId4" Type="http://schemas.openxmlformats.org/officeDocument/2006/relationships/chart" Target="../charts/chart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tags" Target="../tags/tag56.xml"/><Relationship Id="rId5" Type="http://schemas.openxmlformats.org/officeDocument/2006/relationships/image" Target="../media/image36.sv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xml"/><Relationship Id="rId1" Type="http://schemas.openxmlformats.org/officeDocument/2006/relationships/tags" Target="../tags/tag57.xml"/><Relationship Id="rId5" Type="http://schemas.openxmlformats.org/officeDocument/2006/relationships/image" Target="../media/image38.sv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5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xml"/><Relationship Id="rId1" Type="http://schemas.openxmlformats.org/officeDocument/2006/relationships/tags" Target="../tags/tag59.xml"/><Relationship Id="rId5" Type="http://schemas.openxmlformats.org/officeDocument/2006/relationships/image" Target="../media/image40.sv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1.xml"/><Relationship Id="rId1" Type="http://schemas.openxmlformats.org/officeDocument/2006/relationships/tags" Target="../tags/tag60.xml"/><Relationship Id="rId5" Type="http://schemas.openxmlformats.org/officeDocument/2006/relationships/image" Target="../media/image42.sv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1.xml"/><Relationship Id="rId1" Type="http://schemas.openxmlformats.org/officeDocument/2006/relationships/tags" Target="../tags/tag61.xml"/><Relationship Id="rId5" Type="http://schemas.openxmlformats.org/officeDocument/2006/relationships/image" Target="../media/image44.sv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4.xml"/><Relationship Id="rId1" Type="http://schemas.openxmlformats.org/officeDocument/2006/relationships/tags" Target="../tags/tag6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4.xml"/><Relationship Id="rId1" Type="http://schemas.openxmlformats.org/officeDocument/2006/relationships/tags" Target="../tags/tag63.xml"/><Relationship Id="rId4" Type="http://schemas.openxmlformats.org/officeDocument/2006/relationships/chart" Target="../charts/char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30.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tags" Target="../tags/tag64.xml"/><Relationship Id="rId4" Type="http://schemas.openxmlformats.org/officeDocument/2006/relationships/chart" Target="../charts/chart1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chart" Target="../charts/chart14.xml"/><Relationship Id="rId2" Type="http://schemas.openxmlformats.org/officeDocument/2006/relationships/slideLayout" Target="../slideLayouts/slideLayout34.xml"/><Relationship Id="rId1" Type="http://schemas.openxmlformats.org/officeDocument/2006/relationships/tags" Target="../tags/tag65.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66.xml"/><Relationship Id="rId4" Type="http://schemas.openxmlformats.org/officeDocument/2006/relationships/chart" Target="../charts/chart1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67.xml"/></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34.xml"/><Relationship Id="rId7" Type="http://schemas.openxmlformats.org/officeDocument/2006/relationships/image" Target="../media/image26.svg"/><Relationship Id="rId2" Type="http://schemas.openxmlformats.org/officeDocument/2006/relationships/slideLayout" Target="../slideLayouts/slideLayout16.xml"/><Relationship Id="rId1" Type="http://schemas.openxmlformats.org/officeDocument/2006/relationships/tags" Target="../tags/tag68.xml"/><Relationship Id="rId6" Type="http://schemas.openxmlformats.org/officeDocument/2006/relationships/image" Target="../media/image25.png"/><Relationship Id="rId11" Type="http://schemas.openxmlformats.org/officeDocument/2006/relationships/image" Target="../media/image48.svg"/><Relationship Id="rId5" Type="http://schemas.openxmlformats.org/officeDocument/2006/relationships/image" Target="../media/image24.svg"/><Relationship Id="rId10" Type="http://schemas.openxmlformats.org/officeDocument/2006/relationships/image" Target="../media/image47.png"/><Relationship Id="rId4" Type="http://schemas.openxmlformats.org/officeDocument/2006/relationships/image" Target="../media/image23.png"/><Relationship Id="rId9" Type="http://schemas.openxmlformats.org/officeDocument/2006/relationships/image" Target="../media/image46.sv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9.xml"/><Relationship Id="rId1" Type="http://schemas.openxmlformats.org/officeDocument/2006/relationships/tags" Target="../tags/tag69.xml"/></Relationships>
</file>

<file path=ppt/slides/_rels/slide3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6.xml"/><Relationship Id="rId7" Type="http://schemas.openxmlformats.org/officeDocument/2006/relationships/image" Target="../media/image52.svg"/><Relationship Id="rId2" Type="http://schemas.openxmlformats.org/officeDocument/2006/relationships/slideLayout" Target="../slideLayouts/slideLayout15.xml"/><Relationship Id="rId1" Type="http://schemas.openxmlformats.org/officeDocument/2006/relationships/tags" Target="../tags/tag70.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7.xml"/><Relationship Id="rId7" Type="http://schemas.openxmlformats.org/officeDocument/2006/relationships/image" Target="../media/image60.svg"/><Relationship Id="rId2" Type="http://schemas.openxmlformats.org/officeDocument/2006/relationships/slideLayout" Target="../slideLayouts/slideLayout16.xml"/><Relationship Id="rId1" Type="http://schemas.openxmlformats.org/officeDocument/2006/relationships/tags" Target="../tags/tag71.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2.sv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1.xml"/><Relationship Id="rId1" Type="http://schemas.openxmlformats.org/officeDocument/2006/relationships/tags" Target="../tags/tag72.xml"/><Relationship Id="rId4" Type="http://schemas.openxmlformats.org/officeDocument/2006/relationships/chart" Target="../charts/chart1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1.xml"/><Relationship Id="rId1" Type="http://schemas.openxmlformats.org/officeDocument/2006/relationships/tags" Target="../tags/tag73.xml"/><Relationship Id="rId6" Type="http://schemas.openxmlformats.org/officeDocument/2006/relationships/chart" Target="../charts/chart17.xml"/><Relationship Id="rId5" Type="http://schemas.openxmlformats.org/officeDocument/2006/relationships/image" Target="../media/image64.sv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3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3.xml"/><Relationship Id="rId1" Type="http://schemas.openxmlformats.org/officeDocument/2006/relationships/tags" Target="../tags/tag74.xml"/><Relationship Id="rId4" Type="http://schemas.openxmlformats.org/officeDocument/2006/relationships/chart" Target="../charts/chart1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1.xml"/><Relationship Id="rId1" Type="http://schemas.openxmlformats.org/officeDocument/2006/relationships/tags" Target="../tags/tag75.xml"/><Relationship Id="rId4" Type="http://schemas.openxmlformats.org/officeDocument/2006/relationships/chart" Target="../charts/chart1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chart" Target="../charts/chart20.xml"/></Relationships>
</file>

<file path=ppt/slides/_rels/slide4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43.xml"/><Relationship Id="rId7" Type="http://schemas.openxmlformats.org/officeDocument/2006/relationships/image" Target="../media/image24.svg"/><Relationship Id="rId2" Type="http://schemas.openxmlformats.org/officeDocument/2006/relationships/slideLayout" Target="../slideLayouts/slideLayout16.xml"/><Relationship Id="rId1" Type="http://schemas.openxmlformats.org/officeDocument/2006/relationships/tags" Target="../tags/tag77.xml"/><Relationship Id="rId6" Type="http://schemas.openxmlformats.org/officeDocument/2006/relationships/image" Target="../media/image23.png"/><Relationship Id="rId11" Type="http://schemas.openxmlformats.org/officeDocument/2006/relationships/image" Target="../media/image66.svg"/><Relationship Id="rId5" Type="http://schemas.openxmlformats.org/officeDocument/2006/relationships/image" Target="../media/image22.svg"/><Relationship Id="rId10" Type="http://schemas.openxmlformats.org/officeDocument/2006/relationships/image" Target="../media/image65.png"/><Relationship Id="rId4" Type="http://schemas.openxmlformats.org/officeDocument/2006/relationships/image" Target="../media/image21.png"/><Relationship Id="rId9" Type="http://schemas.openxmlformats.org/officeDocument/2006/relationships/image" Target="../media/image26.sv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9.xml"/><Relationship Id="rId1" Type="http://schemas.openxmlformats.org/officeDocument/2006/relationships/tags" Target="../tags/tag78.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xml"/><Relationship Id="rId1" Type="http://schemas.openxmlformats.org/officeDocument/2006/relationships/tags" Target="../tags/tag7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4.xml"/><Relationship Id="rId1" Type="http://schemas.openxmlformats.org/officeDocument/2006/relationships/tags" Target="../tags/tag80.xml"/><Relationship Id="rId4" Type="http://schemas.openxmlformats.org/officeDocument/2006/relationships/chart" Target="../charts/chart2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9.xml"/><Relationship Id="rId1" Type="http://schemas.openxmlformats.org/officeDocument/2006/relationships/tags" Target="../tags/tag8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4.xml"/><Relationship Id="rId1" Type="http://schemas.openxmlformats.org/officeDocument/2006/relationships/tags" Target="../tags/tag82.xml"/><Relationship Id="rId5" Type="http://schemas.openxmlformats.org/officeDocument/2006/relationships/chart" Target="../charts/chart22.xml"/><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chart" Target="../charts/chart23.xml"/><Relationship Id="rId5" Type="http://schemas.openxmlformats.org/officeDocument/2006/relationships/image" Target="../media/image68.jpe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32.xml"/></Relationships>
</file>

<file path=ppt/slides/_rels/slide5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50.xml"/><Relationship Id="rId7" Type="http://schemas.openxmlformats.org/officeDocument/2006/relationships/image" Target="../media/image72.svg"/><Relationship Id="rId2" Type="http://schemas.openxmlformats.org/officeDocument/2006/relationships/slideLayout" Target="../slideLayouts/slideLayout15.xml"/><Relationship Id="rId1" Type="http://schemas.openxmlformats.org/officeDocument/2006/relationships/tags" Target="../tags/tag85.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s>
</file>

<file path=ppt/slides/_rels/slide5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80.svg"/><Relationship Id="rId3" Type="http://schemas.openxmlformats.org/officeDocument/2006/relationships/notesSlide" Target="../notesSlides/notesSlide51.xml"/><Relationship Id="rId7" Type="http://schemas.openxmlformats.org/officeDocument/2006/relationships/image" Target="../media/image72.svg"/><Relationship Id="rId12" Type="http://schemas.openxmlformats.org/officeDocument/2006/relationships/image" Target="../media/image79.png"/><Relationship Id="rId2" Type="http://schemas.openxmlformats.org/officeDocument/2006/relationships/slideLayout" Target="../slideLayouts/slideLayout15.xml"/><Relationship Id="rId1" Type="http://schemas.openxmlformats.org/officeDocument/2006/relationships/tags" Target="../tags/tag86.xml"/><Relationship Id="rId6" Type="http://schemas.openxmlformats.org/officeDocument/2006/relationships/image" Target="../media/image71.png"/><Relationship Id="rId11" Type="http://schemas.openxmlformats.org/officeDocument/2006/relationships/image" Target="../media/image78.svg"/><Relationship Id="rId5" Type="http://schemas.openxmlformats.org/officeDocument/2006/relationships/image" Target="../media/image70.svg"/><Relationship Id="rId10" Type="http://schemas.openxmlformats.org/officeDocument/2006/relationships/image" Target="../media/image77.png"/><Relationship Id="rId4" Type="http://schemas.openxmlformats.org/officeDocument/2006/relationships/image" Target="../media/image69.png"/><Relationship Id="rId9" Type="http://schemas.openxmlformats.org/officeDocument/2006/relationships/image" Target="../media/image74.sv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9.xml"/><Relationship Id="rId1" Type="http://schemas.openxmlformats.org/officeDocument/2006/relationships/tags" Target="../tags/tag87.xml"/><Relationship Id="rId4" Type="http://schemas.openxmlformats.org/officeDocument/2006/relationships/image" Target="../media/image81.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9.xml"/><Relationship Id="rId1" Type="http://schemas.openxmlformats.org/officeDocument/2006/relationships/tags" Target="../tags/tag88.xml"/><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86.svg"/><Relationship Id="rId3" Type="http://schemas.openxmlformats.org/officeDocument/2006/relationships/notesSlide" Target="../notesSlides/notesSlide54.xml"/><Relationship Id="rId7" Type="http://schemas.openxmlformats.org/officeDocument/2006/relationships/image" Target="../media/image72.svg"/><Relationship Id="rId12" Type="http://schemas.openxmlformats.org/officeDocument/2006/relationships/image" Target="../media/image85.png"/><Relationship Id="rId2" Type="http://schemas.openxmlformats.org/officeDocument/2006/relationships/slideLayout" Target="../slideLayouts/slideLayout15.xml"/><Relationship Id="rId1" Type="http://schemas.openxmlformats.org/officeDocument/2006/relationships/tags" Target="../tags/tag89.xml"/><Relationship Id="rId6" Type="http://schemas.openxmlformats.org/officeDocument/2006/relationships/image" Target="../media/image71.png"/><Relationship Id="rId11" Type="http://schemas.openxmlformats.org/officeDocument/2006/relationships/image" Target="../media/image84.svg"/><Relationship Id="rId5" Type="http://schemas.openxmlformats.org/officeDocument/2006/relationships/image" Target="../media/image70.svg"/><Relationship Id="rId10" Type="http://schemas.openxmlformats.org/officeDocument/2006/relationships/image" Target="../media/image83.png"/><Relationship Id="rId4" Type="http://schemas.openxmlformats.org/officeDocument/2006/relationships/image" Target="../media/image69.png"/><Relationship Id="rId9" Type="http://schemas.openxmlformats.org/officeDocument/2006/relationships/image" Target="../media/image74.svg"/></Relationships>
</file>

<file path=ppt/slides/_rels/slide5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notesSlide" Target="../notesSlides/notesSlide55.xml"/><Relationship Id="rId7" Type="http://schemas.openxmlformats.org/officeDocument/2006/relationships/image" Target="../media/image90.svg"/><Relationship Id="rId2" Type="http://schemas.openxmlformats.org/officeDocument/2006/relationships/slideLayout" Target="../slideLayouts/slideLayout11.xml"/><Relationship Id="rId1" Type="http://schemas.openxmlformats.org/officeDocument/2006/relationships/tags" Target="../tags/tag90.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 Id="rId9" Type="http://schemas.openxmlformats.org/officeDocument/2006/relationships/image" Target="../media/image92.sv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9.xml"/><Relationship Id="rId1" Type="http://schemas.openxmlformats.org/officeDocument/2006/relationships/tags" Target="../tags/tag9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9.xml"/><Relationship Id="rId1" Type="http://schemas.openxmlformats.org/officeDocument/2006/relationships/tags" Target="../tags/tag92.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3.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4.xml"/><Relationship Id="rId1" Type="http://schemas.openxmlformats.org/officeDocument/2006/relationships/tags" Target="../tags/tag3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0.xml"/><Relationship Id="rId1" Type="http://schemas.openxmlformats.org/officeDocument/2006/relationships/tags" Target="../tags/tag95.xml"/><Relationship Id="rId5" Type="http://schemas.openxmlformats.org/officeDocument/2006/relationships/image" Target="../media/image11.png"/><Relationship Id="rId4" Type="http://schemas.openxmlformats.org/officeDocument/2006/relationships/image" Target="../media/image93.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chart" Target="../charts/chart1.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chart" Target="../charts/chart2.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chart" Target="../charts/chart3.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7C0E4F-B098-4206-703A-47B2811286B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3192" t="14747" r="7080" b="782"/>
          <a:stretch/>
        </p:blipFill>
        <p:spPr>
          <a:xfrm>
            <a:off x="4891119" y="1"/>
            <a:ext cx="4252881" cy="6858000"/>
          </a:xfrm>
          <a:prstGeom prst="rect">
            <a:avLst/>
          </a:prstGeom>
        </p:spPr>
      </p:pic>
      <p:sp>
        <p:nvSpPr>
          <p:cNvPr id="5" name="Title 4">
            <a:extLst>
              <a:ext uri="{FF2B5EF4-FFF2-40B4-BE49-F238E27FC236}">
                <a16:creationId xmlns:a16="http://schemas.microsoft.com/office/drawing/2014/main" id="{5FAC0513-60AE-4ADA-9E0B-21E5806ABC44}"/>
              </a:ext>
            </a:extLst>
          </p:cNvPr>
          <p:cNvSpPr>
            <a:spLocks noGrp="1"/>
          </p:cNvSpPr>
          <p:nvPr>
            <p:ph type="ctrTitle"/>
          </p:nvPr>
        </p:nvSpPr>
        <p:spPr>
          <a:xfrm>
            <a:off x="398464" y="391886"/>
            <a:ext cx="4599106" cy="3199072"/>
          </a:xfrm>
        </p:spPr>
        <p:txBody>
          <a:bodyPr>
            <a:normAutofit fontScale="90000"/>
          </a:bodyPr>
          <a:lstStyle/>
          <a:p>
            <a:br>
              <a:rPr lang="en-US"/>
            </a:br>
            <a:br>
              <a:rPr lang="en-US"/>
            </a:br>
            <a:r>
              <a:rPr lang="en-US" sz="6000"/>
              <a:t>History</a:t>
            </a:r>
            <a:br>
              <a:rPr lang="en-US" sz="6000"/>
            </a:br>
            <a:r>
              <a:rPr lang="en-US" sz="6000"/>
              <a:t>lessons</a:t>
            </a:r>
            <a:endParaRPr lang="en-US"/>
          </a:p>
        </p:txBody>
      </p:sp>
      <p:sp>
        <p:nvSpPr>
          <p:cNvPr id="3074" name="Rectangle 8">
            <a:extLst>
              <a:ext uri="{FF2B5EF4-FFF2-40B4-BE49-F238E27FC236}">
                <a16:creationId xmlns:a16="http://schemas.microsoft.com/office/drawing/2014/main" id="{131F85F3-A7DC-4E2A-8B94-7EE9D61D7977}"/>
              </a:ext>
            </a:extLst>
          </p:cNvPr>
          <p:cNvSpPr>
            <a:spLocks noGrp="1" noChangeArrowheads="1"/>
          </p:cNvSpPr>
          <p:nvPr>
            <p:ph type="subTitle" idx="1"/>
          </p:nvPr>
        </p:nvSpPr>
        <p:spPr>
          <a:xfrm>
            <a:off x="398463" y="4789255"/>
            <a:ext cx="4599107" cy="407584"/>
          </a:xfrm>
        </p:spPr>
        <p:txBody>
          <a:bodyPr/>
          <a:lstStyle/>
          <a:p>
            <a:r>
              <a:rPr lang="en-US"/>
              <a:t>Presenter’s Name</a:t>
            </a:r>
          </a:p>
          <a:p>
            <a:r>
              <a:rPr lang="en-US"/>
              <a:t>Presenter’s Title</a:t>
            </a:r>
          </a:p>
          <a:p>
            <a:r>
              <a:rPr lang="en-US"/>
              <a:t>&lt;Date&gt;</a:t>
            </a:r>
          </a:p>
        </p:txBody>
      </p:sp>
      <p:sp>
        <p:nvSpPr>
          <p:cNvPr id="3077" name="Rectangle 4">
            <a:extLst>
              <a:ext uri="{FF2B5EF4-FFF2-40B4-BE49-F238E27FC236}">
                <a16:creationId xmlns:a16="http://schemas.microsoft.com/office/drawing/2014/main" id="{966B452C-3BDC-4CE2-9454-FBF4E86B2CD3}"/>
              </a:ext>
            </a:extLst>
          </p:cNvPr>
          <p:cNvSpPr>
            <a:spLocks noChangeArrowheads="1"/>
          </p:cNvSpPr>
          <p:nvPr/>
        </p:nvSpPr>
        <p:spPr bwMode="auto">
          <a:xfrm>
            <a:off x="400778" y="5603318"/>
            <a:ext cx="4257717" cy="553998"/>
          </a:xfrm>
          <a:prstGeom prst="rect">
            <a:avLst/>
          </a:prstGeom>
          <a:noFill/>
          <a:ln>
            <a:noFill/>
          </a:ln>
          <a:effectLst/>
        </p:spPr>
        <p:txBody>
          <a:bodyPr wrap="square" lIns="0" tIns="0" rIns="0" bIns="0" anchor="b">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Narrow" panose="020B0606020202030204" pitchFamily="34" charset="0"/>
                <a:ea typeface="ＭＳ Ｐゴシック" charset="0"/>
                <a:cs typeface="Arial" panose="020B0604020202020204" pitchFamily="34" charset="0"/>
              </a:rPr>
              <a:t>The performance data contained in this presentation represents past performance, which does not  guarantee future results. Performance, especially for short time periods, should not  be the sole factor in making your investment decisions. May lose value. No bank guarantee. Not FDIC insured. Not insured by any government agency.</a:t>
            </a:r>
          </a:p>
        </p:txBody>
      </p:sp>
      <p:sp>
        <p:nvSpPr>
          <p:cNvPr id="2" name="Slide Number Placeholder 1">
            <a:extLst>
              <a:ext uri="{FF2B5EF4-FFF2-40B4-BE49-F238E27FC236}">
                <a16:creationId xmlns:a16="http://schemas.microsoft.com/office/drawing/2014/main" id="{B7D9804F-8001-4494-B8DB-DF7BFF3CC964}"/>
              </a:ext>
            </a:extLst>
          </p:cNvPr>
          <p:cNvSpPr>
            <a:spLocks noGrp="1"/>
          </p:cNvSpPr>
          <p:nvPr>
            <p:ph type="sldNum" sz="quarter" idx="16"/>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F16A84-1822-44FC-99C2-4DA9A23E6C1B}" type="slidenum">
              <a:rPr kumimoji="0" lang="en-CA" sz="100" b="0" i="0" u="none" strike="noStrike" kern="1200" cap="none" spc="0" normalizeH="0" baseline="0" noProof="0" smtClean="0">
                <a:ln>
                  <a:noFill/>
                </a:ln>
                <a:solidFill>
                  <a:srgbClr val="E6E6E6"/>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CA" sz="100" b="0" i="0" u="none" strike="noStrike" kern="1200" cap="none" spc="0" normalizeH="0" baseline="0" noProof="0">
              <a:ln>
                <a:noFill/>
              </a:ln>
              <a:solidFill>
                <a:srgbClr val="E6E6E6"/>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425BF46-159F-4F2C-8F8B-77359490BBE7}"/>
              </a:ext>
            </a:extLst>
          </p:cNvPr>
          <p:cNvSpPr txBox="1"/>
          <p:nvPr/>
        </p:nvSpPr>
        <p:spPr>
          <a:xfrm>
            <a:off x="310551" y="391886"/>
            <a:ext cx="3847381" cy="369332"/>
          </a:xfrm>
          <a:prstGeom prst="rect">
            <a:avLst/>
          </a:prstGeom>
          <a:noFill/>
        </p:spPr>
        <p:txBody>
          <a:bodyPr wrap="square" lIns="0" tIns="0" rIns="0" bIns="0" rtlCol="0">
            <a:spAutoFit/>
          </a:bodyPr>
          <a:lstStyle/>
          <a:p>
            <a:pPr algn="l">
              <a:spcBef>
                <a:spcPts val="600"/>
              </a:spcBef>
            </a:pPr>
            <a:r>
              <a:rPr lang="en-US" sz="2400" b="1">
                <a:latin typeface="+mn-lt"/>
              </a:rPr>
              <a:t>Building better outcomes</a:t>
            </a:r>
          </a:p>
        </p:txBody>
      </p:sp>
    </p:spTree>
    <p:custDataLst>
      <p:tags r:id="rId1"/>
    </p:custDataLst>
    <p:extLst>
      <p:ext uri="{BB962C8B-B14F-4D97-AF65-F5344CB8AC3E}">
        <p14:creationId xmlns:p14="http://schemas.microsoft.com/office/powerpoint/2010/main" val="1961297427"/>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9">
            <a:extLst>
              <a:ext uri="{FF2B5EF4-FFF2-40B4-BE49-F238E27FC236}">
                <a16:creationId xmlns:a16="http://schemas.microsoft.com/office/drawing/2014/main" id="{80F211AC-890D-4A4E-B9F1-B756CF91AE31}"/>
              </a:ext>
            </a:extLst>
          </p:cNvPr>
          <p:cNvSpPr>
            <a:spLocks/>
          </p:cNvSpPr>
          <p:nvPr/>
        </p:nvSpPr>
        <p:spPr bwMode="auto">
          <a:xfrm>
            <a:off x="3247982" y="4602291"/>
            <a:ext cx="1280160" cy="12801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chemeClr val="accent4"/>
          </a:solidFill>
          <a:ln w="12700" cap="flat" cmpd="sng">
            <a:noFill/>
            <a:prstDash val="solid"/>
            <a:miter lim="0"/>
            <a:headEnd/>
            <a:tailEnd/>
          </a:ln>
          <a:effectLst/>
        </p:spPr>
        <p:txBody>
          <a:bodyPr lIns="91440" tIns="45719" rIns="45719" bIns="45719" anchor="ctr"/>
          <a:lstStyle/>
          <a:p>
            <a:pPr>
              <a:defRPr/>
            </a:pPr>
            <a:endParaRPr lang="en-US" sz="2000">
              <a:solidFill>
                <a:schemeClr val="bg1"/>
              </a:solidFill>
              <a:latin typeface="Arial" panose="020B0604020202020204" pitchFamily="34" charset="0"/>
              <a:ea typeface="Verdana" pitchFamily="-1" charset="0"/>
              <a:sym typeface="Verdana" pitchFamily="-1" charset="0"/>
            </a:endParaRPr>
          </a:p>
        </p:txBody>
      </p:sp>
      <p:pic>
        <p:nvPicPr>
          <p:cNvPr id="21" name="Graphic 20">
            <a:extLst>
              <a:ext uri="{FF2B5EF4-FFF2-40B4-BE49-F238E27FC236}">
                <a16:creationId xmlns:a16="http://schemas.microsoft.com/office/drawing/2014/main" id="{4D3F67D4-E6E4-4D29-A7E8-6474381F3F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25629" y="4879938"/>
            <a:ext cx="724866" cy="724866"/>
          </a:xfrm>
          <a:prstGeom prst="rect">
            <a:avLst/>
          </a:prstGeom>
        </p:spPr>
      </p:pic>
      <p:sp>
        <p:nvSpPr>
          <p:cNvPr id="9" name="AutoShape 6">
            <a:extLst>
              <a:ext uri="{FF2B5EF4-FFF2-40B4-BE49-F238E27FC236}">
                <a16:creationId xmlns:a16="http://schemas.microsoft.com/office/drawing/2014/main" id="{FE3783FA-4EC3-4122-B4C0-B4D5B277A5A0}"/>
              </a:ext>
            </a:extLst>
          </p:cNvPr>
          <p:cNvSpPr>
            <a:spLocks/>
          </p:cNvSpPr>
          <p:nvPr/>
        </p:nvSpPr>
        <p:spPr bwMode="auto">
          <a:xfrm>
            <a:off x="4588549" y="3192591"/>
            <a:ext cx="4174451"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EDEDED"/>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a:lnSpc>
                <a:spcPct val="95000"/>
              </a:lnSpc>
              <a:spcBef>
                <a:spcPct val="50000"/>
              </a:spcBef>
              <a:buClr>
                <a:srgbClr val="B5A57D"/>
              </a:buClr>
              <a:buSzPct val="75000"/>
              <a:buFont typeface="Wingdings" charset="0"/>
              <a:buNone/>
              <a:defRPr/>
            </a:pPr>
            <a:r>
              <a:rPr lang="en-US" sz="2000">
                <a:latin typeface="Arial" panose="020B0604020202020204" pitchFamily="34" charset="0"/>
                <a:ea typeface="ＭＳ Ｐゴシック" charset="0"/>
              </a:rPr>
              <a:t>Investors should expect highs </a:t>
            </a:r>
            <a:br>
              <a:rPr lang="en-US" sz="2000">
                <a:latin typeface="Arial" panose="020B0604020202020204" pitchFamily="34" charset="0"/>
                <a:ea typeface="ＭＳ Ｐゴシック" charset="0"/>
              </a:rPr>
            </a:br>
            <a:r>
              <a:rPr lang="en-US" sz="2000">
                <a:latin typeface="Arial" panose="020B0604020202020204" pitchFamily="34" charset="0"/>
                <a:ea typeface="ＭＳ Ｐゴシック" charset="0"/>
              </a:rPr>
              <a:t>and lows in the short term.</a:t>
            </a:r>
          </a:p>
        </p:txBody>
      </p:sp>
      <p:sp>
        <p:nvSpPr>
          <p:cNvPr id="11" name="AutoShape 9">
            <a:extLst>
              <a:ext uri="{FF2B5EF4-FFF2-40B4-BE49-F238E27FC236}">
                <a16:creationId xmlns:a16="http://schemas.microsoft.com/office/drawing/2014/main" id="{80A75A51-6A87-4705-8AFD-4E2D53C90CBF}"/>
              </a:ext>
            </a:extLst>
          </p:cNvPr>
          <p:cNvSpPr>
            <a:spLocks/>
          </p:cNvSpPr>
          <p:nvPr/>
        </p:nvSpPr>
        <p:spPr bwMode="auto">
          <a:xfrm>
            <a:off x="4588549" y="4602291"/>
            <a:ext cx="4174451" cy="12801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EDEDED"/>
          </a:solidFill>
          <a:ln w="12700" cap="flat" cmpd="sng">
            <a:noFill/>
            <a:prstDash val="solid"/>
            <a:miter lim="0"/>
            <a:headEnd/>
            <a:tailEnd/>
          </a:ln>
          <a:effectLst/>
        </p:spPr>
        <p:txBody>
          <a:bodyPr lIns="91440" tIns="45719" rIns="45719" bIns="45719" anchor="ctr"/>
          <a:lstStyle/>
          <a:p>
            <a:pPr>
              <a:lnSpc>
                <a:spcPct val="95000"/>
              </a:lnSpc>
              <a:spcBef>
                <a:spcPct val="50000"/>
              </a:spcBef>
              <a:buClr>
                <a:srgbClr val="B5A57D"/>
              </a:buClr>
              <a:buSzPct val="75000"/>
              <a:buFont typeface="Wingdings" charset="0"/>
              <a:buNone/>
              <a:defRPr/>
            </a:pPr>
            <a:r>
              <a:rPr lang="en-US" sz="2000" dirty="0">
                <a:latin typeface="Arial" panose="020B0604020202020204" pitchFamily="34" charset="0"/>
                <a:ea typeface="ＭＳ Ｐゴシック" charset="0"/>
              </a:rPr>
              <a:t>Remember you investment time horizon and invest for the long</a:t>
            </a:r>
            <a:r>
              <a:rPr lang="en-US" sz="2000" i="1" dirty="0">
                <a:solidFill>
                  <a:srgbClr val="FFFFFF"/>
                </a:solidFill>
                <a:latin typeface="Arial" panose="020B0604020202020204" pitchFamily="34" charset="0"/>
                <a:ea typeface="ＭＳ Ｐゴシック" charset="0"/>
              </a:rPr>
              <a:t> </a:t>
            </a:r>
            <a:r>
              <a:rPr lang="en-US" sz="2000" dirty="0">
                <a:latin typeface="Arial" panose="020B0604020202020204" pitchFamily="34" charset="0"/>
                <a:ea typeface="ＭＳ Ｐゴシック" charset="0"/>
              </a:rPr>
              <a:t>term.</a:t>
            </a:r>
          </a:p>
        </p:txBody>
      </p:sp>
      <p:sp>
        <p:nvSpPr>
          <p:cNvPr id="12" name="AutoShape 6">
            <a:extLst>
              <a:ext uri="{FF2B5EF4-FFF2-40B4-BE49-F238E27FC236}">
                <a16:creationId xmlns:a16="http://schemas.microsoft.com/office/drawing/2014/main" id="{D362AB2F-A2C4-431B-87F2-BE20B1200199}"/>
              </a:ext>
            </a:extLst>
          </p:cNvPr>
          <p:cNvSpPr>
            <a:spLocks/>
          </p:cNvSpPr>
          <p:nvPr/>
        </p:nvSpPr>
        <p:spPr bwMode="auto">
          <a:xfrm>
            <a:off x="4588549" y="1782891"/>
            <a:ext cx="4174451"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EDEDED"/>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a:lnSpc>
                <a:spcPct val="95000"/>
              </a:lnSpc>
              <a:spcBef>
                <a:spcPct val="50000"/>
              </a:spcBef>
              <a:buClr>
                <a:srgbClr val="B5A57D"/>
              </a:buClr>
              <a:buSzPct val="75000"/>
              <a:buFont typeface="Wingdings" charset="0"/>
              <a:buNone/>
              <a:defRPr/>
            </a:pPr>
            <a:r>
              <a:rPr lang="en-US" sz="2000">
                <a:latin typeface="Arial" panose="020B0604020202020204" pitchFamily="34" charset="0"/>
                <a:ea typeface="ＭＳ Ｐゴシック" charset="0"/>
              </a:rPr>
              <a:t>However, the stock market is a market of extremes and returns of 10% are not the norm.</a:t>
            </a:r>
          </a:p>
        </p:txBody>
      </p:sp>
      <p:sp>
        <p:nvSpPr>
          <p:cNvPr id="13" name="AutoShape 6">
            <a:extLst>
              <a:ext uri="{FF2B5EF4-FFF2-40B4-BE49-F238E27FC236}">
                <a16:creationId xmlns:a16="http://schemas.microsoft.com/office/drawing/2014/main" id="{D8160425-B15C-4514-82AD-204E599B0C9F}"/>
              </a:ext>
            </a:extLst>
          </p:cNvPr>
          <p:cNvSpPr>
            <a:spLocks/>
          </p:cNvSpPr>
          <p:nvPr/>
        </p:nvSpPr>
        <p:spPr bwMode="auto">
          <a:xfrm>
            <a:off x="3247982" y="3192591"/>
            <a:ext cx="1280160"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accent3"/>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eaLnBrk="1">
              <a:lnSpc>
                <a:spcPct val="100000"/>
              </a:lnSpc>
              <a:spcBef>
                <a:spcPct val="0"/>
              </a:spcBef>
              <a:buClrTx/>
              <a:buSzTx/>
              <a:buFontTx/>
              <a:buNone/>
            </a:pPr>
            <a:endParaRPr lang="en-US" altLang="en-US" sz="2000">
              <a:solidFill>
                <a:schemeClr val="bg1"/>
              </a:solidFill>
              <a:latin typeface="Arial" panose="020B0604020202020204" pitchFamily="34" charset="0"/>
              <a:cs typeface="Arial" panose="020B0604020202020204" pitchFamily="34" charset="0"/>
              <a:sym typeface="Verdana" panose="020B0604030504040204" pitchFamily="34" charset="0"/>
            </a:endParaRPr>
          </a:p>
        </p:txBody>
      </p:sp>
      <p:sp>
        <p:nvSpPr>
          <p:cNvPr id="15" name="AutoShape 6">
            <a:extLst>
              <a:ext uri="{FF2B5EF4-FFF2-40B4-BE49-F238E27FC236}">
                <a16:creationId xmlns:a16="http://schemas.microsoft.com/office/drawing/2014/main" id="{C9AE255D-9873-43AF-997E-5682F9667BB5}"/>
              </a:ext>
            </a:extLst>
          </p:cNvPr>
          <p:cNvSpPr>
            <a:spLocks/>
          </p:cNvSpPr>
          <p:nvPr/>
        </p:nvSpPr>
        <p:spPr bwMode="auto">
          <a:xfrm>
            <a:off x="3247982" y="1782891"/>
            <a:ext cx="1280160"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accent1"/>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eaLnBrk="1">
              <a:lnSpc>
                <a:spcPct val="100000"/>
              </a:lnSpc>
              <a:spcBef>
                <a:spcPct val="0"/>
              </a:spcBef>
              <a:buClrTx/>
              <a:buSzTx/>
              <a:buFontTx/>
              <a:buNone/>
            </a:pPr>
            <a:endParaRPr lang="en-US" altLang="en-US" sz="2000">
              <a:solidFill>
                <a:schemeClr val="bg1"/>
              </a:solidFill>
              <a:latin typeface="Arial" panose="020B0604020202020204" pitchFamily="34" charset="0"/>
              <a:cs typeface="Arial" panose="020B0604020202020204" pitchFamily="34" charset="0"/>
              <a:sym typeface="Verdana" panose="020B0604030504040204" pitchFamily="34" charset="0"/>
            </a:endParaRPr>
          </a:p>
        </p:txBody>
      </p:sp>
      <p:sp>
        <p:nvSpPr>
          <p:cNvPr id="19458" name="Rectangle 14">
            <a:extLst>
              <a:ext uri="{FF2B5EF4-FFF2-40B4-BE49-F238E27FC236}">
                <a16:creationId xmlns:a16="http://schemas.microsoft.com/office/drawing/2014/main" id="{E2CD1710-4573-4718-A40A-7E8F9604C4F9}"/>
              </a:ext>
            </a:extLst>
          </p:cNvPr>
          <p:cNvSpPr>
            <a:spLocks noGrp="1" noChangeArrowheads="1"/>
          </p:cNvSpPr>
          <p:nvPr>
            <p:ph type="title"/>
          </p:nvPr>
        </p:nvSpPr>
        <p:spPr/>
        <p:txBody>
          <a:bodyPr/>
          <a:lstStyle/>
          <a:p>
            <a:r>
              <a:rPr lang="en-US"/>
              <a:t>What does the history of market returns tell us?</a:t>
            </a:r>
          </a:p>
        </p:txBody>
      </p:sp>
      <p:sp>
        <p:nvSpPr>
          <p:cNvPr id="2" name="Text Placeholder 1">
            <a:extLst>
              <a:ext uri="{FF2B5EF4-FFF2-40B4-BE49-F238E27FC236}">
                <a16:creationId xmlns:a16="http://schemas.microsoft.com/office/drawing/2014/main" id="{81DCF604-2379-4328-9195-0F76A6B45133}"/>
              </a:ext>
            </a:extLst>
          </p:cNvPr>
          <p:cNvSpPr>
            <a:spLocks noGrp="1"/>
          </p:cNvSpPr>
          <p:nvPr>
            <p:ph type="body" sz="quarter" idx="13"/>
          </p:nvPr>
        </p:nvSpPr>
        <p:spPr>
          <a:xfrm>
            <a:off x="3270901" y="6011991"/>
            <a:ext cx="5474637" cy="640018"/>
          </a:xfrm>
        </p:spPr>
        <p:txBody>
          <a:bodyPr/>
          <a:lstStyle/>
          <a:p>
            <a:r>
              <a:rPr lang="en-US" dirty="0"/>
              <a:t>Source: Calculated by John Hancock Funds, LLC using information and data presented in Morningstar Direct. All rights reserved. Used with permission. Based on average annual percentage returns for the S&amp;P 500 Index over 94 one-year periods from 1928-2023, assuming reinvestment of dividends and capital gains. The S&amp;P 500 Index tracks the performance of 500 of the largest publicly traded companies in the United States. It is not possible to invest directly in an index. Past performance is no guarantee of future results.</a:t>
            </a:r>
          </a:p>
        </p:txBody>
      </p:sp>
      <p:sp>
        <p:nvSpPr>
          <p:cNvPr id="3" name="Slide Number Placeholder 2">
            <a:extLst>
              <a:ext uri="{FF2B5EF4-FFF2-40B4-BE49-F238E27FC236}">
                <a16:creationId xmlns:a16="http://schemas.microsoft.com/office/drawing/2014/main" id="{4C58D2A4-F564-4062-BC97-B5A819482465}"/>
              </a:ext>
            </a:extLst>
          </p:cNvPr>
          <p:cNvSpPr>
            <a:spLocks noGrp="1"/>
          </p:cNvSpPr>
          <p:nvPr>
            <p:ph type="sldNum" sz="quarter" idx="16"/>
          </p:nvPr>
        </p:nvSpPr>
        <p:spPr>
          <a:xfrm>
            <a:off x="8728968" y="6469879"/>
            <a:ext cx="212725" cy="176212"/>
          </a:xfrm>
        </p:spPr>
        <p:txBody>
          <a:bodyPr/>
          <a:lstStyle/>
          <a:p>
            <a:pPr>
              <a:defRPr/>
            </a:pPr>
            <a:fld id="{1EEDA745-9936-4A17-800E-6B5675F0F699}" type="slidenum">
              <a:rPr lang="en-CA" smtClean="0"/>
              <a:pPr>
                <a:defRPr/>
              </a:pPr>
              <a:t>10</a:t>
            </a:fld>
            <a:endParaRPr lang="en-CA"/>
          </a:p>
        </p:txBody>
      </p:sp>
      <p:pic>
        <p:nvPicPr>
          <p:cNvPr id="19" name="Graphic 18">
            <a:extLst>
              <a:ext uri="{FF2B5EF4-FFF2-40B4-BE49-F238E27FC236}">
                <a16:creationId xmlns:a16="http://schemas.microsoft.com/office/drawing/2014/main" id="{B990FEFE-4612-401F-888A-D5793FA871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17392" y="3462001"/>
            <a:ext cx="741340" cy="741340"/>
          </a:xfrm>
          <a:prstGeom prst="rect">
            <a:avLst/>
          </a:prstGeom>
        </p:spPr>
      </p:pic>
      <p:pic>
        <p:nvPicPr>
          <p:cNvPr id="20" name="Graphic 19">
            <a:extLst>
              <a:ext uri="{FF2B5EF4-FFF2-40B4-BE49-F238E27FC236}">
                <a16:creationId xmlns:a16="http://schemas.microsoft.com/office/drawing/2014/main" id="{AD4FBD9F-D864-4359-BF13-B06698AB61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77203" y="2012112"/>
            <a:ext cx="821718" cy="821718"/>
          </a:xfrm>
          <a:prstGeom prst="rect">
            <a:avLst/>
          </a:prstGeom>
        </p:spPr>
      </p:pic>
      <p:sp>
        <p:nvSpPr>
          <p:cNvPr id="16" name="AutoShape 6">
            <a:extLst>
              <a:ext uri="{FF2B5EF4-FFF2-40B4-BE49-F238E27FC236}">
                <a16:creationId xmlns:a16="http://schemas.microsoft.com/office/drawing/2014/main" id="{3CD0FE67-873E-4B59-98F4-4A2BD8A2B887}"/>
              </a:ext>
            </a:extLst>
          </p:cNvPr>
          <p:cNvSpPr>
            <a:spLocks/>
          </p:cNvSpPr>
          <p:nvPr/>
        </p:nvSpPr>
        <p:spPr bwMode="auto">
          <a:xfrm>
            <a:off x="4588549" y="388121"/>
            <a:ext cx="4174451"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EDEDED"/>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a:lnSpc>
                <a:spcPct val="95000"/>
              </a:lnSpc>
              <a:spcBef>
                <a:spcPct val="50000"/>
              </a:spcBef>
              <a:buClr>
                <a:srgbClr val="B5A57D"/>
              </a:buClr>
              <a:buSzPct val="75000"/>
              <a:buFont typeface="Wingdings" charset="0"/>
              <a:buNone/>
              <a:defRPr/>
            </a:pPr>
            <a:r>
              <a:rPr lang="en-US" sz="2000">
                <a:latin typeface="Arial" panose="020B0604020202020204" pitchFamily="34" charset="0"/>
                <a:ea typeface="ＭＳ Ｐゴシック" charset="0"/>
              </a:rPr>
              <a:t>Historically, since 1928 the average return for the S&amp;P 500 has been 9.8%</a:t>
            </a:r>
          </a:p>
        </p:txBody>
      </p:sp>
      <p:sp>
        <p:nvSpPr>
          <p:cNvPr id="17" name="AutoShape 6">
            <a:extLst>
              <a:ext uri="{FF2B5EF4-FFF2-40B4-BE49-F238E27FC236}">
                <a16:creationId xmlns:a16="http://schemas.microsoft.com/office/drawing/2014/main" id="{1CD77A57-1286-4B5D-BA2D-1756CC676FF8}"/>
              </a:ext>
            </a:extLst>
          </p:cNvPr>
          <p:cNvSpPr>
            <a:spLocks/>
          </p:cNvSpPr>
          <p:nvPr/>
        </p:nvSpPr>
        <p:spPr bwMode="auto">
          <a:xfrm>
            <a:off x="3247982" y="388121"/>
            <a:ext cx="1280160"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accent6"/>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eaLnBrk="1">
              <a:lnSpc>
                <a:spcPct val="100000"/>
              </a:lnSpc>
              <a:spcBef>
                <a:spcPct val="0"/>
              </a:spcBef>
              <a:buClrTx/>
              <a:buSzTx/>
              <a:buFontTx/>
              <a:buNone/>
            </a:pPr>
            <a:endParaRPr lang="en-US" altLang="en-US" sz="2000">
              <a:solidFill>
                <a:schemeClr val="bg1"/>
              </a:solidFill>
              <a:latin typeface="Arial" panose="020B0604020202020204" pitchFamily="34" charset="0"/>
              <a:cs typeface="Arial" panose="020B0604020202020204" pitchFamily="34" charset="0"/>
              <a:sym typeface="Verdana" panose="020B0604030504040204" pitchFamily="34" charset="0"/>
            </a:endParaRPr>
          </a:p>
        </p:txBody>
      </p:sp>
      <p:pic>
        <p:nvPicPr>
          <p:cNvPr id="5" name="Graphic 4" descr="Upward trend outline">
            <a:extLst>
              <a:ext uri="{FF2B5EF4-FFF2-40B4-BE49-F238E27FC236}">
                <a16:creationId xmlns:a16="http://schemas.microsoft.com/office/drawing/2014/main" id="{CF3ECFF5-6E19-42D0-8669-C04B4598C692}"/>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flipH="1">
            <a:off x="3430862" y="599081"/>
            <a:ext cx="914400" cy="914400"/>
          </a:xfrm>
          <a:prstGeom prst="rect">
            <a:avLst/>
          </a:prstGeom>
        </p:spPr>
      </p:pic>
    </p:spTree>
    <p:custDataLst>
      <p:tags r:id="rId1"/>
    </p:custData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FD2DD-D23F-4E87-B4D5-651FE3DB72FD}"/>
              </a:ext>
            </a:extLst>
          </p:cNvPr>
          <p:cNvSpPr>
            <a:spLocks noGrp="1"/>
          </p:cNvSpPr>
          <p:nvPr>
            <p:ph type="title"/>
          </p:nvPr>
        </p:nvSpPr>
        <p:spPr/>
        <p:txBody>
          <a:bodyPr/>
          <a:lstStyle/>
          <a:p>
            <a:r>
              <a:rPr lang="en-US"/>
              <a:t>Is diversification dead?</a:t>
            </a:r>
          </a:p>
        </p:txBody>
      </p:sp>
      <p:sp>
        <p:nvSpPr>
          <p:cNvPr id="3" name="Slide Number Placeholder 2">
            <a:extLst>
              <a:ext uri="{FF2B5EF4-FFF2-40B4-BE49-F238E27FC236}">
                <a16:creationId xmlns:a16="http://schemas.microsoft.com/office/drawing/2014/main" id="{CAF39CE0-E09D-4277-AD7E-5439229674DE}"/>
              </a:ext>
            </a:extLst>
          </p:cNvPr>
          <p:cNvSpPr>
            <a:spLocks noGrp="1"/>
          </p:cNvSpPr>
          <p:nvPr>
            <p:ph type="sldNum" sz="quarter" idx="12"/>
          </p:nvPr>
        </p:nvSpPr>
        <p:spPr/>
        <p:txBody>
          <a:bodyPr/>
          <a:lstStyle/>
          <a:p>
            <a:pPr>
              <a:defRPr/>
            </a:pPr>
            <a:fld id="{1EEDA745-9936-4A17-800E-6B5675F0F699}" type="slidenum">
              <a:rPr lang="en-CA" smtClean="0"/>
              <a:pPr>
                <a:defRPr/>
              </a:pPr>
              <a:t>11</a:t>
            </a:fld>
            <a:endParaRPr lang="en-CA"/>
          </a:p>
        </p:txBody>
      </p:sp>
    </p:spTree>
    <p:custDataLst>
      <p:tags r:id="rId1"/>
    </p:custDataLst>
    <p:extLst>
      <p:ext uri="{BB962C8B-B14F-4D97-AF65-F5344CB8AC3E}">
        <p14:creationId xmlns:p14="http://schemas.microsoft.com/office/powerpoint/2010/main" val="325611529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83">
            <a:extLst>
              <a:ext uri="{FF2B5EF4-FFF2-40B4-BE49-F238E27FC236}">
                <a16:creationId xmlns:a16="http://schemas.microsoft.com/office/drawing/2014/main" id="{AD412F68-B705-46FC-B5A7-BB06848D78AE}"/>
              </a:ext>
            </a:extLst>
          </p:cNvPr>
          <p:cNvSpPr>
            <a:spLocks noGrp="1" noChangeArrowheads="1"/>
          </p:cNvSpPr>
          <p:nvPr>
            <p:ph type="title"/>
          </p:nvPr>
        </p:nvSpPr>
        <p:spPr/>
        <p:txBody>
          <a:bodyPr/>
          <a:lstStyle/>
          <a:p>
            <a:pPr>
              <a:defRPr/>
            </a:pPr>
            <a:r>
              <a:rPr lang="en-US">
                <a:solidFill>
                  <a:schemeClr val="tx1"/>
                </a:solidFill>
              </a:rPr>
              <a:t>Sometimes, traditional asset allocation didn’t work</a:t>
            </a:r>
          </a:p>
        </p:txBody>
      </p:sp>
      <p:graphicFrame>
        <p:nvGraphicFramePr>
          <p:cNvPr id="187664" name="Group 272">
            <a:extLst>
              <a:ext uri="{FF2B5EF4-FFF2-40B4-BE49-F238E27FC236}">
                <a16:creationId xmlns:a16="http://schemas.microsoft.com/office/drawing/2014/main" id="{E49828D6-283C-4E19-B659-E2A61F4A28D9}"/>
              </a:ext>
            </a:extLst>
          </p:cNvPr>
          <p:cNvGraphicFramePr>
            <a:graphicFrameLocks noGrp="1"/>
          </p:cNvGraphicFramePr>
          <p:nvPr>
            <p:extLst>
              <p:ext uri="{D42A27DB-BD31-4B8C-83A1-F6EECF244321}">
                <p14:modId xmlns:p14="http://schemas.microsoft.com/office/powerpoint/2010/main" val="910039338"/>
              </p:ext>
            </p:extLst>
          </p:nvPr>
        </p:nvGraphicFramePr>
        <p:xfrm>
          <a:off x="3553340" y="1662600"/>
          <a:ext cx="1464468" cy="1334788"/>
        </p:xfrm>
        <a:graphic>
          <a:graphicData uri="http://schemas.openxmlformats.org/drawingml/2006/table">
            <a:tbl>
              <a:tblPr/>
              <a:tblGrid>
                <a:gridCol w="172641">
                  <a:extLst>
                    <a:ext uri="{9D8B030D-6E8A-4147-A177-3AD203B41FA5}">
                      <a16:colId xmlns:a16="http://schemas.microsoft.com/office/drawing/2014/main" val="20000"/>
                    </a:ext>
                  </a:extLst>
                </a:gridCol>
                <a:gridCol w="431006">
                  <a:extLst>
                    <a:ext uri="{9D8B030D-6E8A-4147-A177-3AD203B41FA5}">
                      <a16:colId xmlns:a16="http://schemas.microsoft.com/office/drawing/2014/main" val="20001"/>
                    </a:ext>
                  </a:extLst>
                </a:gridCol>
                <a:gridCol w="429815">
                  <a:extLst>
                    <a:ext uri="{9D8B030D-6E8A-4147-A177-3AD203B41FA5}">
                      <a16:colId xmlns:a16="http://schemas.microsoft.com/office/drawing/2014/main" val="20002"/>
                    </a:ext>
                  </a:extLst>
                </a:gridCol>
                <a:gridCol w="431006">
                  <a:extLst>
                    <a:ext uri="{9D8B030D-6E8A-4147-A177-3AD203B41FA5}">
                      <a16:colId xmlns:a16="http://schemas.microsoft.com/office/drawing/2014/main" val="20003"/>
                    </a:ext>
                  </a:extLst>
                </a:gridCol>
              </a:tblGrid>
              <a:tr h="136011">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13716" marT="13713" marB="13713" anchor="b" horzOverflow="overflow">
                    <a:lnL cap="flat">
                      <a:noFill/>
                    </a:lnL>
                    <a:lnR w="28575" cap="flat" cmpd="sng" algn="ctr">
                      <a:solidFill>
                        <a:schemeClr val="bg1"/>
                      </a:solidFill>
                      <a:prstDash val="solid"/>
                      <a:round/>
                      <a:headEnd type="none" w="med" len="med"/>
                      <a:tailEnd type="none" w="med" len="med"/>
                    </a:lnR>
                    <a:lnT cap="fla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Value</a:t>
                      </a:r>
                    </a:p>
                  </a:txBody>
                  <a:tcPr marL="13716" marR="13716" marT="13713" marB="13713"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cap="fla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Blend</a:t>
                      </a:r>
                    </a:p>
                  </a:txBody>
                  <a:tcPr marL="13716" marR="13716" marT="13713" marB="13713"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cap="fla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Growth</a:t>
                      </a:r>
                    </a:p>
                  </a:txBody>
                  <a:tcPr marL="13716" marR="13716" marT="13713" marB="13713"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cap="flat">
                      <a:noFill/>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7576">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3" marB="13713" vert="eaVert" horzOverflow="overflow">
                    <a:lnL cap="flat">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-37.1</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892F2F"/>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-37.8</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892F2F"/>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-40.7</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892F2F"/>
                    </a:solidFill>
                  </a:tcPr>
                </a:tc>
                <a:extLst>
                  <a:ext uri="{0D108BD9-81ED-4DB2-BD59-A6C34878D82A}">
                    <a16:rowId xmlns:a16="http://schemas.microsoft.com/office/drawing/2014/main" val="10001"/>
                  </a:ext>
                </a:extLst>
              </a:tr>
              <a:tr h="396386">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3" marB="13713" vert="eaVert" horzOverflow="overflow">
                    <a:lnL cap="flat">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-36.8</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892F2F"/>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-39.2</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892F2F"/>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-43.8</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892F2F"/>
                    </a:solidFill>
                  </a:tcPr>
                </a:tc>
                <a:extLst>
                  <a:ext uri="{0D108BD9-81ED-4DB2-BD59-A6C34878D82A}">
                    <a16:rowId xmlns:a16="http://schemas.microsoft.com/office/drawing/2014/main" val="10002"/>
                  </a:ext>
                </a:extLst>
              </a:tr>
              <a:tr h="397576">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3" marB="13713" vert="eaVert" horzOverflow="overflow">
                    <a:lnL cap="flat">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-32.2</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892F2F"/>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-36.6</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892F2F"/>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-41.6</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892F2F"/>
                    </a:solidFill>
                  </a:tcPr>
                </a:tc>
                <a:extLst>
                  <a:ext uri="{0D108BD9-81ED-4DB2-BD59-A6C34878D82A}">
                    <a16:rowId xmlns:a16="http://schemas.microsoft.com/office/drawing/2014/main" val="10003"/>
                  </a:ext>
                </a:extLst>
              </a:tr>
            </a:tbl>
          </a:graphicData>
        </a:graphic>
      </p:graphicFrame>
      <p:graphicFrame>
        <p:nvGraphicFramePr>
          <p:cNvPr id="187661" name="Group 269">
            <a:extLst>
              <a:ext uri="{FF2B5EF4-FFF2-40B4-BE49-F238E27FC236}">
                <a16:creationId xmlns:a16="http://schemas.microsoft.com/office/drawing/2014/main" id="{AE0C4AA9-9CA2-4949-9728-F9D0EAF13FD4}"/>
              </a:ext>
            </a:extLst>
          </p:cNvPr>
          <p:cNvGraphicFramePr>
            <a:graphicFrameLocks noGrp="1"/>
          </p:cNvGraphicFramePr>
          <p:nvPr>
            <p:extLst>
              <p:ext uri="{D42A27DB-BD31-4B8C-83A1-F6EECF244321}">
                <p14:modId xmlns:p14="http://schemas.microsoft.com/office/powerpoint/2010/main" val="1011891936"/>
              </p:ext>
            </p:extLst>
          </p:nvPr>
        </p:nvGraphicFramePr>
        <p:xfrm>
          <a:off x="5186878" y="1662601"/>
          <a:ext cx="1464468" cy="1334786"/>
        </p:xfrm>
        <a:graphic>
          <a:graphicData uri="http://schemas.openxmlformats.org/drawingml/2006/table">
            <a:tbl>
              <a:tblPr/>
              <a:tblGrid>
                <a:gridCol w="172641">
                  <a:extLst>
                    <a:ext uri="{9D8B030D-6E8A-4147-A177-3AD203B41FA5}">
                      <a16:colId xmlns:a16="http://schemas.microsoft.com/office/drawing/2014/main" val="20000"/>
                    </a:ext>
                  </a:extLst>
                </a:gridCol>
                <a:gridCol w="431006">
                  <a:extLst>
                    <a:ext uri="{9D8B030D-6E8A-4147-A177-3AD203B41FA5}">
                      <a16:colId xmlns:a16="http://schemas.microsoft.com/office/drawing/2014/main" val="20001"/>
                    </a:ext>
                  </a:extLst>
                </a:gridCol>
                <a:gridCol w="429815">
                  <a:extLst>
                    <a:ext uri="{9D8B030D-6E8A-4147-A177-3AD203B41FA5}">
                      <a16:colId xmlns:a16="http://schemas.microsoft.com/office/drawing/2014/main" val="20002"/>
                    </a:ext>
                  </a:extLst>
                </a:gridCol>
                <a:gridCol w="431006">
                  <a:extLst>
                    <a:ext uri="{9D8B030D-6E8A-4147-A177-3AD203B41FA5}">
                      <a16:colId xmlns:a16="http://schemas.microsoft.com/office/drawing/2014/main" val="20003"/>
                    </a:ext>
                  </a:extLst>
                </a:gridCol>
              </a:tblGrid>
              <a:tr h="136005">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13716" marT="13710" marB="13710" anchor="b" horzOverflow="overflow">
                    <a:lnL>
                      <a:noFill/>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Value</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Blend</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Growth</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7577">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rgbClr val="000000"/>
                          </a:solidFill>
                          <a:effectLst/>
                          <a:latin typeface="Arial" panose="020B0604020202020204" pitchFamily="34" charset="0"/>
                        </a:rPr>
                        <a:t>-0.8</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2D9D6"/>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rgbClr val="000000"/>
                          </a:solidFill>
                          <a:effectLst/>
                          <a:latin typeface="Arial" panose="020B0604020202020204" pitchFamily="34" charset="0"/>
                        </a:rPr>
                        <a:t>-1.3</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2D9D6"/>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rgbClr val="000000"/>
                          </a:solidFill>
                          <a:effectLst/>
                          <a:latin typeface="Arial" panose="020B0604020202020204" pitchFamily="34" charset="0"/>
                        </a:rPr>
                        <a:t>-2.5</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2D9D6"/>
                    </a:solidFill>
                  </a:tcPr>
                </a:tc>
                <a:extLst>
                  <a:ext uri="{0D108BD9-81ED-4DB2-BD59-A6C34878D82A}">
                    <a16:rowId xmlns:a16="http://schemas.microsoft.com/office/drawing/2014/main" val="10001"/>
                  </a:ext>
                </a:extLst>
              </a:tr>
              <a:tr h="396388">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rgbClr val="000000"/>
                          </a:solidFill>
                          <a:effectLst/>
                          <a:latin typeface="Arial" panose="020B0604020202020204" pitchFamily="34" charset="0"/>
                        </a:rPr>
                        <a:t>-4.0</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2D9D6"/>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rgbClr val="000000"/>
                          </a:solidFill>
                          <a:effectLst/>
                          <a:latin typeface="Arial" panose="020B0604020202020204" pitchFamily="34" charset="0"/>
                        </a:rPr>
                        <a:t>-3.8</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2D9D6"/>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rgbClr val="000000"/>
                          </a:solidFill>
                          <a:effectLst/>
                          <a:latin typeface="Arial" panose="020B0604020202020204" pitchFamily="34" charset="0"/>
                        </a:rPr>
                        <a:t>-4.0</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2D9D6"/>
                    </a:solidFill>
                  </a:tcPr>
                </a:tc>
                <a:extLst>
                  <a:ext uri="{0D108BD9-81ED-4DB2-BD59-A6C34878D82A}">
                    <a16:rowId xmlns:a16="http://schemas.microsoft.com/office/drawing/2014/main" val="10002"/>
                  </a:ext>
                </a:extLst>
              </a:tr>
              <a:tr h="397577">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rgbClr val="000000"/>
                          </a:solidFill>
                          <a:effectLst/>
                          <a:latin typeface="Arial" panose="020B0604020202020204" pitchFamily="34" charset="0"/>
                        </a:rPr>
                        <a:t>-4.5</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2D9D6"/>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rgbClr val="000000"/>
                          </a:solidFill>
                          <a:effectLst/>
                          <a:latin typeface="Arial" panose="020B0604020202020204" pitchFamily="34" charset="0"/>
                        </a:rPr>
                        <a:t>-4.1</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2D9D6"/>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rgbClr val="000000"/>
                          </a:solidFill>
                          <a:effectLst/>
                          <a:latin typeface="Arial" panose="020B0604020202020204" pitchFamily="34" charset="0"/>
                        </a:rPr>
                        <a:t>-3.6</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2D9D6"/>
                    </a:solidFill>
                  </a:tcPr>
                </a:tc>
                <a:extLst>
                  <a:ext uri="{0D108BD9-81ED-4DB2-BD59-A6C34878D82A}">
                    <a16:rowId xmlns:a16="http://schemas.microsoft.com/office/drawing/2014/main" val="10003"/>
                  </a:ext>
                </a:extLst>
              </a:tr>
            </a:tbl>
          </a:graphicData>
        </a:graphic>
      </p:graphicFrame>
      <p:graphicFrame>
        <p:nvGraphicFramePr>
          <p:cNvPr id="187658" name="Group 266">
            <a:extLst>
              <a:ext uri="{FF2B5EF4-FFF2-40B4-BE49-F238E27FC236}">
                <a16:creationId xmlns:a16="http://schemas.microsoft.com/office/drawing/2014/main" id="{7C7D552E-20B4-4893-8667-61E593F7FAC6}"/>
              </a:ext>
            </a:extLst>
          </p:cNvPr>
          <p:cNvGraphicFramePr>
            <a:graphicFrameLocks noGrp="1"/>
          </p:cNvGraphicFramePr>
          <p:nvPr>
            <p:extLst>
              <p:ext uri="{D42A27DB-BD31-4B8C-83A1-F6EECF244321}">
                <p14:modId xmlns:p14="http://schemas.microsoft.com/office/powerpoint/2010/main" val="3831769068"/>
              </p:ext>
            </p:extLst>
          </p:nvPr>
        </p:nvGraphicFramePr>
        <p:xfrm>
          <a:off x="2774309" y="3665215"/>
          <a:ext cx="1464468" cy="1334788"/>
        </p:xfrm>
        <a:graphic>
          <a:graphicData uri="http://schemas.openxmlformats.org/drawingml/2006/table">
            <a:tbl>
              <a:tblPr/>
              <a:tblGrid>
                <a:gridCol w="172641">
                  <a:extLst>
                    <a:ext uri="{9D8B030D-6E8A-4147-A177-3AD203B41FA5}">
                      <a16:colId xmlns:a16="http://schemas.microsoft.com/office/drawing/2014/main" val="20000"/>
                    </a:ext>
                  </a:extLst>
                </a:gridCol>
                <a:gridCol w="431006">
                  <a:extLst>
                    <a:ext uri="{9D8B030D-6E8A-4147-A177-3AD203B41FA5}">
                      <a16:colId xmlns:a16="http://schemas.microsoft.com/office/drawing/2014/main" val="20001"/>
                    </a:ext>
                  </a:extLst>
                </a:gridCol>
                <a:gridCol w="429815">
                  <a:extLst>
                    <a:ext uri="{9D8B030D-6E8A-4147-A177-3AD203B41FA5}">
                      <a16:colId xmlns:a16="http://schemas.microsoft.com/office/drawing/2014/main" val="20002"/>
                    </a:ext>
                  </a:extLst>
                </a:gridCol>
                <a:gridCol w="431006">
                  <a:extLst>
                    <a:ext uri="{9D8B030D-6E8A-4147-A177-3AD203B41FA5}">
                      <a16:colId xmlns:a16="http://schemas.microsoft.com/office/drawing/2014/main" val="20003"/>
                    </a:ext>
                  </a:extLst>
                </a:gridCol>
              </a:tblGrid>
              <a:tr h="136011">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13716" marT="13713" marB="13713" anchor="b" horzOverflow="overflow">
                    <a:lnL cap="flat">
                      <a:noFill/>
                    </a:lnL>
                    <a:lnR w="28575" cap="flat" cmpd="sng" algn="ctr">
                      <a:solidFill>
                        <a:schemeClr val="bg1"/>
                      </a:solidFill>
                      <a:prstDash val="solid"/>
                      <a:round/>
                      <a:headEnd type="none" w="med" len="med"/>
                      <a:tailEnd type="none" w="med" len="med"/>
                    </a:lnR>
                    <a:lnT cap="fla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Value</a:t>
                      </a:r>
                    </a:p>
                  </a:txBody>
                  <a:tcPr marL="13716" marR="13716" marT="13713" marB="13713"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cap="fla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Blend</a:t>
                      </a:r>
                    </a:p>
                  </a:txBody>
                  <a:tcPr marL="13716" marR="13716" marT="13713" marB="13713"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cap="fla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Growth</a:t>
                      </a:r>
                    </a:p>
                  </a:txBody>
                  <a:tcPr marL="13716" marR="13716" marT="13713" marB="13713"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cap="flat">
                      <a:noFill/>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7576">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3" marB="13713" vert="eaVert" horzOverflow="overflow">
                    <a:lnL cap="flat">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14.6</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15.0</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15.3</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396386">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3" marB="13713" vert="eaVert" horzOverflow="overflow">
                    <a:lnL cap="flat">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16.6</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16.2</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14.1</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397576">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3" marB="13713" vert="eaVert" horzOverflow="overflow">
                    <a:lnL cap="flat">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16.0</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15.5</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13.2</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bl>
          </a:graphicData>
        </a:graphic>
      </p:graphicFrame>
      <p:sp>
        <p:nvSpPr>
          <p:cNvPr id="31824" name="Rectangle 146">
            <a:extLst>
              <a:ext uri="{FF2B5EF4-FFF2-40B4-BE49-F238E27FC236}">
                <a16:creationId xmlns:a16="http://schemas.microsoft.com/office/drawing/2014/main" id="{101EB58E-09C6-4DD9-99B7-5C2E8B5921B7}"/>
              </a:ext>
            </a:extLst>
          </p:cNvPr>
          <p:cNvSpPr>
            <a:spLocks noChangeArrowheads="1"/>
          </p:cNvSpPr>
          <p:nvPr/>
        </p:nvSpPr>
        <p:spPr bwMode="auto">
          <a:xfrm>
            <a:off x="4216859" y="1409533"/>
            <a:ext cx="339837" cy="184666"/>
          </a:xfrm>
          <a:prstGeom prst="rect">
            <a:avLst/>
          </a:prstGeom>
          <a:noFill/>
          <a:ln>
            <a:noFill/>
          </a:ln>
          <a:effectLst/>
        </p:spPr>
        <p:txBody>
          <a:bodyPr wrap="none" lIns="0" tIns="0" rIns="0" bIns="0" anchor="ctr">
            <a:spAutoFit/>
          </a:bodyPr>
          <a:lstStyle/>
          <a:p>
            <a:pPr algn="ctr" eaLnBrk="0" fontAlgn="base" hangingPunct="0">
              <a:spcBef>
                <a:spcPct val="0"/>
              </a:spcBef>
              <a:spcAft>
                <a:spcPct val="0"/>
              </a:spcAft>
              <a:defRPr/>
            </a:pPr>
            <a:r>
              <a:rPr lang="en-US" sz="1200" b="1">
                <a:solidFill>
                  <a:prstClr val="black"/>
                </a:solidFill>
                <a:latin typeface="Arial" panose="020B0604020202020204" pitchFamily="34" charset="0"/>
                <a:ea typeface="ＭＳ Ｐゴシック" charset="0"/>
              </a:rPr>
              <a:t>2008</a:t>
            </a:r>
          </a:p>
        </p:txBody>
      </p:sp>
      <p:sp>
        <p:nvSpPr>
          <p:cNvPr id="31825" name="Rectangle 147">
            <a:extLst>
              <a:ext uri="{FF2B5EF4-FFF2-40B4-BE49-F238E27FC236}">
                <a16:creationId xmlns:a16="http://schemas.microsoft.com/office/drawing/2014/main" id="{1F96B9F4-F268-4F60-9139-6A728DB0BB04}"/>
              </a:ext>
            </a:extLst>
          </p:cNvPr>
          <p:cNvSpPr>
            <a:spLocks noChangeArrowheads="1"/>
          </p:cNvSpPr>
          <p:nvPr/>
        </p:nvSpPr>
        <p:spPr bwMode="auto">
          <a:xfrm>
            <a:off x="5847484" y="1409533"/>
            <a:ext cx="331373" cy="184666"/>
          </a:xfrm>
          <a:prstGeom prst="rect">
            <a:avLst/>
          </a:prstGeom>
          <a:noFill/>
          <a:ln>
            <a:noFill/>
          </a:ln>
          <a:effectLst/>
        </p:spPr>
        <p:txBody>
          <a:bodyPr wrap="none" lIns="0" tIns="0" rIns="0" bIns="0" anchor="ctr">
            <a:spAutoFit/>
          </a:bodyPr>
          <a:lstStyle/>
          <a:p>
            <a:pPr algn="ctr" eaLnBrk="0" fontAlgn="base" hangingPunct="0">
              <a:spcBef>
                <a:spcPct val="0"/>
              </a:spcBef>
              <a:spcAft>
                <a:spcPct val="0"/>
              </a:spcAft>
              <a:defRPr/>
            </a:pPr>
            <a:r>
              <a:rPr lang="en-US" sz="1200" b="1">
                <a:solidFill>
                  <a:prstClr val="black"/>
                </a:solidFill>
                <a:latin typeface="Arial" panose="020B0604020202020204" pitchFamily="34" charset="0"/>
                <a:ea typeface="ＭＳ Ｐゴシック" charset="0"/>
              </a:rPr>
              <a:t>2011</a:t>
            </a:r>
          </a:p>
        </p:txBody>
      </p:sp>
      <p:sp>
        <p:nvSpPr>
          <p:cNvPr id="31826" name="Rectangle 148">
            <a:extLst>
              <a:ext uri="{FF2B5EF4-FFF2-40B4-BE49-F238E27FC236}">
                <a16:creationId xmlns:a16="http://schemas.microsoft.com/office/drawing/2014/main" id="{2E2277EF-D4BC-43A4-8814-B31A5DB080E3}"/>
              </a:ext>
            </a:extLst>
          </p:cNvPr>
          <p:cNvSpPr>
            <a:spLocks noChangeArrowheads="1"/>
          </p:cNvSpPr>
          <p:nvPr/>
        </p:nvSpPr>
        <p:spPr bwMode="auto">
          <a:xfrm>
            <a:off x="3416397" y="3412148"/>
            <a:ext cx="339837" cy="184666"/>
          </a:xfrm>
          <a:prstGeom prst="rect">
            <a:avLst/>
          </a:prstGeom>
          <a:noFill/>
          <a:ln>
            <a:noFill/>
          </a:ln>
          <a:effectLst/>
        </p:spPr>
        <p:txBody>
          <a:bodyPr wrap="none" lIns="0" tIns="0" rIns="0" bIns="0" anchor="ctr">
            <a:spAutoFit/>
          </a:bodyPr>
          <a:lstStyle/>
          <a:p>
            <a:pPr algn="ctr" eaLnBrk="0" fontAlgn="base" hangingPunct="0">
              <a:spcBef>
                <a:spcPct val="0"/>
              </a:spcBef>
              <a:spcAft>
                <a:spcPct val="0"/>
              </a:spcAft>
              <a:defRPr/>
            </a:pPr>
            <a:r>
              <a:rPr lang="en-US" sz="1200" b="1">
                <a:solidFill>
                  <a:prstClr val="black"/>
                </a:solidFill>
                <a:latin typeface="Arial" panose="020B0604020202020204" pitchFamily="34" charset="0"/>
                <a:ea typeface="ＭＳ Ｐゴシック" charset="0"/>
              </a:rPr>
              <a:t>2012</a:t>
            </a:r>
          </a:p>
        </p:txBody>
      </p:sp>
      <p:grpSp>
        <p:nvGrpSpPr>
          <p:cNvPr id="62547" name="Group 285">
            <a:extLst>
              <a:ext uri="{FF2B5EF4-FFF2-40B4-BE49-F238E27FC236}">
                <a16:creationId xmlns:a16="http://schemas.microsoft.com/office/drawing/2014/main" id="{342B7C84-34DC-4079-86C1-1106E7A61E05}"/>
              </a:ext>
            </a:extLst>
          </p:cNvPr>
          <p:cNvGrpSpPr>
            <a:grpSpLocks/>
          </p:cNvGrpSpPr>
          <p:nvPr/>
        </p:nvGrpSpPr>
        <p:grpSpPr bwMode="auto">
          <a:xfrm>
            <a:off x="1012546" y="3010389"/>
            <a:ext cx="5235179" cy="2243139"/>
            <a:chOff x="-554" y="2680"/>
            <a:chExt cx="4397" cy="1884"/>
          </a:xfrm>
        </p:grpSpPr>
        <p:sp>
          <p:nvSpPr>
            <p:cNvPr id="31878" name="Text Box 150">
              <a:extLst>
                <a:ext uri="{FF2B5EF4-FFF2-40B4-BE49-F238E27FC236}">
                  <a16:creationId xmlns:a16="http://schemas.microsoft.com/office/drawing/2014/main" id="{5D1AF2F3-2C95-4D6D-BE4D-40D668806284}"/>
                </a:ext>
              </a:extLst>
            </p:cNvPr>
            <p:cNvSpPr txBox="1">
              <a:spLocks noChangeArrowheads="1"/>
            </p:cNvSpPr>
            <p:nvPr/>
          </p:nvSpPr>
          <p:spPr bwMode="auto">
            <a:xfrm>
              <a:off x="708" y="2702"/>
              <a:ext cx="414" cy="213"/>
            </a:xfrm>
            <a:prstGeom prst="rect">
              <a:avLst/>
            </a:prstGeom>
            <a:noFill/>
            <a:ln>
              <a:noFill/>
            </a:ln>
            <a:effectLst/>
          </p:spPr>
          <p:txBody>
            <a:bodyPr wrap="none">
              <a:spAutoFit/>
            </a:bodyPr>
            <a:lstStyle>
              <a:lvl1pPr>
                <a:defRPr sz="2400">
                  <a:solidFill>
                    <a:schemeClr val="tx1"/>
                  </a:solidFill>
                  <a:latin typeface="Verdana" charset="0"/>
                  <a:ea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pPr algn="ctr" eaLnBrk="0" fontAlgn="base" hangingPunct="0">
                <a:spcBef>
                  <a:spcPct val="0"/>
                </a:spcBef>
                <a:spcAft>
                  <a:spcPct val="0"/>
                </a:spcAft>
                <a:defRPr/>
              </a:pPr>
              <a:r>
                <a:rPr lang="en-US" sz="1050" b="1">
                  <a:solidFill>
                    <a:srgbClr val="F49600"/>
                  </a:solidFill>
                  <a:latin typeface="Arial" panose="020B0604020202020204" pitchFamily="34" charset="0"/>
                </a:rPr>
                <a:t>3.8%</a:t>
              </a:r>
            </a:p>
          </p:txBody>
        </p:sp>
        <p:sp>
          <p:nvSpPr>
            <p:cNvPr id="31879" name="Text Box 151">
              <a:extLst>
                <a:ext uri="{FF2B5EF4-FFF2-40B4-BE49-F238E27FC236}">
                  <a16:creationId xmlns:a16="http://schemas.microsoft.com/office/drawing/2014/main" id="{2AEDDAC2-9EDB-4D41-8FEC-53458C46C685}"/>
                </a:ext>
              </a:extLst>
            </p:cNvPr>
            <p:cNvSpPr txBox="1">
              <a:spLocks noChangeArrowheads="1"/>
            </p:cNvSpPr>
            <p:nvPr/>
          </p:nvSpPr>
          <p:spPr bwMode="auto">
            <a:xfrm>
              <a:off x="2030" y="2702"/>
              <a:ext cx="477" cy="213"/>
            </a:xfrm>
            <a:prstGeom prst="rect">
              <a:avLst/>
            </a:prstGeom>
            <a:noFill/>
            <a:ln>
              <a:noFill/>
            </a:ln>
            <a:effectLst/>
          </p:spPr>
          <p:txBody>
            <a:bodyPr wrap="none">
              <a:spAutoFit/>
            </a:bodyPr>
            <a:lstStyle>
              <a:lvl1pPr>
                <a:defRPr sz="2400">
                  <a:solidFill>
                    <a:schemeClr val="tx1"/>
                  </a:solidFill>
                  <a:latin typeface="Verdana" charset="0"/>
                  <a:ea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pPr algn="ctr" eaLnBrk="0" fontAlgn="base" hangingPunct="0">
                <a:spcBef>
                  <a:spcPct val="0"/>
                </a:spcBef>
                <a:spcAft>
                  <a:spcPct val="0"/>
                </a:spcAft>
                <a:defRPr/>
              </a:pPr>
              <a:r>
                <a:rPr lang="en-US" sz="1050" b="1" dirty="0">
                  <a:solidFill>
                    <a:srgbClr val="F49600"/>
                  </a:solidFill>
                  <a:latin typeface="Arial" panose="020B0604020202020204" pitchFamily="34" charset="0"/>
                </a:rPr>
                <a:t>11.6%</a:t>
              </a:r>
            </a:p>
          </p:txBody>
        </p:sp>
        <p:sp>
          <p:nvSpPr>
            <p:cNvPr id="31880" name="Text Box 152">
              <a:extLst>
                <a:ext uri="{FF2B5EF4-FFF2-40B4-BE49-F238E27FC236}">
                  <a16:creationId xmlns:a16="http://schemas.microsoft.com/office/drawing/2014/main" id="{3B506ACC-E11E-45F6-B4B5-0173613DD1B5}"/>
                </a:ext>
              </a:extLst>
            </p:cNvPr>
            <p:cNvSpPr txBox="1">
              <a:spLocks noChangeArrowheads="1"/>
            </p:cNvSpPr>
            <p:nvPr/>
          </p:nvSpPr>
          <p:spPr bwMode="auto">
            <a:xfrm>
              <a:off x="3429" y="2702"/>
              <a:ext cx="414" cy="213"/>
            </a:xfrm>
            <a:prstGeom prst="rect">
              <a:avLst/>
            </a:prstGeom>
            <a:noFill/>
            <a:ln>
              <a:noFill/>
            </a:ln>
            <a:effectLst/>
          </p:spPr>
          <p:txBody>
            <a:bodyPr wrap="none">
              <a:spAutoFit/>
            </a:bodyPr>
            <a:lstStyle>
              <a:lvl1pPr>
                <a:defRPr sz="2400">
                  <a:solidFill>
                    <a:schemeClr val="tx1"/>
                  </a:solidFill>
                  <a:latin typeface="Verdana" charset="0"/>
                  <a:ea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pPr algn="ctr" eaLnBrk="0" fontAlgn="base" hangingPunct="0">
                <a:spcBef>
                  <a:spcPct val="0"/>
                </a:spcBef>
                <a:spcAft>
                  <a:spcPct val="0"/>
                </a:spcAft>
                <a:defRPr/>
              </a:pPr>
              <a:r>
                <a:rPr lang="en-US" sz="1050" b="1">
                  <a:solidFill>
                    <a:srgbClr val="F49600"/>
                  </a:solidFill>
                  <a:latin typeface="Arial" panose="020B0604020202020204" pitchFamily="34" charset="0"/>
                </a:rPr>
                <a:t>3.7%</a:t>
              </a:r>
            </a:p>
          </p:txBody>
        </p:sp>
        <p:sp>
          <p:nvSpPr>
            <p:cNvPr id="31881" name="Text Box 153">
              <a:extLst>
                <a:ext uri="{FF2B5EF4-FFF2-40B4-BE49-F238E27FC236}">
                  <a16:creationId xmlns:a16="http://schemas.microsoft.com/office/drawing/2014/main" id="{D039968B-8B58-4770-9084-9D4B6658FCFE}"/>
                </a:ext>
              </a:extLst>
            </p:cNvPr>
            <p:cNvSpPr txBox="1">
              <a:spLocks noChangeArrowheads="1"/>
            </p:cNvSpPr>
            <p:nvPr/>
          </p:nvSpPr>
          <p:spPr bwMode="auto">
            <a:xfrm>
              <a:off x="1408" y="4351"/>
              <a:ext cx="414" cy="213"/>
            </a:xfrm>
            <a:prstGeom prst="rect">
              <a:avLst/>
            </a:prstGeom>
            <a:noFill/>
            <a:ln>
              <a:noFill/>
            </a:ln>
            <a:effectLst/>
          </p:spPr>
          <p:txBody>
            <a:bodyPr wrap="none">
              <a:spAutoFit/>
            </a:bodyPr>
            <a:lstStyle>
              <a:lvl1pPr>
                <a:defRPr sz="2400">
                  <a:solidFill>
                    <a:schemeClr val="tx1"/>
                  </a:solidFill>
                  <a:latin typeface="Verdana" charset="0"/>
                  <a:ea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pPr algn="ctr" eaLnBrk="0" fontAlgn="base" hangingPunct="0">
                <a:spcBef>
                  <a:spcPct val="0"/>
                </a:spcBef>
                <a:spcAft>
                  <a:spcPct val="0"/>
                </a:spcAft>
                <a:defRPr/>
              </a:pPr>
              <a:r>
                <a:rPr lang="en-US" sz="1050" b="1">
                  <a:solidFill>
                    <a:srgbClr val="F49600"/>
                  </a:solidFill>
                  <a:latin typeface="Arial" panose="020B0604020202020204" pitchFamily="34" charset="0"/>
                </a:rPr>
                <a:t>3.4%</a:t>
              </a:r>
            </a:p>
          </p:txBody>
        </p:sp>
        <p:sp>
          <p:nvSpPr>
            <p:cNvPr id="31882" name="Text Box 154">
              <a:extLst>
                <a:ext uri="{FF2B5EF4-FFF2-40B4-BE49-F238E27FC236}">
                  <a16:creationId xmlns:a16="http://schemas.microsoft.com/office/drawing/2014/main" id="{C8CE68A2-104F-4A71-BB27-4096C2A681D5}"/>
                </a:ext>
              </a:extLst>
            </p:cNvPr>
            <p:cNvSpPr txBox="1">
              <a:spLocks noChangeArrowheads="1"/>
            </p:cNvSpPr>
            <p:nvPr/>
          </p:nvSpPr>
          <p:spPr bwMode="auto">
            <a:xfrm>
              <a:off x="-554" y="2680"/>
              <a:ext cx="501" cy="213"/>
            </a:xfrm>
            <a:prstGeom prst="rect">
              <a:avLst/>
            </a:prstGeom>
            <a:noFill/>
            <a:ln>
              <a:noFill/>
            </a:ln>
            <a:effectLst/>
          </p:spPr>
          <p:txBody>
            <a:bodyPr wrap="none">
              <a:spAutoFit/>
            </a:bodyPr>
            <a:lstStyle>
              <a:lvl1pPr>
                <a:defRPr sz="2400">
                  <a:solidFill>
                    <a:schemeClr val="tx1"/>
                  </a:solidFill>
                  <a:latin typeface="Verdana" charset="0"/>
                  <a:ea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pPr algn="ctr" eaLnBrk="0" fontAlgn="base" hangingPunct="0">
                <a:spcBef>
                  <a:spcPct val="0"/>
                </a:spcBef>
                <a:spcAft>
                  <a:spcPct val="0"/>
                </a:spcAft>
                <a:defRPr/>
              </a:pPr>
              <a:r>
                <a:rPr lang="en-US" sz="1050" b="1">
                  <a:solidFill>
                    <a:srgbClr val="F49600"/>
                  </a:solidFill>
                  <a:latin typeface="Arial" panose="020B0604020202020204" pitchFamily="34" charset="0"/>
                </a:rPr>
                <a:t>Range</a:t>
              </a:r>
            </a:p>
          </p:txBody>
        </p:sp>
      </p:grpSp>
      <p:grpSp>
        <p:nvGrpSpPr>
          <p:cNvPr id="62548" name="Group 159">
            <a:extLst>
              <a:ext uri="{FF2B5EF4-FFF2-40B4-BE49-F238E27FC236}">
                <a16:creationId xmlns:a16="http://schemas.microsoft.com/office/drawing/2014/main" id="{7AFCB58A-F63B-434C-A9CC-24BF6AFD5FC3}"/>
              </a:ext>
            </a:extLst>
          </p:cNvPr>
          <p:cNvGrpSpPr>
            <a:grpSpLocks/>
          </p:cNvGrpSpPr>
          <p:nvPr/>
        </p:nvGrpSpPr>
        <p:grpSpPr bwMode="auto">
          <a:xfrm>
            <a:off x="3558073" y="1793568"/>
            <a:ext cx="109537" cy="1221581"/>
            <a:chOff x="6025" y="1241"/>
            <a:chExt cx="92" cy="1026"/>
          </a:xfrm>
        </p:grpSpPr>
        <p:sp>
          <p:nvSpPr>
            <p:cNvPr id="31875" name="Rectangle 160">
              <a:extLst>
                <a:ext uri="{FF2B5EF4-FFF2-40B4-BE49-F238E27FC236}">
                  <a16:creationId xmlns:a16="http://schemas.microsoft.com/office/drawing/2014/main" id="{A7C1D8B5-780C-41F1-8F54-B2EC5AAABF61}"/>
                </a:ext>
              </a:extLst>
            </p:cNvPr>
            <p:cNvSpPr>
              <a:spLocks noChangeArrowheads="1"/>
            </p:cNvSpPr>
            <p:nvPr/>
          </p:nvSpPr>
          <p:spPr bwMode="auto">
            <a:xfrm rot="16200000">
              <a:off x="5891" y="2041"/>
              <a:ext cx="360" cy="92"/>
            </a:xfrm>
            <a:prstGeom prst="rect">
              <a:avLst/>
            </a:prstGeom>
            <a:noFill/>
            <a:ln>
              <a:noFill/>
            </a:ln>
            <a:effectLst/>
          </p:spPr>
          <p:txBody>
            <a:bodyPr lIns="0" tIns="0" rIns="0" bIns="0" anchor="ctr">
              <a:spAutoFit/>
            </a:bodyPr>
            <a:lstStyle/>
            <a:p>
              <a:pPr algn="ctr" eaLnBrk="0" fontAlgn="base" hangingPunct="0">
                <a:lnSpc>
                  <a:spcPct val="95000"/>
                </a:lnSpc>
                <a:spcBef>
                  <a:spcPct val="50000"/>
                </a:spcBef>
                <a:spcAft>
                  <a:spcPct val="0"/>
                </a:spcAft>
                <a:buClr>
                  <a:srgbClr val="B5A57D"/>
                </a:buClr>
                <a:buSzPct val="75000"/>
                <a:defRPr/>
              </a:pPr>
              <a:r>
                <a:rPr lang="en-US" sz="750" b="1">
                  <a:solidFill>
                    <a:prstClr val="black"/>
                  </a:solidFill>
                  <a:latin typeface="Arial" panose="020B0604020202020204" pitchFamily="34" charset="0"/>
                  <a:ea typeface="ＭＳ Ｐゴシック" charset="0"/>
                </a:rPr>
                <a:t>Small</a:t>
              </a:r>
            </a:p>
          </p:txBody>
        </p:sp>
        <p:sp>
          <p:nvSpPr>
            <p:cNvPr id="31876" name="Rectangle 161">
              <a:extLst>
                <a:ext uri="{FF2B5EF4-FFF2-40B4-BE49-F238E27FC236}">
                  <a16:creationId xmlns:a16="http://schemas.microsoft.com/office/drawing/2014/main" id="{ED388F7F-2AA6-4FCC-9C77-CEC8E8F97803}"/>
                </a:ext>
              </a:extLst>
            </p:cNvPr>
            <p:cNvSpPr>
              <a:spLocks noChangeArrowheads="1"/>
            </p:cNvSpPr>
            <p:nvPr/>
          </p:nvSpPr>
          <p:spPr bwMode="auto">
            <a:xfrm rot="16200000">
              <a:off x="5891" y="1709"/>
              <a:ext cx="360" cy="92"/>
            </a:xfrm>
            <a:prstGeom prst="rect">
              <a:avLst/>
            </a:prstGeom>
            <a:noFill/>
            <a:ln>
              <a:noFill/>
            </a:ln>
            <a:effectLst/>
          </p:spPr>
          <p:txBody>
            <a:bodyPr lIns="0" tIns="0" rIns="0" bIns="0" anchor="ctr">
              <a:spAutoFit/>
            </a:bodyPr>
            <a:lstStyle/>
            <a:p>
              <a:pPr algn="ctr" eaLnBrk="0" fontAlgn="base" hangingPunct="0">
                <a:lnSpc>
                  <a:spcPct val="95000"/>
                </a:lnSpc>
                <a:spcBef>
                  <a:spcPct val="50000"/>
                </a:spcBef>
                <a:spcAft>
                  <a:spcPct val="0"/>
                </a:spcAft>
                <a:buClr>
                  <a:srgbClr val="B5A57D"/>
                </a:buClr>
                <a:buSzPct val="75000"/>
                <a:defRPr/>
              </a:pPr>
              <a:r>
                <a:rPr lang="en-US" sz="750" b="1">
                  <a:solidFill>
                    <a:prstClr val="black"/>
                  </a:solidFill>
                  <a:latin typeface="Arial" panose="020B0604020202020204" pitchFamily="34" charset="0"/>
                  <a:ea typeface="ＭＳ Ｐゴシック" charset="0"/>
                </a:rPr>
                <a:t>Mid</a:t>
              </a:r>
            </a:p>
          </p:txBody>
        </p:sp>
        <p:sp>
          <p:nvSpPr>
            <p:cNvPr id="31877" name="Rectangle 162">
              <a:extLst>
                <a:ext uri="{FF2B5EF4-FFF2-40B4-BE49-F238E27FC236}">
                  <a16:creationId xmlns:a16="http://schemas.microsoft.com/office/drawing/2014/main" id="{BF9273D7-3364-4CC2-948C-35EB7A210117}"/>
                </a:ext>
              </a:extLst>
            </p:cNvPr>
            <p:cNvSpPr>
              <a:spLocks noChangeArrowheads="1"/>
            </p:cNvSpPr>
            <p:nvPr/>
          </p:nvSpPr>
          <p:spPr bwMode="auto">
            <a:xfrm rot="16200000">
              <a:off x="5891" y="1375"/>
              <a:ext cx="360" cy="92"/>
            </a:xfrm>
            <a:prstGeom prst="rect">
              <a:avLst/>
            </a:prstGeom>
            <a:noFill/>
            <a:ln>
              <a:noFill/>
            </a:ln>
            <a:effectLst/>
          </p:spPr>
          <p:txBody>
            <a:bodyPr lIns="0" tIns="0" rIns="0" bIns="0" anchor="ctr">
              <a:spAutoFit/>
            </a:bodyPr>
            <a:lstStyle/>
            <a:p>
              <a:pPr algn="ctr" eaLnBrk="0" fontAlgn="base" hangingPunct="0">
                <a:lnSpc>
                  <a:spcPct val="95000"/>
                </a:lnSpc>
                <a:spcBef>
                  <a:spcPct val="50000"/>
                </a:spcBef>
                <a:spcAft>
                  <a:spcPct val="0"/>
                </a:spcAft>
                <a:buClr>
                  <a:srgbClr val="B5A57D"/>
                </a:buClr>
                <a:buSzPct val="75000"/>
                <a:defRPr/>
              </a:pPr>
              <a:r>
                <a:rPr lang="en-US" sz="750" b="1">
                  <a:solidFill>
                    <a:prstClr val="black"/>
                  </a:solidFill>
                  <a:latin typeface="Arial" panose="020B0604020202020204" pitchFamily="34" charset="0"/>
                  <a:ea typeface="ＭＳ Ｐゴシック" charset="0"/>
                </a:rPr>
                <a:t>Large</a:t>
              </a:r>
            </a:p>
          </p:txBody>
        </p:sp>
      </p:grpSp>
      <p:grpSp>
        <p:nvGrpSpPr>
          <p:cNvPr id="62549" name="Group 163">
            <a:extLst>
              <a:ext uri="{FF2B5EF4-FFF2-40B4-BE49-F238E27FC236}">
                <a16:creationId xmlns:a16="http://schemas.microsoft.com/office/drawing/2014/main" id="{0744A787-C645-4329-8F56-86D09072F6E9}"/>
              </a:ext>
            </a:extLst>
          </p:cNvPr>
          <p:cNvGrpSpPr>
            <a:grpSpLocks/>
          </p:cNvGrpSpPr>
          <p:nvPr/>
        </p:nvGrpSpPr>
        <p:grpSpPr bwMode="auto">
          <a:xfrm>
            <a:off x="5182144" y="1792381"/>
            <a:ext cx="109539" cy="1222772"/>
            <a:chOff x="6026" y="1240"/>
            <a:chExt cx="92" cy="1027"/>
          </a:xfrm>
        </p:grpSpPr>
        <p:sp>
          <p:nvSpPr>
            <p:cNvPr id="31872" name="Rectangle 164">
              <a:extLst>
                <a:ext uri="{FF2B5EF4-FFF2-40B4-BE49-F238E27FC236}">
                  <a16:creationId xmlns:a16="http://schemas.microsoft.com/office/drawing/2014/main" id="{C2000D18-B93F-4CD3-AEC7-0B6C41CC8B35}"/>
                </a:ext>
              </a:extLst>
            </p:cNvPr>
            <p:cNvSpPr>
              <a:spLocks noChangeArrowheads="1"/>
            </p:cNvSpPr>
            <p:nvPr/>
          </p:nvSpPr>
          <p:spPr bwMode="auto">
            <a:xfrm rot="16200000">
              <a:off x="5892" y="2041"/>
              <a:ext cx="360" cy="92"/>
            </a:xfrm>
            <a:prstGeom prst="rect">
              <a:avLst/>
            </a:prstGeom>
            <a:noFill/>
            <a:ln>
              <a:noFill/>
            </a:ln>
            <a:effectLst/>
          </p:spPr>
          <p:txBody>
            <a:bodyPr lIns="0" tIns="0" rIns="0" bIns="0" anchor="ctr">
              <a:spAutoFit/>
            </a:bodyPr>
            <a:lstStyle/>
            <a:p>
              <a:pPr algn="ctr" eaLnBrk="0" fontAlgn="base" hangingPunct="0">
                <a:lnSpc>
                  <a:spcPct val="95000"/>
                </a:lnSpc>
                <a:spcBef>
                  <a:spcPct val="50000"/>
                </a:spcBef>
                <a:spcAft>
                  <a:spcPct val="0"/>
                </a:spcAft>
                <a:buClr>
                  <a:srgbClr val="B5A57D"/>
                </a:buClr>
                <a:buSzPct val="75000"/>
                <a:defRPr/>
              </a:pPr>
              <a:r>
                <a:rPr lang="en-US" sz="750" b="1">
                  <a:solidFill>
                    <a:prstClr val="black"/>
                  </a:solidFill>
                  <a:latin typeface="Arial" panose="020B0604020202020204" pitchFamily="34" charset="0"/>
                  <a:ea typeface="ＭＳ Ｐゴシック" charset="0"/>
                </a:rPr>
                <a:t>Small</a:t>
              </a:r>
            </a:p>
          </p:txBody>
        </p:sp>
        <p:sp>
          <p:nvSpPr>
            <p:cNvPr id="31873" name="Rectangle 165">
              <a:extLst>
                <a:ext uri="{FF2B5EF4-FFF2-40B4-BE49-F238E27FC236}">
                  <a16:creationId xmlns:a16="http://schemas.microsoft.com/office/drawing/2014/main" id="{3ACA9283-FAE2-40BB-9AE0-B90116D52809}"/>
                </a:ext>
              </a:extLst>
            </p:cNvPr>
            <p:cNvSpPr>
              <a:spLocks noChangeArrowheads="1"/>
            </p:cNvSpPr>
            <p:nvPr/>
          </p:nvSpPr>
          <p:spPr bwMode="auto">
            <a:xfrm rot="16200000">
              <a:off x="5892" y="1708"/>
              <a:ext cx="360" cy="92"/>
            </a:xfrm>
            <a:prstGeom prst="rect">
              <a:avLst/>
            </a:prstGeom>
            <a:noFill/>
            <a:ln>
              <a:noFill/>
            </a:ln>
            <a:effectLst/>
          </p:spPr>
          <p:txBody>
            <a:bodyPr lIns="0" tIns="0" rIns="0" bIns="0" anchor="ctr">
              <a:spAutoFit/>
            </a:bodyPr>
            <a:lstStyle/>
            <a:p>
              <a:pPr algn="ctr" eaLnBrk="0" fontAlgn="base" hangingPunct="0">
                <a:lnSpc>
                  <a:spcPct val="95000"/>
                </a:lnSpc>
                <a:spcBef>
                  <a:spcPct val="50000"/>
                </a:spcBef>
                <a:spcAft>
                  <a:spcPct val="0"/>
                </a:spcAft>
                <a:buClr>
                  <a:srgbClr val="B5A57D"/>
                </a:buClr>
                <a:buSzPct val="75000"/>
                <a:defRPr/>
              </a:pPr>
              <a:r>
                <a:rPr lang="en-US" sz="750" b="1">
                  <a:solidFill>
                    <a:prstClr val="black"/>
                  </a:solidFill>
                  <a:latin typeface="Arial" panose="020B0604020202020204" pitchFamily="34" charset="0"/>
                  <a:ea typeface="ＭＳ Ｐゴシック" charset="0"/>
                </a:rPr>
                <a:t>Mid</a:t>
              </a:r>
            </a:p>
          </p:txBody>
        </p:sp>
        <p:sp>
          <p:nvSpPr>
            <p:cNvPr id="31874" name="Rectangle 166">
              <a:extLst>
                <a:ext uri="{FF2B5EF4-FFF2-40B4-BE49-F238E27FC236}">
                  <a16:creationId xmlns:a16="http://schemas.microsoft.com/office/drawing/2014/main" id="{769BFAE6-C36B-4AC6-98E3-C5E9D30A791F}"/>
                </a:ext>
              </a:extLst>
            </p:cNvPr>
            <p:cNvSpPr>
              <a:spLocks noChangeArrowheads="1"/>
            </p:cNvSpPr>
            <p:nvPr/>
          </p:nvSpPr>
          <p:spPr bwMode="auto">
            <a:xfrm rot="16200000">
              <a:off x="5892" y="1374"/>
              <a:ext cx="360" cy="92"/>
            </a:xfrm>
            <a:prstGeom prst="rect">
              <a:avLst/>
            </a:prstGeom>
            <a:noFill/>
            <a:ln>
              <a:noFill/>
            </a:ln>
            <a:effectLst/>
          </p:spPr>
          <p:txBody>
            <a:bodyPr lIns="0" tIns="0" rIns="0" bIns="0" anchor="ctr">
              <a:spAutoFit/>
            </a:bodyPr>
            <a:lstStyle/>
            <a:p>
              <a:pPr algn="ctr" eaLnBrk="0" fontAlgn="base" hangingPunct="0">
                <a:lnSpc>
                  <a:spcPct val="95000"/>
                </a:lnSpc>
                <a:spcBef>
                  <a:spcPct val="50000"/>
                </a:spcBef>
                <a:spcAft>
                  <a:spcPct val="0"/>
                </a:spcAft>
                <a:buClr>
                  <a:srgbClr val="B5A57D"/>
                </a:buClr>
                <a:buSzPct val="75000"/>
                <a:defRPr/>
              </a:pPr>
              <a:r>
                <a:rPr lang="en-US" sz="750" b="1">
                  <a:solidFill>
                    <a:prstClr val="black"/>
                  </a:solidFill>
                  <a:latin typeface="Arial" panose="020B0604020202020204" pitchFamily="34" charset="0"/>
                  <a:ea typeface="ＭＳ Ｐゴシック" charset="0"/>
                </a:rPr>
                <a:t>Large</a:t>
              </a:r>
            </a:p>
          </p:txBody>
        </p:sp>
      </p:grpSp>
      <p:grpSp>
        <p:nvGrpSpPr>
          <p:cNvPr id="62550" name="Group 167">
            <a:extLst>
              <a:ext uri="{FF2B5EF4-FFF2-40B4-BE49-F238E27FC236}">
                <a16:creationId xmlns:a16="http://schemas.microsoft.com/office/drawing/2014/main" id="{08D12D41-2E15-4C5B-BB92-BC1AAF2C4EB5}"/>
              </a:ext>
            </a:extLst>
          </p:cNvPr>
          <p:cNvGrpSpPr>
            <a:grpSpLocks/>
          </p:cNvGrpSpPr>
          <p:nvPr/>
        </p:nvGrpSpPr>
        <p:grpSpPr bwMode="auto">
          <a:xfrm>
            <a:off x="2786185" y="3796184"/>
            <a:ext cx="109537" cy="1221581"/>
            <a:chOff x="6025" y="1241"/>
            <a:chExt cx="92" cy="1026"/>
          </a:xfrm>
        </p:grpSpPr>
        <p:sp>
          <p:nvSpPr>
            <p:cNvPr id="31869" name="Rectangle 168">
              <a:extLst>
                <a:ext uri="{FF2B5EF4-FFF2-40B4-BE49-F238E27FC236}">
                  <a16:creationId xmlns:a16="http://schemas.microsoft.com/office/drawing/2014/main" id="{7C890764-6857-4964-8CDB-4227EF9C78CA}"/>
                </a:ext>
              </a:extLst>
            </p:cNvPr>
            <p:cNvSpPr>
              <a:spLocks noChangeArrowheads="1"/>
            </p:cNvSpPr>
            <p:nvPr/>
          </p:nvSpPr>
          <p:spPr bwMode="auto">
            <a:xfrm rot="16200000">
              <a:off x="5891" y="2041"/>
              <a:ext cx="360" cy="92"/>
            </a:xfrm>
            <a:prstGeom prst="rect">
              <a:avLst/>
            </a:prstGeom>
            <a:noFill/>
            <a:ln>
              <a:noFill/>
            </a:ln>
            <a:effectLst/>
          </p:spPr>
          <p:txBody>
            <a:bodyPr lIns="0" tIns="0" rIns="0" bIns="0" anchor="ctr">
              <a:spAutoFit/>
            </a:bodyPr>
            <a:lstStyle/>
            <a:p>
              <a:pPr algn="ctr" eaLnBrk="0" fontAlgn="base" hangingPunct="0">
                <a:lnSpc>
                  <a:spcPct val="95000"/>
                </a:lnSpc>
                <a:spcBef>
                  <a:spcPct val="50000"/>
                </a:spcBef>
                <a:spcAft>
                  <a:spcPct val="0"/>
                </a:spcAft>
                <a:buClr>
                  <a:srgbClr val="B5A57D"/>
                </a:buClr>
                <a:buSzPct val="75000"/>
                <a:defRPr/>
              </a:pPr>
              <a:r>
                <a:rPr lang="en-US" sz="750" b="1">
                  <a:solidFill>
                    <a:prstClr val="black"/>
                  </a:solidFill>
                  <a:latin typeface="Arial" panose="020B0604020202020204" pitchFamily="34" charset="0"/>
                  <a:ea typeface="ＭＳ Ｐゴシック" charset="0"/>
                </a:rPr>
                <a:t>Small</a:t>
              </a:r>
            </a:p>
          </p:txBody>
        </p:sp>
        <p:sp>
          <p:nvSpPr>
            <p:cNvPr id="31870" name="Rectangle 169">
              <a:extLst>
                <a:ext uri="{FF2B5EF4-FFF2-40B4-BE49-F238E27FC236}">
                  <a16:creationId xmlns:a16="http://schemas.microsoft.com/office/drawing/2014/main" id="{FD654214-1842-4B68-A46C-626C5ED3943B}"/>
                </a:ext>
              </a:extLst>
            </p:cNvPr>
            <p:cNvSpPr>
              <a:spLocks noChangeArrowheads="1"/>
            </p:cNvSpPr>
            <p:nvPr/>
          </p:nvSpPr>
          <p:spPr bwMode="auto">
            <a:xfrm rot="16200000">
              <a:off x="5891" y="1709"/>
              <a:ext cx="360" cy="92"/>
            </a:xfrm>
            <a:prstGeom prst="rect">
              <a:avLst/>
            </a:prstGeom>
            <a:noFill/>
            <a:ln>
              <a:noFill/>
            </a:ln>
            <a:effectLst/>
          </p:spPr>
          <p:txBody>
            <a:bodyPr lIns="0" tIns="0" rIns="0" bIns="0" anchor="ctr">
              <a:spAutoFit/>
            </a:bodyPr>
            <a:lstStyle/>
            <a:p>
              <a:pPr algn="ctr" eaLnBrk="0" fontAlgn="base" hangingPunct="0">
                <a:lnSpc>
                  <a:spcPct val="95000"/>
                </a:lnSpc>
                <a:spcBef>
                  <a:spcPct val="50000"/>
                </a:spcBef>
                <a:spcAft>
                  <a:spcPct val="0"/>
                </a:spcAft>
                <a:buClr>
                  <a:srgbClr val="B5A57D"/>
                </a:buClr>
                <a:buSzPct val="75000"/>
                <a:defRPr/>
              </a:pPr>
              <a:r>
                <a:rPr lang="en-US" sz="750" b="1">
                  <a:solidFill>
                    <a:prstClr val="black"/>
                  </a:solidFill>
                  <a:latin typeface="Arial" panose="020B0604020202020204" pitchFamily="34" charset="0"/>
                  <a:ea typeface="ＭＳ Ｐゴシック" charset="0"/>
                </a:rPr>
                <a:t>Mid</a:t>
              </a:r>
            </a:p>
          </p:txBody>
        </p:sp>
        <p:sp>
          <p:nvSpPr>
            <p:cNvPr id="31871" name="Rectangle 170">
              <a:extLst>
                <a:ext uri="{FF2B5EF4-FFF2-40B4-BE49-F238E27FC236}">
                  <a16:creationId xmlns:a16="http://schemas.microsoft.com/office/drawing/2014/main" id="{C1BD0B28-F9FE-4246-9D73-9ACEC874FE46}"/>
                </a:ext>
              </a:extLst>
            </p:cNvPr>
            <p:cNvSpPr>
              <a:spLocks noChangeArrowheads="1"/>
            </p:cNvSpPr>
            <p:nvPr/>
          </p:nvSpPr>
          <p:spPr bwMode="auto">
            <a:xfrm rot="16200000">
              <a:off x="5891" y="1375"/>
              <a:ext cx="360" cy="92"/>
            </a:xfrm>
            <a:prstGeom prst="rect">
              <a:avLst/>
            </a:prstGeom>
            <a:noFill/>
            <a:ln>
              <a:noFill/>
            </a:ln>
            <a:effectLst/>
          </p:spPr>
          <p:txBody>
            <a:bodyPr lIns="0" tIns="0" rIns="0" bIns="0" anchor="ctr">
              <a:spAutoFit/>
            </a:bodyPr>
            <a:lstStyle/>
            <a:p>
              <a:pPr algn="ctr" eaLnBrk="0" fontAlgn="base" hangingPunct="0">
                <a:lnSpc>
                  <a:spcPct val="95000"/>
                </a:lnSpc>
                <a:spcBef>
                  <a:spcPct val="50000"/>
                </a:spcBef>
                <a:spcAft>
                  <a:spcPct val="0"/>
                </a:spcAft>
                <a:buClr>
                  <a:srgbClr val="B5A57D"/>
                </a:buClr>
                <a:buSzPct val="75000"/>
                <a:defRPr/>
              </a:pPr>
              <a:r>
                <a:rPr lang="en-US" sz="750" b="1">
                  <a:solidFill>
                    <a:prstClr val="black"/>
                  </a:solidFill>
                  <a:latin typeface="Arial" panose="020B0604020202020204" pitchFamily="34" charset="0"/>
                  <a:ea typeface="ＭＳ Ｐゴシック" charset="0"/>
                </a:rPr>
                <a:t>Large</a:t>
              </a:r>
            </a:p>
          </p:txBody>
        </p:sp>
      </p:grpSp>
      <p:sp>
        <p:nvSpPr>
          <p:cNvPr id="31831" name="Oval 173">
            <a:extLst>
              <a:ext uri="{FF2B5EF4-FFF2-40B4-BE49-F238E27FC236}">
                <a16:creationId xmlns:a16="http://schemas.microsoft.com/office/drawing/2014/main" id="{85E01EAA-1C04-493C-9043-A03B3E5A53DF}"/>
              </a:ext>
            </a:extLst>
          </p:cNvPr>
          <p:cNvSpPr>
            <a:spLocks noChangeArrowheads="1"/>
          </p:cNvSpPr>
          <p:nvPr/>
        </p:nvSpPr>
        <p:spPr bwMode="auto">
          <a:xfrm>
            <a:off x="3681889" y="2624159"/>
            <a:ext cx="516731" cy="330994"/>
          </a:xfrm>
          <a:prstGeom prst="ellipse">
            <a:avLst/>
          </a:prstGeom>
          <a:noFill/>
          <a:ln w="57150">
            <a:solidFill>
              <a:srgbClr val="00FF00"/>
            </a:solidFill>
            <a:round/>
            <a:headEnd/>
            <a:tailEnd/>
          </a:ln>
          <a:effectLst>
            <a:outerShdw blurRad="63500" dist="38099" dir="2700000" algn="ctr" rotWithShape="0">
              <a:srgbClr val="000000">
                <a:alpha val="50000"/>
              </a:srgbClr>
            </a:outerShdw>
          </a:effectLst>
        </p:spPr>
        <p:txBody>
          <a:bodyPr wrap="none" anchor="ctr"/>
          <a:lstStyle/>
          <a:p>
            <a:pPr algn="ctr" eaLnBrk="0" fontAlgn="base" hangingPunct="0">
              <a:spcBef>
                <a:spcPct val="0"/>
              </a:spcBef>
              <a:spcAft>
                <a:spcPct val="0"/>
              </a:spcAft>
              <a:defRPr/>
            </a:pPr>
            <a:endParaRPr lang="en-US">
              <a:solidFill>
                <a:prstClr val="black"/>
              </a:solidFill>
              <a:latin typeface="Arial" panose="020B0604020202020204" pitchFamily="34" charset="0"/>
              <a:ea typeface="ＭＳ Ｐゴシック" charset="0"/>
              <a:cs typeface="Arial" panose="020B0604020202020204" pitchFamily="34" charset="0"/>
            </a:endParaRPr>
          </a:p>
        </p:txBody>
      </p:sp>
      <p:sp>
        <p:nvSpPr>
          <p:cNvPr id="31832" name="Oval 174">
            <a:extLst>
              <a:ext uri="{FF2B5EF4-FFF2-40B4-BE49-F238E27FC236}">
                <a16:creationId xmlns:a16="http://schemas.microsoft.com/office/drawing/2014/main" id="{83D02C00-507D-4FEA-8194-26810FC89ABC}"/>
              </a:ext>
            </a:extLst>
          </p:cNvPr>
          <p:cNvSpPr>
            <a:spLocks noChangeArrowheads="1"/>
          </p:cNvSpPr>
          <p:nvPr/>
        </p:nvSpPr>
        <p:spPr bwMode="auto">
          <a:xfrm>
            <a:off x="5316783" y="1820954"/>
            <a:ext cx="516731" cy="330994"/>
          </a:xfrm>
          <a:prstGeom prst="ellipse">
            <a:avLst/>
          </a:prstGeom>
          <a:noFill/>
          <a:ln w="57150">
            <a:solidFill>
              <a:srgbClr val="00FF00"/>
            </a:solidFill>
            <a:round/>
            <a:headEnd/>
            <a:tailEnd/>
          </a:ln>
          <a:effectLst>
            <a:outerShdw blurRad="63500" dist="38099" dir="2700000" algn="ctr" rotWithShape="0">
              <a:srgbClr val="000000">
                <a:alpha val="50000"/>
              </a:srgbClr>
            </a:outerShdw>
          </a:effectLst>
        </p:spPr>
        <p:txBody>
          <a:bodyPr wrap="none" anchor="ctr"/>
          <a:lstStyle/>
          <a:p>
            <a:pPr algn="ctr" eaLnBrk="0" fontAlgn="base" hangingPunct="0">
              <a:spcBef>
                <a:spcPct val="0"/>
              </a:spcBef>
              <a:spcAft>
                <a:spcPct val="0"/>
              </a:spcAft>
              <a:defRPr/>
            </a:pPr>
            <a:endParaRPr lang="en-US">
              <a:solidFill>
                <a:prstClr val="black"/>
              </a:solidFill>
              <a:latin typeface="Arial" panose="020B0604020202020204" pitchFamily="34" charset="0"/>
              <a:ea typeface="ＭＳ Ｐゴシック" charset="0"/>
              <a:cs typeface="Arial" panose="020B0604020202020204" pitchFamily="34" charset="0"/>
            </a:endParaRPr>
          </a:p>
        </p:txBody>
      </p:sp>
      <p:sp>
        <p:nvSpPr>
          <p:cNvPr id="31833" name="Oval 175">
            <a:extLst>
              <a:ext uri="{FF2B5EF4-FFF2-40B4-BE49-F238E27FC236}">
                <a16:creationId xmlns:a16="http://schemas.microsoft.com/office/drawing/2014/main" id="{DF650C58-0250-4A82-B24A-F305E57A47AF}"/>
              </a:ext>
            </a:extLst>
          </p:cNvPr>
          <p:cNvSpPr>
            <a:spLocks noChangeArrowheads="1"/>
          </p:cNvSpPr>
          <p:nvPr/>
        </p:nvSpPr>
        <p:spPr bwMode="auto">
          <a:xfrm>
            <a:off x="2901707" y="4229144"/>
            <a:ext cx="516731" cy="330994"/>
          </a:xfrm>
          <a:prstGeom prst="ellipse">
            <a:avLst/>
          </a:prstGeom>
          <a:noFill/>
          <a:ln w="57150">
            <a:solidFill>
              <a:srgbClr val="00FF00"/>
            </a:solidFill>
            <a:round/>
            <a:headEnd/>
            <a:tailEnd/>
          </a:ln>
          <a:effectLst>
            <a:outerShdw blurRad="63500" dist="38099" dir="2700000" algn="ctr" rotWithShape="0">
              <a:srgbClr val="000000">
                <a:alpha val="50000"/>
              </a:srgbClr>
            </a:outerShdw>
          </a:effectLst>
        </p:spPr>
        <p:txBody>
          <a:bodyPr wrap="none" anchor="ctr"/>
          <a:lstStyle/>
          <a:p>
            <a:pPr algn="ctr" eaLnBrk="0" fontAlgn="base" hangingPunct="0">
              <a:spcBef>
                <a:spcPct val="0"/>
              </a:spcBef>
              <a:spcAft>
                <a:spcPct val="0"/>
              </a:spcAft>
              <a:defRPr/>
            </a:pPr>
            <a:endParaRPr lang="en-US">
              <a:solidFill>
                <a:prstClr val="black"/>
              </a:solidFill>
              <a:latin typeface="Arial" panose="020B0604020202020204" pitchFamily="34" charset="0"/>
              <a:ea typeface="ＭＳ Ｐゴシック" charset="0"/>
              <a:cs typeface="Arial" panose="020B0604020202020204" pitchFamily="34" charset="0"/>
            </a:endParaRPr>
          </a:p>
        </p:txBody>
      </p:sp>
      <p:sp>
        <p:nvSpPr>
          <p:cNvPr id="31834" name="Oval 177">
            <a:extLst>
              <a:ext uri="{FF2B5EF4-FFF2-40B4-BE49-F238E27FC236}">
                <a16:creationId xmlns:a16="http://schemas.microsoft.com/office/drawing/2014/main" id="{0EA615C4-F793-413C-B4EE-E0712F9749A0}"/>
              </a:ext>
            </a:extLst>
          </p:cNvPr>
          <p:cNvSpPr>
            <a:spLocks noChangeArrowheads="1"/>
          </p:cNvSpPr>
          <p:nvPr/>
        </p:nvSpPr>
        <p:spPr bwMode="auto">
          <a:xfrm>
            <a:off x="4544155" y="2226529"/>
            <a:ext cx="516731" cy="330994"/>
          </a:xfrm>
          <a:prstGeom prst="ellipse">
            <a:avLst/>
          </a:prstGeom>
          <a:noFill/>
          <a:ln w="57150">
            <a:solidFill>
              <a:srgbClr val="FF0000"/>
            </a:solidFill>
            <a:round/>
            <a:headEnd/>
            <a:tailEnd/>
          </a:ln>
          <a:effectLst>
            <a:outerShdw blurRad="63500" dist="38099" dir="2700000" algn="ctr" rotWithShape="0">
              <a:srgbClr val="000000">
                <a:alpha val="50000"/>
              </a:srgbClr>
            </a:outerShdw>
          </a:effectLst>
        </p:spPr>
        <p:txBody>
          <a:bodyPr wrap="none" anchor="ctr"/>
          <a:lstStyle/>
          <a:p>
            <a:pPr algn="ctr" eaLnBrk="0" fontAlgn="base" hangingPunct="0">
              <a:spcBef>
                <a:spcPct val="0"/>
              </a:spcBef>
              <a:spcAft>
                <a:spcPct val="0"/>
              </a:spcAft>
              <a:defRPr/>
            </a:pPr>
            <a:endParaRPr lang="en-US">
              <a:solidFill>
                <a:prstClr val="black"/>
              </a:solidFill>
              <a:latin typeface="Arial" panose="020B0604020202020204" pitchFamily="34" charset="0"/>
              <a:ea typeface="ＭＳ Ｐゴシック" charset="0"/>
              <a:cs typeface="Arial" panose="020B0604020202020204" pitchFamily="34" charset="0"/>
            </a:endParaRPr>
          </a:p>
        </p:txBody>
      </p:sp>
      <p:sp>
        <p:nvSpPr>
          <p:cNvPr id="31835" name="Oval 178">
            <a:extLst>
              <a:ext uri="{FF2B5EF4-FFF2-40B4-BE49-F238E27FC236}">
                <a16:creationId xmlns:a16="http://schemas.microsoft.com/office/drawing/2014/main" id="{E67E7A7D-3BAB-493D-9C14-DE416EE34037}"/>
              </a:ext>
            </a:extLst>
          </p:cNvPr>
          <p:cNvSpPr>
            <a:spLocks noChangeArrowheads="1"/>
          </p:cNvSpPr>
          <p:nvPr/>
        </p:nvSpPr>
        <p:spPr bwMode="auto">
          <a:xfrm>
            <a:off x="5316783" y="2624159"/>
            <a:ext cx="516731" cy="330994"/>
          </a:xfrm>
          <a:prstGeom prst="ellipse">
            <a:avLst/>
          </a:prstGeom>
          <a:noFill/>
          <a:ln w="57150">
            <a:solidFill>
              <a:srgbClr val="FF0000"/>
            </a:solidFill>
            <a:round/>
            <a:headEnd/>
            <a:tailEnd/>
          </a:ln>
          <a:effectLst>
            <a:outerShdw blurRad="63500" dist="38099" dir="2700000" algn="ctr" rotWithShape="0">
              <a:srgbClr val="000000">
                <a:alpha val="50000"/>
              </a:srgbClr>
            </a:outerShdw>
          </a:effectLst>
        </p:spPr>
        <p:txBody>
          <a:bodyPr wrap="none" anchor="ctr"/>
          <a:lstStyle/>
          <a:p>
            <a:pPr algn="ctr" eaLnBrk="0" fontAlgn="base" hangingPunct="0">
              <a:spcBef>
                <a:spcPct val="0"/>
              </a:spcBef>
              <a:spcAft>
                <a:spcPct val="0"/>
              </a:spcAft>
              <a:defRPr/>
            </a:pPr>
            <a:endParaRPr lang="en-US">
              <a:solidFill>
                <a:prstClr val="black"/>
              </a:solidFill>
              <a:latin typeface="Arial" panose="020B0604020202020204" pitchFamily="34" charset="0"/>
              <a:ea typeface="ＭＳ Ｐゴシック" charset="0"/>
              <a:cs typeface="Arial" panose="020B0604020202020204" pitchFamily="34" charset="0"/>
            </a:endParaRPr>
          </a:p>
        </p:txBody>
      </p:sp>
      <p:sp>
        <p:nvSpPr>
          <p:cNvPr id="31836" name="Oval 179">
            <a:extLst>
              <a:ext uri="{FF2B5EF4-FFF2-40B4-BE49-F238E27FC236}">
                <a16:creationId xmlns:a16="http://schemas.microsoft.com/office/drawing/2014/main" id="{D317EC33-65F3-451D-A843-A31BC5FD690D}"/>
              </a:ext>
            </a:extLst>
          </p:cNvPr>
          <p:cNvSpPr>
            <a:spLocks noChangeArrowheads="1"/>
          </p:cNvSpPr>
          <p:nvPr/>
        </p:nvSpPr>
        <p:spPr bwMode="auto">
          <a:xfrm>
            <a:off x="3769418" y="4626775"/>
            <a:ext cx="516731" cy="330994"/>
          </a:xfrm>
          <a:prstGeom prst="ellipse">
            <a:avLst/>
          </a:prstGeom>
          <a:noFill/>
          <a:ln w="57150">
            <a:solidFill>
              <a:srgbClr val="FF0000"/>
            </a:solidFill>
            <a:round/>
            <a:headEnd/>
            <a:tailEnd/>
          </a:ln>
          <a:effectLst>
            <a:outerShdw blurRad="63500" dist="38099" dir="2700000" algn="ctr" rotWithShape="0">
              <a:srgbClr val="000000">
                <a:alpha val="50000"/>
              </a:srgbClr>
            </a:outerShdw>
          </a:effectLst>
        </p:spPr>
        <p:txBody>
          <a:bodyPr wrap="none" anchor="ctr"/>
          <a:lstStyle/>
          <a:p>
            <a:pPr algn="ctr" eaLnBrk="0" fontAlgn="base" hangingPunct="0">
              <a:spcBef>
                <a:spcPct val="0"/>
              </a:spcBef>
              <a:spcAft>
                <a:spcPct val="0"/>
              </a:spcAft>
              <a:defRPr/>
            </a:pPr>
            <a:endParaRPr lang="en-US">
              <a:solidFill>
                <a:prstClr val="black"/>
              </a:solidFill>
              <a:latin typeface="Arial" panose="020B0604020202020204" pitchFamily="34" charset="0"/>
              <a:ea typeface="ＭＳ Ｐゴシック" charset="0"/>
              <a:cs typeface="Arial" panose="020B0604020202020204" pitchFamily="34" charset="0"/>
            </a:endParaRPr>
          </a:p>
        </p:txBody>
      </p:sp>
      <p:graphicFrame>
        <p:nvGraphicFramePr>
          <p:cNvPr id="43" name="Group 269">
            <a:extLst>
              <a:ext uri="{FF2B5EF4-FFF2-40B4-BE49-F238E27FC236}">
                <a16:creationId xmlns:a16="http://schemas.microsoft.com/office/drawing/2014/main" id="{49B4F73A-11EA-49BE-AF08-A5DFE8F42C74}"/>
              </a:ext>
            </a:extLst>
          </p:cNvPr>
          <p:cNvGraphicFramePr>
            <a:graphicFrameLocks noGrp="1"/>
          </p:cNvGraphicFramePr>
          <p:nvPr>
            <p:extLst>
              <p:ext uri="{D42A27DB-BD31-4B8C-83A1-F6EECF244321}">
                <p14:modId xmlns:p14="http://schemas.microsoft.com/office/powerpoint/2010/main" val="1753641864"/>
              </p:ext>
            </p:extLst>
          </p:nvPr>
        </p:nvGraphicFramePr>
        <p:xfrm>
          <a:off x="1943615" y="1662601"/>
          <a:ext cx="1464468" cy="1334786"/>
        </p:xfrm>
        <a:graphic>
          <a:graphicData uri="http://schemas.openxmlformats.org/drawingml/2006/table">
            <a:tbl>
              <a:tblPr/>
              <a:tblGrid>
                <a:gridCol w="172641">
                  <a:extLst>
                    <a:ext uri="{9D8B030D-6E8A-4147-A177-3AD203B41FA5}">
                      <a16:colId xmlns:a16="http://schemas.microsoft.com/office/drawing/2014/main" val="20000"/>
                    </a:ext>
                  </a:extLst>
                </a:gridCol>
                <a:gridCol w="431006">
                  <a:extLst>
                    <a:ext uri="{9D8B030D-6E8A-4147-A177-3AD203B41FA5}">
                      <a16:colId xmlns:a16="http://schemas.microsoft.com/office/drawing/2014/main" val="20001"/>
                    </a:ext>
                  </a:extLst>
                </a:gridCol>
                <a:gridCol w="429815">
                  <a:extLst>
                    <a:ext uri="{9D8B030D-6E8A-4147-A177-3AD203B41FA5}">
                      <a16:colId xmlns:a16="http://schemas.microsoft.com/office/drawing/2014/main" val="20002"/>
                    </a:ext>
                  </a:extLst>
                </a:gridCol>
                <a:gridCol w="431006">
                  <a:extLst>
                    <a:ext uri="{9D8B030D-6E8A-4147-A177-3AD203B41FA5}">
                      <a16:colId xmlns:a16="http://schemas.microsoft.com/office/drawing/2014/main" val="20003"/>
                    </a:ext>
                  </a:extLst>
                </a:gridCol>
              </a:tblGrid>
              <a:tr h="136005">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13716" marT="13710" marB="13710" anchor="b" horzOverflow="overflow">
                    <a:lnL>
                      <a:noFill/>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Value</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Blend</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Growth</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7577">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rgbClr val="000000"/>
                          </a:solidFill>
                          <a:effectLst/>
                          <a:latin typeface="Arial" panose="020B0604020202020204" pitchFamily="34" charset="0"/>
                        </a:rPr>
                        <a:t>6.0</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ACE5C4"/>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rgbClr val="000000"/>
                          </a:solidFill>
                          <a:effectLst/>
                          <a:latin typeface="Arial" panose="020B0604020202020204" pitchFamily="34" charset="0"/>
                        </a:rPr>
                        <a:t>5.9</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ACE5C4"/>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rgbClr val="000000"/>
                          </a:solidFill>
                          <a:effectLst/>
                          <a:latin typeface="Arial" panose="020B0604020202020204" pitchFamily="34" charset="0"/>
                        </a:rPr>
                        <a:t>6.7</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ACE5C4"/>
                    </a:solidFill>
                  </a:tcPr>
                </a:tc>
                <a:extLst>
                  <a:ext uri="{0D108BD9-81ED-4DB2-BD59-A6C34878D82A}">
                    <a16:rowId xmlns:a16="http://schemas.microsoft.com/office/drawing/2014/main" val="10001"/>
                  </a:ext>
                </a:extLst>
              </a:tr>
              <a:tr h="396388">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rgbClr val="000000"/>
                          </a:solidFill>
                          <a:effectLst/>
                          <a:latin typeface="Arial" panose="020B0604020202020204" pitchFamily="34" charset="0"/>
                        </a:rPr>
                        <a:t>8.8</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ACE5C4"/>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rgbClr val="000000"/>
                          </a:solidFill>
                          <a:effectLst/>
                          <a:latin typeface="Arial" panose="020B0604020202020204" pitchFamily="34" charset="0"/>
                        </a:rPr>
                        <a:t>9.3</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ACE5C4"/>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rgbClr val="000000"/>
                          </a:solidFill>
                          <a:effectLst/>
                          <a:latin typeface="Arial" panose="020B0604020202020204" pitchFamily="34" charset="0"/>
                        </a:rPr>
                        <a:t>9.8</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ACE5C4"/>
                    </a:solidFill>
                  </a:tcPr>
                </a:tc>
                <a:extLst>
                  <a:ext uri="{0D108BD9-81ED-4DB2-BD59-A6C34878D82A}">
                    <a16:rowId xmlns:a16="http://schemas.microsoft.com/office/drawing/2014/main" val="10002"/>
                  </a:ext>
                </a:extLst>
              </a:tr>
              <a:tr h="397577">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rgbClr val="000000"/>
                          </a:solidFill>
                          <a:effectLst/>
                          <a:latin typeface="Arial" panose="020B0604020202020204" pitchFamily="34" charset="0"/>
                        </a:rPr>
                        <a:t>6.4</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ACE5C4"/>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rgbClr val="000000"/>
                          </a:solidFill>
                          <a:effectLst/>
                          <a:latin typeface="Arial" panose="020B0604020202020204" pitchFamily="34" charset="0"/>
                        </a:rPr>
                        <a:t>6.8</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ACE5C4"/>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rgbClr val="000000"/>
                          </a:solidFill>
                          <a:effectLst/>
                          <a:latin typeface="Arial" panose="020B0604020202020204" pitchFamily="34" charset="0"/>
                        </a:rPr>
                        <a:t>6.0</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ACE5C4"/>
                    </a:solidFill>
                  </a:tcPr>
                </a:tc>
                <a:extLst>
                  <a:ext uri="{0D108BD9-81ED-4DB2-BD59-A6C34878D82A}">
                    <a16:rowId xmlns:a16="http://schemas.microsoft.com/office/drawing/2014/main" val="10003"/>
                  </a:ext>
                </a:extLst>
              </a:tr>
            </a:tbl>
          </a:graphicData>
        </a:graphic>
      </p:graphicFrame>
      <p:sp>
        <p:nvSpPr>
          <p:cNvPr id="31862" name="Rectangle 147">
            <a:extLst>
              <a:ext uri="{FF2B5EF4-FFF2-40B4-BE49-F238E27FC236}">
                <a16:creationId xmlns:a16="http://schemas.microsoft.com/office/drawing/2014/main" id="{0799B62C-994C-4948-BC86-FC97EFBB5F8B}"/>
              </a:ext>
            </a:extLst>
          </p:cNvPr>
          <p:cNvSpPr>
            <a:spLocks noChangeArrowheads="1"/>
          </p:cNvSpPr>
          <p:nvPr/>
        </p:nvSpPr>
        <p:spPr bwMode="auto">
          <a:xfrm>
            <a:off x="2580941" y="1409533"/>
            <a:ext cx="339837" cy="184666"/>
          </a:xfrm>
          <a:prstGeom prst="rect">
            <a:avLst/>
          </a:prstGeom>
          <a:noFill/>
          <a:ln>
            <a:noFill/>
          </a:ln>
          <a:effectLst/>
        </p:spPr>
        <p:txBody>
          <a:bodyPr wrap="none" lIns="0" tIns="0" rIns="0" bIns="0" anchor="ctr">
            <a:spAutoFit/>
          </a:bodyPr>
          <a:lstStyle/>
          <a:p>
            <a:pPr algn="ctr" eaLnBrk="0" fontAlgn="base" hangingPunct="0">
              <a:spcBef>
                <a:spcPct val="0"/>
              </a:spcBef>
              <a:spcAft>
                <a:spcPct val="0"/>
              </a:spcAft>
              <a:defRPr/>
            </a:pPr>
            <a:r>
              <a:rPr lang="en-US" sz="1200" b="1">
                <a:solidFill>
                  <a:prstClr val="black"/>
                </a:solidFill>
                <a:latin typeface="Arial" panose="020B0604020202020204" pitchFamily="34" charset="0"/>
                <a:ea typeface="ＭＳ Ｐゴシック" charset="0"/>
              </a:rPr>
              <a:t>2005</a:t>
            </a:r>
          </a:p>
        </p:txBody>
      </p:sp>
      <p:sp>
        <p:nvSpPr>
          <p:cNvPr id="31863" name="Oval 174">
            <a:extLst>
              <a:ext uri="{FF2B5EF4-FFF2-40B4-BE49-F238E27FC236}">
                <a16:creationId xmlns:a16="http://schemas.microsoft.com/office/drawing/2014/main" id="{B3584AB6-C5CD-4694-A827-8F68C2DEAAC8}"/>
              </a:ext>
            </a:extLst>
          </p:cNvPr>
          <p:cNvSpPr>
            <a:spLocks noChangeArrowheads="1"/>
          </p:cNvSpPr>
          <p:nvPr/>
        </p:nvSpPr>
        <p:spPr bwMode="auto">
          <a:xfrm>
            <a:off x="2933612" y="2226529"/>
            <a:ext cx="516731" cy="330994"/>
          </a:xfrm>
          <a:prstGeom prst="ellipse">
            <a:avLst/>
          </a:prstGeom>
          <a:noFill/>
          <a:ln w="57150">
            <a:solidFill>
              <a:srgbClr val="00FF00"/>
            </a:solidFill>
            <a:round/>
            <a:headEnd/>
            <a:tailEnd/>
          </a:ln>
          <a:effectLst>
            <a:outerShdw blurRad="63500" dist="38099" dir="2700000" algn="ctr" rotWithShape="0">
              <a:srgbClr val="000000">
                <a:alpha val="50000"/>
              </a:srgbClr>
            </a:outerShdw>
          </a:effectLst>
        </p:spPr>
        <p:txBody>
          <a:bodyPr wrap="none" anchor="ctr"/>
          <a:lstStyle/>
          <a:p>
            <a:pPr algn="ctr" eaLnBrk="0" fontAlgn="base" hangingPunct="0">
              <a:spcBef>
                <a:spcPct val="0"/>
              </a:spcBef>
              <a:spcAft>
                <a:spcPct val="0"/>
              </a:spcAft>
              <a:defRPr/>
            </a:pPr>
            <a:endParaRPr lang="en-US">
              <a:solidFill>
                <a:prstClr val="black"/>
              </a:solidFill>
              <a:latin typeface="Arial" panose="020B0604020202020204" pitchFamily="34" charset="0"/>
              <a:ea typeface="ＭＳ Ｐゴシック" charset="0"/>
              <a:cs typeface="Arial" panose="020B0604020202020204" pitchFamily="34" charset="0"/>
            </a:endParaRPr>
          </a:p>
        </p:txBody>
      </p:sp>
      <p:sp>
        <p:nvSpPr>
          <p:cNvPr id="31864" name="Oval 178">
            <a:extLst>
              <a:ext uri="{FF2B5EF4-FFF2-40B4-BE49-F238E27FC236}">
                <a16:creationId xmlns:a16="http://schemas.microsoft.com/office/drawing/2014/main" id="{20D94888-B636-42A5-BDBE-2A0979AE9263}"/>
              </a:ext>
            </a:extLst>
          </p:cNvPr>
          <p:cNvSpPr>
            <a:spLocks noChangeArrowheads="1"/>
          </p:cNvSpPr>
          <p:nvPr/>
        </p:nvSpPr>
        <p:spPr bwMode="auto">
          <a:xfrm>
            <a:off x="2933612" y="2624159"/>
            <a:ext cx="516731" cy="330994"/>
          </a:xfrm>
          <a:prstGeom prst="ellipse">
            <a:avLst/>
          </a:prstGeom>
          <a:noFill/>
          <a:ln w="57150">
            <a:solidFill>
              <a:srgbClr val="FF0000"/>
            </a:solidFill>
            <a:round/>
            <a:headEnd/>
            <a:tailEnd/>
          </a:ln>
          <a:effectLst>
            <a:outerShdw blurRad="63500" dist="38099" dir="2700000" algn="ctr" rotWithShape="0">
              <a:srgbClr val="000000">
                <a:alpha val="50000"/>
              </a:srgbClr>
            </a:outerShdw>
          </a:effectLst>
        </p:spPr>
        <p:txBody>
          <a:bodyPr wrap="none" anchor="ctr"/>
          <a:lstStyle/>
          <a:p>
            <a:pPr algn="ctr" eaLnBrk="0" fontAlgn="base" hangingPunct="0">
              <a:spcBef>
                <a:spcPct val="0"/>
              </a:spcBef>
              <a:spcAft>
                <a:spcPct val="0"/>
              </a:spcAft>
              <a:defRPr/>
            </a:pPr>
            <a:endParaRPr lang="en-US">
              <a:solidFill>
                <a:prstClr val="black"/>
              </a:solidFill>
              <a:latin typeface="Arial" panose="020B0604020202020204" pitchFamily="34" charset="0"/>
              <a:ea typeface="ＭＳ Ｐゴシック" charset="0"/>
              <a:cs typeface="Arial" panose="020B0604020202020204" pitchFamily="34" charset="0"/>
            </a:endParaRPr>
          </a:p>
        </p:txBody>
      </p:sp>
      <p:grpSp>
        <p:nvGrpSpPr>
          <p:cNvPr id="62585" name="Group 163">
            <a:extLst>
              <a:ext uri="{FF2B5EF4-FFF2-40B4-BE49-F238E27FC236}">
                <a16:creationId xmlns:a16="http://schemas.microsoft.com/office/drawing/2014/main" id="{33A89CB1-2BB4-4B2D-B777-90502E7190BD}"/>
              </a:ext>
            </a:extLst>
          </p:cNvPr>
          <p:cNvGrpSpPr>
            <a:grpSpLocks/>
          </p:cNvGrpSpPr>
          <p:nvPr/>
        </p:nvGrpSpPr>
        <p:grpSpPr bwMode="auto">
          <a:xfrm>
            <a:off x="1948407" y="1792381"/>
            <a:ext cx="109539" cy="1222772"/>
            <a:chOff x="6026" y="1240"/>
            <a:chExt cx="92" cy="1027"/>
          </a:xfrm>
        </p:grpSpPr>
        <p:sp>
          <p:nvSpPr>
            <p:cNvPr id="31866" name="Rectangle 164">
              <a:extLst>
                <a:ext uri="{FF2B5EF4-FFF2-40B4-BE49-F238E27FC236}">
                  <a16:creationId xmlns:a16="http://schemas.microsoft.com/office/drawing/2014/main" id="{2A18CC1F-2032-4EC9-AAC7-9480280EF5CD}"/>
                </a:ext>
              </a:extLst>
            </p:cNvPr>
            <p:cNvSpPr>
              <a:spLocks noChangeArrowheads="1"/>
            </p:cNvSpPr>
            <p:nvPr/>
          </p:nvSpPr>
          <p:spPr bwMode="auto">
            <a:xfrm rot="16200000">
              <a:off x="5892" y="2041"/>
              <a:ext cx="360" cy="92"/>
            </a:xfrm>
            <a:prstGeom prst="rect">
              <a:avLst/>
            </a:prstGeom>
            <a:noFill/>
            <a:ln>
              <a:noFill/>
            </a:ln>
            <a:effectLst/>
          </p:spPr>
          <p:txBody>
            <a:bodyPr lIns="0" tIns="0" rIns="0" bIns="0" anchor="ctr">
              <a:spAutoFit/>
            </a:bodyPr>
            <a:lstStyle/>
            <a:p>
              <a:pPr algn="ctr" eaLnBrk="0" fontAlgn="base" hangingPunct="0">
                <a:lnSpc>
                  <a:spcPct val="95000"/>
                </a:lnSpc>
                <a:spcBef>
                  <a:spcPct val="50000"/>
                </a:spcBef>
                <a:spcAft>
                  <a:spcPct val="0"/>
                </a:spcAft>
                <a:buClr>
                  <a:srgbClr val="B5A57D"/>
                </a:buClr>
                <a:buSzPct val="75000"/>
                <a:defRPr/>
              </a:pPr>
              <a:r>
                <a:rPr lang="en-US" sz="750" b="1">
                  <a:solidFill>
                    <a:prstClr val="black"/>
                  </a:solidFill>
                  <a:latin typeface="Arial" panose="020B0604020202020204" pitchFamily="34" charset="0"/>
                  <a:ea typeface="ＭＳ Ｐゴシック" charset="0"/>
                </a:rPr>
                <a:t>Small</a:t>
              </a:r>
            </a:p>
          </p:txBody>
        </p:sp>
        <p:sp>
          <p:nvSpPr>
            <p:cNvPr id="31867" name="Rectangle 165">
              <a:extLst>
                <a:ext uri="{FF2B5EF4-FFF2-40B4-BE49-F238E27FC236}">
                  <a16:creationId xmlns:a16="http://schemas.microsoft.com/office/drawing/2014/main" id="{EE88990B-4653-4D06-AFDE-261FC58DB1A6}"/>
                </a:ext>
              </a:extLst>
            </p:cNvPr>
            <p:cNvSpPr>
              <a:spLocks noChangeArrowheads="1"/>
            </p:cNvSpPr>
            <p:nvPr/>
          </p:nvSpPr>
          <p:spPr bwMode="auto">
            <a:xfrm rot="16200000">
              <a:off x="5892" y="1708"/>
              <a:ext cx="360" cy="92"/>
            </a:xfrm>
            <a:prstGeom prst="rect">
              <a:avLst/>
            </a:prstGeom>
            <a:noFill/>
            <a:ln>
              <a:noFill/>
            </a:ln>
            <a:effectLst/>
          </p:spPr>
          <p:txBody>
            <a:bodyPr lIns="0" tIns="0" rIns="0" bIns="0" anchor="ctr">
              <a:spAutoFit/>
            </a:bodyPr>
            <a:lstStyle/>
            <a:p>
              <a:pPr algn="ctr" eaLnBrk="0" fontAlgn="base" hangingPunct="0">
                <a:lnSpc>
                  <a:spcPct val="95000"/>
                </a:lnSpc>
                <a:spcBef>
                  <a:spcPct val="50000"/>
                </a:spcBef>
                <a:spcAft>
                  <a:spcPct val="0"/>
                </a:spcAft>
                <a:buClr>
                  <a:srgbClr val="B5A57D"/>
                </a:buClr>
                <a:buSzPct val="75000"/>
                <a:defRPr/>
              </a:pPr>
              <a:r>
                <a:rPr lang="en-US" sz="750" b="1">
                  <a:solidFill>
                    <a:prstClr val="black"/>
                  </a:solidFill>
                  <a:latin typeface="Arial" panose="020B0604020202020204" pitchFamily="34" charset="0"/>
                  <a:ea typeface="ＭＳ Ｐゴシック" charset="0"/>
                </a:rPr>
                <a:t>Mid</a:t>
              </a:r>
            </a:p>
          </p:txBody>
        </p:sp>
        <p:sp>
          <p:nvSpPr>
            <p:cNvPr id="31868" name="Rectangle 166">
              <a:extLst>
                <a:ext uri="{FF2B5EF4-FFF2-40B4-BE49-F238E27FC236}">
                  <a16:creationId xmlns:a16="http://schemas.microsoft.com/office/drawing/2014/main" id="{2890D875-714C-417E-8769-C7379CD44B49}"/>
                </a:ext>
              </a:extLst>
            </p:cNvPr>
            <p:cNvSpPr>
              <a:spLocks noChangeArrowheads="1"/>
            </p:cNvSpPr>
            <p:nvPr/>
          </p:nvSpPr>
          <p:spPr bwMode="auto">
            <a:xfrm rot="16200000">
              <a:off x="5892" y="1374"/>
              <a:ext cx="360" cy="92"/>
            </a:xfrm>
            <a:prstGeom prst="rect">
              <a:avLst/>
            </a:prstGeom>
            <a:noFill/>
            <a:ln>
              <a:noFill/>
            </a:ln>
            <a:effectLst/>
          </p:spPr>
          <p:txBody>
            <a:bodyPr lIns="0" tIns="0" rIns="0" bIns="0" anchor="ctr">
              <a:spAutoFit/>
            </a:bodyPr>
            <a:lstStyle/>
            <a:p>
              <a:pPr algn="ctr" eaLnBrk="0" fontAlgn="base" hangingPunct="0">
                <a:lnSpc>
                  <a:spcPct val="95000"/>
                </a:lnSpc>
                <a:spcBef>
                  <a:spcPct val="50000"/>
                </a:spcBef>
                <a:spcAft>
                  <a:spcPct val="0"/>
                </a:spcAft>
                <a:buClr>
                  <a:srgbClr val="B5A57D"/>
                </a:buClr>
                <a:buSzPct val="75000"/>
                <a:defRPr/>
              </a:pPr>
              <a:r>
                <a:rPr lang="en-US" sz="750" b="1">
                  <a:solidFill>
                    <a:prstClr val="black"/>
                  </a:solidFill>
                  <a:latin typeface="Arial" panose="020B0604020202020204" pitchFamily="34" charset="0"/>
                  <a:ea typeface="ＭＳ Ｐゴシック" charset="0"/>
                </a:rPr>
                <a:t>Large</a:t>
              </a:r>
            </a:p>
          </p:txBody>
        </p:sp>
      </p:grpSp>
      <p:sp>
        <p:nvSpPr>
          <p:cNvPr id="3" name="Slide Number Placeholder 2">
            <a:extLst>
              <a:ext uri="{FF2B5EF4-FFF2-40B4-BE49-F238E27FC236}">
                <a16:creationId xmlns:a16="http://schemas.microsoft.com/office/drawing/2014/main" id="{2A28E9E7-6B5E-41A0-AAE8-86040C333EFF}"/>
              </a:ext>
            </a:extLst>
          </p:cNvPr>
          <p:cNvSpPr>
            <a:spLocks noGrp="1"/>
          </p:cNvSpPr>
          <p:nvPr>
            <p:ph type="sldNum" sz="quarter" idx="18"/>
          </p:nvPr>
        </p:nvSpPr>
        <p:spPr/>
        <p:txBody>
          <a:bodyPr/>
          <a:lstStyle/>
          <a:p>
            <a:pPr eaLnBrk="0" fontAlgn="base" hangingPunct="0">
              <a:spcBef>
                <a:spcPct val="0"/>
              </a:spcBef>
              <a:spcAft>
                <a:spcPct val="0"/>
              </a:spcAft>
              <a:defRPr/>
            </a:pPr>
            <a:fld id="{1EEDA745-9936-4A17-800E-6B5675F0F699}" type="slidenum">
              <a:rPr lang="en-CA">
                <a:solidFill>
                  <a:prstClr val="black"/>
                </a:solidFill>
                <a:cs typeface="Arial" panose="020B0604020202020204" pitchFamily="34" charset="0"/>
              </a:rPr>
              <a:pPr eaLnBrk="0" fontAlgn="base" hangingPunct="0">
                <a:spcBef>
                  <a:spcPct val="0"/>
                </a:spcBef>
                <a:spcAft>
                  <a:spcPct val="0"/>
                </a:spcAft>
                <a:defRPr/>
              </a:pPr>
              <a:t>12</a:t>
            </a:fld>
            <a:endParaRPr lang="en-CA">
              <a:solidFill>
                <a:prstClr val="black"/>
              </a:solidFill>
              <a:cs typeface="Arial" panose="020B0604020202020204" pitchFamily="34" charset="0"/>
            </a:endParaRPr>
          </a:p>
        </p:txBody>
      </p:sp>
      <p:graphicFrame>
        <p:nvGraphicFramePr>
          <p:cNvPr id="44" name="Group 272">
            <a:extLst>
              <a:ext uri="{FF2B5EF4-FFF2-40B4-BE49-F238E27FC236}">
                <a16:creationId xmlns:a16="http://schemas.microsoft.com/office/drawing/2014/main" id="{18D152EB-B235-427A-8EBA-4F1108997E61}"/>
              </a:ext>
            </a:extLst>
          </p:cNvPr>
          <p:cNvGraphicFramePr>
            <a:graphicFrameLocks noGrp="1"/>
          </p:cNvGraphicFramePr>
          <p:nvPr>
            <p:extLst>
              <p:ext uri="{D42A27DB-BD31-4B8C-83A1-F6EECF244321}">
                <p14:modId xmlns:p14="http://schemas.microsoft.com/office/powerpoint/2010/main" val="2330832092"/>
              </p:ext>
            </p:extLst>
          </p:nvPr>
        </p:nvGraphicFramePr>
        <p:xfrm>
          <a:off x="4513949" y="3637599"/>
          <a:ext cx="1464468" cy="1334788"/>
        </p:xfrm>
        <a:graphic>
          <a:graphicData uri="http://schemas.openxmlformats.org/drawingml/2006/table">
            <a:tbl>
              <a:tblPr/>
              <a:tblGrid>
                <a:gridCol w="172641">
                  <a:extLst>
                    <a:ext uri="{9D8B030D-6E8A-4147-A177-3AD203B41FA5}">
                      <a16:colId xmlns:a16="http://schemas.microsoft.com/office/drawing/2014/main" val="20000"/>
                    </a:ext>
                  </a:extLst>
                </a:gridCol>
                <a:gridCol w="431006">
                  <a:extLst>
                    <a:ext uri="{9D8B030D-6E8A-4147-A177-3AD203B41FA5}">
                      <a16:colId xmlns:a16="http://schemas.microsoft.com/office/drawing/2014/main" val="20001"/>
                    </a:ext>
                  </a:extLst>
                </a:gridCol>
                <a:gridCol w="429815">
                  <a:extLst>
                    <a:ext uri="{9D8B030D-6E8A-4147-A177-3AD203B41FA5}">
                      <a16:colId xmlns:a16="http://schemas.microsoft.com/office/drawing/2014/main" val="20002"/>
                    </a:ext>
                  </a:extLst>
                </a:gridCol>
                <a:gridCol w="431006">
                  <a:extLst>
                    <a:ext uri="{9D8B030D-6E8A-4147-A177-3AD203B41FA5}">
                      <a16:colId xmlns:a16="http://schemas.microsoft.com/office/drawing/2014/main" val="20003"/>
                    </a:ext>
                  </a:extLst>
                </a:gridCol>
              </a:tblGrid>
              <a:tr h="136011">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13716" marT="13713" marB="13713" anchor="b" horzOverflow="overflow">
                    <a:lnL cap="flat">
                      <a:noFill/>
                    </a:lnL>
                    <a:lnR w="28575" cap="flat" cmpd="sng" algn="ctr">
                      <a:solidFill>
                        <a:schemeClr val="bg1"/>
                      </a:solidFill>
                      <a:prstDash val="solid"/>
                      <a:round/>
                      <a:headEnd type="none" w="med" len="med"/>
                      <a:tailEnd type="none" w="med" len="med"/>
                    </a:lnR>
                    <a:lnT cap="fla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Value</a:t>
                      </a:r>
                    </a:p>
                  </a:txBody>
                  <a:tcPr marL="13716" marR="13716" marT="13713" marB="13713"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cap="fla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Blend</a:t>
                      </a:r>
                    </a:p>
                  </a:txBody>
                  <a:tcPr marL="13716" marR="13716" marT="13713" marB="13713"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cap="fla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Growth</a:t>
                      </a:r>
                    </a:p>
                  </a:txBody>
                  <a:tcPr marL="13716" marR="13716" marT="13713" marB="13713"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cap="flat">
                      <a:noFill/>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7576">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3" marB="13713" vert="eaVert" horzOverflow="overflow">
                    <a:lnL cap="flat">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tx1"/>
                          </a:solidFill>
                          <a:effectLst/>
                          <a:latin typeface="Arial" panose="020B0604020202020204" pitchFamily="34" charset="0"/>
                        </a:rPr>
                        <a:t>-8.5</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2D9D6"/>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tx1"/>
                          </a:solidFill>
                          <a:effectLst/>
                          <a:latin typeface="Arial" panose="020B0604020202020204" pitchFamily="34" charset="0"/>
                        </a:rPr>
                        <a:t>-6.3</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2D9D6"/>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tx1"/>
                          </a:solidFill>
                          <a:effectLst/>
                          <a:latin typeface="Arial" panose="020B0604020202020204" pitchFamily="34" charset="0"/>
                        </a:rPr>
                        <a:t>-2.1</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2D9D6"/>
                    </a:solidFill>
                  </a:tcPr>
                </a:tc>
                <a:extLst>
                  <a:ext uri="{0D108BD9-81ED-4DB2-BD59-A6C34878D82A}">
                    <a16:rowId xmlns:a16="http://schemas.microsoft.com/office/drawing/2014/main" val="10001"/>
                  </a:ext>
                </a:extLst>
              </a:tr>
              <a:tr h="396386">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3" marB="13713" vert="eaVert" horzOverflow="overflow">
                    <a:lnL cap="flat">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-12.9</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50000"/>
                      </a:schemeClr>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-11.2</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50000"/>
                      </a:schemeClr>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tx1"/>
                          </a:solidFill>
                          <a:effectLst/>
                          <a:latin typeface="Arial" panose="020B0604020202020204" pitchFamily="34" charset="0"/>
                        </a:rPr>
                        <a:t>-6.7</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2D9D6"/>
                    </a:solidFill>
                  </a:tcPr>
                </a:tc>
                <a:extLst>
                  <a:ext uri="{0D108BD9-81ED-4DB2-BD59-A6C34878D82A}">
                    <a16:rowId xmlns:a16="http://schemas.microsoft.com/office/drawing/2014/main" val="10002"/>
                  </a:ext>
                </a:extLst>
              </a:tr>
              <a:tr h="397576">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3" marB="13713" vert="eaVert" horzOverflow="overflow">
                    <a:lnL cap="flat">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-15.5</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50000"/>
                      </a:schemeClr>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-12.7</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50000"/>
                      </a:schemeClr>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tx1"/>
                          </a:solidFill>
                          <a:effectLst/>
                          <a:latin typeface="Arial" panose="020B0604020202020204" pitchFamily="34" charset="0"/>
                        </a:rPr>
                        <a:t>-5.8</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2D9D6"/>
                    </a:solidFill>
                  </a:tcPr>
                </a:tc>
                <a:extLst>
                  <a:ext uri="{0D108BD9-81ED-4DB2-BD59-A6C34878D82A}">
                    <a16:rowId xmlns:a16="http://schemas.microsoft.com/office/drawing/2014/main" val="10003"/>
                  </a:ext>
                </a:extLst>
              </a:tr>
            </a:tbl>
          </a:graphicData>
        </a:graphic>
      </p:graphicFrame>
      <p:sp>
        <p:nvSpPr>
          <p:cNvPr id="47" name="Rectangle 146">
            <a:extLst>
              <a:ext uri="{FF2B5EF4-FFF2-40B4-BE49-F238E27FC236}">
                <a16:creationId xmlns:a16="http://schemas.microsoft.com/office/drawing/2014/main" id="{6A9DBCE2-30EA-4761-9906-58422F655365}"/>
              </a:ext>
            </a:extLst>
          </p:cNvPr>
          <p:cNvSpPr>
            <a:spLocks noChangeArrowheads="1"/>
          </p:cNvSpPr>
          <p:nvPr/>
        </p:nvSpPr>
        <p:spPr bwMode="auto">
          <a:xfrm>
            <a:off x="5177469" y="3384532"/>
            <a:ext cx="339837" cy="184666"/>
          </a:xfrm>
          <a:prstGeom prst="rect">
            <a:avLst/>
          </a:prstGeom>
          <a:noFill/>
          <a:ln>
            <a:noFill/>
          </a:ln>
          <a:effectLst/>
        </p:spPr>
        <p:txBody>
          <a:bodyPr wrap="none" lIns="0" tIns="0" rIns="0" bIns="0" anchor="ctr">
            <a:spAutoFit/>
          </a:bodyPr>
          <a:lstStyle/>
          <a:p>
            <a:pPr algn="ctr" eaLnBrk="0" fontAlgn="base" hangingPunct="0">
              <a:spcBef>
                <a:spcPct val="0"/>
              </a:spcBef>
              <a:spcAft>
                <a:spcPct val="0"/>
              </a:spcAft>
              <a:defRPr/>
            </a:pPr>
            <a:r>
              <a:rPr lang="en-US" sz="1200" b="1">
                <a:solidFill>
                  <a:prstClr val="black"/>
                </a:solidFill>
                <a:latin typeface="Arial" panose="020B0604020202020204" pitchFamily="34" charset="0"/>
                <a:ea typeface="ＭＳ Ｐゴシック" charset="0"/>
              </a:rPr>
              <a:t>2018</a:t>
            </a:r>
          </a:p>
        </p:txBody>
      </p:sp>
      <p:grpSp>
        <p:nvGrpSpPr>
          <p:cNvPr id="50" name="Group 285">
            <a:extLst>
              <a:ext uri="{FF2B5EF4-FFF2-40B4-BE49-F238E27FC236}">
                <a16:creationId xmlns:a16="http://schemas.microsoft.com/office/drawing/2014/main" id="{C738D9AA-C8BC-43CC-8FB0-36F58EA8FC81}"/>
              </a:ext>
            </a:extLst>
          </p:cNvPr>
          <p:cNvGrpSpPr>
            <a:grpSpLocks/>
          </p:cNvGrpSpPr>
          <p:nvPr/>
        </p:nvGrpSpPr>
        <p:grpSpPr bwMode="auto">
          <a:xfrm>
            <a:off x="1798359" y="4940808"/>
            <a:ext cx="4294585" cy="313135"/>
            <a:chOff x="106" y="2702"/>
            <a:chExt cx="3607" cy="263"/>
          </a:xfrm>
        </p:grpSpPr>
        <p:sp>
          <p:nvSpPr>
            <p:cNvPr id="52" name="Text Box 151">
              <a:extLst>
                <a:ext uri="{FF2B5EF4-FFF2-40B4-BE49-F238E27FC236}">
                  <a16:creationId xmlns:a16="http://schemas.microsoft.com/office/drawing/2014/main" id="{4B931F96-EEE2-4CCB-8DBF-D59E3F673468}"/>
                </a:ext>
              </a:extLst>
            </p:cNvPr>
            <p:cNvSpPr txBox="1">
              <a:spLocks noChangeArrowheads="1"/>
            </p:cNvSpPr>
            <p:nvPr/>
          </p:nvSpPr>
          <p:spPr bwMode="auto">
            <a:xfrm>
              <a:off x="2833" y="2722"/>
              <a:ext cx="477" cy="213"/>
            </a:xfrm>
            <a:prstGeom prst="rect">
              <a:avLst/>
            </a:prstGeom>
            <a:noFill/>
            <a:ln>
              <a:noFill/>
            </a:ln>
            <a:effectLst/>
          </p:spPr>
          <p:txBody>
            <a:bodyPr wrap="none">
              <a:spAutoFit/>
            </a:bodyPr>
            <a:lstStyle>
              <a:lvl1pPr>
                <a:defRPr sz="2400">
                  <a:solidFill>
                    <a:schemeClr val="tx1"/>
                  </a:solidFill>
                  <a:latin typeface="Verdana" charset="0"/>
                  <a:ea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pPr algn="ctr" eaLnBrk="0" fontAlgn="base" hangingPunct="0">
                <a:spcBef>
                  <a:spcPct val="0"/>
                </a:spcBef>
                <a:spcAft>
                  <a:spcPct val="0"/>
                </a:spcAft>
                <a:defRPr/>
              </a:pPr>
              <a:r>
                <a:rPr lang="en-US" sz="1050" b="1" dirty="0">
                  <a:solidFill>
                    <a:srgbClr val="F49600"/>
                  </a:solidFill>
                  <a:latin typeface="Arial" panose="020B0604020202020204" pitchFamily="34" charset="0"/>
                </a:rPr>
                <a:t>13.4%</a:t>
              </a:r>
            </a:p>
          </p:txBody>
        </p:sp>
        <p:sp>
          <p:nvSpPr>
            <p:cNvPr id="53" name="Text Box 152">
              <a:extLst>
                <a:ext uri="{FF2B5EF4-FFF2-40B4-BE49-F238E27FC236}">
                  <a16:creationId xmlns:a16="http://schemas.microsoft.com/office/drawing/2014/main" id="{175C22CC-5416-476E-BA9B-BAE4B65DD768}"/>
                </a:ext>
              </a:extLst>
            </p:cNvPr>
            <p:cNvSpPr txBox="1">
              <a:spLocks noChangeArrowheads="1"/>
            </p:cNvSpPr>
            <p:nvPr/>
          </p:nvSpPr>
          <p:spPr bwMode="auto">
            <a:xfrm>
              <a:off x="3558" y="2702"/>
              <a:ext cx="155" cy="213"/>
            </a:xfrm>
            <a:prstGeom prst="rect">
              <a:avLst/>
            </a:prstGeom>
            <a:noFill/>
            <a:ln>
              <a:noFill/>
            </a:ln>
            <a:effectLst/>
          </p:spPr>
          <p:txBody>
            <a:bodyPr wrap="none">
              <a:spAutoFit/>
            </a:bodyPr>
            <a:lstStyle>
              <a:lvl1pPr>
                <a:defRPr sz="2400">
                  <a:solidFill>
                    <a:schemeClr val="tx1"/>
                  </a:solidFill>
                  <a:latin typeface="Verdana" charset="0"/>
                  <a:ea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pPr algn="ctr" eaLnBrk="0" fontAlgn="base" hangingPunct="0">
                <a:spcBef>
                  <a:spcPct val="0"/>
                </a:spcBef>
                <a:spcAft>
                  <a:spcPct val="0"/>
                </a:spcAft>
                <a:defRPr/>
              </a:pPr>
              <a:endParaRPr lang="en-US" sz="1050" b="1">
                <a:solidFill>
                  <a:srgbClr val="F49600"/>
                </a:solidFill>
                <a:latin typeface="Arial" panose="020B0604020202020204" pitchFamily="34" charset="0"/>
              </a:endParaRPr>
            </a:p>
          </p:txBody>
        </p:sp>
        <p:sp>
          <p:nvSpPr>
            <p:cNvPr id="55" name="Text Box 154">
              <a:extLst>
                <a:ext uri="{FF2B5EF4-FFF2-40B4-BE49-F238E27FC236}">
                  <a16:creationId xmlns:a16="http://schemas.microsoft.com/office/drawing/2014/main" id="{A2AB91F4-35BA-4497-BE19-790A4DE54A50}"/>
                </a:ext>
              </a:extLst>
            </p:cNvPr>
            <p:cNvSpPr txBox="1">
              <a:spLocks noChangeArrowheads="1"/>
            </p:cNvSpPr>
            <p:nvPr/>
          </p:nvSpPr>
          <p:spPr bwMode="auto">
            <a:xfrm>
              <a:off x="106" y="2752"/>
              <a:ext cx="501" cy="213"/>
            </a:xfrm>
            <a:prstGeom prst="rect">
              <a:avLst/>
            </a:prstGeom>
            <a:noFill/>
            <a:ln>
              <a:noFill/>
            </a:ln>
            <a:effectLst/>
          </p:spPr>
          <p:txBody>
            <a:bodyPr wrap="none">
              <a:spAutoFit/>
            </a:bodyPr>
            <a:lstStyle>
              <a:lvl1pPr>
                <a:defRPr sz="2400">
                  <a:solidFill>
                    <a:schemeClr val="tx1"/>
                  </a:solidFill>
                  <a:latin typeface="Verdana" charset="0"/>
                  <a:ea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pPr algn="ctr" eaLnBrk="0" fontAlgn="base" hangingPunct="0">
                <a:spcBef>
                  <a:spcPct val="0"/>
                </a:spcBef>
                <a:spcAft>
                  <a:spcPct val="0"/>
                </a:spcAft>
                <a:defRPr/>
              </a:pPr>
              <a:r>
                <a:rPr lang="en-US" sz="1050" b="1">
                  <a:solidFill>
                    <a:srgbClr val="F49600"/>
                  </a:solidFill>
                  <a:latin typeface="Arial" panose="020B0604020202020204" pitchFamily="34" charset="0"/>
                </a:rPr>
                <a:t>Range</a:t>
              </a:r>
            </a:p>
          </p:txBody>
        </p:sp>
      </p:grpSp>
      <p:grpSp>
        <p:nvGrpSpPr>
          <p:cNvPr id="56" name="Group 159">
            <a:extLst>
              <a:ext uri="{FF2B5EF4-FFF2-40B4-BE49-F238E27FC236}">
                <a16:creationId xmlns:a16="http://schemas.microsoft.com/office/drawing/2014/main" id="{F46745FD-4372-481A-BC4F-B078796F1EBC}"/>
              </a:ext>
            </a:extLst>
          </p:cNvPr>
          <p:cNvGrpSpPr>
            <a:grpSpLocks/>
          </p:cNvGrpSpPr>
          <p:nvPr/>
        </p:nvGrpSpPr>
        <p:grpSpPr bwMode="auto">
          <a:xfrm>
            <a:off x="4518682" y="3768567"/>
            <a:ext cx="109537" cy="1221581"/>
            <a:chOff x="6025" y="1241"/>
            <a:chExt cx="92" cy="1026"/>
          </a:xfrm>
        </p:grpSpPr>
        <p:sp>
          <p:nvSpPr>
            <p:cNvPr id="57" name="Rectangle 160">
              <a:extLst>
                <a:ext uri="{FF2B5EF4-FFF2-40B4-BE49-F238E27FC236}">
                  <a16:creationId xmlns:a16="http://schemas.microsoft.com/office/drawing/2014/main" id="{BB3E3A56-23ED-4C7E-BDA7-A068DC2F3250}"/>
                </a:ext>
              </a:extLst>
            </p:cNvPr>
            <p:cNvSpPr>
              <a:spLocks noChangeArrowheads="1"/>
            </p:cNvSpPr>
            <p:nvPr/>
          </p:nvSpPr>
          <p:spPr bwMode="auto">
            <a:xfrm rot="16200000">
              <a:off x="5891" y="2041"/>
              <a:ext cx="360" cy="92"/>
            </a:xfrm>
            <a:prstGeom prst="rect">
              <a:avLst/>
            </a:prstGeom>
            <a:noFill/>
            <a:ln>
              <a:noFill/>
            </a:ln>
            <a:effectLst/>
          </p:spPr>
          <p:txBody>
            <a:bodyPr lIns="0" tIns="0" rIns="0" bIns="0" anchor="ctr">
              <a:spAutoFit/>
            </a:bodyPr>
            <a:lstStyle/>
            <a:p>
              <a:pPr algn="ctr" eaLnBrk="0" fontAlgn="base" hangingPunct="0">
                <a:lnSpc>
                  <a:spcPct val="95000"/>
                </a:lnSpc>
                <a:spcBef>
                  <a:spcPct val="50000"/>
                </a:spcBef>
                <a:spcAft>
                  <a:spcPct val="0"/>
                </a:spcAft>
                <a:buClr>
                  <a:srgbClr val="B5A57D"/>
                </a:buClr>
                <a:buSzPct val="75000"/>
                <a:defRPr/>
              </a:pPr>
              <a:r>
                <a:rPr lang="en-US" sz="750" b="1">
                  <a:solidFill>
                    <a:prstClr val="black"/>
                  </a:solidFill>
                  <a:latin typeface="Arial" panose="020B0604020202020204" pitchFamily="34" charset="0"/>
                  <a:ea typeface="ＭＳ Ｐゴシック" charset="0"/>
                </a:rPr>
                <a:t>Small</a:t>
              </a:r>
            </a:p>
          </p:txBody>
        </p:sp>
        <p:sp>
          <p:nvSpPr>
            <p:cNvPr id="58" name="Rectangle 161">
              <a:extLst>
                <a:ext uri="{FF2B5EF4-FFF2-40B4-BE49-F238E27FC236}">
                  <a16:creationId xmlns:a16="http://schemas.microsoft.com/office/drawing/2014/main" id="{AF8C7C9C-AC11-46F8-B57F-62271C53A945}"/>
                </a:ext>
              </a:extLst>
            </p:cNvPr>
            <p:cNvSpPr>
              <a:spLocks noChangeArrowheads="1"/>
            </p:cNvSpPr>
            <p:nvPr/>
          </p:nvSpPr>
          <p:spPr bwMode="auto">
            <a:xfrm rot="16200000">
              <a:off x="5891" y="1709"/>
              <a:ext cx="360" cy="92"/>
            </a:xfrm>
            <a:prstGeom prst="rect">
              <a:avLst/>
            </a:prstGeom>
            <a:noFill/>
            <a:ln>
              <a:noFill/>
            </a:ln>
            <a:effectLst/>
          </p:spPr>
          <p:txBody>
            <a:bodyPr lIns="0" tIns="0" rIns="0" bIns="0" anchor="ctr">
              <a:spAutoFit/>
            </a:bodyPr>
            <a:lstStyle/>
            <a:p>
              <a:pPr algn="ctr" eaLnBrk="0" fontAlgn="base" hangingPunct="0">
                <a:lnSpc>
                  <a:spcPct val="95000"/>
                </a:lnSpc>
                <a:spcBef>
                  <a:spcPct val="50000"/>
                </a:spcBef>
                <a:spcAft>
                  <a:spcPct val="0"/>
                </a:spcAft>
                <a:buClr>
                  <a:srgbClr val="B5A57D"/>
                </a:buClr>
                <a:buSzPct val="75000"/>
                <a:defRPr/>
              </a:pPr>
              <a:r>
                <a:rPr lang="en-US" sz="750" b="1">
                  <a:solidFill>
                    <a:prstClr val="black"/>
                  </a:solidFill>
                  <a:latin typeface="Arial" panose="020B0604020202020204" pitchFamily="34" charset="0"/>
                  <a:ea typeface="ＭＳ Ｐゴシック" charset="0"/>
                </a:rPr>
                <a:t>Mid</a:t>
              </a:r>
            </a:p>
          </p:txBody>
        </p:sp>
        <p:sp>
          <p:nvSpPr>
            <p:cNvPr id="59" name="Rectangle 162">
              <a:extLst>
                <a:ext uri="{FF2B5EF4-FFF2-40B4-BE49-F238E27FC236}">
                  <a16:creationId xmlns:a16="http://schemas.microsoft.com/office/drawing/2014/main" id="{673B0BBE-FFE8-43BE-8579-55C797CB5300}"/>
                </a:ext>
              </a:extLst>
            </p:cNvPr>
            <p:cNvSpPr>
              <a:spLocks noChangeArrowheads="1"/>
            </p:cNvSpPr>
            <p:nvPr/>
          </p:nvSpPr>
          <p:spPr bwMode="auto">
            <a:xfrm rot="16200000">
              <a:off x="5891" y="1375"/>
              <a:ext cx="360" cy="92"/>
            </a:xfrm>
            <a:prstGeom prst="rect">
              <a:avLst/>
            </a:prstGeom>
            <a:noFill/>
            <a:ln>
              <a:noFill/>
            </a:ln>
            <a:effectLst/>
          </p:spPr>
          <p:txBody>
            <a:bodyPr lIns="0" tIns="0" rIns="0" bIns="0" anchor="ctr">
              <a:spAutoFit/>
            </a:bodyPr>
            <a:lstStyle/>
            <a:p>
              <a:pPr algn="ctr" eaLnBrk="0" fontAlgn="base" hangingPunct="0">
                <a:lnSpc>
                  <a:spcPct val="95000"/>
                </a:lnSpc>
                <a:spcBef>
                  <a:spcPct val="50000"/>
                </a:spcBef>
                <a:spcAft>
                  <a:spcPct val="0"/>
                </a:spcAft>
                <a:buClr>
                  <a:srgbClr val="B5A57D"/>
                </a:buClr>
                <a:buSzPct val="75000"/>
                <a:defRPr/>
              </a:pPr>
              <a:r>
                <a:rPr lang="en-US" sz="750" b="1">
                  <a:solidFill>
                    <a:prstClr val="black"/>
                  </a:solidFill>
                  <a:latin typeface="Arial" panose="020B0604020202020204" pitchFamily="34" charset="0"/>
                  <a:ea typeface="ＭＳ Ｐゴシック" charset="0"/>
                </a:rPr>
                <a:t>Large</a:t>
              </a:r>
            </a:p>
          </p:txBody>
        </p:sp>
      </p:grpSp>
      <p:sp>
        <p:nvSpPr>
          <p:cNvPr id="68" name="Oval 173">
            <a:extLst>
              <a:ext uri="{FF2B5EF4-FFF2-40B4-BE49-F238E27FC236}">
                <a16:creationId xmlns:a16="http://schemas.microsoft.com/office/drawing/2014/main" id="{6D548ABC-9A55-4C40-A651-2E71002FC776}"/>
              </a:ext>
            </a:extLst>
          </p:cNvPr>
          <p:cNvSpPr>
            <a:spLocks noChangeArrowheads="1"/>
          </p:cNvSpPr>
          <p:nvPr/>
        </p:nvSpPr>
        <p:spPr bwMode="auto">
          <a:xfrm>
            <a:off x="5503919" y="3803042"/>
            <a:ext cx="516731" cy="330994"/>
          </a:xfrm>
          <a:prstGeom prst="ellipse">
            <a:avLst/>
          </a:prstGeom>
          <a:noFill/>
          <a:ln w="57150">
            <a:solidFill>
              <a:srgbClr val="00FF00"/>
            </a:solidFill>
            <a:round/>
            <a:headEnd/>
            <a:tailEnd/>
          </a:ln>
          <a:effectLst>
            <a:outerShdw blurRad="63500" dist="38099" dir="2700000" algn="ctr" rotWithShape="0">
              <a:srgbClr val="000000">
                <a:alpha val="50000"/>
              </a:srgbClr>
            </a:outerShdw>
          </a:effectLst>
        </p:spPr>
        <p:txBody>
          <a:bodyPr wrap="none" anchor="ctr"/>
          <a:lstStyle/>
          <a:p>
            <a:pPr algn="ctr" eaLnBrk="0" fontAlgn="base" hangingPunct="0">
              <a:spcBef>
                <a:spcPct val="0"/>
              </a:spcBef>
              <a:spcAft>
                <a:spcPct val="0"/>
              </a:spcAft>
              <a:defRPr/>
            </a:pPr>
            <a:endParaRPr lang="en-US">
              <a:solidFill>
                <a:prstClr val="black"/>
              </a:solidFill>
              <a:latin typeface="Arial" panose="020B0604020202020204" pitchFamily="34" charset="0"/>
              <a:ea typeface="ＭＳ Ｐゴシック" charset="0"/>
              <a:cs typeface="Arial" panose="020B0604020202020204" pitchFamily="34" charset="0"/>
            </a:endParaRPr>
          </a:p>
        </p:txBody>
      </p:sp>
      <p:sp>
        <p:nvSpPr>
          <p:cNvPr id="71" name="Oval 177">
            <a:extLst>
              <a:ext uri="{FF2B5EF4-FFF2-40B4-BE49-F238E27FC236}">
                <a16:creationId xmlns:a16="http://schemas.microsoft.com/office/drawing/2014/main" id="{39D15F93-497A-43D2-881E-876FA931D59C}"/>
              </a:ext>
            </a:extLst>
          </p:cNvPr>
          <p:cNvSpPr>
            <a:spLocks noChangeArrowheads="1"/>
          </p:cNvSpPr>
          <p:nvPr/>
        </p:nvSpPr>
        <p:spPr bwMode="auto">
          <a:xfrm>
            <a:off x="4653665" y="4594864"/>
            <a:ext cx="516731" cy="330994"/>
          </a:xfrm>
          <a:prstGeom prst="ellipse">
            <a:avLst/>
          </a:prstGeom>
          <a:noFill/>
          <a:ln w="57150">
            <a:solidFill>
              <a:srgbClr val="FF0000"/>
            </a:solidFill>
            <a:round/>
            <a:headEnd/>
            <a:tailEnd/>
          </a:ln>
          <a:effectLst>
            <a:outerShdw blurRad="63500" dist="38099" dir="2700000" algn="ctr" rotWithShape="0">
              <a:srgbClr val="000000">
                <a:alpha val="50000"/>
              </a:srgbClr>
            </a:outerShdw>
          </a:effectLst>
        </p:spPr>
        <p:txBody>
          <a:bodyPr wrap="none" anchor="ctr"/>
          <a:lstStyle/>
          <a:p>
            <a:pPr algn="ctr" eaLnBrk="0" fontAlgn="base" hangingPunct="0">
              <a:spcBef>
                <a:spcPct val="0"/>
              </a:spcBef>
              <a:spcAft>
                <a:spcPct val="0"/>
              </a:spcAft>
              <a:defRPr/>
            </a:pPr>
            <a:endParaRPr lang="en-US">
              <a:solidFill>
                <a:prstClr val="black"/>
              </a:solidFill>
              <a:latin typeface="Arial" panose="020B0604020202020204" pitchFamily="34" charset="0"/>
              <a:ea typeface="ＭＳ Ｐゴシック" charset="0"/>
              <a:cs typeface="Arial" panose="020B0604020202020204" pitchFamily="34" charset="0"/>
            </a:endParaRPr>
          </a:p>
        </p:txBody>
      </p:sp>
      <p:sp>
        <p:nvSpPr>
          <p:cNvPr id="6" name="Text Placeholder 13">
            <a:extLst>
              <a:ext uri="{FF2B5EF4-FFF2-40B4-BE49-F238E27FC236}">
                <a16:creationId xmlns:a16="http://schemas.microsoft.com/office/drawing/2014/main" id="{5AA5A9E7-1B3E-117D-6967-FB57C4A7214F}"/>
              </a:ext>
            </a:extLst>
          </p:cNvPr>
          <p:cNvSpPr>
            <a:spLocks noGrp="1"/>
          </p:cNvSpPr>
          <p:nvPr>
            <p:ph type="body" sz="quarter" idx="15"/>
          </p:nvPr>
        </p:nvSpPr>
        <p:spPr>
          <a:xfrm>
            <a:off x="3242464" y="6273780"/>
            <a:ext cx="5138737" cy="403225"/>
          </a:xfrm>
        </p:spPr>
        <p:txBody>
          <a:bodyPr/>
          <a:lstStyle/>
          <a:p>
            <a:r>
              <a:rPr lang="en-US" dirty="0"/>
              <a:t>Source: Bloomberg, as of 12/31/2023. Large growth is represented by the Russell 1000 Growth Index, mid value is represented by the Russell Mid Cap Value Index, mid growth is represented by the Russell Mid Cap Growth Index, small value is represented by the Russell 2000 Value Index, and small growth is represented by the Russell 2000 Growth Index. The Russell 1000 Growth Index tracks the performance of publicly traded large-cap companies in the United States with higher price-to-book ratios and higher forecasted growth values. The Russell Midcap Growth Index tracks the performance of publicly traded mid-cap companies with higher price-to-book ratios and higher forecasted growth values. The Russell Midcap Value Index tracks the performance of publicly traded mid-cap companies with lower price-to-book ratios and lower forecasted growth values. The Russell 2000 Index tracks the performance of approximately 2,000 publicly traded small-cap companies in the United States. It is not possible to invest directly in an </a:t>
            </a:r>
            <a:r>
              <a:rPr lang="en-US" dirty="0" err="1"/>
              <a:t>index.It</a:t>
            </a:r>
            <a:r>
              <a:rPr lang="en-US" dirty="0"/>
              <a:t> is not possible to invest directly in an index. Past performance does not guarantee future results. Diversification does not guarantee a profit or eliminate the risk of a loss. For more information on the Morningstar Style Box™, please see the "A word about risk" section.</a:t>
            </a:r>
          </a:p>
        </p:txBody>
      </p:sp>
    </p:spTree>
    <p:custDataLst>
      <p:tags r:id="rId1"/>
    </p:custData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76">
            <a:extLst>
              <a:ext uri="{FF2B5EF4-FFF2-40B4-BE49-F238E27FC236}">
                <a16:creationId xmlns:a16="http://schemas.microsoft.com/office/drawing/2014/main" id="{84791032-6FA8-417D-AD38-1728ECD43BEF}"/>
              </a:ext>
            </a:extLst>
          </p:cNvPr>
          <p:cNvSpPr>
            <a:spLocks noGrp="1" noChangeArrowheads="1"/>
          </p:cNvSpPr>
          <p:nvPr>
            <p:ph type="title"/>
          </p:nvPr>
        </p:nvSpPr>
        <p:spPr>
          <a:xfrm>
            <a:off x="389298" y="555129"/>
            <a:ext cx="8356240" cy="222998"/>
          </a:xfrm>
        </p:spPr>
        <p:txBody>
          <a:bodyPr/>
          <a:lstStyle/>
          <a:p>
            <a:pPr>
              <a:defRPr/>
            </a:pPr>
            <a:r>
              <a:rPr lang="en-US">
                <a:solidFill>
                  <a:schemeClr val="tx1"/>
                </a:solidFill>
              </a:rPr>
              <a:t>Other times, it did</a:t>
            </a:r>
          </a:p>
        </p:txBody>
      </p:sp>
      <p:graphicFrame>
        <p:nvGraphicFramePr>
          <p:cNvPr id="189971" name="Group 531">
            <a:extLst>
              <a:ext uri="{FF2B5EF4-FFF2-40B4-BE49-F238E27FC236}">
                <a16:creationId xmlns:a16="http://schemas.microsoft.com/office/drawing/2014/main" id="{483806FD-3E69-44BD-8AC8-83E152D0C584}"/>
              </a:ext>
            </a:extLst>
          </p:cNvPr>
          <p:cNvGraphicFramePr>
            <a:graphicFrameLocks noGrp="1"/>
          </p:cNvGraphicFramePr>
          <p:nvPr/>
        </p:nvGraphicFramePr>
        <p:xfrm>
          <a:off x="1444846" y="1466046"/>
          <a:ext cx="1468803" cy="1336542"/>
        </p:xfrm>
        <a:graphic>
          <a:graphicData uri="http://schemas.openxmlformats.org/drawingml/2006/table">
            <a:tbl>
              <a:tblPr/>
              <a:tblGrid>
                <a:gridCol w="172641">
                  <a:extLst>
                    <a:ext uri="{9D8B030D-6E8A-4147-A177-3AD203B41FA5}">
                      <a16:colId xmlns:a16="http://schemas.microsoft.com/office/drawing/2014/main" val="20000"/>
                    </a:ext>
                  </a:extLst>
                </a:gridCol>
                <a:gridCol w="432054">
                  <a:extLst>
                    <a:ext uri="{9D8B030D-6E8A-4147-A177-3AD203B41FA5}">
                      <a16:colId xmlns:a16="http://schemas.microsoft.com/office/drawing/2014/main" val="20001"/>
                    </a:ext>
                  </a:extLst>
                </a:gridCol>
                <a:gridCol w="432054">
                  <a:extLst>
                    <a:ext uri="{9D8B030D-6E8A-4147-A177-3AD203B41FA5}">
                      <a16:colId xmlns:a16="http://schemas.microsoft.com/office/drawing/2014/main" val="20002"/>
                    </a:ext>
                  </a:extLst>
                </a:gridCol>
                <a:gridCol w="432054">
                  <a:extLst>
                    <a:ext uri="{9D8B030D-6E8A-4147-A177-3AD203B41FA5}">
                      <a16:colId xmlns:a16="http://schemas.microsoft.com/office/drawing/2014/main" val="20003"/>
                    </a:ext>
                  </a:extLst>
                </a:gridCol>
              </a:tblGrid>
              <a:tr h="136011">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13716" marT="13713" marB="13713" anchor="b" horzOverflow="overflow">
                    <a:lnL cap="flat">
                      <a:noFill/>
                    </a:lnL>
                    <a:lnR w="28575" cap="flat" cmpd="sng" algn="ctr">
                      <a:solidFill>
                        <a:schemeClr val="bg1"/>
                      </a:solidFill>
                      <a:prstDash val="solid"/>
                      <a:round/>
                      <a:headEnd type="none" w="med" len="med"/>
                      <a:tailEnd type="none" w="med" len="med"/>
                    </a:lnR>
                    <a:lnT cap="fla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Value</a:t>
                      </a:r>
                    </a:p>
                  </a:txBody>
                  <a:tcPr marL="13716" marR="13716" marT="13713" marB="13713"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cap="fla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Blend</a:t>
                      </a:r>
                    </a:p>
                  </a:txBody>
                  <a:tcPr marL="13716" marR="13716" marT="13713" marB="13713"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cap="fla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Growth</a:t>
                      </a:r>
                    </a:p>
                  </a:txBody>
                  <a:tcPr marL="13716" marR="13716" marT="13713" marB="13713"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cap="flat">
                      <a:noFill/>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7764">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3" marB="13713" vert="eaVert" horzOverflow="overflow">
                    <a:lnL cap="flat">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28.4</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27.1</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28.7</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extLst>
                  <a:ext uri="{0D108BD9-81ED-4DB2-BD59-A6C34878D82A}">
                    <a16:rowId xmlns:a16="http://schemas.microsoft.com/office/drawing/2014/main" val="10001"/>
                  </a:ext>
                </a:extLst>
              </a:tr>
              <a:tr h="397764">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3" marB="13713" vert="eaVert" horzOverflow="overflow">
                    <a:lnL cap="flat">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33.9</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36.3</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36.0</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extLst>
                  <a:ext uri="{0D108BD9-81ED-4DB2-BD59-A6C34878D82A}">
                    <a16:rowId xmlns:a16="http://schemas.microsoft.com/office/drawing/2014/main" val="10002"/>
                  </a:ext>
                </a:extLst>
              </a:tr>
              <a:tr h="397764">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3" marB="13713" vert="eaVert" horzOverflow="overflow">
                    <a:lnL cap="flat">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42.4</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43.4</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45.5</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extLst>
                  <a:ext uri="{0D108BD9-81ED-4DB2-BD59-A6C34878D82A}">
                    <a16:rowId xmlns:a16="http://schemas.microsoft.com/office/drawing/2014/main" val="10003"/>
                  </a:ext>
                </a:extLst>
              </a:tr>
            </a:tbl>
          </a:graphicData>
        </a:graphic>
      </p:graphicFrame>
      <p:graphicFrame>
        <p:nvGraphicFramePr>
          <p:cNvPr id="189974" name="Group 534">
            <a:extLst>
              <a:ext uri="{FF2B5EF4-FFF2-40B4-BE49-F238E27FC236}">
                <a16:creationId xmlns:a16="http://schemas.microsoft.com/office/drawing/2014/main" id="{84BC726D-B6FF-4114-B401-984D71880271}"/>
              </a:ext>
            </a:extLst>
          </p:cNvPr>
          <p:cNvGraphicFramePr>
            <a:graphicFrameLocks noGrp="1"/>
          </p:cNvGraphicFramePr>
          <p:nvPr/>
        </p:nvGraphicFramePr>
        <p:xfrm>
          <a:off x="3053604" y="1455697"/>
          <a:ext cx="1464468" cy="1334785"/>
        </p:xfrm>
        <a:graphic>
          <a:graphicData uri="http://schemas.openxmlformats.org/drawingml/2006/table">
            <a:tbl>
              <a:tblPr/>
              <a:tblGrid>
                <a:gridCol w="172640">
                  <a:extLst>
                    <a:ext uri="{9D8B030D-6E8A-4147-A177-3AD203B41FA5}">
                      <a16:colId xmlns:a16="http://schemas.microsoft.com/office/drawing/2014/main" val="20000"/>
                    </a:ext>
                  </a:extLst>
                </a:gridCol>
                <a:gridCol w="431006">
                  <a:extLst>
                    <a:ext uri="{9D8B030D-6E8A-4147-A177-3AD203B41FA5}">
                      <a16:colId xmlns:a16="http://schemas.microsoft.com/office/drawing/2014/main" val="20001"/>
                    </a:ext>
                  </a:extLst>
                </a:gridCol>
                <a:gridCol w="429816">
                  <a:extLst>
                    <a:ext uri="{9D8B030D-6E8A-4147-A177-3AD203B41FA5}">
                      <a16:colId xmlns:a16="http://schemas.microsoft.com/office/drawing/2014/main" val="20002"/>
                    </a:ext>
                  </a:extLst>
                </a:gridCol>
                <a:gridCol w="431006">
                  <a:extLst>
                    <a:ext uri="{9D8B030D-6E8A-4147-A177-3AD203B41FA5}">
                      <a16:colId xmlns:a16="http://schemas.microsoft.com/office/drawing/2014/main" val="20003"/>
                    </a:ext>
                  </a:extLst>
                </a:gridCol>
              </a:tblGrid>
              <a:tr h="136005">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13716" marT="13710" marB="13710" anchor="b" horzOverflow="overflow">
                    <a:lnL>
                      <a:noFill/>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Value</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Blend</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Growth</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7577">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tx1"/>
                          </a:solidFill>
                          <a:effectLst/>
                          <a:latin typeface="Arial" panose="020B0604020202020204" pitchFamily="34" charset="0"/>
                        </a:rPr>
                        <a:t>1.4</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ACE5C4"/>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tx1"/>
                          </a:solidFill>
                          <a:effectLst/>
                          <a:latin typeface="Arial" panose="020B0604020202020204" pitchFamily="34" charset="0"/>
                        </a:rPr>
                        <a:t>6.6</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ACE5C4"/>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13.4</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396387">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kern="1200" cap="none" normalizeH="0" baseline="0">
                          <a:ln>
                            <a:noFill/>
                          </a:ln>
                          <a:solidFill>
                            <a:schemeClr val="tx1"/>
                          </a:solidFill>
                          <a:effectLst/>
                          <a:latin typeface="Arial" panose="020B0604020202020204" pitchFamily="34" charset="0"/>
                          <a:ea typeface="+mn-ea"/>
                          <a:cs typeface="+mn-cs"/>
                        </a:rPr>
                        <a:t>0.8</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ACE5C4"/>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tx1"/>
                          </a:solidFill>
                          <a:effectLst/>
                          <a:latin typeface="Arial" panose="020B0604020202020204" pitchFamily="34" charset="0"/>
                        </a:rPr>
                        <a:t>4.8</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ACE5C4"/>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15.1</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397577">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tx1"/>
                          </a:solidFill>
                          <a:effectLst/>
                          <a:latin typeface="Arial" panose="020B0604020202020204" pitchFamily="34" charset="0"/>
                        </a:rPr>
                        <a:t>-6.1</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2D9D6"/>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tx1"/>
                          </a:solidFill>
                          <a:effectLst/>
                          <a:latin typeface="Arial" panose="020B0604020202020204" pitchFamily="34" charset="0"/>
                        </a:rPr>
                        <a:t>-1.1</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2D9D6"/>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tx1"/>
                          </a:solidFill>
                          <a:effectLst/>
                          <a:latin typeface="Arial" panose="020B0604020202020204" pitchFamily="34" charset="0"/>
                        </a:rPr>
                        <a:t>7.6</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ACE5C4"/>
                    </a:solidFill>
                  </a:tcPr>
                </a:tc>
                <a:extLst>
                  <a:ext uri="{0D108BD9-81ED-4DB2-BD59-A6C34878D82A}">
                    <a16:rowId xmlns:a16="http://schemas.microsoft.com/office/drawing/2014/main" val="10003"/>
                  </a:ext>
                </a:extLst>
              </a:tr>
            </a:tbl>
          </a:graphicData>
        </a:graphic>
      </p:graphicFrame>
      <p:sp>
        <p:nvSpPr>
          <p:cNvPr id="64593" name="Rectangle 112">
            <a:extLst>
              <a:ext uri="{FF2B5EF4-FFF2-40B4-BE49-F238E27FC236}">
                <a16:creationId xmlns:a16="http://schemas.microsoft.com/office/drawing/2014/main" id="{022CD50C-9066-416E-8A88-9E1B25141554}"/>
              </a:ext>
            </a:extLst>
          </p:cNvPr>
          <p:cNvSpPr>
            <a:spLocks noChangeArrowheads="1"/>
          </p:cNvSpPr>
          <p:nvPr/>
        </p:nvSpPr>
        <p:spPr bwMode="auto">
          <a:xfrm>
            <a:off x="2103731" y="1258223"/>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2003</a:t>
            </a:r>
          </a:p>
        </p:txBody>
      </p:sp>
      <p:sp>
        <p:nvSpPr>
          <p:cNvPr id="64594" name="Rectangle 113">
            <a:extLst>
              <a:ext uri="{FF2B5EF4-FFF2-40B4-BE49-F238E27FC236}">
                <a16:creationId xmlns:a16="http://schemas.microsoft.com/office/drawing/2014/main" id="{2D1FF487-DF11-41AA-8BA1-61F6816F8823}"/>
              </a:ext>
            </a:extLst>
          </p:cNvPr>
          <p:cNvSpPr>
            <a:spLocks noChangeArrowheads="1"/>
          </p:cNvSpPr>
          <p:nvPr/>
        </p:nvSpPr>
        <p:spPr bwMode="auto">
          <a:xfrm>
            <a:off x="3717231" y="1253827"/>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2007</a:t>
            </a:r>
          </a:p>
        </p:txBody>
      </p:sp>
      <p:graphicFrame>
        <p:nvGraphicFramePr>
          <p:cNvPr id="189962" name="Group 522">
            <a:extLst>
              <a:ext uri="{FF2B5EF4-FFF2-40B4-BE49-F238E27FC236}">
                <a16:creationId xmlns:a16="http://schemas.microsoft.com/office/drawing/2014/main" id="{14013D67-DE6A-4F2F-B265-AF5E9730BB1C}"/>
              </a:ext>
            </a:extLst>
          </p:cNvPr>
          <p:cNvGraphicFramePr>
            <a:graphicFrameLocks noGrp="1"/>
          </p:cNvGraphicFramePr>
          <p:nvPr/>
        </p:nvGraphicFramePr>
        <p:xfrm>
          <a:off x="4613508" y="1494255"/>
          <a:ext cx="1468802" cy="1336542"/>
        </p:xfrm>
        <a:graphic>
          <a:graphicData uri="http://schemas.openxmlformats.org/drawingml/2006/table">
            <a:tbl>
              <a:tblPr/>
              <a:tblGrid>
                <a:gridCol w="172640">
                  <a:extLst>
                    <a:ext uri="{9D8B030D-6E8A-4147-A177-3AD203B41FA5}">
                      <a16:colId xmlns:a16="http://schemas.microsoft.com/office/drawing/2014/main" val="20000"/>
                    </a:ext>
                  </a:extLst>
                </a:gridCol>
                <a:gridCol w="432054">
                  <a:extLst>
                    <a:ext uri="{9D8B030D-6E8A-4147-A177-3AD203B41FA5}">
                      <a16:colId xmlns:a16="http://schemas.microsoft.com/office/drawing/2014/main" val="20001"/>
                    </a:ext>
                  </a:extLst>
                </a:gridCol>
                <a:gridCol w="432054">
                  <a:extLst>
                    <a:ext uri="{9D8B030D-6E8A-4147-A177-3AD203B41FA5}">
                      <a16:colId xmlns:a16="http://schemas.microsoft.com/office/drawing/2014/main" val="20002"/>
                    </a:ext>
                  </a:extLst>
                </a:gridCol>
                <a:gridCol w="432054">
                  <a:extLst>
                    <a:ext uri="{9D8B030D-6E8A-4147-A177-3AD203B41FA5}">
                      <a16:colId xmlns:a16="http://schemas.microsoft.com/office/drawing/2014/main" val="20003"/>
                    </a:ext>
                  </a:extLst>
                </a:gridCol>
              </a:tblGrid>
              <a:tr h="136011">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13716" marT="13713" marB="13713" anchor="b" horzOverflow="overflow">
                    <a:lnL cap="flat">
                      <a:noFill/>
                    </a:lnL>
                    <a:lnR w="28575" cap="flat" cmpd="sng" algn="ctr">
                      <a:solidFill>
                        <a:schemeClr val="bg1"/>
                      </a:solidFill>
                      <a:prstDash val="solid"/>
                      <a:round/>
                      <a:headEnd type="none" w="med" len="med"/>
                      <a:tailEnd type="none" w="med" len="med"/>
                    </a:lnR>
                    <a:lnT cap="fla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Value</a:t>
                      </a:r>
                    </a:p>
                  </a:txBody>
                  <a:tcPr marL="13716" marR="13716" marT="13713" marB="13713"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cap="fla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Blend</a:t>
                      </a:r>
                    </a:p>
                  </a:txBody>
                  <a:tcPr marL="13716" marR="13716" marT="13713" marB="13713"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cap="fla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Growth</a:t>
                      </a:r>
                    </a:p>
                  </a:txBody>
                  <a:tcPr marL="13716" marR="13716" marT="13713" marB="13713"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cap="flat">
                      <a:noFill/>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7764">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3" marB="13713" vert="eaVert" horzOverflow="overflow">
                    <a:lnL cap="flat">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24.1</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28.2</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35.7</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extLst>
                  <a:ext uri="{0D108BD9-81ED-4DB2-BD59-A6C34878D82A}">
                    <a16:rowId xmlns:a16="http://schemas.microsoft.com/office/drawing/2014/main" val="10001"/>
                  </a:ext>
                </a:extLst>
              </a:tr>
              <a:tr h="397764">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3" marB="13713" vert="eaVert" horzOverflow="overflow">
                    <a:lnL cap="flat">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35.4</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37.4</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39.1</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extLst>
                  <a:ext uri="{0D108BD9-81ED-4DB2-BD59-A6C34878D82A}">
                    <a16:rowId xmlns:a16="http://schemas.microsoft.com/office/drawing/2014/main" val="10002"/>
                  </a:ext>
                </a:extLst>
              </a:tr>
              <a:tr h="397764">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3" marB="13713" vert="eaVert" horzOverflow="overflow">
                    <a:lnL cap="flat">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31.3</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31.8</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35.5</a:t>
                      </a:r>
                    </a:p>
                  </a:txBody>
                  <a:tcPr marL="13716" marR="13716" marT="13713" marB="13713"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extLst>
                  <a:ext uri="{0D108BD9-81ED-4DB2-BD59-A6C34878D82A}">
                    <a16:rowId xmlns:a16="http://schemas.microsoft.com/office/drawing/2014/main" val="10003"/>
                  </a:ext>
                </a:extLst>
              </a:tr>
            </a:tbl>
          </a:graphicData>
        </a:graphic>
      </p:graphicFrame>
      <p:sp>
        <p:nvSpPr>
          <p:cNvPr id="64645" name="Rectangle 220">
            <a:extLst>
              <a:ext uri="{FF2B5EF4-FFF2-40B4-BE49-F238E27FC236}">
                <a16:creationId xmlns:a16="http://schemas.microsoft.com/office/drawing/2014/main" id="{DD6116DE-6AC6-4254-A2B1-96455FDF2D1A}"/>
              </a:ext>
            </a:extLst>
          </p:cNvPr>
          <p:cNvSpPr>
            <a:spLocks noChangeArrowheads="1"/>
          </p:cNvSpPr>
          <p:nvPr/>
        </p:nvSpPr>
        <p:spPr bwMode="auto">
          <a:xfrm>
            <a:off x="5264096" y="1288813"/>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2009</a:t>
            </a:r>
          </a:p>
        </p:txBody>
      </p:sp>
      <p:sp>
        <p:nvSpPr>
          <p:cNvPr id="64647" name="Text Box 223">
            <a:extLst>
              <a:ext uri="{FF2B5EF4-FFF2-40B4-BE49-F238E27FC236}">
                <a16:creationId xmlns:a16="http://schemas.microsoft.com/office/drawing/2014/main" id="{F8B360C3-7093-4967-AFA2-3F697DEA203C}"/>
              </a:ext>
            </a:extLst>
          </p:cNvPr>
          <p:cNvSpPr txBox="1">
            <a:spLocks noChangeArrowheads="1"/>
          </p:cNvSpPr>
          <p:nvPr/>
        </p:nvSpPr>
        <p:spPr bwMode="auto">
          <a:xfrm>
            <a:off x="5349090" y="2843336"/>
            <a:ext cx="56778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050" b="1" i="0" u="none" strike="noStrike" kern="1200" cap="none" spc="0" normalizeH="0" baseline="0" noProof="0">
                <a:ln>
                  <a:noFill/>
                </a:ln>
                <a:solidFill>
                  <a:srgbClr val="F49600"/>
                </a:solidFill>
                <a:effectLst/>
                <a:uLnTx/>
                <a:uFillTx/>
                <a:latin typeface="Arial" panose="020B0604020202020204" pitchFamily="34" charset="0"/>
                <a:ea typeface="ＭＳ Ｐゴシック" panose="020B0600070205080204" pitchFamily="34" charset="-128"/>
                <a:cs typeface="Arial" panose="020B0604020202020204" pitchFamily="34" charset="0"/>
              </a:rPr>
              <a:t>15.0%</a:t>
            </a:r>
          </a:p>
        </p:txBody>
      </p:sp>
      <p:sp>
        <p:nvSpPr>
          <p:cNvPr id="64650" name="Text Box 227">
            <a:extLst>
              <a:ext uri="{FF2B5EF4-FFF2-40B4-BE49-F238E27FC236}">
                <a16:creationId xmlns:a16="http://schemas.microsoft.com/office/drawing/2014/main" id="{695F33C7-BC06-4F7F-95C3-8DBE78A8C739}"/>
              </a:ext>
            </a:extLst>
          </p:cNvPr>
          <p:cNvSpPr txBox="1">
            <a:spLocks noChangeArrowheads="1"/>
          </p:cNvSpPr>
          <p:nvPr/>
        </p:nvSpPr>
        <p:spPr bwMode="auto">
          <a:xfrm>
            <a:off x="2094798" y="2799924"/>
            <a:ext cx="56778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050" b="1" i="0" u="none" strike="noStrike" kern="1200" cap="none" spc="0" normalizeH="0" baseline="0" noProof="0">
                <a:ln>
                  <a:noFill/>
                </a:ln>
                <a:solidFill>
                  <a:srgbClr val="F49600"/>
                </a:solidFill>
                <a:effectLst/>
                <a:uLnTx/>
                <a:uFillTx/>
                <a:latin typeface="Arial" panose="020B0604020202020204" pitchFamily="34" charset="0"/>
                <a:ea typeface="ＭＳ Ｐゴシック" panose="020B0600070205080204" pitchFamily="34" charset="-128"/>
                <a:cs typeface="Arial" panose="020B0604020202020204" pitchFamily="34" charset="0"/>
              </a:rPr>
              <a:t>18.4%</a:t>
            </a:r>
          </a:p>
        </p:txBody>
      </p:sp>
      <p:sp>
        <p:nvSpPr>
          <p:cNvPr id="64651" name="Text Box 228">
            <a:extLst>
              <a:ext uri="{FF2B5EF4-FFF2-40B4-BE49-F238E27FC236}">
                <a16:creationId xmlns:a16="http://schemas.microsoft.com/office/drawing/2014/main" id="{F34BC759-3678-4F4C-A447-3AC4223C252B}"/>
              </a:ext>
            </a:extLst>
          </p:cNvPr>
          <p:cNvSpPr txBox="1">
            <a:spLocks noChangeArrowheads="1"/>
          </p:cNvSpPr>
          <p:nvPr/>
        </p:nvSpPr>
        <p:spPr bwMode="auto">
          <a:xfrm>
            <a:off x="3783132" y="2812389"/>
            <a:ext cx="56778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050" b="1" i="0" u="none" strike="noStrike" kern="1200" cap="none" spc="0" normalizeH="0" baseline="0" noProof="0">
                <a:ln>
                  <a:noFill/>
                </a:ln>
                <a:solidFill>
                  <a:srgbClr val="F49600"/>
                </a:solidFill>
                <a:effectLst/>
                <a:uLnTx/>
                <a:uFillTx/>
                <a:latin typeface="Arial" panose="020B0604020202020204" pitchFamily="34" charset="0"/>
                <a:ea typeface="ＭＳ Ｐゴシック" panose="020B0600070205080204" pitchFamily="34" charset="-128"/>
                <a:cs typeface="Arial" panose="020B0604020202020204" pitchFamily="34" charset="0"/>
              </a:rPr>
              <a:t>21.2%</a:t>
            </a:r>
          </a:p>
        </p:txBody>
      </p:sp>
      <p:sp>
        <p:nvSpPr>
          <p:cNvPr id="32909" name="Oval 254">
            <a:extLst>
              <a:ext uri="{FF2B5EF4-FFF2-40B4-BE49-F238E27FC236}">
                <a16:creationId xmlns:a16="http://schemas.microsoft.com/office/drawing/2014/main" id="{EBCB5DA7-1874-417D-B77B-3B5E2148EEDA}"/>
              </a:ext>
            </a:extLst>
          </p:cNvPr>
          <p:cNvSpPr>
            <a:spLocks noChangeArrowheads="1"/>
          </p:cNvSpPr>
          <p:nvPr/>
        </p:nvSpPr>
        <p:spPr bwMode="auto">
          <a:xfrm>
            <a:off x="1997298" y="1636815"/>
            <a:ext cx="516731" cy="330994"/>
          </a:xfrm>
          <a:prstGeom prst="ellipse">
            <a:avLst/>
          </a:prstGeom>
          <a:noFill/>
          <a:ln w="57150">
            <a:solidFill>
              <a:srgbClr val="FF0000"/>
            </a:solidFill>
            <a:round/>
            <a:headEnd/>
            <a:tailEnd/>
          </a:ln>
          <a:effectLst>
            <a:outerShdw blurRad="63500" dist="38099" dir="2700000" algn="ctr" rotWithShape="0">
              <a:srgbClr val="000000">
                <a:alpha val="50000"/>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2910" name="Oval 258">
            <a:extLst>
              <a:ext uri="{FF2B5EF4-FFF2-40B4-BE49-F238E27FC236}">
                <a16:creationId xmlns:a16="http://schemas.microsoft.com/office/drawing/2014/main" id="{2797FA4D-DE53-45DF-A76A-6414400CB4EA}"/>
              </a:ext>
            </a:extLst>
          </p:cNvPr>
          <p:cNvSpPr>
            <a:spLocks noChangeArrowheads="1"/>
          </p:cNvSpPr>
          <p:nvPr/>
        </p:nvSpPr>
        <p:spPr bwMode="auto">
          <a:xfrm>
            <a:off x="3204258" y="2418913"/>
            <a:ext cx="516731" cy="330994"/>
          </a:xfrm>
          <a:prstGeom prst="ellipse">
            <a:avLst/>
          </a:prstGeom>
          <a:noFill/>
          <a:ln w="57150">
            <a:solidFill>
              <a:srgbClr val="FF0000"/>
            </a:solidFill>
            <a:round/>
            <a:headEnd/>
            <a:tailEnd/>
          </a:ln>
          <a:effectLst>
            <a:outerShdw blurRad="63500" dist="38099" dir="2700000" algn="ctr" rotWithShape="0">
              <a:srgbClr val="000000">
                <a:alpha val="50000"/>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2912" name="Oval 261">
            <a:extLst>
              <a:ext uri="{FF2B5EF4-FFF2-40B4-BE49-F238E27FC236}">
                <a16:creationId xmlns:a16="http://schemas.microsoft.com/office/drawing/2014/main" id="{A79F48A0-D0EC-41F4-83E9-70F21EE84C79}"/>
              </a:ext>
            </a:extLst>
          </p:cNvPr>
          <p:cNvSpPr>
            <a:spLocks noChangeArrowheads="1"/>
          </p:cNvSpPr>
          <p:nvPr/>
        </p:nvSpPr>
        <p:spPr bwMode="auto">
          <a:xfrm>
            <a:off x="5611847" y="2061754"/>
            <a:ext cx="516731" cy="330994"/>
          </a:xfrm>
          <a:prstGeom prst="ellipse">
            <a:avLst/>
          </a:prstGeom>
          <a:noFill/>
          <a:ln w="57150">
            <a:solidFill>
              <a:srgbClr val="00FF00"/>
            </a:solidFill>
            <a:round/>
            <a:headEnd/>
            <a:tailEnd/>
          </a:ln>
          <a:effectLst>
            <a:outerShdw blurRad="63500" dist="38099" dir="2700000" algn="ctr" rotWithShape="0">
              <a:srgbClr val="000000">
                <a:alpha val="50000"/>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2914" name="Oval 263">
            <a:extLst>
              <a:ext uri="{FF2B5EF4-FFF2-40B4-BE49-F238E27FC236}">
                <a16:creationId xmlns:a16="http://schemas.microsoft.com/office/drawing/2014/main" id="{4FC31A1C-44B3-4EBD-A5C7-8C5268CBADEA}"/>
              </a:ext>
            </a:extLst>
          </p:cNvPr>
          <p:cNvSpPr>
            <a:spLocks noChangeArrowheads="1"/>
          </p:cNvSpPr>
          <p:nvPr/>
        </p:nvSpPr>
        <p:spPr bwMode="auto">
          <a:xfrm>
            <a:off x="4044390" y="2019371"/>
            <a:ext cx="516731" cy="330994"/>
          </a:xfrm>
          <a:prstGeom prst="ellipse">
            <a:avLst/>
          </a:prstGeom>
          <a:noFill/>
          <a:ln w="57150">
            <a:solidFill>
              <a:srgbClr val="00FF00"/>
            </a:solidFill>
            <a:round/>
            <a:headEnd/>
            <a:tailEnd/>
          </a:ln>
          <a:effectLst>
            <a:outerShdw blurRad="63500" dist="38099" dir="2700000" algn="ctr" rotWithShape="0">
              <a:srgbClr val="000000">
                <a:alpha val="50000"/>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2915" name="Oval 264">
            <a:extLst>
              <a:ext uri="{FF2B5EF4-FFF2-40B4-BE49-F238E27FC236}">
                <a16:creationId xmlns:a16="http://schemas.microsoft.com/office/drawing/2014/main" id="{B3EC81B0-3E8E-4BAD-8109-47EF5DE032FA}"/>
              </a:ext>
            </a:extLst>
          </p:cNvPr>
          <p:cNvSpPr>
            <a:spLocks noChangeArrowheads="1"/>
          </p:cNvSpPr>
          <p:nvPr/>
        </p:nvSpPr>
        <p:spPr bwMode="auto">
          <a:xfrm>
            <a:off x="2439186" y="2423310"/>
            <a:ext cx="516731" cy="330994"/>
          </a:xfrm>
          <a:prstGeom prst="ellipse">
            <a:avLst/>
          </a:prstGeom>
          <a:noFill/>
          <a:ln w="57150">
            <a:solidFill>
              <a:srgbClr val="00FF00"/>
            </a:solidFill>
            <a:round/>
            <a:headEnd/>
            <a:tailEnd/>
          </a:ln>
          <a:effectLst>
            <a:outerShdw blurRad="63500" dist="38099" dir="2700000" algn="ctr" rotWithShape="0">
              <a:srgbClr val="000000">
                <a:alpha val="50000"/>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nvGrpSpPr>
          <p:cNvPr id="64661" name="Group 553">
            <a:extLst>
              <a:ext uri="{FF2B5EF4-FFF2-40B4-BE49-F238E27FC236}">
                <a16:creationId xmlns:a16="http://schemas.microsoft.com/office/drawing/2014/main" id="{8062AA1E-9422-46B5-9692-74DF92A498F3}"/>
              </a:ext>
            </a:extLst>
          </p:cNvPr>
          <p:cNvGrpSpPr>
            <a:grpSpLocks/>
          </p:cNvGrpSpPr>
          <p:nvPr/>
        </p:nvGrpSpPr>
        <p:grpSpPr bwMode="auto">
          <a:xfrm>
            <a:off x="3081085" y="1583094"/>
            <a:ext cx="109538" cy="1215600"/>
            <a:chOff x="6058" y="1239"/>
            <a:chExt cx="31" cy="1029"/>
          </a:xfrm>
        </p:grpSpPr>
        <p:sp>
          <p:nvSpPr>
            <p:cNvPr id="64714" name="Rectangle 554">
              <a:extLst>
                <a:ext uri="{FF2B5EF4-FFF2-40B4-BE49-F238E27FC236}">
                  <a16:creationId xmlns:a16="http://schemas.microsoft.com/office/drawing/2014/main" id="{D18E2EFC-AD86-4E01-A879-A95CE088632D}"/>
                </a:ext>
              </a:extLst>
            </p:cNvPr>
            <p:cNvSpPr>
              <a:spLocks noChangeArrowheads="1"/>
            </p:cNvSpPr>
            <p:nvPr/>
          </p:nvSpPr>
          <p:spPr bwMode="auto">
            <a:xfrm rot="16200000">
              <a:off x="5894" y="2072"/>
              <a:ext cx="360"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Small</a:t>
              </a:r>
            </a:p>
          </p:txBody>
        </p:sp>
        <p:sp>
          <p:nvSpPr>
            <p:cNvPr id="64715" name="Rectangle 555">
              <a:extLst>
                <a:ext uri="{FF2B5EF4-FFF2-40B4-BE49-F238E27FC236}">
                  <a16:creationId xmlns:a16="http://schemas.microsoft.com/office/drawing/2014/main" id="{21CF29E2-F8E8-4589-B902-4BDF33D78E5D}"/>
                </a:ext>
              </a:extLst>
            </p:cNvPr>
            <p:cNvSpPr>
              <a:spLocks noChangeArrowheads="1"/>
            </p:cNvSpPr>
            <p:nvPr/>
          </p:nvSpPr>
          <p:spPr bwMode="auto">
            <a:xfrm rot="16200000">
              <a:off x="5892" y="1738"/>
              <a:ext cx="363"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Mid</a:t>
              </a:r>
            </a:p>
          </p:txBody>
        </p:sp>
        <p:sp>
          <p:nvSpPr>
            <p:cNvPr id="64716" name="Rectangle 556">
              <a:extLst>
                <a:ext uri="{FF2B5EF4-FFF2-40B4-BE49-F238E27FC236}">
                  <a16:creationId xmlns:a16="http://schemas.microsoft.com/office/drawing/2014/main" id="{7D3CE00A-5AA9-4F3B-913A-1F2B29AB40EB}"/>
                </a:ext>
              </a:extLst>
            </p:cNvPr>
            <p:cNvSpPr>
              <a:spLocks noChangeArrowheads="1"/>
            </p:cNvSpPr>
            <p:nvPr/>
          </p:nvSpPr>
          <p:spPr bwMode="auto">
            <a:xfrm rot="16200000">
              <a:off x="5894" y="1403"/>
              <a:ext cx="360"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Large</a:t>
              </a:r>
            </a:p>
          </p:txBody>
        </p:sp>
      </p:grpSp>
      <p:grpSp>
        <p:nvGrpSpPr>
          <p:cNvPr id="64662" name="Group 557">
            <a:extLst>
              <a:ext uri="{FF2B5EF4-FFF2-40B4-BE49-F238E27FC236}">
                <a16:creationId xmlns:a16="http://schemas.microsoft.com/office/drawing/2014/main" id="{A52C7653-63A8-4DCE-AE19-15DC288AC188}"/>
              </a:ext>
            </a:extLst>
          </p:cNvPr>
          <p:cNvGrpSpPr>
            <a:grpSpLocks/>
          </p:cNvGrpSpPr>
          <p:nvPr/>
        </p:nvGrpSpPr>
        <p:grpSpPr bwMode="auto">
          <a:xfrm>
            <a:off x="1469947" y="1587491"/>
            <a:ext cx="109538" cy="1215600"/>
            <a:chOff x="6058" y="1239"/>
            <a:chExt cx="31" cy="1029"/>
          </a:xfrm>
        </p:grpSpPr>
        <p:sp>
          <p:nvSpPr>
            <p:cNvPr id="64711" name="Rectangle 558">
              <a:extLst>
                <a:ext uri="{FF2B5EF4-FFF2-40B4-BE49-F238E27FC236}">
                  <a16:creationId xmlns:a16="http://schemas.microsoft.com/office/drawing/2014/main" id="{9066A7BE-FAEE-4434-967D-096327E9A385}"/>
                </a:ext>
              </a:extLst>
            </p:cNvPr>
            <p:cNvSpPr>
              <a:spLocks noChangeArrowheads="1"/>
            </p:cNvSpPr>
            <p:nvPr/>
          </p:nvSpPr>
          <p:spPr bwMode="auto">
            <a:xfrm rot="16200000">
              <a:off x="5894" y="2072"/>
              <a:ext cx="360"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Small</a:t>
              </a:r>
            </a:p>
          </p:txBody>
        </p:sp>
        <p:sp>
          <p:nvSpPr>
            <p:cNvPr id="64712" name="Rectangle 559">
              <a:extLst>
                <a:ext uri="{FF2B5EF4-FFF2-40B4-BE49-F238E27FC236}">
                  <a16:creationId xmlns:a16="http://schemas.microsoft.com/office/drawing/2014/main" id="{5EDDE031-A218-4DD3-A46C-3EA1C787A00C}"/>
                </a:ext>
              </a:extLst>
            </p:cNvPr>
            <p:cNvSpPr>
              <a:spLocks noChangeArrowheads="1"/>
            </p:cNvSpPr>
            <p:nvPr/>
          </p:nvSpPr>
          <p:spPr bwMode="auto">
            <a:xfrm rot="16200000">
              <a:off x="5892" y="1738"/>
              <a:ext cx="363"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Mid</a:t>
              </a:r>
            </a:p>
          </p:txBody>
        </p:sp>
        <p:sp>
          <p:nvSpPr>
            <p:cNvPr id="64713" name="Rectangle 560">
              <a:extLst>
                <a:ext uri="{FF2B5EF4-FFF2-40B4-BE49-F238E27FC236}">
                  <a16:creationId xmlns:a16="http://schemas.microsoft.com/office/drawing/2014/main" id="{097B4AB5-5979-449C-AC24-6F9AF593D272}"/>
                </a:ext>
              </a:extLst>
            </p:cNvPr>
            <p:cNvSpPr>
              <a:spLocks noChangeArrowheads="1"/>
            </p:cNvSpPr>
            <p:nvPr/>
          </p:nvSpPr>
          <p:spPr bwMode="auto">
            <a:xfrm rot="16200000">
              <a:off x="5894" y="1403"/>
              <a:ext cx="360"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Large</a:t>
              </a:r>
            </a:p>
          </p:txBody>
        </p:sp>
      </p:grpSp>
      <p:grpSp>
        <p:nvGrpSpPr>
          <p:cNvPr id="64665" name="Group 569">
            <a:extLst>
              <a:ext uri="{FF2B5EF4-FFF2-40B4-BE49-F238E27FC236}">
                <a16:creationId xmlns:a16="http://schemas.microsoft.com/office/drawing/2014/main" id="{4C2FAFE2-24EE-4A50-A4F0-B09723E6E9C7}"/>
              </a:ext>
            </a:extLst>
          </p:cNvPr>
          <p:cNvGrpSpPr>
            <a:grpSpLocks/>
          </p:cNvGrpSpPr>
          <p:nvPr/>
        </p:nvGrpSpPr>
        <p:grpSpPr bwMode="auto">
          <a:xfrm>
            <a:off x="4664800" y="1643083"/>
            <a:ext cx="109538" cy="1215600"/>
            <a:chOff x="6058" y="1239"/>
            <a:chExt cx="31" cy="1029"/>
          </a:xfrm>
        </p:grpSpPr>
        <p:sp>
          <p:nvSpPr>
            <p:cNvPr id="64702" name="Rectangle 570">
              <a:extLst>
                <a:ext uri="{FF2B5EF4-FFF2-40B4-BE49-F238E27FC236}">
                  <a16:creationId xmlns:a16="http://schemas.microsoft.com/office/drawing/2014/main" id="{D7596C8D-D944-4CC4-8B19-785E221E5DF6}"/>
                </a:ext>
              </a:extLst>
            </p:cNvPr>
            <p:cNvSpPr>
              <a:spLocks noChangeArrowheads="1"/>
            </p:cNvSpPr>
            <p:nvPr/>
          </p:nvSpPr>
          <p:spPr bwMode="auto">
            <a:xfrm rot="16200000">
              <a:off x="5894" y="2072"/>
              <a:ext cx="360"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Small</a:t>
              </a:r>
            </a:p>
          </p:txBody>
        </p:sp>
        <p:sp>
          <p:nvSpPr>
            <p:cNvPr id="64703" name="Rectangle 571">
              <a:extLst>
                <a:ext uri="{FF2B5EF4-FFF2-40B4-BE49-F238E27FC236}">
                  <a16:creationId xmlns:a16="http://schemas.microsoft.com/office/drawing/2014/main" id="{2E56237C-C922-482D-9B3C-053388DD75A9}"/>
                </a:ext>
              </a:extLst>
            </p:cNvPr>
            <p:cNvSpPr>
              <a:spLocks noChangeArrowheads="1"/>
            </p:cNvSpPr>
            <p:nvPr/>
          </p:nvSpPr>
          <p:spPr bwMode="auto">
            <a:xfrm rot="16200000">
              <a:off x="5892" y="1738"/>
              <a:ext cx="363"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Mid</a:t>
              </a:r>
            </a:p>
          </p:txBody>
        </p:sp>
        <p:sp>
          <p:nvSpPr>
            <p:cNvPr id="64704" name="Rectangle 572">
              <a:extLst>
                <a:ext uri="{FF2B5EF4-FFF2-40B4-BE49-F238E27FC236}">
                  <a16:creationId xmlns:a16="http://schemas.microsoft.com/office/drawing/2014/main" id="{29720278-000C-4C1A-BAD7-4CF5699DDED7}"/>
                </a:ext>
              </a:extLst>
            </p:cNvPr>
            <p:cNvSpPr>
              <a:spLocks noChangeArrowheads="1"/>
            </p:cNvSpPr>
            <p:nvPr/>
          </p:nvSpPr>
          <p:spPr bwMode="auto">
            <a:xfrm rot="16200000">
              <a:off x="5894" y="1403"/>
              <a:ext cx="360"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Large</a:t>
              </a:r>
            </a:p>
          </p:txBody>
        </p:sp>
      </p:grpSp>
      <p:sp>
        <p:nvSpPr>
          <p:cNvPr id="32953" name="Oval 256">
            <a:extLst>
              <a:ext uri="{FF2B5EF4-FFF2-40B4-BE49-F238E27FC236}">
                <a16:creationId xmlns:a16="http://schemas.microsoft.com/office/drawing/2014/main" id="{65FCAFBA-BC51-4E69-8508-BCEC1C972274}"/>
              </a:ext>
            </a:extLst>
          </p:cNvPr>
          <p:cNvSpPr>
            <a:spLocks noChangeArrowheads="1"/>
          </p:cNvSpPr>
          <p:nvPr/>
        </p:nvSpPr>
        <p:spPr bwMode="auto">
          <a:xfrm>
            <a:off x="4704457" y="1645486"/>
            <a:ext cx="516731" cy="330994"/>
          </a:xfrm>
          <a:prstGeom prst="ellipse">
            <a:avLst/>
          </a:prstGeom>
          <a:noFill/>
          <a:ln w="57150">
            <a:solidFill>
              <a:srgbClr val="FF0000"/>
            </a:solidFill>
            <a:round/>
            <a:headEnd/>
            <a:tailEnd/>
          </a:ln>
          <a:effectLst>
            <a:outerShdw blurRad="63500" dist="38099" dir="2700000" algn="ctr" rotWithShape="0">
              <a:srgbClr val="000000">
                <a:alpha val="50000"/>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4668" name="Text Box 225">
            <a:extLst>
              <a:ext uri="{FF2B5EF4-FFF2-40B4-BE49-F238E27FC236}">
                <a16:creationId xmlns:a16="http://schemas.microsoft.com/office/drawing/2014/main" id="{836DEF01-CAB6-4F5F-9AC0-EF79834CCFE6}"/>
              </a:ext>
            </a:extLst>
          </p:cNvPr>
          <p:cNvSpPr txBox="1">
            <a:spLocks noChangeArrowheads="1"/>
          </p:cNvSpPr>
          <p:nvPr/>
        </p:nvSpPr>
        <p:spPr bwMode="auto">
          <a:xfrm>
            <a:off x="1013646" y="2773512"/>
            <a:ext cx="59663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050" b="1" i="0" u="none" strike="noStrike" kern="1200" cap="none" spc="0" normalizeH="0" baseline="0" noProof="0">
                <a:ln>
                  <a:noFill/>
                </a:ln>
                <a:solidFill>
                  <a:srgbClr val="F49600"/>
                </a:solidFill>
                <a:effectLst/>
                <a:uLnTx/>
                <a:uFillTx/>
                <a:latin typeface="Arial" panose="020B0604020202020204" pitchFamily="34" charset="0"/>
                <a:ea typeface="ＭＳ Ｐゴシック" panose="020B0600070205080204" pitchFamily="34" charset="-128"/>
                <a:cs typeface="Arial" panose="020B0604020202020204" pitchFamily="34" charset="0"/>
              </a:rPr>
              <a:t>Range</a:t>
            </a:r>
          </a:p>
        </p:txBody>
      </p:sp>
      <p:sp>
        <p:nvSpPr>
          <p:cNvPr id="3" name="Slide Number Placeholder 2">
            <a:extLst>
              <a:ext uri="{FF2B5EF4-FFF2-40B4-BE49-F238E27FC236}">
                <a16:creationId xmlns:a16="http://schemas.microsoft.com/office/drawing/2014/main" id="{9E300DFC-B21C-407F-93EF-356150E7ACCE}"/>
              </a:ext>
            </a:extLst>
          </p:cNvPr>
          <p:cNvSpPr>
            <a:spLocks noGrp="1"/>
          </p:cNvSpPr>
          <p:nvPr>
            <p:ph type="sldNum" sz="quarter" idx="18"/>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EEDA745-9936-4A17-800E-6B5675F0F699}" type="slidenum">
              <a:rPr kumimoji="0" lang="en-CA"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CA"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61" name="Group 493">
            <a:extLst>
              <a:ext uri="{FF2B5EF4-FFF2-40B4-BE49-F238E27FC236}">
                <a16:creationId xmlns:a16="http://schemas.microsoft.com/office/drawing/2014/main" id="{14113DC0-2147-4071-BE8B-71F6A4AB72E5}"/>
              </a:ext>
            </a:extLst>
          </p:cNvPr>
          <p:cNvGraphicFramePr>
            <a:graphicFrameLocks noGrp="1"/>
          </p:cNvGraphicFramePr>
          <p:nvPr/>
        </p:nvGraphicFramePr>
        <p:xfrm>
          <a:off x="6355485" y="1504043"/>
          <a:ext cx="1369568" cy="1336536"/>
        </p:xfrm>
        <a:graphic>
          <a:graphicData uri="http://schemas.openxmlformats.org/drawingml/2006/table">
            <a:tbl>
              <a:tblPr/>
              <a:tblGrid>
                <a:gridCol w="73406">
                  <a:extLst>
                    <a:ext uri="{9D8B030D-6E8A-4147-A177-3AD203B41FA5}">
                      <a16:colId xmlns:a16="http://schemas.microsoft.com/office/drawing/2014/main" val="20000"/>
                    </a:ext>
                  </a:extLst>
                </a:gridCol>
                <a:gridCol w="432054">
                  <a:extLst>
                    <a:ext uri="{9D8B030D-6E8A-4147-A177-3AD203B41FA5}">
                      <a16:colId xmlns:a16="http://schemas.microsoft.com/office/drawing/2014/main" val="20001"/>
                    </a:ext>
                  </a:extLst>
                </a:gridCol>
                <a:gridCol w="432054">
                  <a:extLst>
                    <a:ext uri="{9D8B030D-6E8A-4147-A177-3AD203B41FA5}">
                      <a16:colId xmlns:a16="http://schemas.microsoft.com/office/drawing/2014/main" val="20002"/>
                    </a:ext>
                  </a:extLst>
                </a:gridCol>
                <a:gridCol w="432054">
                  <a:extLst>
                    <a:ext uri="{9D8B030D-6E8A-4147-A177-3AD203B41FA5}">
                      <a16:colId xmlns:a16="http://schemas.microsoft.com/office/drawing/2014/main" val="20003"/>
                    </a:ext>
                  </a:extLst>
                </a:gridCol>
              </a:tblGrid>
              <a:tr h="136005">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13716" marT="13710" marB="13710" anchor="b" horzOverflow="overflow">
                    <a:lnL>
                      <a:noFill/>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Value</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Blend</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Growth</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7764">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14.8</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10.4</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A75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tx1"/>
                          </a:solidFill>
                          <a:effectLst/>
                          <a:latin typeface="Arial" panose="020B0604020202020204" pitchFamily="34" charset="0"/>
                        </a:rPr>
                        <a:t>3.2</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ACE5C4"/>
                    </a:solidFill>
                  </a:tcPr>
                </a:tc>
                <a:extLst>
                  <a:ext uri="{0D108BD9-81ED-4DB2-BD59-A6C34878D82A}">
                    <a16:rowId xmlns:a16="http://schemas.microsoft.com/office/drawing/2014/main" val="10001"/>
                  </a:ext>
                </a:extLst>
              </a:tr>
              <a:tr h="397764">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18.1</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A75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14.1</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A75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tx1"/>
                          </a:solidFill>
                          <a:effectLst/>
                          <a:latin typeface="Arial" panose="020B0604020202020204" pitchFamily="34" charset="0"/>
                        </a:rPr>
                        <a:t>6.0</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ACE5C4"/>
                    </a:solidFill>
                  </a:tcPr>
                </a:tc>
                <a:extLst>
                  <a:ext uri="{0D108BD9-81ED-4DB2-BD59-A6C34878D82A}">
                    <a16:rowId xmlns:a16="http://schemas.microsoft.com/office/drawing/2014/main" val="10002"/>
                  </a:ext>
                </a:extLst>
              </a:tr>
              <a:tr h="397764">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26.0</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20.8</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11.2</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A758"/>
                    </a:solidFill>
                  </a:tcPr>
                </a:tc>
                <a:extLst>
                  <a:ext uri="{0D108BD9-81ED-4DB2-BD59-A6C34878D82A}">
                    <a16:rowId xmlns:a16="http://schemas.microsoft.com/office/drawing/2014/main" val="10003"/>
                  </a:ext>
                </a:extLst>
              </a:tr>
            </a:tbl>
          </a:graphicData>
        </a:graphic>
      </p:graphicFrame>
      <p:sp>
        <p:nvSpPr>
          <p:cNvPr id="62" name="Rectangle 221">
            <a:extLst>
              <a:ext uri="{FF2B5EF4-FFF2-40B4-BE49-F238E27FC236}">
                <a16:creationId xmlns:a16="http://schemas.microsoft.com/office/drawing/2014/main" id="{42A75059-7AE1-4CD0-BE2F-B5E219CABD10}"/>
              </a:ext>
            </a:extLst>
          </p:cNvPr>
          <p:cNvSpPr>
            <a:spLocks noChangeArrowheads="1"/>
          </p:cNvSpPr>
          <p:nvPr/>
        </p:nvSpPr>
        <p:spPr bwMode="auto">
          <a:xfrm>
            <a:off x="6912297" y="1286694"/>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2016</a:t>
            </a:r>
          </a:p>
        </p:txBody>
      </p:sp>
      <p:sp>
        <p:nvSpPr>
          <p:cNvPr id="63" name="Text Box 224">
            <a:extLst>
              <a:ext uri="{FF2B5EF4-FFF2-40B4-BE49-F238E27FC236}">
                <a16:creationId xmlns:a16="http://schemas.microsoft.com/office/drawing/2014/main" id="{80BF80B3-76E7-4E9D-9C91-9CF7DD6E0290}"/>
              </a:ext>
            </a:extLst>
          </p:cNvPr>
          <p:cNvSpPr txBox="1">
            <a:spLocks noChangeArrowheads="1"/>
          </p:cNvSpPr>
          <p:nvPr/>
        </p:nvSpPr>
        <p:spPr bwMode="auto">
          <a:xfrm>
            <a:off x="6772330" y="2810159"/>
            <a:ext cx="56778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050" b="1" i="0" u="none" strike="noStrike" kern="1200" cap="none" spc="0" normalizeH="0" baseline="0" noProof="0">
                <a:ln>
                  <a:noFill/>
                </a:ln>
                <a:solidFill>
                  <a:srgbClr val="F49600"/>
                </a:solidFill>
                <a:effectLst/>
                <a:uLnTx/>
                <a:uFillTx/>
                <a:latin typeface="Arial" panose="020B0604020202020204" pitchFamily="34" charset="0"/>
                <a:ea typeface="ＭＳ Ｐゴシック" panose="020B0600070205080204" pitchFamily="34" charset="-128"/>
                <a:cs typeface="Arial" panose="020B0604020202020204" pitchFamily="34" charset="0"/>
              </a:rPr>
              <a:t>22.8%</a:t>
            </a:r>
          </a:p>
        </p:txBody>
      </p:sp>
      <p:sp>
        <p:nvSpPr>
          <p:cNvPr id="65" name="Oval 262">
            <a:extLst>
              <a:ext uri="{FF2B5EF4-FFF2-40B4-BE49-F238E27FC236}">
                <a16:creationId xmlns:a16="http://schemas.microsoft.com/office/drawing/2014/main" id="{47FAAF53-C374-4BF2-B5FB-641E5875308A}"/>
              </a:ext>
            </a:extLst>
          </p:cNvPr>
          <p:cNvSpPr>
            <a:spLocks noChangeArrowheads="1"/>
          </p:cNvSpPr>
          <p:nvPr/>
        </p:nvSpPr>
        <p:spPr bwMode="auto">
          <a:xfrm>
            <a:off x="6385910" y="2458893"/>
            <a:ext cx="516731" cy="330994"/>
          </a:xfrm>
          <a:prstGeom prst="ellipse">
            <a:avLst/>
          </a:prstGeom>
          <a:noFill/>
          <a:ln w="57150">
            <a:solidFill>
              <a:srgbClr val="00FF00"/>
            </a:solidFill>
            <a:round/>
            <a:headEnd/>
            <a:tailEnd/>
          </a:ln>
          <a:effectLst>
            <a:outerShdw blurRad="63500" dist="38099" dir="2700000" algn="ctr" rotWithShape="0">
              <a:srgbClr val="000000">
                <a:alpha val="50000"/>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nvGrpSpPr>
          <p:cNvPr id="66" name="Group 565">
            <a:extLst>
              <a:ext uri="{FF2B5EF4-FFF2-40B4-BE49-F238E27FC236}">
                <a16:creationId xmlns:a16="http://schemas.microsoft.com/office/drawing/2014/main" id="{60FDF980-5C12-4A32-84AA-1903E93477B0}"/>
              </a:ext>
            </a:extLst>
          </p:cNvPr>
          <p:cNvGrpSpPr>
            <a:grpSpLocks/>
          </p:cNvGrpSpPr>
          <p:nvPr/>
        </p:nvGrpSpPr>
        <p:grpSpPr bwMode="auto">
          <a:xfrm>
            <a:off x="6275001" y="1640965"/>
            <a:ext cx="109538" cy="1213238"/>
            <a:chOff x="6058" y="1239"/>
            <a:chExt cx="31" cy="1027"/>
          </a:xfrm>
        </p:grpSpPr>
        <p:sp>
          <p:nvSpPr>
            <p:cNvPr id="68" name="Rectangle 566">
              <a:extLst>
                <a:ext uri="{FF2B5EF4-FFF2-40B4-BE49-F238E27FC236}">
                  <a16:creationId xmlns:a16="http://schemas.microsoft.com/office/drawing/2014/main" id="{C0D98543-12F1-41F7-9514-7D3139EA8ED4}"/>
                </a:ext>
              </a:extLst>
            </p:cNvPr>
            <p:cNvSpPr>
              <a:spLocks noChangeArrowheads="1"/>
            </p:cNvSpPr>
            <p:nvPr/>
          </p:nvSpPr>
          <p:spPr bwMode="auto">
            <a:xfrm rot="16200000">
              <a:off x="5894" y="2070"/>
              <a:ext cx="360"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Small</a:t>
              </a:r>
            </a:p>
          </p:txBody>
        </p:sp>
        <p:sp>
          <p:nvSpPr>
            <p:cNvPr id="69" name="Rectangle 567">
              <a:extLst>
                <a:ext uri="{FF2B5EF4-FFF2-40B4-BE49-F238E27FC236}">
                  <a16:creationId xmlns:a16="http://schemas.microsoft.com/office/drawing/2014/main" id="{39D2FC35-B3AB-49E0-8C63-C464E3A4BE18}"/>
                </a:ext>
              </a:extLst>
            </p:cNvPr>
            <p:cNvSpPr>
              <a:spLocks noChangeArrowheads="1"/>
            </p:cNvSpPr>
            <p:nvPr/>
          </p:nvSpPr>
          <p:spPr bwMode="auto">
            <a:xfrm rot="16200000">
              <a:off x="5893" y="1737"/>
              <a:ext cx="361"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Mid</a:t>
              </a:r>
            </a:p>
          </p:txBody>
        </p:sp>
        <p:sp>
          <p:nvSpPr>
            <p:cNvPr id="70" name="Rectangle 568">
              <a:extLst>
                <a:ext uri="{FF2B5EF4-FFF2-40B4-BE49-F238E27FC236}">
                  <a16:creationId xmlns:a16="http://schemas.microsoft.com/office/drawing/2014/main" id="{598B9710-DF1A-4E1E-AC92-C9F4BF711F2C}"/>
                </a:ext>
              </a:extLst>
            </p:cNvPr>
            <p:cNvSpPr>
              <a:spLocks noChangeArrowheads="1"/>
            </p:cNvSpPr>
            <p:nvPr/>
          </p:nvSpPr>
          <p:spPr bwMode="auto">
            <a:xfrm rot="16200000">
              <a:off x="5894" y="1403"/>
              <a:ext cx="360"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Large</a:t>
              </a:r>
            </a:p>
          </p:txBody>
        </p:sp>
      </p:grpSp>
      <p:sp>
        <p:nvSpPr>
          <p:cNvPr id="71" name="Oval 257">
            <a:extLst>
              <a:ext uri="{FF2B5EF4-FFF2-40B4-BE49-F238E27FC236}">
                <a16:creationId xmlns:a16="http://schemas.microsoft.com/office/drawing/2014/main" id="{66F0252C-C4F9-4564-B2F1-21ABC8E5E601}"/>
              </a:ext>
            </a:extLst>
          </p:cNvPr>
          <p:cNvSpPr>
            <a:spLocks noChangeArrowheads="1"/>
          </p:cNvSpPr>
          <p:nvPr/>
        </p:nvSpPr>
        <p:spPr bwMode="auto">
          <a:xfrm>
            <a:off x="7257054" y="1687519"/>
            <a:ext cx="516731" cy="330994"/>
          </a:xfrm>
          <a:prstGeom prst="ellipse">
            <a:avLst/>
          </a:prstGeom>
          <a:noFill/>
          <a:ln w="57150">
            <a:solidFill>
              <a:srgbClr val="FF0000"/>
            </a:solidFill>
            <a:round/>
            <a:headEnd/>
            <a:tailEnd/>
          </a:ln>
          <a:effectLst>
            <a:outerShdw blurRad="63500" dist="38099" dir="2700000" algn="ctr" rotWithShape="0">
              <a:srgbClr val="000000">
                <a:alpha val="50000"/>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73" name="Text Box 225">
            <a:extLst>
              <a:ext uri="{FF2B5EF4-FFF2-40B4-BE49-F238E27FC236}">
                <a16:creationId xmlns:a16="http://schemas.microsoft.com/office/drawing/2014/main" id="{985F8870-E090-4F29-AB3B-CF0645F86FEE}"/>
              </a:ext>
            </a:extLst>
          </p:cNvPr>
          <p:cNvSpPr txBox="1">
            <a:spLocks noChangeArrowheads="1"/>
          </p:cNvSpPr>
          <p:nvPr/>
        </p:nvSpPr>
        <p:spPr bwMode="auto">
          <a:xfrm>
            <a:off x="95519" y="4836565"/>
            <a:ext cx="59663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050" b="1" i="0" u="none" strike="noStrike" kern="1200" cap="none" spc="0" normalizeH="0" baseline="0" noProof="0">
                <a:ln>
                  <a:noFill/>
                </a:ln>
                <a:solidFill>
                  <a:srgbClr val="F49600"/>
                </a:solidFill>
                <a:effectLst/>
                <a:uLnTx/>
                <a:uFillTx/>
                <a:latin typeface="Arial" panose="020B0604020202020204" pitchFamily="34" charset="0"/>
                <a:ea typeface="ＭＳ Ｐゴシック" panose="020B0600070205080204" pitchFamily="34" charset="-128"/>
                <a:cs typeface="Arial" panose="020B0604020202020204" pitchFamily="34" charset="0"/>
              </a:rPr>
              <a:t>Range</a:t>
            </a:r>
          </a:p>
        </p:txBody>
      </p:sp>
      <p:graphicFrame>
        <p:nvGraphicFramePr>
          <p:cNvPr id="74" name="Group 493">
            <a:extLst>
              <a:ext uri="{FF2B5EF4-FFF2-40B4-BE49-F238E27FC236}">
                <a16:creationId xmlns:a16="http://schemas.microsoft.com/office/drawing/2014/main" id="{E00B3B17-A3EC-4A43-8D54-03846EF81DDE}"/>
              </a:ext>
            </a:extLst>
          </p:cNvPr>
          <p:cNvGraphicFramePr>
            <a:graphicFrameLocks noGrp="1"/>
          </p:cNvGraphicFramePr>
          <p:nvPr>
            <p:extLst>
              <p:ext uri="{D42A27DB-BD31-4B8C-83A1-F6EECF244321}">
                <p14:modId xmlns:p14="http://schemas.microsoft.com/office/powerpoint/2010/main" val="1553693706"/>
              </p:ext>
            </p:extLst>
          </p:nvPr>
        </p:nvGraphicFramePr>
        <p:xfrm>
          <a:off x="855274" y="3548980"/>
          <a:ext cx="1369568" cy="1336536"/>
        </p:xfrm>
        <a:graphic>
          <a:graphicData uri="http://schemas.openxmlformats.org/drawingml/2006/table">
            <a:tbl>
              <a:tblPr/>
              <a:tblGrid>
                <a:gridCol w="73406">
                  <a:extLst>
                    <a:ext uri="{9D8B030D-6E8A-4147-A177-3AD203B41FA5}">
                      <a16:colId xmlns:a16="http://schemas.microsoft.com/office/drawing/2014/main" val="20000"/>
                    </a:ext>
                  </a:extLst>
                </a:gridCol>
                <a:gridCol w="432054">
                  <a:extLst>
                    <a:ext uri="{9D8B030D-6E8A-4147-A177-3AD203B41FA5}">
                      <a16:colId xmlns:a16="http://schemas.microsoft.com/office/drawing/2014/main" val="20001"/>
                    </a:ext>
                  </a:extLst>
                </a:gridCol>
                <a:gridCol w="432054">
                  <a:extLst>
                    <a:ext uri="{9D8B030D-6E8A-4147-A177-3AD203B41FA5}">
                      <a16:colId xmlns:a16="http://schemas.microsoft.com/office/drawing/2014/main" val="20002"/>
                    </a:ext>
                  </a:extLst>
                </a:gridCol>
                <a:gridCol w="432054">
                  <a:extLst>
                    <a:ext uri="{9D8B030D-6E8A-4147-A177-3AD203B41FA5}">
                      <a16:colId xmlns:a16="http://schemas.microsoft.com/office/drawing/2014/main" val="20003"/>
                    </a:ext>
                  </a:extLst>
                </a:gridCol>
              </a:tblGrid>
              <a:tr h="136005">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13716" marT="13710" marB="13710" anchor="b" horzOverflow="overflow">
                    <a:lnL>
                      <a:noFill/>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Value</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Blend</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Growth</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7764">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15.9</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20.4</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A75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27.7</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extLst>
                  <a:ext uri="{0D108BD9-81ED-4DB2-BD59-A6C34878D82A}">
                    <a16:rowId xmlns:a16="http://schemas.microsoft.com/office/drawing/2014/main" val="10001"/>
                  </a:ext>
                </a:extLst>
              </a:tr>
              <a:tr h="397764">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13.2</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A75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15.9</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A75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23.9</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extLst>
                  <a:ext uri="{0D108BD9-81ED-4DB2-BD59-A6C34878D82A}">
                    <a16:rowId xmlns:a16="http://schemas.microsoft.com/office/drawing/2014/main" val="10002"/>
                  </a:ext>
                </a:extLst>
              </a:tr>
              <a:tr h="397764">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tx1"/>
                          </a:solidFill>
                          <a:effectLst/>
                          <a:latin typeface="Arial" panose="020B0604020202020204" pitchFamily="34" charset="0"/>
                        </a:rPr>
                        <a:t>8.5</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ACE5C4"/>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12.3</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A75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21.5</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extLst>
                  <a:ext uri="{0D108BD9-81ED-4DB2-BD59-A6C34878D82A}">
                    <a16:rowId xmlns:a16="http://schemas.microsoft.com/office/drawing/2014/main" val="10003"/>
                  </a:ext>
                </a:extLst>
              </a:tr>
            </a:tbl>
          </a:graphicData>
        </a:graphic>
      </p:graphicFrame>
      <p:sp>
        <p:nvSpPr>
          <p:cNvPr id="75" name="Rectangle 221">
            <a:extLst>
              <a:ext uri="{FF2B5EF4-FFF2-40B4-BE49-F238E27FC236}">
                <a16:creationId xmlns:a16="http://schemas.microsoft.com/office/drawing/2014/main" id="{AF7723DB-E3CF-4F29-BBB4-AAFD87D4B20C}"/>
              </a:ext>
            </a:extLst>
          </p:cNvPr>
          <p:cNvSpPr>
            <a:spLocks noChangeArrowheads="1"/>
          </p:cNvSpPr>
          <p:nvPr/>
        </p:nvSpPr>
        <p:spPr bwMode="auto">
          <a:xfrm>
            <a:off x="1416205" y="3340318"/>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2017</a:t>
            </a:r>
          </a:p>
        </p:txBody>
      </p:sp>
      <p:sp>
        <p:nvSpPr>
          <p:cNvPr id="76" name="Text Box 224">
            <a:extLst>
              <a:ext uri="{FF2B5EF4-FFF2-40B4-BE49-F238E27FC236}">
                <a16:creationId xmlns:a16="http://schemas.microsoft.com/office/drawing/2014/main" id="{EB27ACBD-E79F-42A4-B9B0-0E50CA2E14B1}"/>
              </a:ext>
            </a:extLst>
          </p:cNvPr>
          <p:cNvSpPr txBox="1">
            <a:spLocks noChangeArrowheads="1"/>
          </p:cNvSpPr>
          <p:nvPr/>
        </p:nvSpPr>
        <p:spPr bwMode="auto">
          <a:xfrm>
            <a:off x="1272119" y="4855096"/>
            <a:ext cx="56778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050" b="1" i="0" u="none" strike="noStrike" kern="1200" cap="none" spc="0" normalizeH="0" baseline="0" noProof="0">
                <a:ln>
                  <a:noFill/>
                </a:ln>
                <a:solidFill>
                  <a:srgbClr val="F49600"/>
                </a:solidFill>
                <a:effectLst/>
                <a:uLnTx/>
                <a:uFillTx/>
                <a:latin typeface="Arial" panose="020B0604020202020204" pitchFamily="34" charset="0"/>
                <a:ea typeface="ＭＳ Ｐゴシック" panose="020B0600070205080204" pitchFamily="34" charset="-128"/>
                <a:cs typeface="Arial" panose="020B0604020202020204" pitchFamily="34" charset="0"/>
              </a:rPr>
              <a:t>19.2%</a:t>
            </a:r>
          </a:p>
        </p:txBody>
      </p:sp>
      <p:sp>
        <p:nvSpPr>
          <p:cNvPr id="77" name="Oval 262">
            <a:extLst>
              <a:ext uri="{FF2B5EF4-FFF2-40B4-BE49-F238E27FC236}">
                <a16:creationId xmlns:a16="http://schemas.microsoft.com/office/drawing/2014/main" id="{F4265EBA-4575-4763-92A3-A0A3FB620AA0}"/>
              </a:ext>
            </a:extLst>
          </p:cNvPr>
          <p:cNvSpPr>
            <a:spLocks noChangeArrowheads="1"/>
          </p:cNvSpPr>
          <p:nvPr/>
        </p:nvSpPr>
        <p:spPr bwMode="auto">
          <a:xfrm>
            <a:off x="1739891" y="3705548"/>
            <a:ext cx="516731" cy="330994"/>
          </a:xfrm>
          <a:prstGeom prst="ellipse">
            <a:avLst/>
          </a:prstGeom>
          <a:noFill/>
          <a:ln w="57150">
            <a:solidFill>
              <a:srgbClr val="00FF00"/>
            </a:solidFill>
            <a:round/>
            <a:headEnd/>
            <a:tailEnd/>
          </a:ln>
          <a:effectLst>
            <a:outerShdw blurRad="63500" dist="38099" dir="2700000" algn="ctr" rotWithShape="0">
              <a:srgbClr val="000000">
                <a:alpha val="50000"/>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nvGrpSpPr>
          <p:cNvPr id="78" name="Group 565">
            <a:extLst>
              <a:ext uri="{FF2B5EF4-FFF2-40B4-BE49-F238E27FC236}">
                <a16:creationId xmlns:a16="http://schemas.microsoft.com/office/drawing/2014/main" id="{C4BFC768-A893-4559-AC21-D700763EB0D4}"/>
              </a:ext>
            </a:extLst>
          </p:cNvPr>
          <p:cNvGrpSpPr>
            <a:grpSpLocks/>
          </p:cNvGrpSpPr>
          <p:nvPr/>
        </p:nvGrpSpPr>
        <p:grpSpPr bwMode="auto">
          <a:xfrm>
            <a:off x="774789" y="3685902"/>
            <a:ext cx="109538" cy="1213238"/>
            <a:chOff x="6058" y="1239"/>
            <a:chExt cx="31" cy="1027"/>
          </a:xfrm>
        </p:grpSpPr>
        <p:sp>
          <p:nvSpPr>
            <p:cNvPr id="79" name="Rectangle 566">
              <a:extLst>
                <a:ext uri="{FF2B5EF4-FFF2-40B4-BE49-F238E27FC236}">
                  <a16:creationId xmlns:a16="http://schemas.microsoft.com/office/drawing/2014/main" id="{EB856A44-762D-42A0-9DAF-15AAD86D38A8}"/>
                </a:ext>
              </a:extLst>
            </p:cNvPr>
            <p:cNvSpPr>
              <a:spLocks noChangeArrowheads="1"/>
            </p:cNvSpPr>
            <p:nvPr/>
          </p:nvSpPr>
          <p:spPr bwMode="auto">
            <a:xfrm rot="16200000">
              <a:off x="5894" y="2070"/>
              <a:ext cx="360"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Small</a:t>
              </a:r>
            </a:p>
          </p:txBody>
        </p:sp>
        <p:sp>
          <p:nvSpPr>
            <p:cNvPr id="80" name="Rectangle 567">
              <a:extLst>
                <a:ext uri="{FF2B5EF4-FFF2-40B4-BE49-F238E27FC236}">
                  <a16:creationId xmlns:a16="http://schemas.microsoft.com/office/drawing/2014/main" id="{3001379E-73E1-479C-A444-8D6F2D2A1338}"/>
                </a:ext>
              </a:extLst>
            </p:cNvPr>
            <p:cNvSpPr>
              <a:spLocks noChangeArrowheads="1"/>
            </p:cNvSpPr>
            <p:nvPr/>
          </p:nvSpPr>
          <p:spPr bwMode="auto">
            <a:xfrm rot="16200000">
              <a:off x="5893" y="1737"/>
              <a:ext cx="361"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Mid</a:t>
              </a:r>
            </a:p>
          </p:txBody>
        </p:sp>
        <p:sp>
          <p:nvSpPr>
            <p:cNvPr id="81" name="Rectangle 568">
              <a:extLst>
                <a:ext uri="{FF2B5EF4-FFF2-40B4-BE49-F238E27FC236}">
                  <a16:creationId xmlns:a16="http://schemas.microsoft.com/office/drawing/2014/main" id="{EEAE43C3-83EB-4003-A643-B85D3305E37E}"/>
                </a:ext>
              </a:extLst>
            </p:cNvPr>
            <p:cNvSpPr>
              <a:spLocks noChangeArrowheads="1"/>
            </p:cNvSpPr>
            <p:nvPr/>
          </p:nvSpPr>
          <p:spPr bwMode="auto">
            <a:xfrm rot="16200000">
              <a:off x="5894" y="1403"/>
              <a:ext cx="360"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Large</a:t>
              </a:r>
            </a:p>
          </p:txBody>
        </p:sp>
      </p:grpSp>
      <p:sp>
        <p:nvSpPr>
          <p:cNvPr id="82" name="Oval 257">
            <a:extLst>
              <a:ext uri="{FF2B5EF4-FFF2-40B4-BE49-F238E27FC236}">
                <a16:creationId xmlns:a16="http://schemas.microsoft.com/office/drawing/2014/main" id="{ED7433D3-2C2D-4384-B795-96B50BAF78A4}"/>
              </a:ext>
            </a:extLst>
          </p:cNvPr>
          <p:cNvSpPr>
            <a:spLocks noChangeArrowheads="1"/>
          </p:cNvSpPr>
          <p:nvPr/>
        </p:nvSpPr>
        <p:spPr bwMode="auto">
          <a:xfrm>
            <a:off x="877335" y="4491420"/>
            <a:ext cx="516731" cy="330994"/>
          </a:xfrm>
          <a:prstGeom prst="ellipse">
            <a:avLst/>
          </a:prstGeom>
          <a:noFill/>
          <a:ln w="57150">
            <a:solidFill>
              <a:srgbClr val="FF0000"/>
            </a:solidFill>
            <a:round/>
            <a:headEnd/>
            <a:tailEnd/>
          </a:ln>
          <a:effectLst>
            <a:outerShdw blurRad="63500" dist="38099" dir="2700000" algn="ctr" rotWithShape="0">
              <a:srgbClr val="000000">
                <a:alpha val="50000"/>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83" name="Group 493">
            <a:extLst>
              <a:ext uri="{FF2B5EF4-FFF2-40B4-BE49-F238E27FC236}">
                <a16:creationId xmlns:a16="http://schemas.microsoft.com/office/drawing/2014/main" id="{21870B84-D7B6-4BA5-829E-182203FE6998}"/>
              </a:ext>
            </a:extLst>
          </p:cNvPr>
          <p:cNvGraphicFramePr>
            <a:graphicFrameLocks noGrp="1"/>
          </p:cNvGraphicFramePr>
          <p:nvPr>
            <p:extLst>
              <p:ext uri="{D42A27DB-BD31-4B8C-83A1-F6EECF244321}">
                <p14:modId xmlns:p14="http://schemas.microsoft.com/office/powerpoint/2010/main" val="2200396642"/>
              </p:ext>
            </p:extLst>
          </p:nvPr>
        </p:nvGraphicFramePr>
        <p:xfrm>
          <a:off x="2441086" y="3531054"/>
          <a:ext cx="1369568" cy="1336536"/>
        </p:xfrm>
        <a:graphic>
          <a:graphicData uri="http://schemas.openxmlformats.org/drawingml/2006/table">
            <a:tbl>
              <a:tblPr/>
              <a:tblGrid>
                <a:gridCol w="73406">
                  <a:extLst>
                    <a:ext uri="{9D8B030D-6E8A-4147-A177-3AD203B41FA5}">
                      <a16:colId xmlns:a16="http://schemas.microsoft.com/office/drawing/2014/main" val="20000"/>
                    </a:ext>
                  </a:extLst>
                </a:gridCol>
                <a:gridCol w="432054">
                  <a:extLst>
                    <a:ext uri="{9D8B030D-6E8A-4147-A177-3AD203B41FA5}">
                      <a16:colId xmlns:a16="http://schemas.microsoft.com/office/drawing/2014/main" val="20001"/>
                    </a:ext>
                  </a:extLst>
                </a:gridCol>
                <a:gridCol w="432054">
                  <a:extLst>
                    <a:ext uri="{9D8B030D-6E8A-4147-A177-3AD203B41FA5}">
                      <a16:colId xmlns:a16="http://schemas.microsoft.com/office/drawing/2014/main" val="20002"/>
                    </a:ext>
                  </a:extLst>
                </a:gridCol>
                <a:gridCol w="432054">
                  <a:extLst>
                    <a:ext uri="{9D8B030D-6E8A-4147-A177-3AD203B41FA5}">
                      <a16:colId xmlns:a16="http://schemas.microsoft.com/office/drawing/2014/main" val="20003"/>
                    </a:ext>
                  </a:extLst>
                </a:gridCol>
              </a:tblGrid>
              <a:tr h="136005">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13716" marT="13710" marB="13710" anchor="b" horzOverflow="overflow">
                    <a:lnL>
                      <a:noFill/>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Value</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Blend</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Growth</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7764">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tx1"/>
                          </a:solidFill>
                          <a:effectLst/>
                          <a:latin typeface="Arial" panose="020B0604020202020204" pitchFamily="34" charset="0"/>
                        </a:rPr>
                        <a:t>2.9</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ACE5C4"/>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15.8</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A75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35.9</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extLst>
                  <a:ext uri="{0D108BD9-81ED-4DB2-BD59-A6C34878D82A}">
                    <a16:rowId xmlns:a16="http://schemas.microsoft.com/office/drawing/2014/main" val="10001"/>
                  </a:ext>
                </a:extLst>
              </a:tr>
              <a:tr h="397764">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tx1"/>
                          </a:solidFill>
                          <a:effectLst/>
                          <a:latin typeface="Arial" panose="020B0604020202020204" pitchFamily="34" charset="0"/>
                        </a:rPr>
                        <a:t>2.6</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ACE5C4"/>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12.4</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A75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39.3</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extLst>
                  <a:ext uri="{0D108BD9-81ED-4DB2-BD59-A6C34878D82A}">
                    <a16:rowId xmlns:a16="http://schemas.microsoft.com/office/drawing/2014/main" val="10002"/>
                  </a:ext>
                </a:extLst>
              </a:tr>
              <a:tr h="397764">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tx1"/>
                          </a:solidFill>
                          <a:effectLst/>
                          <a:latin typeface="Arial" panose="020B0604020202020204" pitchFamily="34" charset="0"/>
                        </a:rPr>
                        <a:t>4.0</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ACE5C4"/>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11.0</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A75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38.6</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extLst>
                  <a:ext uri="{0D108BD9-81ED-4DB2-BD59-A6C34878D82A}">
                    <a16:rowId xmlns:a16="http://schemas.microsoft.com/office/drawing/2014/main" val="10003"/>
                  </a:ext>
                </a:extLst>
              </a:tr>
            </a:tbl>
          </a:graphicData>
        </a:graphic>
      </p:graphicFrame>
      <p:sp>
        <p:nvSpPr>
          <p:cNvPr id="84" name="Rectangle 221">
            <a:extLst>
              <a:ext uri="{FF2B5EF4-FFF2-40B4-BE49-F238E27FC236}">
                <a16:creationId xmlns:a16="http://schemas.microsoft.com/office/drawing/2014/main" id="{648F2FDF-83AE-4DC5-83D2-3502062941C9}"/>
              </a:ext>
            </a:extLst>
          </p:cNvPr>
          <p:cNvSpPr>
            <a:spLocks noChangeArrowheads="1"/>
          </p:cNvSpPr>
          <p:nvPr/>
        </p:nvSpPr>
        <p:spPr bwMode="auto">
          <a:xfrm>
            <a:off x="3002017" y="3322391"/>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2020</a:t>
            </a:r>
          </a:p>
        </p:txBody>
      </p:sp>
      <p:sp>
        <p:nvSpPr>
          <p:cNvPr id="85" name="Text Box 224">
            <a:extLst>
              <a:ext uri="{FF2B5EF4-FFF2-40B4-BE49-F238E27FC236}">
                <a16:creationId xmlns:a16="http://schemas.microsoft.com/office/drawing/2014/main" id="{7B7596AC-5A74-444C-AE6F-85ECDFFB4577}"/>
              </a:ext>
            </a:extLst>
          </p:cNvPr>
          <p:cNvSpPr txBox="1">
            <a:spLocks noChangeArrowheads="1"/>
          </p:cNvSpPr>
          <p:nvPr/>
        </p:nvSpPr>
        <p:spPr bwMode="auto">
          <a:xfrm>
            <a:off x="2857932" y="4837170"/>
            <a:ext cx="56778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050" b="1" i="0" u="none" strike="noStrike" kern="1200" cap="none" spc="0" normalizeH="0" baseline="0" noProof="0">
                <a:ln>
                  <a:noFill/>
                </a:ln>
                <a:solidFill>
                  <a:srgbClr val="F49600"/>
                </a:solidFill>
                <a:effectLst/>
                <a:uLnTx/>
                <a:uFillTx/>
                <a:latin typeface="Arial" panose="020B0604020202020204" pitchFamily="34" charset="0"/>
                <a:ea typeface="ＭＳ Ｐゴシック" panose="020B0600070205080204" pitchFamily="34" charset="-128"/>
                <a:cs typeface="Arial" panose="020B0604020202020204" pitchFamily="34" charset="0"/>
              </a:rPr>
              <a:t>36.7%</a:t>
            </a:r>
          </a:p>
        </p:txBody>
      </p:sp>
      <p:sp>
        <p:nvSpPr>
          <p:cNvPr id="86" name="Oval 262">
            <a:extLst>
              <a:ext uri="{FF2B5EF4-FFF2-40B4-BE49-F238E27FC236}">
                <a16:creationId xmlns:a16="http://schemas.microsoft.com/office/drawing/2014/main" id="{C3593F6B-AB0E-40F2-9243-71ACDEFF2EA7}"/>
              </a:ext>
            </a:extLst>
          </p:cNvPr>
          <p:cNvSpPr>
            <a:spLocks noChangeArrowheads="1"/>
          </p:cNvSpPr>
          <p:nvPr/>
        </p:nvSpPr>
        <p:spPr bwMode="auto">
          <a:xfrm>
            <a:off x="3312265" y="4079289"/>
            <a:ext cx="516731" cy="330994"/>
          </a:xfrm>
          <a:prstGeom prst="ellipse">
            <a:avLst/>
          </a:prstGeom>
          <a:noFill/>
          <a:ln w="57150">
            <a:solidFill>
              <a:srgbClr val="00FF00"/>
            </a:solidFill>
            <a:round/>
            <a:headEnd/>
            <a:tailEnd/>
          </a:ln>
          <a:effectLst>
            <a:outerShdw blurRad="63500" dist="38099" dir="2700000" algn="ctr" rotWithShape="0">
              <a:srgbClr val="000000">
                <a:alpha val="50000"/>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nvGrpSpPr>
          <p:cNvPr id="87" name="Group 565">
            <a:extLst>
              <a:ext uri="{FF2B5EF4-FFF2-40B4-BE49-F238E27FC236}">
                <a16:creationId xmlns:a16="http://schemas.microsoft.com/office/drawing/2014/main" id="{CDEE99B2-94AF-4628-8C4E-FC4EDF4267A1}"/>
              </a:ext>
            </a:extLst>
          </p:cNvPr>
          <p:cNvGrpSpPr>
            <a:grpSpLocks/>
          </p:cNvGrpSpPr>
          <p:nvPr/>
        </p:nvGrpSpPr>
        <p:grpSpPr bwMode="auto">
          <a:xfrm>
            <a:off x="2360601" y="3667976"/>
            <a:ext cx="109538" cy="1213238"/>
            <a:chOff x="6058" y="1239"/>
            <a:chExt cx="31" cy="1027"/>
          </a:xfrm>
        </p:grpSpPr>
        <p:sp>
          <p:nvSpPr>
            <p:cNvPr id="88" name="Rectangle 566">
              <a:extLst>
                <a:ext uri="{FF2B5EF4-FFF2-40B4-BE49-F238E27FC236}">
                  <a16:creationId xmlns:a16="http://schemas.microsoft.com/office/drawing/2014/main" id="{A336E471-B890-4902-A2B2-793019C5104D}"/>
                </a:ext>
              </a:extLst>
            </p:cNvPr>
            <p:cNvSpPr>
              <a:spLocks noChangeArrowheads="1"/>
            </p:cNvSpPr>
            <p:nvPr/>
          </p:nvSpPr>
          <p:spPr bwMode="auto">
            <a:xfrm rot="16200000">
              <a:off x="5894" y="2070"/>
              <a:ext cx="360"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Small</a:t>
              </a:r>
            </a:p>
          </p:txBody>
        </p:sp>
        <p:sp>
          <p:nvSpPr>
            <p:cNvPr id="89" name="Rectangle 567">
              <a:extLst>
                <a:ext uri="{FF2B5EF4-FFF2-40B4-BE49-F238E27FC236}">
                  <a16:creationId xmlns:a16="http://schemas.microsoft.com/office/drawing/2014/main" id="{372D3601-5FE1-4D8F-8CA5-1A0907CAC213}"/>
                </a:ext>
              </a:extLst>
            </p:cNvPr>
            <p:cNvSpPr>
              <a:spLocks noChangeArrowheads="1"/>
            </p:cNvSpPr>
            <p:nvPr/>
          </p:nvSpPr>
          <p:spPr bwMode="auto">
            <a:xfrm rot="16200000">
              <a:off x="5893" y="1737"/>
              <a:ext cx="361"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Mid</a:t>
              </a:r>
            </a:p>
          </p:txBody>
        </p:sp>
        <p:sp>
          <p:nvSpPr>
            <p:cNvPr id="90" name="Rectangle 568">
              <a:extLst>
                <a:ext uri="{FF2B5EF4-FFF2-40B4-BE49-F238E27FC236}">
                  <a16:creationId xmlns:a16="http://schemas.microsoft.com/office/drawing/2014/main" id="{2423BFEA-C243-41EE-8A43-E7FCE4BAFBEE}"/>
                </a:ext>
              </a:extLst>
            </p:cNvPr>
            <p:cNvSpPr>
              <a:spLocks noChangeArrowheads="1"/>
            </p:cNvSpPr>
            <p:nvPr/>
          </p:nvSpPr>
          <p:spPr bwMode="auto">
            <a:xfrm rot="16200000">
              <a:off x="5894" y="1403"/>
              <a:ext cx="360"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Large</a:t>
              </a:r>
            </a:p>
          </p:txBody>
        </p:sp>
      </p:grpSp>
      <p:sp>
        <p:nvSpPr>
          <p:cNvPr id="91" name="Oval 257">
            <a:extLst>
              <a:ext uri="{FF2B5EF4-FFF2-40B4-BE49-F238E27FC236}">
                <a16:creationId xmlns:a16="http://schemas.microsoft.com/office/drawing/2014/main" id="{68C79919-1AF8-4775-AEBA-CA0C354A39A3}"/>
              </a:ext>
            </a:extLst>
          </p:cNvPr>
          <p:cNvSpPr>
            <a:spLocks noChangeArrowheads="1"/>
          </p:cNvSpPr>
          <p:nvPr/>
        </p:nvSpPr>
        <p:spPr bwMode="auto">
          <a:xfrm>
            <a:off x="2470042" y="4095163"/>
            <a:ext cx="516731" cy="330994"/>
          </a:xfrm>
          <a:prstGeom prst="ellipse">
            <a:avLst/>
          </a:prstGeom>
          <a:noFill/>
          <a:ln w="57150">
            <a:solidFill>
              <a:srgbClr val="FF0000"/>
            </a:solidFill>
            <a:round/>
            <a:headEnd/>
            <a:tailEnd/>
          </a:ln>
          <a:effectLst>
            <a:outerShdw blurRad="63500" dist="38099" dir="2700000" algn="ctr" rotWithShape="0">
              <a:srgbClr val="000000">
                <a:alpha val="50000"/>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96" name="Group 493">
            <a:extLst>
              <a:ext uri="{FF2B5EF4-FFF2-40B4-BE49-F238E27FC236}">
                <a16:creationId xmlns:a16="http://schemas.microsoft.com/office/drawing/2014/main" id="{4E2DBB19-1D22-49C4-B389-6BD1B1EDF5D9}"/>
              </a:ext>
            </a:extLst>
          </p:cNvPr>
          <p:cNvGraphicFramePr>
            <a:graphicFrameLocks noGrp="1"/>
          </p:cNvGraphicFramePr>
          <p:nvPr>
            <p:extLst>
              <p:ext uri="{D42A27DB-BD31-4B8C-83A1-F6EECF244321}">
                <p14:modId xmlns:p14="http://schemas.microsoft.com/office/powerpoint/2010/main" val="1270690075"/>
              </p:ext>
            </p:extLst>
          </p:nvPr>
        </p:nvGraphicFramePr>
        <p:xfrm>
          <a:off x="4065155" y="3531054"/>
          <a:ext cx="1369568" cy="1336536"/>
        </p:xfrm>
        <a:graphic>
          <a:graphicData uri="http://schemas.openxmlformats.org/drawingml/2006/table">
            <a:tbl>
              <a:tblPr/>
              <a:tblGrid>
                <a:gridCol w="73406">
                  <a:extLst>
                    <a:ext uri="{9D8B030D-6E8A-4147-A177-3AD203B41FA5}">
                      <a16:colId xmlns:a16="http://schemas.microsoft.com/office/drawing/2014/main" val="20000"/>
                    </a:ext>
                  </a:extLst>
                </a:gridCol>
                <a:gridCol w="432054">
                  <a:extLst>
                    <a:ext uri="{9D8B030D-6E8A-4147-A177-3AD203B41FA5}">
                      <a16:colId xmlns:a16="http://schemas.microsoft.com/office/drawing/2014/main" val="20001"/>
                    </a:ext>
                  </a:extLst>
                </a:gridCol>
                <a:gridCol w="432054">
                  <a:extLst>
                    <a:ext uri="{9D8B030D-6E8A-4147-A177-3AD203B41FA5}">
                      <a16:colId xmlns:a16="http://schemas.microsoft.com/office/drawing/2014/main" val="20002"/>
                    </a:ext>
                  </a:extLst>
                </a:gridCol>
                <a:gridCol w="432054">
                  <a:extLst>
                    <a:ext uri="{9D8B030D-6E8A-4147-A177-3AD203B41FA5}">
                      <a16:colId xmlns:a16="http://schemas.microsoft.com/office/drawing/2014/main" val="20003"/>
                    </a:ext>
                  </a:extLst>
                </a:gridCol>
              </a:tblGrid>
              <a:tr h="136005">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13716" marT="13710" marB="13710" anchor="b" horzOverflow="overflow">
                    <a:lnL>
                      <a:noFill/>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Value</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Blend</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Growth</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7764">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26.2</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26.1</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20.4</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extLst>
                  <a:ext uri="{0D108BD9-81ED-4DB2-BD59-A6C34878D82A}">
                    <a16:rowId xmlns:a16="http://schemas.microsoft.com/office/drawing/2014/main" val="10001"/>
                  </a:ext>
                </a:extLst>
              </a:tr>
              <a:tr h="397764">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29.3</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23.4</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13.1</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A758"/>
                    </a:solidFill>
                  </a:tcPr>
                </a:tc>
                <a:extLst>
                  <a:ext uri="{0D108BD9-81ED-4DB2-BD59-A6C34878D82A}">
                    <a16:rowId xmlns:a16="http://schemas.microsoft.com/office/drawing/2014/main" val="10002"/>
                  </a:ext>
                </a:extLst>
              </a:tr>
              <a:tr h="397764">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31.6</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24.2</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11.9</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A758"/>
                    </a:solidFill>
                  </a:tcPr>
                </a:tc>
                <a:extLst>
                  <a:ext uri="{0D108BD9-81ED-4DB2-BD59-A6C34878D82A}">
                    <a16:rowId xmlns:a16="http://schemas.microsoft.com/office/drawing/2014/main" val="10003"/>
                  </a:ext>
                </a:extLst>
              </a:tr>
            </a:tbl>
          </a:graphicData>
        </a:graphic>
      </p:graphicFrame>
      <p:sp>
        <p:nvSpPr>
          <p:cNvPr id="97" name="Rectangle 221">
            <a:extLst>
              <a:ext uri="{FF2B5EF4-FFF2-40B4-BE49-F238E27FC236}">
                <a16:creationId xmlns:a16="http://schemas.microsoft.com/office/drawing/2014/main" id="{791D3BA1-6FEF-45ED-9E81-2DC01B330048}"/>
              </a:ext>
            </a:extLst>
          </p:cNvPr>
          <p:cNvSpPr>
            <a:spLocks noChangeArrowheads="1"/>
          </p:cNvSpPr>
          <p:nvPr/>
        </p:nvSpPr>
        <p:spPr bwMode="auto">
          <a:xfrm>
            <a:off x="4626087" y="3322391"/>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2021</a:t>
            </a:r>
          </a:p>
        </p:txBody>
      </p:sp>
      <p:sp>
        <p:nvSpPr>
          <p:cNvPr id="98" name="Text Box 224">
            <a:extLst>
              <a:ext uri="{FF2B5EF4-FFF2-40B4-BE49-F238E27FC236}">
                <a16:creationId xmlns:a16="http://schemas.microsoft.com/office/drawing/2014/main" id="{EE799CD6-7540-4860-A33C-C1061F2898A0}"/>
              </a:ext>
            </a:extLst>
          </p:cNvPr>
          <p:cNvSpPr txBox="1">
            <a:spLocks noChangeArrowheads="1"/>
          </p:cNvSpPr>
          <p:nvPr/>
        </p:nvSpPr>
        <p:spPr bwMode="auto">
          <a:xfrm>
            <a:off x="4482002" y="4837170"/>
            <a:ext cx="56778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050" b="1" i="0" u="none" strike="noStrike" kern="1200" cap="none" spc="0" normalizeH="0" baseline="0" noProof="0">
                <a:ln>
                  <a:noFill/>
                </a:ln>
                <a:solidFill>
                  <a:srgbClr val="F49600"/>
                </a:solidFill>
                <a:effectLst/>
                <a:uLnTx/>
                <a:uFillTx/>
                <a:latin typeface="Arial" panose="020B0604020202020204" pitchFamily="34" charset="0"/>
                <a:ea typeface="ＭＳ Ｐゴシック" panose="020B0600070205080204" pitchFamily="34" charset="-128"/>
                <a:cs typeface="Arial" panose="020B0604020202020204" pitchFamily="34" charset="0"/>
              </a:rPr>
              <a:t>19.7%</a:t>
            </a:r>
          </a:p>
        </p:txBody>
      </p:sp>
      <p:sp>
        <p:nvSpPr>
          <p:cNvPr id="99" name="Oval 262">
            <a:extLst>
              <a:ext uri="{FF2B5EF4-FFF2-40B4-BE49-F238E27FC236}">
                <a16:creationId xmlns:a16="http://schemas.microsoft.com/office/drawing/2014/main" id="{6D3D5493-DC49-4B52-AE48-C431D948F0BF}"/>
              </a:ext>
            </a:extLst>
          </p:cNvPr>
          <p:cNvSpPr>
            <a:spLocks noChangeArrowheads="1"/>
          </p:cNvSpPr>
          <p:nvPr/>
        </p:nvSpPr>
        <p:spPr bwMode="auto">
          <a:xfrm>
            <a:off x="4088420" y="4487827"/>
            <a:ext cx="516731" cy="330994"/>
          </a:xfrm>
          <a:prstGeom prst="ellipse">
            <a:avLst/>
          </a:prstGeom>
          <a:noFill/>
          <a:ln w="57150">
            <a:solidFill>
              <a:srgbClr val="00FF00"/>
            </a:solidFill>
            <a:round/>
            <a:headEnd/>
            <a:tailEnd/>
          </a:ln>
          <a:effectLst>
            <a:outerShdw blurRad="63500" dist="38099" dir="2700000" algn="ctr" rotWithShape="0">
              <a:srgbClr val="000000">
                <a:alpha val="50000"/>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nvGrpSpPr>
          <p:cNvPr id="100" name="Group 565">
            <a:extLst>
              <a:ext uri="{FF2B5EF4-FFF2-40B4-BE49-F238E27FC236}">
                <a16:creationId xmlns:a16="http://schemas.microsoft.com/office/drawing/2014/main" id="{2AD02F46-660C-4B00-AA65-969CE437C0F1}"/>
              </a:ext>
            </a:extLst>
          </p:cNvPr>
          <p:cNvGrpSpPr>
            <a:grpSpLocks/>
          </p:cNvGrpSpPr>
          <p:nvPr/>
        </p:nvGrpSpPr>
        <p:grpSpPr bwMode="auto">
          <a:xfrm>
            <a:off x="3984671" y="3667976"/>
            <a:ext cx="109538" cy="1213238"/>
            <a:chOff x="6058" y="1239"/>
            <a:chExt cx="31" cy="1027"/>
          </a:xfrm>
        </p:grpSpPr>
        <p:sp>
          <p:nvSpPr>
            <p:cNvPr id="101" name="Rectangle 566">
              <a:extLst>
                <a:ext uri="{FF2B5EF4-FFF2-40B4-BE49-F238E27FC236}">
                  <a16:creationId xmlns:a16="http://schemas.microsoft.com/office/drawing/2014/main" id="{B9460BB1-FA38-4304-9C44-13F00A1095F6}"/>
                </a:ext>
              </a:extLst>
            </p:cNvPr>
            <p:cNvSpPr>
              <a:spLocks noChangeArrowheads="1"/>
            </p:cNvSpPr>
            <p:nvPr/>
          </p:nvSpPr>
          <p:spPr bwMode="auto">
            <a:xfrm rot="16200000">
              <a:off x="5894" y="2070"/>
              <a:ext cx="360"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Small</a:t>
              </a:r>
            </a:p>
          </p:txBody>
        </p:sp>
        <p:sp>
          <p:nvSpPr>
            <p:cNvPr id="102" name="Rectangle 567">
              <a:extLst>
                <a:ext uri="{FF2B5EF4-FFF2-40B4-BE49-F238E27FC236}">
                  <a16:creationId xmlns:a16="http://schemas.microsoft.com/office/drawing/2014/main" id="{48B3CC85-1717-4B3B-9C38-9C16CC7E5DCE}"/>
                </a:ext>
              </a:extLst>
            </p:cNvPr>
            <p:cNvSpPr>
              <a:spLocks noChangeArrowheads="1"/>
            </p:cNvSpPr>
            <p:nvPr/>
          </p:nvSpPr>
          <p:spPr bwMode="auto">
            <a:xfrm rot="16200000">
              <a:off x="5893" y="1737"/>
              <a:ext cx="361"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Mid</a:t>
              </a:r>
            </a:p>
          </p:txBody>
        </p:sp>
        <p:sp>
          <p:nvSpPr>
            <p:cNvPr id="103" name="Rectangle 568">
              <a:extLst>
                <a:ext uri="{FF2B5EF4-FFF2-40B4-BE49-F238E27FC236}">
                  <a16:creationId xmlns:a16="http://schemas.microsoft.com/office/drawing/2014/main" id="{607CA66A-4488-4DA1-A1B5-D7DD8A5D50CE}"/>
                </a:ext>
              </a:extLst>
            </p:cNvPr>
            <p:cNvSpPr>
              <a:spLocks noChangeArrowheads="1"/>
            </p:cNvSpPr>
            <p:nvPr/>
          </p:nvSpPr>
          <p:spPr bwMode="auto">
            <a:xfrm rot="16200000">
              <a:off x="5894" y="1403"/>
              <a:ext cx="360"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Large</a:t>
              </a:r>
            </a:p>
          </p:txBody>
        </p:sp>
      </p:grpSp>
      <p:sp>
        <p:nvSpPr>
          <p:cNvPr id="104" name="Oval 257">
            <a:extLst>
              <a:ext uri="{FF2B5EF4-FFF2-40B4-BE49-F238E27FC236}">
                <a16:creationId xmlns:a16="http://schemas.microsoft.com/office/drawing/2014/main" id="{F4E639BC-2573-4503-994B-4F4CCC44F023}"/>
              </a:ext>
            </a:extLst>
          </p:cNvPr>
          <p:cNvSpPr>
            <a:spLocks noChangeArrowheads="1"/>
          </p:cNvSpPr>
          <p:nvPr/>
        </p:nvSpPr>
        <p:spPr bwMode="auto">
          <a:xfrm>
            <a:off x="4932933" y="4487827"/>
            <a:ext cx="516731" cy="330994"/>
          </a:xfrm>
          <a:prstGeom prst="ellipse">
            <a:avLst/>
          </a:prstGeom>
          <a:noFill/>
          <a:ln w="57150">
            <a:solidFill>
              <a:srgbClr val="FF0000"/>
            </a:solidFill>
            <a:round/>
            <a:headEnd/>
            <a:tailEnd/>
          </a:ln>
          <a:effectLst>
            <a:outerShdw blurRad="63500" dist="38099" dir="2700000" algn="ctr" rotWithShape="0">
              <a:srgbClr val="000000">
                <a:alpha val="50000"/>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05" name="Text Placeholder 13">
            <a:extLst>
              <a:ext uri="{FF2B5EF4-FFF2-40B4-BE49-F238E27FC236}">
                <a16:creationId xmlns:a16="http://schemas.microsoft.com/office/drawing/2014/main" id="{28DDDF8B-3140-4420-B2DA-B1A1EC52CB2A}"/>
              </a:ext>
            </a:extLst>
          </p:cNvPr>
          <p:cNvSpPr txBox="1">
            <a:spLocks/>
          </p:cNvSpPr>
          <p:nvPr/>
        </p:nvSpPr>
        <p:spPr>
          <a:xfrm>
            <a:off x="2955917" y="5449625"/>
            <a:ext cx="5479715" cy="1163112"/>
          </a:xfrm>
          <a:prstGeom prst="rect">
            <a:avLst/>
          </a:prstGeom>
        </p:spPr>
        <p:txBody>
          <a:bodyPr vert="horz" lIns="0" tIns="0" rIns="0" bIns="0" rtlCol="0" anchor="b">
            <a:noAutofit/>
          </a:bodyPr>
          <a:lstStyle>
            <a:lvl1pPr marL="0" indent="0" algn="l" rtl="0" eaLnBrk="0" fontAlgn="base" hangingPunct="0">
              <a:lnSpc>
                <a:spcPct val="90000"/>
              </a:lnSpc>
              <a:spcBef>
                <a:spcPts val="0"/>
              </a:spcBef>
              <a:spcAft>
                <a:spcPct val="0"/>
              </a:spcAft>
              <a:buClr>
                <a:schemeClr val="tx1"/>
              </a:buClr>
              <a:buSzPct val="115000"/>
              <a:buFont typeface="Arial" panose="020B0604020202020204" pitchFamily="34" charset="0"/>
              <a:buNone/>
              <a:defRPr sz="800" kern="1200">
                <a:solidFill>
                  <a:schemeClr val="tx1"/>
                </a:solidFill>
                <a:latin typeface="+mn-lt"/>
                <a:ea typeface="+mn-ea"/>
                <a:cs typeface="+mn-cs"/>
              </a:defRPr>
            </a:lvl1pPr>
            <a:lvl2pPr marL="0" indent="0" algn="l" rtl="0" eaLnBrk="0" fontAlgn="base" hangingPunct="0">
              <a:lnSpc>
                <a:spcPct val="95000"/>
              </a:lnSpc>
              <a:spcBef>
                <a:spcPts val="0"/>
              </a:spcBef>
              <a:spcAft>
                <a:spcPct val="0"/>
              </a:spcAft>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2pPr>
            <a:lvl3pPr marL="0" indent="0" algn="l" rtl="0" eaLnBrk="0" fontAlgn="base" hangingPunct="0">
              <a:lnSpc>
                <a:spcPct val="95000"/>
              </a:lnSpc>
              <a:spcBef>
                <a:spcPts val="0"/>
              </a:spcBef>
              <a:spcAft>
                <a:spcPct val="0"/>
              </a:spcAft>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3pPr>
            <a:lvl4pPr marL="0" indent="0" algn="l" rtl="0" eaLnBrk="0" fontAlgn="base" hangingPunct="0">
              <a:lnSpc>
                <a:spcPct val="95000"/>
              </a:lnSpc>
              <a:spcBef>
                <a:spcPts val="0"/>
              </a:spcBef>
              <a:spcAft>
                <a:spcPct val="0"/>
              </a:spcAft>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4pPr>
            <a:lvl5pPr marL="0" indent="0" algn="l" rtl="0" eaLnBrk="0" fontAlgn="base" hangingPunct="0">
              <a:lnSpc>
                <a:spcPct val="95000"/>
              </a:lnSpc>
              <a:spcBef>
                <a:spcPts val="0"/>
              </a:spcBef>
              <a:spcAft>
                <a:spcPct val="0"/>
              </a:spcAft>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5pPr>
            <a:lvl6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6pPr>
            <a:lvl7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7pPr>
            <a:lvl8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8pPr>
            <a:lvl9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9pPr>
          </a:lstStyle>
          <a:p>
            <a:pPr marL="0" marR="0" lvl="0" indent="0" algn="l" defTabSz="914400" rtl="0" eaLnBrk="0" fontAlgn="base" latinLnBrk="0" hangingPunct="0">
              <a:lnSpc>
                <a:spcPct val="90000"/>
              </a:lnSpc>
              <a:spcBef>
                <a:spcPts val="0"/>
              </a:spcBef>
              <a:spcAft>
                <a:spcPct val="0"/>
              </a:spcAft>
              <a:buClr>
                <a:prstClr val="black"/>
              </a:buClr>
              <a:buSzPct val="115000"/>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Source: Morningstar, as of </a:t>
            </a:r>
            <a:r>
              <a:rPr kumimoji="0" lang="en-CA" sz="800" b="0" i="0" u="none" strike="noStrike" kern="1200" cap="none" spc="0" normalizeH="0" baseline="0" noProof="0" dirty="0">
                <a:ln>
                  <a:noFill/>
                </a:ln>
                <a:solidFill>
                  <a:prstClr val="black"/>
                </a:solidFill>
                <a:effectLst/>
                <a:uLnTx/>
                <a:uFillTx/>
                <a:latin typeface="Arial" panose="020B0604020202020204"/>
                <a:ea typeface="+mn-ea"/>
                <a:cs typeface="+mn-cs"/>
              </a:rPr>
              <a:t>12/31/2023.</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 Large value is represented by the US Fund Large Value category average. Large blend is represented by US Fund Large blend category average. Large growth is represented by US Large Growth category average. Mid value is represented by the US Fund Mid-Cap Value category average. Mid blend is represented by US Fund Mid-Cap Blend category average. Mid growth is represented by US Fund Mid-Cap Growth category average . Small value is represented by US Fund Small Value category average. Small blend is represented by US Fund Small Blend category average. Small growth is represented by US Fund Small Growth category average. It is not possible to invest directly in an index. Past performance does not guarantee future results. Diversification does not guarantee a profit or eliminate the risk of a loss. For more information on the Morningstar Style Box™, please see the "A word about risk" section.</a:t>
            </a:r>
          </a:p>
        </p:txBody>
      </p:sp>
      <p:graphicFrame>
        <p:nvGraphicFramePr>
          <p:cNvPr id="2" name="Group 493">
            <a:extLst>
              <a:ext uri="{FF2B5EF4-FFF2-40B4-BE49-F238E27FC236}">
                <a16:creationId xmlns:a16="http://schemas.microsoft.com/office/drawing/2014/main" id="{DE64A04F-11F7-C7A3-826C-0A163ED62A4D}"/>
              </a:ext>
            </a:extLst>
          </p:cNvPr>
          <p:cNvGraphicFramePr>
            <a:graphicFrameLocks noGrp="1"/>
          </p:cNvGraphicFramePr>
          <p:nvPr>
            <p:extLst>
              <p:ext uri="{D42A27DB-BD31-4B8C-83A1-F6EECF244321}">
                <p14:modId xmlns:p14="http://schemas.microsoft.com/office/powerpoint/2010/main" val="417041748"/>
              </p:ext>
            </p:extLst>
          </p:nvPr>
        </p:nvGraphicFramePr>
        <p:xfrm>
          <a:off x="5656773" y="3531054"/>
          <a:ext cx="1464598" cy="1336536"/>
        </p:xfrm>
        <a:graphic>
          <a:graphicData uri="http://schemas.openxmlformats.org/drawingml/2006/table">
            <a:tbl>
              <a:tblPr/>
              <a:tblGrid>
                <a:gridCol w="73406">
                  <a:extLst>
                    <a:ext uri="{9D8B030D-6E8A-4147-A177-3AD203B41FA5}">
                      <a16:colId xmlns:a16="http://schemas.microsoft.com/office/drawing/2014/main" val="20000"/>
                    </a:ext>
                  </a:extLst>
                </a:gridCol>
                <a:gridCol w="450870">
                  <a:extLst>
                    <a:ext uri="{9D8B030D-6E8A-4147-A177-3AD203B41FA5}">
                      <a16:colId xmlns:a16="http://schemas.microsoft.com/office/drawing/2014/main" val="20001"/>
                    </a:ext>
                  </a:extLst>
                </a:gridCol>
                <a:gridCol w="479502">
                  <a:extLst>
                    <a:ext uri="{9D8B030D-6E8A-4147-A177-3AD203B41FA5}">
                      <a16:colId xmlns:a16="http://schemas.microsoft.com/office/drawing/2014/main" val="20002"/>
                    </a:ext>
                  </a:extLst>
                </a:gridCol>
                <a:gridCol w="460820">
                  <a:extLst>
                    <a:ext uri="{9D8B030D-6E8A-4147-A177-3AD203B41FA5}">
                      <a16:colId xmlns:a16="http://schemas.microsoft.com/office/drawing/2014/main" val="20003"/>
                    </a:ext>
                  </a:extLst>
                </a:gridCol>
              </a:tblGrid>
              <a:tr h="136005">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13716" marT="13710" marB="13710" anchor="b" horzOverflow="overflow">
                    <a:lnL>
                      <a:noFill/>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Value</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Blend</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Growth</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7764">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tx1"/>
                          </a:solidFill>
                          <a:effectLst/>
                          <a:latin typeface="Arial" panose="020B0604020202020204" pitchFamily="34" charset="0"/>
                        </a:rPr>
                        <a:t>-7.54</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2D9D6"/>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-17.0</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B41100"/>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-29.14</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B41100"/>
                    </a:solidFill>
                  </a:tcPr>
                </a:tc>
                <a:extLst>
                  <a:ext uri="{0D108BD9-81ED-4DB2-BD59-A6C34878D82A}">
                    <a16:rowId xmlns:a16="http://schemas.microsoft.com/office/drawing/2014/main" val="10001"/>
                  </a:ext>
                </a:extLst>
              </a:tr>
              <a:tr h="397764">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-12.03</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B41100"/>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-14.0</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B41100"/>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-26.72</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B41100"/>
                    </a:solidFill>
                  </a:tcPr>
                </a:tc>
                <a:extLst>
                  <a:ext uri="{0D108BD9-81ED-4DB2-BD59-A6C34878D82A}">
                    <a16:rowId xmlns:a16="http://schemas.microsoft.com/office/drawing/2014/main" val="10002"/>
                  </a:ext>
                </a:extLst>
              </a:tr>
              <a:tr h="397764">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-14.48</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B41100"/>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-16.2</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B41100"/>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-26.36</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B41100"/>
                    </a:solidFill>
                  </a:tcPr>
                </a:tc>
                <a:extLst>
                  <a:ext uri="{0D108BD9-81ED-4DB2-BD59-A6C34878D82A}">
                    <a16:rowId xmlns:a16="http://schemas.microsoft.com/office/drawing/2014/main" val="10003"/>
                  </a:ext>
                </a:extLst>
              </a:tr>
            </a:tbl>
          </a:graphicData>
        </a:graphic>
      </p:graphicFrame>
      <p:sp>
        <p:nvSpPr>
          <p:cNvPr id="4" name="Rectangle 221">
            <a:extLst>
              <a:ext uri="{FF2B5EF4-FFF2-40B4-BE49-F238E27FC236}">
                <a16:creationId xmlns:a16="http://schemas.microsoft.com/office/drawing/2014/main" id="{93A534C7-888E-CDE5-407D-4B297AF2205D}"/>
              </a:ext>
            </a:extLst>
          </p:cNvPr>
          <p:cNvSpPr>
            <a:spLocks noChangeArrowheads="1"/>
          </p:cNvSpPr>
          <p:nvPr/>
        </p:nvSpPr>
        <p:spPr bwMode="auto">
          <a:xfrm>
            <a:off x="6217705" y="3322391"/>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2022</a:t>
            </a:r>
          </a:p>
        </p:txBody>
      </p:sp>
      <p:sp>
        <p:nvSpPr>
          <p:cNvPr id="5" name="Text Box 224">
            <a:extLst>
              <a:ext uri="{FF2B5EF4-FFF2-40B4-BE49-F238E27FC236}">
                <a16:creationId xmlns:a16="http://schemas.microsoft.com/office/drawing/2014/main" id="{8C19DC94-EF23-3BE6-DABB-8B95FC5A17E0}"/>
              </a:ext>
            </a:extLst>
          </p:cNvPr>
          <p:cNvSpPr txBox="1">
            <a:spLocks noChangeArrowheads="1"/>
          </p:cNvSpPr>
          <p:nvPr/>
        </p:nvSpPr>
        <p:spPr bwMode="auto">
          <a:xfrm>
            <a:off x="6073622" y="4837170"/>
            <a:ext cx="56778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050" b="1" i="0" u="none" strike="noStrike" kern="1200" cap="none" spc="0" normalizeH="0" baseline="0" noProof="0">
                <a:ln>
                  <a:noFill/>
                </a:ln>
                <a:solidFill>
                  <a:srgbClr val="F49600"/>
                </a:solidFill>
                <a:effectLst/>
                <a:uLnTx/>
                <a:uFillTx/>
                <a:latin typeface="Arial" panose="020B0604020202020204" pitchFamily="34" charset="0"/>
                <a:ea typeface="ＭＳ Ｐゴシック" panose="020B0600070205080204" pitchFamily="34" charset="-128"/>
                <a:cs typeface="Arial" panose="020B0604020202020204" pitchFamily="34" charset="0"/>
              </a:rPr>
              <a:t>18.8%</a:t>
            </a:r>
          </a:p>
        </p:txBody>
      </p:sp>
      <p:sp>
        <p:nvSpPr>
          <p:cNvPr id="6" name="Oval 262">
            <a:extLst>
              <a:ext uri="{FF2B5EF4-FFF2-40B4-BE49-F238E27FC236}">
                <a16:creationId xmlns:a16="http://schemas.microsoft.com/office/drawing/2014/main" id="{B5762AF0-637B-C73B-BE0D-A54E2E9BD53C}"/>
              </a:ext>
            </a:extLst>
          </p:cNvPr>
          <p:cNvSpPr>
            <a:spLocks noChangeArrowheads="1"/>
          </p:cNvSpPr>
          <p:nvPr/>
        </p:nvSpPr>
        <p:spPr bwMode="auto">
          <a:xfrm>
            <a:off x="5700974" y="3687457"/>
            <a:ext cx="516731" cy="330994"/>
          </a:xfrm>
          <a:prstGeom prst="ellipse">
            <a:avLst/>
          </a:prstGeom>
          <a:noFill/>
          <a:ln w="57150">
            <a:solidFill>
              <a:srgbClr val="00FF00"/>
            </a:solidFill>
            <a:round/>
            <a:headEnd/>
            <a:tailEnd/>
          </a:ln>
          <a:effectLst>
            <a:outerShdw blurRad="63500" dist="38099" dir="2700000" algn="ctr" rotWithShape="0">
              <a:srgbClr val="000000">
                <a:alpha val="50000"/>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nvGrpSpPr>
          <p:cNvPr id="7" name="Group 565">
            <a:extLst>
              <a:ext uri="{FF2B5EF4-FFF2-40B4-BE49-F238E27FC236}">
                <a16:creationId xmlns:a16="http://schemas.microsoft.com/office/drawing/2014/main" id="{F54E1A1C-E1A4-D584-191D-5931864D7F84}"/>
              </a:ext>
            </a:extLst>
          </p:cNvPr>
          <p:cNvGrpSpPr>
            <a:grpSpLocks/>
          </p:cNvGrpSpPr>
          <p:nvPr/>
        </p:nvGrpSpPr>
        <p:grpSpPr bwMode="auto">
          <a:xfrm>
            <a:off x="5576289" y="3667976"/>
            <a:ext cx="109538" cy="1213238"/>
            <a:chOff x="6058" y="1239"/>
            <a:chExt cx="31" cy="1027"/>
          </a:xfrm>
        </p:grpSpPr>
        <p:sp>
          <p:nvSpPr>
            <p:cNvPr id="8" name="Rectangle 566">
              <a:extLst>
                <a:ext uri="{FF2B5EF4-FFF2-40B4-BE49-F238E27FC236}">
                  <a16:creationId xmlns:a16="http://schemas.microsoft.com/office/drawing/2014/main" id="{9E0FA676-B36C-3C4D-19AE-BDA3D2AC5375}"/>
                </a:ext>
              </a:extLst>
            </p:cNvPr>
            <p:cNvSpPr>
              <a:spLocks noChangeArrowheads="1"/>
            </p:cNvSpPr>
            <p:nvPr/>
          </p:nvSpPr>
          <p:spPr bwMode="auto">
            <a:xfrm rot="16200000">
              <a:off x="5894" y="2070"/>
              <a:ext cx="360"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Small</a:t>
              </a:r>
            </a:p>
          </p:txBody>
        </p:sp>
        <p:sp>
          <p:nvSpPr>
            <p:cNvPr id="9" name="Rectangle 567">
              <a:extLst>
                <a:ext uri="{FF2B5EF4-FFF2-40B4-BE49-F238E27FC236}">
                  <a16:creationId xmlns:a16="http://schemas.microsoft.com/office/drawing/2014/main" id="{BF66D026-56D6-1BB3-DB04-7691BFBB20BA}"/>
                </a:ext>
              </a:extLst>
            </p:cNvPr>
            <p:cNvSpPr>
              <a:spLocks noChangeArrowheads="1"/>
            </p:cNvSpPr>
            <p:nvPr/>
          </p:nvSpPr>
          <p:spPr bwMode="auto">
            <a:xfrm rot="16200000">
              <a:off x="5893" y="1737"/>
              <a:ext cx="361"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Mid</a:t>
              </a:r>
            </a:p>
          </p:txBody>
        </p:sp>
        <p:sp>
          <p:nvSpPr>
            <p:cNvPr id="10" name="Rectangle 568">
              <a:extLst>
                <a:ext uri="{FF2B5EF4-FFF2-40B4-BE49-F238E27FC236}">
                  <a16:creationId xmlns:a16="http://schemas.microsoft.com/office/drawing/2014/main" id="{9BF3A41D-7812-CEC5-1CFE-14030C0A2217}"/>
                </a:ext>
              </a:extLst>
            </p:cNvPr>
            <p:cNvSpPr>
              <a:spLocks noChangeArrowheads="1"/>
            </p:cNvSpPr>
            <p:nvPr/>
          </p:nvSpPr>
          <p:spPr bwMode="auto">
            <a:xfrm rot="16200000">
              <a:off x="5894" y="1403"/>
              <a:ext cx="360"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Large</a:t>
              </a:r>
            </a:p>
          </p:txBody>
        </p:sp>
      </p:grpSp>
      <p:sp>
        <p:nvSpPr>
          <p:cNvPr id="11" name="Oval 257">
            <a:extLst>
              <a:ext uri="{FF2B5EF4-FFF2-40B4-BE49-F238E27FC236}">
                <a16:creationId xmlns:a16="http://schemas.microsoft.com/office/drawing/2014/main" id="{95DFEE75-44BE-8457-D4C8-2D7197785B6F}"/>
              </a:ext>
            </a:extLst>
          </p:cNvPr>
          <p:cNvSpPr>
            <a:spLocks noChangeArrowheads="1"/>
          </p:cNvSpPr>
          <p:nvPr/>
        </p:nvSpPr>
        <p:spPr bwMode="auto">
          <a:xfrm>
            <a:off x="6654739" y="4484016"/>
            <a:ext cx="516731" cy="330994"/>
          </a:xfrm>
          <a:prstGeom prst="ellipse">
            <a:avLst/>
          </a:prstGeom>
          <a:noFill/>
          <a:ln w="57150">
            <a:solidFill>
              <a:srgbClr val="FF0000"/>
            </a:solidFill>
            <a:round/>
            <a:headEnd/>
            <a:tailEnd/>
          </a:ln>
          <a:effectLst>
            <a:outerShdw blurRad="63500" dist="38099" dir="2700000" algn="ctr" rotWithShape="0">
              <a:srgbClr val="000000">
                <a:alpha val="50000"/>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13" name="Group 493">
            <a:extLst>
              <a:ext uri="{FF2B5EF4-FFF2-40B4-BE49-F238E27FC236}">
                <a16:creationId xmlns:a16="http://schemas.microsoft.com/office/drawing/2014/main" id="{F968BDE3-23A0-4514-C907-083F36AA4082}"/>
              </a:ext>
            </a:extLst>
          </p:cNvPr>
          <p:cNvGraphicFramePr>
            <a:graphicFrameLocks noGrp="1"/>
          </p:cNvGraphicFramePr>
          <p:nvPr>
            <p:extLst>
              <p:ext uri="{D42A27DB-BD31-4B8C-83A1-F6EECF244321}">
                <p14:modId xmlns:p14="http://schemas.microsoft.com/office/powerpoint/2010/main" val="2345637182"/>
              </p:ext>
            </p:extLst>
          </p:nvPr>
        </p:nvGraphicFramePr>
        <p:xfrm>
          <a:off x="7400958" y="3546146"/>
          <a:ext cx="1464598" cy="1336536"/>
        </p:xfrm>
        <a:graphic>
          <a:graphicData uri="http://schemas.openxmlformats.org/drawingml/2006/table">
            <a:tbl>
              <a:tblPr/>
              <a:tblGrid>
                <a:gridCol w="73406">
                  <a:extLst>
                    <a:ext uri="{9D8B030D-6E8A-4147-A177-3AD203B41FA5}">
                      <a16:colId xmlns:a16="http://schemas.microsoft.com/office/drawing/2014/main" val="20000"/>
                    </a:ext>
                  </a:extLst>
                </a:gridCol>
                <a:gridCol w="450870">
                  <a:extLst>
                    <a:ext uri="{9D8B030D-6E8A-4147-A177-3AD203B41FA5}">
                      <a16:colId xmlns:a16="http://schemas.microsoft.com/office/drawing/2014/main" val="20001"/>
                    </a:ext>
                  </a:extLst>
                </a:gridCol>
                <a:gridCol w="479502">
                  <a:extLst>
                    <a:ext uri="{9D8B030D-6E8A-4147-A177-3AD203B41FA5}">
                      <a16:colId xmlns:a16="http://schemas.microsoft.com/office/drawing/2014/main" val="20002"/>
                    </a:ext>
                  </a:extLst>
                </a:gridCol>
                <a:gridCol w="460820">
                  <a:extLst>
                    <a:ext uri="{9D8B030D-6E8A-4147-A177-3AD203B41FA5}">
                      <a16:colId xmlns:a16="http://schemas.microsoft.com/office/drawing/2014/main" val="20003"/>
                    </a:ext>
                  </a:extLst>
                </a:gridCol>
              </a:tblGrid>
              <a:tr h="136005">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13716" marT="13710" marB="13710" anchor="b" horzOverflow="overflow">
                    <a:lnL>
                      <a:noFill/>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Value</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Blend</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800" b="1" i="0" u="none" strike="noStrike" cap="none" normalizeH="0" baseline="0">
                          <a:ln>
                            <a:noFill/>
                          </a:ln>
                          <a:solidFill>
                            <a:schemeClr val="tx1"/>
                          </a:solidFill>
                          <a:effectLst/>
                          <a:latin typeface="Arial" panose="020B0604020202020204" pitchFamily="34" charset="0"/>
                        </a:rPr>
                        <a:t>Growth</a:t>
                      </a:r>
                    </a:p>
                  </a:txBody>
                  <a:tcPr marL="13716" marR="13716" marT="13710" marB="13710" anchor="b"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7764">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11.78</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A75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22.14</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35.98</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extLst>
                  <a:ext uri="{0D108BD9-81ED-4DB2-BD59-A6C34878D82A}">
                    <a16:rowId xmlns:a16="http://schemas.microsoft.com/office/drawing/2014/main" val="10001"/>
                  </a:ext>
                </a:extLst>
              </a:tr>
              <a:tr h="397764">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13.72</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A75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15.91</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A75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21.22</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46138"/>
                    </a:solidFill>
                  </a:tcPr>
                </a:tc>
                <a:extLst>
                  <a:ext uri="{0D108BD9-81ED-4DB2-BD59-A6C34878D82A}">
                    <a16:rowId xmlns:a16="http://schemas.microsoft.com/office/drawing/2014/main" val="10002"/>
                  </a:ext>
                </a:extLst>
              </a:tr>
              <a:tr h="397764">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endParaRPr kumimoji="0" lang="en-US" sz="800" b="1" i="0" u="none" strike="noStrike" cap="none" normalizeH="0" baseline="0">
                        <a:ln>
                          <a:noFill/>
                        </a:ln>
                        <a:solidFill>
                          <a:schemeClr val="tx1"/>
                        </a:solidFill>
                        <a:effectLst/>
                        <a:latin typeface="Arial" panose="020B0604020202020204" pitchFamily="34" charset="0"/>
                      </a:endParaRPr>
                    </a:p>
                  </a:txBody>
                  <a:tcPr marL="13716" marR="34290" marT="13710" marB="13710" vert="eaVert"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16.61</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A75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16.02</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A758"/>
                    </a:solidFill>
                  </a:tcPr>
                </a:tc>
                <a:tc>
                  <a:txBody>
                    <a:body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itchFamily="2" charset="2"/>
                        <a:buNone/>
                        <a:tabLst/>
                      </a:pPr>
                      <a:r>
                        <a:rPr kumimoji="0" lang="en-US" sz="1100" b="0" i="0" u="none" strike="noStrike" cap="none" normalizeH="0" baseline="0">
                          <a:ln>
                            <a:noFill/>
                          </a:ln>
                          <a:solidFill>
                            <a:schemeClr val="bg1"/>
                          </a:solidFill>
                          <a:effectLst/>
                          <a:latin typeface="Arial" panose="020B0604020202020204" pitchFamily="34" charset="0"/>
                        </a:rPr>
                        <a:t>16.48</a:t>
                      </a:r>
                    </a:p>
                  </a:txBody>
                  <a:tcPr marL="13716" marR="13716" marT="13710" marB="1371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A758"/>
                    </a:solidFill>
                  </a:tcPr>
                </a:tc>
                <a:extLst>
                  <a:ext uri="{0D108BD9-81ED-4DB2-BD59-A6C34878D82A}">
                    <a16:rowId xmlns:a16="http://schemas.microsoft.com/office/drawing/2014/main" val="10003"/>
                  </a:ext>
                </a:extLst>
              </a:tr>
            </a:tbl>
          </a:graphicData>
        </a:graphic>
      </p:graphicFrame>
      <p:sp>
        <p:nvSpPr>
          <p:cNvPr id="14" name="Rectangle 221">
            <a:extLst>
              <a:ext uri="{FF2B5EF4-FFF2-40B4-BE49-F238E27FC236}">
                <a16:creationId xmlns:a16="http://schemas.microsoft.com/office/drawing/2014/main" id="{AF2BCCE3-41B8-5C9A-73AD-D656D7FDFF26}"/>
              </a:ext>
            </a:extLst>
          </p:cNvPr>
          <p:cNvSpPr>
            <a:spLocks noChangeArrowheads="1"/>
          </p:cNvSpPr>
          <p:nvPr/>
        </p:nvSpPr>
        <p:spPr bwMode="auto">
          <a:xfrm>
            <a:off x="7961890" y="3337483"/>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2023</a:t>
            </a:r>
          </a:p>
        </p:txBody>
      </p:sp>
      <p:sp>
        <p:nvSpPr>
          <p:cNvPr id="15" name="Text Box 224">
            <a:extLst>
              <a:ext uri="{FF2B5EF4-FFF2-40B4-BE49-F238E27FC236}">
                <a16:creationId xmlns:a16="http://schemas.microsoft.com/office/drawing/2014/main" id="{F1531DC4-B7D0-DE0D-B42B-08B2493C1411}"/>
              </a:ext>
            </a:extLst>
          </p:cNvPr>
          <p:cNvSpPr txBox="1">
            <a:spLocks noChangeArrowheads="1"/>
          </p:cNvSpPr>
          <p:nvPr/>
        </p:nvSpPr>
        <p:spPr bwMode="auto">
          <a:xfrm>
            <a:off x="7817809" y="4852262"/>
            <a:ext cx="56778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en-US" altLang="en-US" sz="1050" b="1" dirty="0">
                <a:solidFill>
                  <a:srgbClr val="F49600"/>
                </a:solidFill>
                <a:latin typeface="Arial" panose="020B0604020202020204" pitchFamily="34" charset="0"/>
              </a:rPr>
              <a:t>24.2</a:t>
            </a:r>
            <a:r>
              <a:rPr kumimoji="0" lang="en-US" altLang="en-US" sz="1050" b="1" i="0" u="none" strike="noStrike" kern="1200" cap="none" spc="0" normalizeH="0" baseline="0" noProof="0" dirty="0">
                <a:ln>
                  <a:noFill/>
                </a:ln>
                <a:solidFill>
                  <a:srgbClr val="F49600"/>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p:txBody>
      </p:sp>
      <p:sp>
        <p:nvSpPr>
          <p:cNvPr id="16" name="Oval 262">
            <a:extLst>
              <a:ext uri="{FF2B5EF4-FFF2-40B4-BE49-F238E27FC236}">
                <a16:creationId xmlns:a16="http://schemas.microsoft.com/office/drawing/2014/main" id="{30ACE022-5D7E-CFC1-838F-EDC2510D0E3F}"/>
              </a:ext>
            </a:extLst>
          </p:cNvPr>
          <p:cNvSpPr>
            <a:spLocks noChangeArrowheads="1"/>
          </p:cNvSpPr>
          <p:nvPr/>
        </p:nvSpPr>
        <p:spPr bwMode="auto">
          <a:xfrm>
            <a:off x="8388184" y="3728119"/>
            <a:ext cx="516731" cy="330994"/>
          </a:xfrm>
          <a:prstGeom prst="ellipse">
            <a:avLst/>
          </a:prstGeom>
          <a:noFill/>
          <a:ln w="57150">
            <a:solidFill>
              <a:srgbClr val="00FF00"/>
            </a:solidFill>
            <a:round/>
            <a:headEnd/>
            <a:tailEnd/>
          </a:ln>
          <a:effectLst>
            <a:outerShdw blurRad="63500" dist="38099" dir="2700000" algn="ctr" rotWithShape="0">
              <a:srgbClr val="000000">
                <a:alpha val="50000"/>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nvGrpSpPr>
          <p:cNvPr id="17" name="Group 565">
            <a:extLst>
              <a:ext uri="{FF2B5EF4-FFF2-40B4-BE49-F238E27FC236}">
                <a16:creationId xmlns:a16="http://schemas.microsoft.com/office/drawing/2014/main" id="{4EAC3A22-C0DF-6F77-900D-974BEE09F7B4}"/>
              </a:ext>
            </a:extLst>
          </p:cNvPr>
          <p:cNvGrpSpPr>
            <a:grpSpLocks/>
          </p:cNvGrpSpPr>
          <p:nvPr/>
        </p:nvGrpSpPr>
        <p:grpSpPr bwMode="auto">
          <a:xfrm>
            <a:off x="7320474" y="3683068"/>
            <a:ext cx="109538" cy="1213238"/>
            <a:chOff x="6058" y="1239"/>
            <a:chExt cx="31" cy="1027"/>
          </a:xfrm>
        </p:grpSpPr>
        <p:sp>
          <p:nvSpPr>
            <p:cNvPr id="18" name="Rectangle 566">
              <a:extLst>
                <a:ext uri="{FF2B5EF4-FFF2-40B4-BE49-F238E27FC236}">
                  <a16:creationId xmlns:a16="http://schemas.microsoft.com/office/drawing/2014/main" id="{64A62BCF-276C-66A5-0BA3-3B7FFE15225E}"/>
                </a:ext>
              </a:extLst>
            </p:cNvPr>
            <p:cNvSpPr>
              <a:spLocks noChangeArrowheads="1"/>
            </p:cNvSpPr>
            <p:nvPr/>
          </p:nvSpPr>
          <p:spPr bwMode="auto">
            <a:xfrm rot="16200000">
              <a:off x="5894" y="2070"/>
              <a:ext cx="360"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Small</a:t>
              </a:r>
            </a:p>
          </p:txBody>
        </p:sp>
        <p:sp>
          <p:nvSpPr>
            <p:cNvPr id="19" name="Rectangle 567">
              <a:extLst>
                <a:ext uri="{FF2B5EF4-FFF2-40B4-BE49-F238E27FC236}">
                  <a16:creationId xmlns:a16="http://schemas.microsoft.com/office/drawing/2014/main" id="{FFA30A8B-5C5A-6D4D-7ACD-A6EC490521FA}"/>
                </a:ext>
              </a:extLst>
            </p:cNvPr>
            <p:cNvSpPr>
              <a:spLocks noChangeArrowheads="1"/>
            </p:cNvSpPr>
            <p:nvPr/>
          </p:nvSpPr>
          <p:spPr bwMode="auto">
            <a:xfrm rot="16200000">
              <a:off x="5893" y="1737"/>
              <a:ext cx="361"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Mid</a:t>
              </a:r>
            </a:p>
          </p:txBody>
        </p:sp>
        <p:sp>
          <p:nvSpPr>
            <p:cNvPr id="20" name="Rectangle 568">
              <a:extLst>
                <a:ext uri="{FF2B5EF4-FFF2-40B4-BE49-F238E27FC236}">
                  <a16:creationId xmlns:a16="http://schemas.microsoft.com/office/drawing/2014/main" id="{4C4410CF-278F-CC3A-E8CC-0E3C22CD7AE2}"/>
                </a:ext>
              </a:extLst>
            </p:cNvPr>
            <p:cNvSpPr>
              <a:spLocks noChangeArrowheads="1"/>
            </p:cNvSpPr>
            <p:nvPr/>
          </p:nvSpPr>
          <p:spPr bwMode="auto">
            <a:xfrm rot="16200000">
              <a:off x="5894" y="1403"/>
              <a:ext cx="360"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0" fontAlgn="base" latinLnBrk="0" hangingPunct="0">
                <a:lnSpc>
                  <a:spcPct val="95000"/>
                </a:lnSpc>
                <a:spcBef>
                  <a:spcPct val="50000"/>
                </a:spcBef>
                <a:spcAft>
                  <a:spcPct val="0"/>
                </a:spcAft>
                <a:buClr>
                  <a:srgbClr val="B5A57D"/>
                </a:buClr>
                <a:buSzPct val="75000"/>
                <a:buFont typeface="Wingdings" panose="05000000000000000000" pitchFamily="2" charset="2"/>
                <a:buNone/>
                <a:tabLst/>
                <a:defRPr/>
              </a:pPr>
              <a:r>
                <a:rPr kumimoji="0" lang="en-US" altLang="en-US" sz="75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Large</a:t>
              </a:r>
            </a:p>
          </p:txBody>
        </p:sp>
      </p:grpSp>
      <p:sp>
        <p:nvSpPr>
          <p:cNvPr id="21" name="Oval 257">
            <a:extLst>
              <a:ext uri="{FF2B5EF4-FFF2-40B4-BE49-F238E27FC236}">
                <a16:creationId xmlns:a16="http://schemas.microsoft.com/office/drawing/2014/main" id="{E98C4528-2E07-DDCA-B3AE-8125C338FD16}"/>
              </a:ext>
            </a:extLst>
          </p:cNvPr>
          <p:cNvSpPr>
            <a:spLocks noChangeArrowheads="1"/>
          </p:cNvSpPr>
          <p:nvPr/>
        </p:nvSpPr>
        <p:spPr bwMode="auto">
          <a:xfrm>
            <a:off x="7458678" y="3724542"/>
            <a:ext cx="516731" cy="330994"/>
          </a:xfrm>
          <a:prstGeom prst="ellipse">
            <a:avLst/>
          </a:prstGeom>
          <a:noFill/>
          <a:ln w="57150">
            <a:solidFill>
              <a:srgbClr val="FF0000"/>
            </a:solidFill>
            <a:round/>
            <a:headEnd/>
            <a:tailEnd/>
          </a:ln>
          <a:effectLst>
            <a:outerShdw blurRad="63500" dist="38099" dir="2700000" algn="ctr" rotWithShape="0">
              <a:srgbClr val="000000">
                <a:alpha val="50000"/>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custDataLst>
      <p:tags r:id="rId1"/>
    </p:custDataLst>
    <p:extLst>
      <p:ext uri="{BB962C8B-B14F-4D97-AF65-F5344CB8AC3E}">
        <p14:creationId xmlns:p14="http://schemas.microsoft.com/office/powerpoint/2010/main" val="2208858082"/>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462" y="107369"/>
            <a:ext cx="8347076" cy="555022"/>
          </a:xfrm>
        </p:spPr>
        <p:txBody>
          <a:bodyPr/>
          <a:lstStyle/>
          <a:p>
            <a:r>
              <a:rPr lang="en-US"/>
              <a:t>A diversified bond portfolio can help reduce volatility</a:t>
            </a:r>
          </a:p>
        </p:txBody>
      </p:sp>
      <p:sp>
        <p:nvSpPr>
          <p:cNvPr id="3" name="Slide Number Placeholder 2"/>
          <p:cNvSpPr>
            <a:spLocks noGrp="1"/>
          </p:cNvSpPr>
          <p:nvPr>
            <p:ph type="sldNum" sz="quarter" idx="12"/>
          </p:nvPr>
        </p:nvSpPr>
        <p:spPr/>
        <p:txBody>
          <a:bodyPr/>
          <a:lstStyle/>
          <a:p>
            <a:pPr>
              <a:defRPr/>
            </a:pPr>
            <a:fld id="{E54343B0-9A9E-43CD-BA60-45365A2A43B5}" type="slidenum">
              <a:rPr lang="en-US" smtClean="0"/>
              <a:pPr>
                <a:defRPr/>
              </a:pPr>
              <a:t>14</a:t>
            </a:fld>
            <a:endParaRPr lang="en-US"/>
          </a:p>
        </p:txBody>
      </p:sp>
      <p:sp>
        <p:nvSpPr>
          <p:cNvPr id="15" name="Text Placeholder 16">
            <a:extLst>
              <a:ext uri="{FF2B5EF4-FFF2-40B4-BE49-F238E27FC236}">
                <a16:creationId xmlns:a16="http://schemas.microsoft.com/office/drawing/2014/main" id="{8DB8BDEB-E5D8-431D-83BA-7C4AA0BFE8B8}"/>
              </a:ext>
            </a:extLst>
          </p:cNvPr>
          <p:cNvSpPr txBox="1">
            <a:spLocks/>
          </p:cNvSpPr>
          <p:nvPr/>
        </p:nvSpPr>
        <p:spPr>
          <a:xfrm>
            <a:off x="392195" y="448749"/>
            <a:ext cx="8347075" cy="460375"/>
          </a:xfrm>
          <a:prstGeom prst="rect">
            <a:avLst/>
          </a:prstGeom>
        </p:spPr>
        <p:txBody>
          <a:bodyPr vert="horz" lIns="0" tIns="0" rIns="0" bIns="0" rtlCol="0">
            <a:noAutofit/>
          </a:bodyPr>
          <a:lstStyle>
            <a:lvl1pPr marL="236538" indent="-236538" algn="l" rtl="0" eaLnBrk="0" fontAlgn="base" hangingPunct="0">
              <a:lnSpc>
                <a:spcPct val="95000"/>
              </a:lnSpc>
              <a:spcBef>
                <a:spcPts val="1200"/>
              </a:spcBef>
              <a:spcAft>
                <a:spcPct val="0"/>
              </a:spcAft>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0"/>
              </a:spcBef>
              <a:buNone/>
            </a:pPr>
            <a:r>
              <a:rPr lang="en-US" sz="1600" dirty="0"/>
              <a:t>Bond market performance is constantly changing along with interest rates and the economic outlook (%) </a:t>
            </a:r>
          </a:p>
        </p:txBody>
      </p:sp>
      <p:sp>
        <p:nvSpPr>
          <p:cNvPr id="16" name="Text Placeholder 4">
            <a:extLst>
              <a:ext uri="{FF2B5EF4-FFF2-40B4-BE49-F238E27FC236}">
                <a16:creationId xmlns:a16="http://schemas.microsoft.com/office/drawing/2014/main" id="{431E8167-6927-4B2D-B0EA-A2189B78B0A2}"/>
              </a:ext>
            </a:extLst>
          </p:cNvPr>
          <p:cNvSpPr txBox="1">
            <a:spLocks/>
          </p:cNvSpPr>
          <p:nvPr/>
        </p:nvSpPr>
        <p:spPr>
          <a:xfrm>
            <a:off x="401879" y="4968365"/>
            <a:ext cx="8362885" cy="1326156"/>
          </a:xfrm>
          <a:prstGeom prst="rect">
            <a:avLst/>
          </a:prstGeom>
        </p:spPr>
        <p:txBody>
          <a:bodyPr vert="horz" lIns="0" tIns="45720" rIns="0" bIns="45720" rtlCol="0" anchor="b">
            <a:noAutofit/>
          </a:bodyPr>
          <a:lstStyle>
            <a:lvl1pPr marL="0" indent="0" algn="just" rtl="0" eaLnBrk="0" fontAlgn="base" hangingPunct="0">
              <a:lnSpc>
                <a:spcPct val="100000"/>
              </a:lnSpc>
              <a:spcBef>
                <a:spcPts val="204"/>
              </a:spcBef>
              <a:spcAft>
                <a:spcPct val="0"/>
              </a:spcAft>
              <a:buClr>
                <a:schemeClr val="tx1"/>
              </a:buClr>
              <a:buSzPct val="115000"/>
              <a:buFont typeface="Arial" panose="020B0604020202020204" pitchFamily="34" charset="0"/>
              <a:buChar char="•"/>
              <a:defRPr lang="en-US" sz="850" kern="1200" dirty="0" smtClean="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sz="850"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85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85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85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a:lnSpc>
                <a:spcPct val="90000"/>
              </a:lnSpc>
              <a:spcBef>
                <a:spcPts val="0"/>
              </a:spcBef>
              <a:buFont typeface="Arial" panose="020B0604020202020204" pitchFamily="34" charset="0"/>
              <a:buNone/>
            </a:pPr>
            <a:br>
              <a:rPr lang="en-US" sz="600" dirty="0">
                <a:latin typeface="Arial Narrow" panose="020B0606020202030204" pitchFamily="34" charset="0"/>
              </a:rPr>
            </a:br>
            <a:endParaRPr lang="en-US" sz="600" dirty="0">
              <a:latin typeface="Arial Narrow" panose="020B0606020202030204" pitchFamily="34" charset="0"/>
            </a:endParaRPr>
          </a:p>
          <a:p>
            <a:pPr>
              <a:lnSpc>
                <a:spcPct val="90000"/>
              </a:lnSpc>
              <a:spcBef>
                <a:spcPts val="0"/>
              </a:spcBef>
              <a:buFont typeface="Arial" panose="020B0604020202020204" pitchFamily="34" charset="0"/>
              <a:buNone/>
            </a:pPr>
            <a:r>
              <a:rPr lang="en-US" sz="800" dirty="0">
                <a:latin typeface="Arial Narrow" panose="020B0606020202030204" pitchFamily="34" charset="0"/>
              </a:rPr>
              <a:t>Source: Morningstar Direct, as of 12/31/23. This chart does not illustrate the performance of any John Hancock fund. Emerging-market debt (EMD) is measured by the J.P. Morgan EM Bond Index (EMBI) Global Diversified Index, which tracks the performance of U.S. dollar-denominated Brady bonds, Eurobonds, and traded loans issued by sovereign and </a:t>
            </a:r>
            <a:r>
              <a:rPr lang="en-US" sz="800" dirty="0" err="1">
                <a:latin typeface="Arial Narrow" panose="020B0606020202030204" pitchFamily="34" charset="0"/>
              </a:rPr>
              <a:t>quasisovereign</a:t>
            </a:r>
            <a:r>
              <a:rPr lang="en-US" sz="800" dirty="0">
                <a:latin typeface="Arial Narrow" panose="020B0606020202030204" pitchFamily="34" charset="0"/>
              </a:rPr>
              <a:t> entities, capping exposure to countries with larger amounts of outstanding debt. High yield is measured by the Intercontinental Exchange (ICE) Bank of America (</a:t>
            </a:r>
            <a:r>
              <a:rPr lang="en-US" sz="800" dirty="0" err="1">
                <a:latin typeface="Arial Narrow" panose="020B0606020202030204" pitchFamily="34" charset="0"/>
              </a:rPr>
              <a:t>BofA</a:t>
            </a:r>
            <a:r>
              <a:rPr lang="en-US" sz="800" dirty="0">
                <a:latin typeface="Arial Narrow" panose="020B0606020202030204" pitchFamily="34" charset="0"/>
              </a:rPr>
              <a:t>) U.S. High Yield Index, which tracks the performance of below-investment-grade U.S. dollar-denominated corporate bonds publicly issued in the U.S. domestic market and includes issues with a credit rating of BBB or below. Mortgage-backed securities (MBS) are measured by the Bloomberg U.S. MBS Index, which tracks 15- and 30-year fixed-rate securities backed by the mortgage pools of </a:t>
            </a:r>
            <a:r>
              <a:rPr lang="en-US" sz="800" dirty="0" err="1">
                <a:latin typeface="Arial Narrow" panose="020B0606020202030204" pitchFamily="34" charset="0"/>
              </a:rPr>
              <a:t>Ginnie</a:t>
            </a:r>
            <a:r>
              <a:rPr lang="en-US" sz="800" dirty="0">
                <a:latin typeface="Arial Narrow" panose="020B0606020202030204" pitchFamily="34" charset="0"/>
              </a:rPr>
              <a:t> Mae, Freddie Mac, and Fannie Mae. Floating rate is measured by the Credit Suisse (CS) Leveraged Loan Index, which tracks the U.S. dollar-denominated, noninvestment-grade leveraged loan market. Short-term credit is measured by Bloomberg 1–5 Year U.S. Credit Index, which tracks the performance of investment-grade U.S. corporate and government-related bonds with maturities between one and five years. Cash is represented by the FTSE 3-Month U.S. Treasury Bill Index, which tracks the performance of the most recent three-month U.S. Treasury bill issues. Foreign bonds are represented by the FTSE World Government Bond ex-U.S. Index, which measures the performance of fixed-rate, local currency, IG sovereign bonds, excluding the United States. IG corporate bonds (IG corporates) are measured by the Bloomberg U.S. Corporate Index, which tracks the IG, U.S. dollar-denominated, fixed-rate, taxable corporate bond market. 10-year U.S. Treasuries (10yr UST) are measured by the ICE </a:t>
            </a:r>
            <a:r>
              <a:rPr lang="en-US" sz="800" dirty="0" err="1">
                <a:latin typeface="Arial Narrow" panose="020B0606020202030204" pitchFamily="34" charset="0"/>
              </a:rPr>
              <a:t>BofA</a:t>
            </a:r>
            <a:r>
              <a:rPr lang="en-US" sz="800" dirty="0">
                <a:latin typeface="Arial Narrow" panose="020B0606020202030204" pitchFamily="34" charset="0"/>
              </a:rPr>
              <a:t> 10-Year U.S. Treasury Index, a one-security index, rebalanced monthly, comprising the most recently issued 10yr UST note. Diversified bonds reflect an equal-weighted blend of all nine categories shown in the chart, rebalanced quarterly. Performance figures assume reinvestment of dividends and capital gains. It is not possible to invest directly in an index. Past performance does not guarantee future results. </a:t>
            </a:r>
          </a:p>
        </p:txBody>
      </p:sp>
      <p:graphicFrame>
        <p:nvGraphicFramePr>
          <p:cNvPr id="10" name="Chart 9">
            <a:extLst>
              <a:ext uri="{FF2B5EF4-FFF2-40B4-BE49-F238E27FC236}">
                <a16:creationId xmlns:a16="http://schemas.microsoft.com/office/drawing/2014/main" id="{F26E2098-04F4-4548-8674-4E7C5099DF75}"/>
              </a:ext>
            </a:extLst>
          </p:cNvPr>
          <p:cNvGraphicFramePr/>
          <p:nvPr>
            <p:extLst>
              <p:ext uri="{D42A27DB-BD31-4B8C-83A1-F6EECF244321}">
                <p14:modId xmlns:p14="http://schemas.microsoft.com/office/powerpoint/2010/main" val="2625415214"/>
              </p:ext>
            </p:extLst>
          </p:nvPr>
        </p:nvGraphicFramePr>
        <p:xfrm>
          <a:off x="392195" y="909124"/>
          <a:ext cx="8486620" cy="731240"/>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a:extLst>
              <a:ext uri="{FF2B5EF4-FFF2-40B4-BE49-F238E27FC236}">
                <a16:creationId xmlns:a16="http://schemas.microsoft.com/office/drawing/2014/main" id="{382065EB-3BFD-4EB9-B3D0-1E83B9FA8505}"/>
              </a:ext>
            </a:extLst>
          </p:cNvPr>
          <p:cNvSpPr txBox="1"/>
          <p:nvPr/>
        </p:nvSpPr>
        <p:spPr>
          <a:xfrm>
            <a:off x="5432816" y="844773"/>
            <a:ext cx="1399742" cy="123111"/>
          </a:xfrm>
          <a:prstGeom prst="rect">
            <a:avLst/>
          </a:prstGeom>
          <a:noFill/>
        </p:spPr>
        <p:txBody>
          <a:bodyPr wrap="square" lIns="0" tIns="0" rIns="0" bIns="0" rtlCol="0">
            <a:spAutoFit/>
          </a:bodyPr>
          <a:lstStyle/>
          <a:p>
            <a:pPr marL="173038" indent="-173038" algn="l">
              <a:spcBef>
                <a:spcPts val="600"/>
              </a:spcBef>
              <a:buClr>
                <a:schemeClr val="accent2"/>
              </a:buClr>
              <a:buFont typeface="Webdings" panose="05030102010509060703" pitchFamily="18" charset="2"/>
              <a:buChar char=""/>
            </a:pPr>
            <a:r>
              <a:rPr lang="en-US" sz="800" dirty="0">
                <a:latin typeface="+mn-lt"/>
              </a:rPr>
              <a:t>10-year U.S Treasury yield</a:t>
            </a:r>
          </a:p>
        </p:txBody>
      </p:sp>
      <p:sp>
        <p:nvSpPr>
          <p:cNvPr id="23" name="TextBox 22">
            <a:extLst>
              <a:ext uri="{FF2B5EF4-FFF2-40B4-BE49-F238E27FC236}">
                <a16:creationId xmlns:a16="http://schemas.microsoft.com/office/drawing/2014/main" id="{D0470277-29CE-4ADC-BB54-33A008FB1DAE}"/>
              </a:ext>
            </a:extLst>
          </p:cNvPr>
          <p:cNvSpPr txBox="1"/>
          <p:nvPr/>
        </p:nvSpPr>
        <p:spPr>
          <a:xfrm>
            <a:off x="7031715" y="841916"/>
            <a:ext cx="1402628" cy="123111"/>
          </a:xfrm>
          <a:prstGeom prst="rect">
            <a:avLst/>
          </a:prstGeom>
          <a:noFill/>
        </p:spPr>
        <p:txBody>
          <a:bodyPr wrap="square" lIns="0" tIns="0" rIns="0" bIns="0" rtlCol="0">
            <a:spAutoFit/>
          </a:bodyPr>
          <a:lstStyle/>
          <a:p>
            <a:pPr marL="171450" indent="-171450" algn="l">
              <a:spcBef>
                <a:spcPts val="600"/>
              </a:spcBef>
              <a:buClr>
                <a:schemeClr val="bg2"/>
              </a:buClr>
              <a:buFont typeface="Webdings" panose="05030102010509060703" pitchFamily="18" charset="2"/>
              <a:buChar char=""/>
            </a:pPr>
            <a:r>
              <a:rPr lang="en-US" sz="800" dirty="0">
                <a:latin typeface="+mn-lt"/>
              </a:rPr>
              <a:t>Effective federal funds rate</a:t>
            </a:r>
          </a:p>
        </p:txBody>
      </p:sp>
      <p:grpSp>
        <p:nvGrpSpPr>
          <p:cNvPr id="5" name="Group 4">
            <a:extLst>
              <a:ext uri="{FF2B5EF4-FFF2-40B4-BE49-F238E27FC236}">
                <a16:creationId xmlns:a16="http://schemas.microsoft.com/office/drawing/2014/main" id="{F283654F-E0B9-3826-04C2-F6053DAB739B}"/>
              </a:ext>
            </a:extLst>
          </p:cNvPr>
          <p:cNvGrpSpPr/>
          <p:nvPr/>
        </p:nvGrpSpPr>
        <p:grpSpPr>
          <a:xfrm>
            <a:off x="326867" y="1854952"/>
            <a:ext cx="226155" cy="3064357"/>
            <a:chOff x="234671" y="2478190"/>
            <a:chExt cx="223034" cy="3710232"/>
          </a:xfrm>
        </p:grpSpPr>
        <p:sp>
          <p:nvSpPr>
            <p:cNvPr id="6" name="TextBox 5">
              <a:extLst>
                <a:ext uri="{FF2B5EF4-FFF2-40B4-BE49-F238E27FC236}">
                  <a16:creationId xmlns:a16="http://schemas.microsoft.com/office/drawing/2014/main" id="{32AFB7C3-1C2B-D5B8-A225-0C3E39E4B78F}"/>
                </a:ext>
              </a:extLst>
            </p:cNvPr>
            <p:cNvSpPr txBox="1"/>
            <p:nvPr/>
          </p:nvSpPr>
          <p:spPr>
            <a:xfrm rot="16200000">
              <a:off x="-257536" y="5473181"/>
              <a:ext cx="1207448" cy="223033"/>
            </a:xfrm>
            <a:prstGeom prst="rect">
              <a:avLst/>
            </a:prstGeom>
            <a:noFill/>
          </p:spPr>
          <p:txBody>
            <a:bodyPr wrap="non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7A7D81"/>
                  </a:solidFill>
                  <a:effectLst/>
                  <a:uLnTx/>
                  <a:uFillTx/>
                  <a:latin typeface="Arial"/>
                </a:rPr>
                <a:t>WORST PERFORMER</a:t>
              </a:r>
            </a:p>
          </p:txBody>
        </p:sp>
        <p:sp>
          <p:nvSpPr>
            <p:cNvPr id="7" name="TextBox 6">
              <a:extLst>
                <a:ext uri="{FF2B5EF4-FFF2-40B4-BE49-F238E27FC236}">
                  <a16:creationId xmlns:a16="http://schemas.microsoft.com/office/drawing/2014/main" id="{E1008D02-7546-B9EF-FE18-F87AE2BC9477}"/>
                </a:ext>
              </a:extLst>
            </p:cNvPr>
            <p:cNvSpPr txBox="1"/>
            <p:nvPr/>
          </p:nvSpPr>
          <p:spPr>
            <a:xfrm rot="16200000">
              <a:off x="-221466" y="2934328"/>
              <a:ext cx="1135310" cy="223033"/>
            </a:xfrm>
            <a:prstGeom prst="rect">
              <a:avLst/>
            </a:prstGeom>
            <a:noFill/>
          </p:spPr>
          <p:txBody>
            <a:bodyPr wrap="non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7A7D81"/>
                  </a:solidFill>
                  <a:effectLst/>
                  <a:uLnTx/>
                  <a:uFillTx/>
                  <a:latin typeface="Arial"/>
                </a:rPr>
                <a:t>BEST PERFORMER</a:t>
              </a:r>
            </a:p>
          </p:txBody>
        </p:sp>
        <p:cxnSp>
          <p:nvCxnSpPr>
            <p:cNvPr id="8" name="Straight Arrow Connector 7">
              <a:extLst>
                <a:ext uri="{FF2B5EF4-FFF2-40B4-BE49-F238E27FC236}">
                  <a16:creationId xmlns:a16="http://schemas.microsoft.com/office/drawing/2014/main" id="{38D28C72-A644-FCEB-9FD6-AA7D39EE5055}"/>
                </a:ext>
              </a:extLst>
            </p:cNvPr>
            <p:cNvCxnSpPr>
              <a:cxnSpLocks/>
            </p:cNvCxnSpPr>
            <p:nvPr/>
          </p:nvCxnSpPr>
          <p:spPr>
            <a:xfrm>
              <a:off x="348148" y="3613499"/>
              <a:ext cx="0" cy="1286662"/>
            </a:xfrm>
            <a:prstGeom prst="straightConnector1">
              <a:avLst/>
            </a:prstGeom>
            <a:noFill/>
            <a:ln w="6350" cap="flat" cmpd="sng" algn="ctr">
              <a:solidFill>
                <a:srgbClr val="7A7D81"/>
              </a:solidFill>
              <a:prstDash val="solid"/>
              <a:miter lim="800000"/>
              <a:headEnd type="arrow"/>
              <a:tailEnd type="arrow"/>
            </a:ln>
            <a:effectLst/>
          </p:spPr>
        </p:cxnSp>
      </p:grpSp>
      <p:graphicFrame>
        <p:nvGraphicFramePr>
          <p:cNvPr id="13" name="Table 12">
            <a:extLst>
              <a:ext uri="{FF2B5EF4-FFF2-40B4-BE49-F238E27FC236}">
                <a16:creationId xmlns:a16="http://schemas.microsoft.com/office/drawing/2014/main" id="{5E9BB908-7955-E3C2-7BC1-0CD6E86BD943}"/>
              </a:ext>
            </a:extLst>
          </p:cNvPr>
          <p:cNvGraphicFramePr>
            <a:graphicFrameLocks noGrp="1"/>
          </p:cNvGraphicFramePr>
          <p:nvPr>
            <p:extLst>
              <p:ext uri="{D42A27DB-BD31-4B8C-83A1-F6EECF244321}">
                <p14:modId xmlns:p14="http://schemas.microsoft.com/office/powerpoint/2010/main" val="3563801375"/>
              </p:ext>
            </p:extLst>
          </p:nvPr>
        </p:nvGraphicFramePr>
        <p:xfrm>
          <a:off x="532890" y="1675502"/>
          <a:ext cx="8206380" cy="3337050"/>
        </p:xfrm>
        <a:graphic>
          <a:graphicData uri="http://schemas.openxmlformats.org/drawingml/2006/table">
            <a:tbl>
              <a:tblPr firstRow="1">
                <a:tableStyleId>{5940675A-B579-460E-94D1-54222C63F5DA}</a:tableStyleId>
              </a:tblPr>
              <a:tblGrid>
                <a:gridCol w="390780">
                  <a:extLst>
                    <a:ext uri="{9D8B030D-6E8A-4147-A177-3AD203B41FA5}">
                      <a16:colId xmlns:a16="http://schemas.microsoft.com/office/drawing/2014/main" val="20008"/>
                    </a:ext>
                  </a:extLst>
                </a:gridCol>
                <a:gridCol w="390780">
                  <a:extLst>
                    <a:ext uri="{9D8B030D-6E8A-4147-A177-3AD203B41FA5}">
                      <a16:colId xmlns:a16="http://schemas.microsoft.com/office/drawing/2014/main" val="20009"/>
                    </a:ext>
                  </a:extLst>
                </a:gridCol>
                <a:gridCol w="390780">
                  <a:extLst>
                    <a:ext uri="{9D8B030D-6E8A-4147-A177-3AD203B41FA5}">
                      <a16:colId xmlns:a16="http://schemas.microsoft.com/office/drawing/2014/main" val="20010"/>
                    </a:ext>
                  </a:extLst>
                </a:gridCol>
                <a:gridCol w="390780">
                  <a:extLst>
                    <a:ext uri="{9D8B030D-6E8A-4147-A177-3AD203B41FA5}">
                      <a16:colId xmlns:a16="http://schemas.microsoft.com/office/drawing/2014/main" val="20011"/>
                    </a:ext>
                  </a:extLst>
                </a:gridCol>
                <a:gridCol w="390780">
                  <a:extLst>
                    <a:ext uri="{9D8B030D-6E8A-4147-A177-3AD203B41FA5}">
                      <a16:colId xmlns:a16="http://schemas.microsoft.com/office/drawing/2014/main" val="20012"/>
                    </a:ext>
                  </a:extLst>
                </a:gridCol>
                <a:gridCol w="390780">
                  <a:extLst>
                    <a:ext uri="{9D8B030D-6E8A-4147-A177-3AD203B41FA5}">
                      <a16:colId xmlns:a16="http://schemas.microsoft.com/office/drawing/2014/main" val="20013"/>
                    </a:ext>
                  </a:extLst>
                </a:gridCol>
                <a:gridCol w="390780">
                  <a:extLst>
                    <a:ext uri="{9D8B030D-6E8A-4147-A177-3AD203B41FA5}">
                      <a16:colId xmlns:a16="http://schemas.microsoft.com/office/drawing/2014/main" val="20014"/>
                    </a:ext>
                  </a:extLst>
                </a:gridCol>
                <a:gridCol w="390780">
                  <a:extLst>
                    <a:ext uri="{9D8B030D-6E8A-4147-A177-3AD203B41FA5}">
                      <a16:colId xmlns:a16="http://schemas.microsoft.com/office/drawing/2014/main" val="20015"/>
                    </a:ext>
                  </a:extLst>
                </a:gridCol>
                <a:gridCol w="390780">
                  <a:extLst>
                    <a:ext uri="{9D8B030D-6E8A-4147-A177-3AD203B41FA5}">
                      <a16:colId xmlns:a16="http://schemas.microsoft.com/office/drawing/2014/main" val="20016"/>
                    </a:ext>
                  </a:extLst>
                </a:gridCol>
                <a:gridCol w="390780">
                  <a:extLst>
                    <a:ext uri="{9D8B030D-6E8A-4147-A177-3AD203B41FA5}">
                      <a16:colId xmlns:a16="http://schemas.microsoft.com/office/drawing/2014/main" val="20017"/>
                    </a:ext>
                  </a:extLst>
                </a:gridCol>
                <a:gridCol w="390780">
                  <a:extLst>
                    <a:ext uri="{9D8B030D-6E8A-4147-A177-3AD203B41FA5}">
                      <a16:colId xmlns:a16="http://schemas.microsoft.com/office/drawing/2014/main" val="20018"/>
                    </a:ext>
                  </a:extLst>
                </a:gridCol>
                <a:gridCol w="390780">
                  <a:extLst>
                    <a:ext uri="{9D8B030D-6E8A-4147-A177-3AD203B41FA5}">
                      <a16:colId xmlns:a16="http://schemas.microsoft.com/office/drawing/2014/main" val="20019"/>
                    </a:ext>
                  </a:extLst>
                </a:gridCol>
                <a:gridCol w="390780">
                  <a:extLst>
                    <a:ext uri="{9D8B030D-6E8A-4147-A177-3AD203B41FA5}">
                      <a16:colId xmlns:a16="http://schemas.microsoft.com/office/drawing/2014/main" val="20020"/>
                    </a:ext>
                  </a:extLst>
                </a:gridCol>
                <a:gridCol w="390780">
                  <a:extLst>
                    <a:ext uri="{9D8B030D-6E8A-4147-A177-3AD203B41FA5}">
                      <a16:colId xmlns:a16="http://schemas.microsoft.com/office/drawing/2014/main" val="20021"/>
                    </a:ext>
                  </a:extLst>
                </a:gridCol>
                <a:gridCol w="390780">
                  <a:extLst>
                    <a:ext uri="{9D8B030D-6E8A-4147-A177-3AD203B41FA5}">
                      <a16:colId xmlns:a16="http://schemas.microsoft.com/office/drawing/2014/main" val="20022"/>
                    </a:ext>
                  </a:extLst>
                </a:gridCol>
                <a:gridCol w="390780">
                  <a:extLst>
                    <a:ext uri="{9D8B030D-6E8A-4147-A177-3AD203B41FA5}">
                      <a16:colId xmlns:a16="http://schemas.microsoft.com/office/drawing/2014/main" val="1477363311"/>
                    </a:ext>
                  </a:extLst>
                </a:gridCol>
                <a:gridCol w="390780">
                  <a:extLst>
                    <a:ext uri="{9D8B030D-6E8A-4147-A177-3AD203B41FA5}">
                      <a16:colId xmlns:a16="http://schemas.microsoft.com/office/drawing/2014/main" val="2880451101"/>
                    </a:ext>
                  </a:extLst>
                </a:gridCol>
                <a:gridCol w="390780">
                  <a:extLst>
                    <a:ext uri="{9D8B030D-6E8A-4147-A177-3AD203B41FA5}">
                      <a16:colId xmlns:a16="http://schemas.microsoft.com/office/drawing/2014/main" val="3678689367"/>
                    </a:ext>
                  </a:extLst>
                </a:gridCol>
                <a:gridCol w="390780">
                  <a:extLst>
                    <a:ext uri="{9D8B030D-6E8A-4147-A177-3AD203B41FA5}">
                      <a16:colId xmlns:a16="http://schemas.microsoft.com/office/drawing/2014/main" val="686506436"/>
                    </a:ext>
                  </a:extLst>
                </a:gridCol>
                <a:gridCol w="390780">
                  <a:extLst>
                    <a:ext uri="{9D8B030D-6E8A-4147-A177-3AD203B41FA5}">
                      <a16:colId xmlns:a16="http://schemas.microsoft.com/office/drawing/2014/main" val="4271388096"/>
                    </a:ext>
                  </a:extLst>
                </a:gridCol>
                <a:gridCol w="390780">
                  <a:extLst>
                    <a:ext uri="{9D8B030D-6E8A-4147-A177-3AD203B41FA5}">
                      <a16:colId xmlns:a16="http://schemas.microsoft.com/office/drawing/2014/main" val="4173479359"/>
                    </a:ext>
                  </a:extLst>
                </a:gridCol>
              </a:tblGrid>
              <a:tr h="141872">
                <a:tc>
                  <a:txBody>
                    <a:bodyPr/>
                    <a:lstStyle/>
                    <a:p>
                      <a:pPr algn="ctr">
                        <a:lnSpc>
                          <a:spcPct val="100000"/>
                        </a:lnSpc>
                        <a:spcBef>
                          <a:spcPts val="0"/>
                        </a:spcBef>
                      </a:pPr>
                      <a:r>
                        <a:rPr lang="en-US" sz="800" b="1" spc="-30" baseline="0">
                          <a:solidFill>
                            <a:schemeClr val="bg2">
                              <a:lumMod val="75000"/>
                            </a:schemeClr>
                          </a:solidFill>
                          <a:latin typeface="+mn-lt"/>
                        </a:rPr>
                        <a:t>2003</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DEDED"/>
                    </a:solidFill>
                  </a:tcPr>
                </a:tc>
                <a:tc>
                  <a:txBody>
                    <a:bodyPr/>
                    <a:lstStyle/>
                    <a:p>
                      <a:pPr algn="ctr">
                        <a:lnSpc>
                          <a:spcPct val="100000"/>
                        </a:lnSpc>
                        <a:spcBef>
                          <a:spcPts val="0"/>
                        </a:spcBef>
                      </a:pPr>
                      <a:r>
                        <a:rPr lang="en-US" sz="800" b="1" spc="-30" baseline="0">
                          <a:solidFill>
                            <a:schemeClr val="bg2">
                              <a:lumMod val="75000"/>
                            </a:schemeClr>
                          </a:solidFill>
                          <a:latin typeface="+mn-lt"/>
                        </a:rPr>
                        <a:t>2004</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DEDED"/>
                    </a:solidFill>
                  </a:tcPr>
                </a:tc>
                <a:tc>
                  <a:txBody>
                    <a:bodyPr/>
                    <a:lstStyle/>
                    <a:p>
                      <a:pPr algn="ctr">
                        <a:lnSpc>
                          <a:spcPct val="100000"/>
                        </a:lnSpc>
                        <a:spcBef>
                          <a:spcPts val="0"/>
                        </a:spcBef>
                      </a:pPr>
                      <a:r>
                        <a:rPr lang="en-US" sz="800" b="1" spc="-30" baseline="0">
                          <a:solidFill>
                            <a:schemeClr val="bg2">
                              <a:lumMod val="75000"/>
                            </a:schemeClr>
                          </a:solidFill>
                          <a:latin typeface="+mn-lt"/>
                        </a:rPr>
                        <a:t>2005</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DEDED"/>
                    </a:solidFill>
                  </a:tcPr>
                </a:tc>
                <a:tc>
                  <a:txBody>
                    <a:bodyPr/>
                    <a:lstStyle/>
                    <a:p>
                      <a:pPr algn="ctr">
                        <a:lnSpc>
                          <a:spcPct val="100000"/>
                        </a:lnSpc>
                        <a:spcBef>
                          <a:spcPts val="0"/>
                        </a:spcBef>
                      </a:pPr>
                      <a:r>
                        <a:rPr lang="en-US" sz="800" b="1" spc="-30" baseline="0">
                          <a:solidFill>
                            <a:schemeClr val="bg2">
                              <a:lumMod val="75000"/>
                            </a:schemeClr>
                          </a:solidFill>
                          <a:latin typeface="+mn-lt"/>
                        </a:rPr>
                        <a:t>2006</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DEDED"/>
                    </a:solidFill>
                  </a:tcPr>
                </a:tc>
                <a:tc>
                  <a:txBody>
                    <a:bodyPr/>
                    <a:lstStyle/>
                    <a:p>
                      <a:pPr algn="ctr">
                        <a:lnSpc>
                          <a:spcPct val="100000"/>
                        </a:lnSpc>
                        <a:spcBef>
                          <a:spcPts val="0"/>
                        </a:spcBef>
                      </a:pPr>
                      <a:r>
                        <a:rPr lang="en-US" sz="800" b="1" spc="-30" baseline="0">
                          <a:solidFill>
                            <a:schemeClr val="bg2">
                              <a:lumMod val="75000"/>
                            </a:schemeClr>
                          </a:solidFill>
                          <a:latin typeface="+mn-lt"/>
                        </a:rPr>
                        <a:t>2007</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DEDED"/>
                    </a:solidFill>
                  </a:tcPr>
                </a:tc>
                <a:tc>
                  <a:txBody>
                    <a:bodyPr/>
                    <a:lstStyle/>
                    <a:p>
                      <a:pPr algn="ctr">
                        <a:lnSpc>
                          <a:spcPct val="100000"/>
                        </a:lnSpc>
                        <a:spcBef>
                          <a:spcPts val="0"/>
                        </a:spcBef>
                      </a:pPr>
                      <a:r>
                        <a:rPr lang="en-US" sz="800" b="1" spc="-30" baseline="0">
                          <a:solidFill>
                            <a:schemeClr val="bg2">
                              <a:lumMod val="75000"/>
                            </a:schemeClr>
                          </a:solidFill>
                          <a:latin typeface="+mn-lt"/>
                        </a:rPr>
                        <a:t>2008</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DEDED"/>
                    </a:solidFill>
                  </a:tcPr>
                </a:tc>
                <a:tc>
                  <a:txBody>
                    <a:bodyPr/>
                    <a:lstStyle/>
                    <a:p>
                      <a:pPr algn="ctr">
                        <a:lnSpc>
                          <a:spcPct val="100000"/>
                        </a:lnSpc>
                        <a:spcBef>
                          <a:spcPts val="0"/>
                        </a:spcBef>
                      </a:pPr>
                      <a:r>
                        <a:rPr lang="en-US" sz="800" b="1" spc="-30" baseline="0">
                          <a:solidFill>
                            <a:schemeClr val="bg2">
                              <a:lumMod val="75000"/>
                            </a:schemeClr>
                          </a:solidFill>
                          <a:latin typeface="+mn-lt"/>
                        </a:rPr>
                        <a:t>2009</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DEDED"/>
                    </a:solidFill>
                  </a:tcPr>
                </a:tc>
                <a:tc>
                  <a:txBody>
                    <a:bodyPr/>
                    <a:lstStyle/>
                    <a:p>
                      <a:pPr algn="ctr">
                        <a:lnSpc>
                          <a:spcPct val="100000"/>
                        </a:lnSpc>
                        <a:spcBef>
                          <a:spcPts val="0"/>
                        </a:spcBef>
                      </a:pPr>
                      <a:r>
                        <a:rPr lang="en-US" sz="800" b="1" spc="-30" baseline="0">
                          <a:solidFill>
                            <a:schemeClr val="bg2">
                              <a:lumMod val="75000"/>
                            </a:schemeClr>
                          </a:solidFill>
                          <a:latin typeface="+mn-lt"/>
                        </a:rPr>
                        <a:t>2010</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DEDED"/>
                    </a:solidFill>
                  </a:tcPr>
                </a:tc>
                <a:tc>
                  <a:txBody>
                    <a:bodyPr/>
                    <a:lstStyle/>
                    <a:p>
                      <a:pPr algn="ctr">
                        <a:lnSpc>
                          <a:spcPct val="100000"/>
                        </a:lnSpc>
                        <a:spcBef>
                          <a:spcPts val="0"/>
                        </a:spcBef>
                      </a:pPr>
                      <a:r>
                        <a:rPr lang="en-US" sz="800" b="1" spc="-30" baseline="0">
                          <a:solidFill>
                            <a:schemeClr val="bg2">
                              <a:lumMod val="75000"/>
                            </a:schemeClr>
                          </a:solidFill>
                          <a:latin typeface="+mn-lt"/>
                        </a:rPr>
                        <a:t>2011</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DEDED"/>
                    </a:solidFill>
                  </a:tcPr>
                </a:tc>
                <a:tc>
                  <a:txBody>
                    <a:bodyPr/>
                    <a:lstStyle/>
                    <a:p>
                      <a:pPr algn="ctr">
                        <a:lnSpc>
                          <a:spcPct val="100000"/>
                        </a:lnSpc>
                        <a:spcBef>
                          <a:spcPts val="0"/>
                        </a:spcBef>
                      </a:pPr>
                      <a:r>
                        <a:rPr lang="en-US" sz="800" b="1" spc="-30" baseline="0">
                          <a:solidFill>
                            <a:schemeClr val="bg2">
                              <a:lumMod val="75000"/>
                            </a:schemeClr>
                          </a:solidFill>
                          <a:latin typeface="+mn-lt"/>
                        </a:rPr>
                        <a:t>2012</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DEDED"/>
                    </a:solidFill>
                  </a:tcPr>
                </a:tc>
                <a:tc>
                  <a:txBody>
                    <a:bodyPr/>
                    <a:lstStyle/>
                    <a:p>
                      <a:pPr algn="ctr">
                        <a:lnSpc>
                          <a:spcPct val="100000"/>
                        </a:lnSpc>
                        <a:spcBef>
                          <a:spcPts val="0"/>
                        </a:spcBef>
                      </a:pPr>
                      <a:r>
                        <a:rPr lang="en-US" sz="800" b="1" spc="-30" baseline="0">
                          <a:solidFill>
                            <a:schemeClr val="bg2">
                              <a:lumMod val="75000"/>
                            </a:schemeClr>
                          </a:solidFill>
                          <a:latin typeface="+mn-lt"/>
                        </a:rPr>
                        <a:t>2013</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DEDED"/>
                    </a:solidFill>
                  </a:tcPr>
                </a:tc>
                <a:tc>
                  <a:txBody>
                    <a:bodyPr/>
                    <a:lstStyle/>
                    <a:p>
                      <a:pPr algn="ctr">
                        <a:lnSpc>
                          <a:spcPct val="100000"/>
                        </a:lnSpc>
                        <a:spcBef>
                          <a:spcPts val="0"/>
                        </a:spcBef>
                      </a:pPr>
                      <a:r>
                        <a:rPr lang="en-US" sz="800" b="1" spc="-30" baseline="0">
                          <a:solidFill>
                            <a:schemeClr val="bg2">
                              <a:lumMod val="75000"/>
                            </a:schemeClr>
                          </a:solidFill>
                          <a:latin typeface="+mn-lt"/>
                        </a:rPr>
                        <a:t>2014</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DEDED"/>
                    </a:solidFill>
                  </a:tcPr>
                </a:tc>
                <a:tc>
                  <a:txBody>
                    <a:bodyPr/>
                    <a:lstStyle/>
                    <a:p>
                      <a:pPr algn="ctr">
                        <a:lnSpc>
                          <a:spcPct val="100000"/>
                        </a:lnSpc>
                        <a:spcBef>
                          <a:spcPts val="0"/>
                        </a:spcBef>
                      </a:pPr>
                      <a:r>
                        <a:rPr lang="en-US" sz="800" b="1" spc="-30" baseline="0">
                          <a:solidFill>
                            <a:schemeClr val="bg2">
                              <a:lumMod val="75000"/>
                            </a:schemeClr>
                          </a:solidFill>
                          <a:latin typeface="+mn-lt"/>
                        </a:rPr>
                        <a:t>2015</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DEDED"/>
                    </a:solidFill>
                  </a:tcPr>
                </a:tc>
                <a:tc>
                  <a:txBody>
                    <a:bodyPr/>
                    <a:lstStyle/>
                    <a:p>
                      <a:pPr algn="ctr">
                        <a:lnSpc>
                          <a:spcPct val="100000"/>
                        </a:lnSpc>
                        <a:spcBef>
                          <a:spcPts val="0"/>
                        </a:spcBef>
                      </a:pPr>
                      <a:r>
                        <a:rPr lang="en-US" sz="800" b="1" spc="-30" baseline="0">
                          <a:solidFill>
                            <a:schemeClr val="bg2">
                              <a:lumMod val="75000"/>
                            </a:schemeClr>
                          </a:solidFill>
                          <a:latin typeface="+mn-lt"/>
                        </a:rPr>
                        <a:t>2016</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DEDED"/>
                    </a:solidFill>
                  </a:tcPr>
                </a:tc>
                <a:tc>
                  <a:txBody>
                    <a:bodyPr/>
                    <a:lstStyle/>
                    <a:p>
                      <a:pPr algn="ctr">
                        <a:lnSpc>
                          <a:spcPct val="100000"/>
                        </a:lnSpc>
                        <a:spcBef>
                          <a:spcPts val="0"/>
                        </a:spcBef>
                      </a:pPr>
                      <a:r>
                        <a:rPr lang="en-US" sz="800" b="1" spc="-30" baseline="0">
                          <a:solidFill>
                            <a:schemeClr val="bg2">
                              <a:lumMod val="75000"/>
                            </a:schemeClr>
                          </a:solidFill>
                          <a:latin typeface="+mn-lt"/>
                        </a:rPr>
                        <a:t>2017</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DEDED"/>
                    </a:solidFill>
                  </a:tcPr>
                </a:tc>
                <a:tc>
                  <a:txBody>
                    <a:bodyPr/>
                    <a:lstStyle/>
                    <a:p>
                      <a:pPr algn="ctr">
                        <a:lnSpc>
                          <a:spcPct val="100000"/>
                        </a:lnSpc>
                        <a:spcBef>
                          <a:spcPts val="0"/>
                        </a:spcBef>
                      </a:pPr>
                      <a:r>
                        <a:rPr lang="en-US" sz="800" b="1" spc="-30" baseline="0">
                          <a:solidFill>
                            <a:schemeClr val="bg2">
                              <a:lumMod val="75000"/>
                            </a:schemeClr>
                          </a:solidFill>
                          <a:latin typeface="+mn-lt"/>
                        </a:rPr>
                        <a:t>2018</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DEDED"/>
                    </a:solidFill>
                  </a:tcPr>
                </a:tc>
                <a:tc>
                  <a:txBody>
                    <a:bodyPr/>
                    <a:lstStyle/>
                    <a:p>
                      <a:pPr algn="ctr">
                        <a:lnSpc>
                          <a:spcPct val="100000"/>
                        </a:lnSpc>
                        <a:spcBef>
                          <a:spcPts val="0"/>
                        </a:spcBef>
                      </a:pPr>
                      <a:r>
                        <a:rPr lang="en-US" sz="800" b="1" spc="-30" baseline="0">
                          <a:solidFill>
                            <a:schemeClr val="bg2">
                              <a:lumMod val="75000"/>
                            </a:schemeClr>
                          </a:solidFill>
                          <a:latin typeface="+mn-lt"/>
                        </a:rPr>
                        <a:t>2019</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DEDED"/>
                    </a:solidFill>
                  </a:tcPr>
                </a:tc>
                <a:tc>
                  <a:txBody>
                    <a:bodyPr/>
                    <a:lstStyle/>
                    <a:p>
                      <a:pPr algn="ctr">
                        <a:lnSpc>
                          <a:spcPct val="100000"/>
                        </a:lnSpc>
                        <a:spcBef>
                          <a:spcPts val="0"/>
                        </a:spcBef>
                      </a:pPr>
                      <a:r>
                        <a:rPr lang="en-US" sz="800" b="1" spc="-30" baseline="0">
                          <a:solidFill>
                            <a:schemeClr val="bg2">
                              <a:lumMod val="75000"/>
                            </a:schemeClr>
                          </a:solidFill>
                          <a:latin typeface="+mn-lt"/>
                        </a:rPr>
                        <a:t>2020</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DEDED"/>
                    </a:solidFill>
                  </a:tcPr>
                </a:tc>
                <a:tc>
                  <a:txBody>
                    <a:bodyPr/>
                    <a:lstStyle/>
                    <a:p>
                      <a:pPr algn="ctr">
                        <a:lnSpc>
                          <a:spcPct val="100000"/>
                        </a:lnSpc>
                        <a:spcBef>
                          <a:spcPts val="0"/>
                        </a:spcBef>
                      </a:pPr>
                      <a:r>
                        <a:rPr lang="en-US" sz="800" b="1" spc="-30" baseline="0">
                          <a:solidFill>
                            <a:schemeClr val="bg2">
                              <a:lumMod val="75000"/>
                            </a:schemeClr>
                          </a:solidFill>
                          <a:latin typeface="+mn-lt"/>
                        </a:rPr>
                        <a:t>2021</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DEDED"/>
                    </a:solidFill>
                  </a:tcPr>
                </a:tc>
                <a:tc>
                  <a:txBody>
                    <a:bodyPr/>
                    <a:lstStyle/>
                    <a:p>
                      <a:pPr algn="ctr">
                        <a:lnSpc>
                          <a:spcPct val="100000"/>
                        </a:lnSpc>
                        <a:spcBef>
                          <a:spcPts val="0"/>
                        </a:spcBef>
                      </a:pPr>
                      <a:r>
                        <a:rPr lang="en-US" sz="800" b="1" spc="-30" baseline="0">
                          <a:solidFill>
                            <a:schemeClr val="bg2">
                              <a:lumMod val="75000"/>
                            </a:schemeClr>
                          </a:solidFill>
                          <a:latin typeface="+mn-lt"/>
                        </a:rPr>
                        <a:t>2022</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DEDED"/>
                    </a:solidFill>
                  </a:tcPr>
                </a:tc>
                <a:tc>
                  <a:txBody>
                    <a:bodyPr/>
                    <a:lstStyle/>
                    <a:p>
                      <a:pPr algn="ctr">
                        <a:lnSpc>
                          <a:spcPct val="100000"/>
                        </a:lnSpc>
                        <a:spcBef>
                          <a:spcPts val="0"/>
                        </a:spcBef>
                      </a:pPr>
                      <a:r>
                        <a:rPr lang="en-US" sz="800" b="1" spc="-30" baseline="0">
                          <a:solidFill>
                            <a:schemeClr val="bg2">
                              <a:lumMod val="75000"/>
                            </a:schemeClr>
                          </a:solidFill>
                          <a:latin typeface="+mn-lt"/>
                        </a:rPr>
                        <a:t>2023</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10000"/>
                  </a:ext>
                </a:extLst>
              </a:tr>
              <a:tr h="319294">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High</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yield</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28.15%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F67"/>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Foreign</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12.14%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401B"/>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Emerging-</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market debt</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10.25%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7963A"/>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High</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yield</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11.72%</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F67"/>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Foreign</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11.45%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401B"/>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10-year U.S.</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Treasuries</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20.06%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B3D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High</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yield</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57.51%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F67"/>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High</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yield</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15.91%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F67"/>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10-year U.S.</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Treasuries</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17.14%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B3DB"/>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Emerging-</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market debt</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17.44%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7963A"/>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High</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yield</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7.42%</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F67"/>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10-year U.S.</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Treasuries</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10.72%</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B3DB"/>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Mortgage</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backed</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1.51%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57722"/>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High</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yield</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17.49%</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F67"/>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Foreign</a:t>
                      </a:r>
                    </a:p>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bonds</a:t>
                      </a:r>
                    </a:p>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10.33%</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401B"/>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Cash</a:t>
                      </a:r>
                    </a:p>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1.86%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7793BB"/>
                    </a:solidFill>
                  </a:tcPr>
                </a:tc>
                <a:tc>
                  <a:txBody>
                    <a:bodyPr/>
                    <a:lstStyle/>
                    <a:p>
                      <a:pPr marL="0" marR="0" algn="ctr" defTabSz="914400" rtl="0" eaLnBrk="1" latinLnBrk="0" hangingPunct="1">
                        <a:lnSpc>
                          <a:spcPts val="650"/>
                        </a:lnSpc>
                        <a:spcBef>
                          <a:spcPts val="100"/>
                        </a:spcBef>
                        <a:spcAft>
                          <a:spcPts val="0"/>
                        </a:spcAft>
                      </a:pPr>
                      <a:r>
                        <a:rPr lang="en-US" sz="700" b="0" kern="1200" spc="-20" baseline="0">
                          <a:solidFill>
                            <a:schemeClr val="tx1"/>
                          </a:solidFill>
                          <a:latin typeface="Arial Narrow" panose="020B0606020202030204" pitchFamily="34" charset="0"/>
                          <a:ea typeface="+mn-ea"/>
                          <a:cs typeface="+mn-cs"/>
                        </a:rPr>
                        <a:t>Emerging-market debt</a:t>
                      </a:r>
                    </a:p>
                    <a:p>
                      <a:pPr marL="0" marR="0" algn="ctr" defTabSz="914400" rtl="0" eaLnBrk="1" latinLnBrk="0" hangingPunct="1">
                        <a:lnSpc>
                          <a:spcPts val="650"/>
                        </a:lnSpc>
                        <a:spcBef>
                          <a:spcPts val="100"/>
                        </a:spcBef>
                        <a:spcAft>
                          <a:spcPts val="0"/>
                        </a:spcAft>
                      </a:pPr>
                      <a:r>
                        <a:rPr lang="en-US" sz="700" b="0" kern="1200" spc="-20" baseline="0">
                          <a:solidFill>
                            <a:schemeClr val="tx1"/>
                          </a:solidFill>
                          <a:latin typeface="Arial Narrow" panose="020B0606020202030204" pitchFamily="34" charset="0"/>
                          <a:ea typeface="+mn-ea"/>
                          <a:cs typeface="+mn-cs"/>
                        </a:rPr>
                        <a:t>15.04%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7963A"/>
                    </a:solidFill>
                  </a:tcPr>
                </a:tc>
                <a:tc>
                  <a:txBody>
                    <a:bodyPr/>
                    <a:lstStyle/>
                    <a:p>
                      <a:pPr marL="0" marR="0" algn="ctr" defTabSz="914400" rtl="0" eaLnBrk="1" fontAlgn="b" latinLnBrk="0" hangingPunct="1">
                        <a:lnSpc>
                          <a:spcPts val="650"/>
                        </a:lnSpc>
                        <a:spcBef>
                          <a:spcPts val="100"/>
                        </a:spcBef>
                        <a:spcAft>
                          <a:spcPts val="0"/>
                        </a:spcAft>
                      </a:pPr>
                      <a:r>
                        <a:rPr lang="en-US" sz="700" b="0" kern="1200" spc="-20" baseline="0">
                          <a:solidFill>
                            <a:srgbClr val="EAEAEA"/>
                          </a:solidFill>
                          <a:latin typeface="Arial Narrow" panose="020B0606020202030204" pitchFamily="34" charset="0"/>
                          <a:ea typeface="+mn-ea"/>
                          <a:cs typeface="+mn-cs"/>
                        </a:rPr>
                        <a:t>Foreign </a:t>
                      </a:r>
                    </a:p>
                    <a:p>
                      <a:pPr marL="0" marR="0" algn="ctr" defTabSz="914400" rtl="0" eaLnBrk="1" fontAlgn="b" latinLnBrk="0" hangingPunct="1">
                        <a:lnSpc>
                          <a:spcPts val="650"/>
                        </a:lnSpc>
                        <a:spcBef>
                          <a:spcPts val="100"/>
                        </a:spcBef>
                        <a:spcAft>
                          <a:spcPts val="0"/>
                        </a:spcAft>
                      </a:pPr>
                      <a:r>
                        <a:rPr lang="en-US" sz="700" b="0" kern="1200" spc="-20" baseline="0">
                          <a:solidFill>
                            <a:srgbClr val="EAEAEA"/>
                          </a:solidFill>
                          <a:latin typeface="Arial Narrow" panose="020B0606020202030204" pitchFamily="34" charset="0"/>
                          <a:ea typeface="+mn-ea"/>
                          <a:cs typeface="+mn-cs"/>
                        </a:rPr>
                        <a:t>bonds</a:t>
                      </a:r>
                    </a:p>
                    <a:p>
                      <a:pPr marL="0" marR="0" algn="ctr" defTabSz="914400" rtl="0" eaLnBrk="1" fontAlgn="b" latinLnBrk="0" hangingPunct="1">
                        <a:lnSpc>
                          <a:spcPts val="650"/>
                        </a:lnSpc>
                        <a:spcBef>
                          <a:spcPts val="100"/>
                        </a:spcBef>
                        <a:spcAft>
                          <a:spcPts val="0"/>
                        </a:spcAft>
                      </a:pPr>
                      <a:r>
                        <a:rPr lang="en-US" sz="700" b="0" kern="1200" spc="-20" baseline="0">
                          <a:solidFill>
                            <a:srgbClr val="EAEAEA"/>
                          </a:solidFill>
                          <a:latin typeface="Arial Narrow" panose="020B0606020202030204" pitchFamily="34" charset="0"/>
                          <a:ea typeface="+mn-ea"/>
                          <a:cs typeface="+mn-cs"/>
                        </a:rPr>
                        <a:t>10.78%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401B"/>
                    </a:solidFill>
                  </a:tcPr>
                </a:tc>
                <a:tc>
                  <a:txBody>
                    <a:bodyPr/>
                    <a:lstStyle/>
                    <a:p>
                      <a:pPr marL="0" marR="0" algn="ctr" defTabSz="914400" rtl="0" eaLnBrk="1" fontAlgn="b" latinLnBrk="0" hangingPunct="1">
                        <a:lnSpc>
                          <a:spcPts val="650"/>
                        </a:lnSpc>
                        <a:spcBef>
                          <a:spcPts val="100"/>
                        </a:spcBef>
                        <a:spcAft>
                          <a:spcPts val="0"/>
                        </a:spcAft>
                      </a:pPr>
                      <a:r>
                        <a:rPr lang="en-US" sz="700" b="0" kern="1200" spc="-20" baseline="0">
                          <a:solidFill>
                            <a:srgbClr val="EAEAEA"/>
                          </a:solidFill>
                          <a:latin typeface="Arial Narrow" panose="020B0606020202030204" pitchFamily="34" charset="0"/>
                          <a:ea typeface="+mn-ea"/>
                          <a:cs typeface="+mn-cs"/>
                        </a:rPr>
                        <a:t>Floating rate</a:t>
                      </a:r>
                    </a:p>
                    <a:p>
                      <a:pPr marL="0" marR="0" algn="ctr" defTabSz="914400" rtl="0" eaLnBrk="1" fontAlgn="b" latinLnBrk="0" hangingPunct="1">
                        <a:lnSpc>
                          <a:spcPts val="650"/>
                        </a:lnSpc>
                        <a:spcBef>
                          <a:spcPts val="100"/>
                        </a:spcBef>
                        <a:spcAft>
                          <a:spcPts val="0"/>
                        </a:spcAft>
                      </a:pPr>
                      <a:r>
                        <a:rPr lang="en-US" sz="700" b="0" kern="1200" spc="-20" baseline="0">
                          <a:solidFill>
                            <a:srgbClr val="EAEAEA"/>
                          </a:solidFill>
                          <a:latin typeface="Arial Narrow" panose="020B0606020202030204" pitchFamily="34" charset="0"/>
                          <a:ea typeface="+mn-ea"/>
                          <a:cs typeface="+mn-cs"/>
                        </a:rPr>
                        <a:t>5.40%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F1358"/>
                    </a:solidFill>
                  </a:tcPr>
                </a:tc>
                <a:tc>
                  <a:txBody>
                    <a:bodyPr/>
                    <a:lstStyle/>
                    <a:p>
                      <a:pPr marL="0" marR="0" algn="ctr" defTabSz="914400" rtl="0" eaLnBrk="1" fontAlgn="b" latinLnBrk="0" hangingPunct="1">
                        <a:lnSpc>
                          <a:spcPts val="650"/>
                        </a:lnSpc>
                        <a:spcBef>
                          <a:spcPts val="100"/>
                        </a:spcBef>
                        <a:spcAft>
                          <a:spcPts val="0"/>
                        </a:spcAft>
                      </a:pPr>
                      <a:r>
                        <a:rPr lang="en-US" sz="700" b="0" kern="1200" spc="-20" baseline="0">
                          <a:solidFill>
                            <a:schemeClr val="tx1"/>
                          </a:solidFill>
                          <a:latin typeface="Arial Narrow" panose="020B0606020202030204" pitchFamily="34" charset="0"/>
                          <a:ea typeface="+mn-ea"/>
                          <a:cs typeface="+mn-cs"/>
                        </a:rPr>
                        <a:t>Cash</a:t>
                      </a:r>
                    </a:p>
                    <a:p>
                      <a:pPr marL="0" marR="0" algn="ctr" defTabSz="914400" rtl="0" eaLnBrk="1" fontAlgn="b" latinLnBrk="0" hangingPunct="1">
                        <a:lnSpc>
                          <a:spcPts val="650"/>
                        </a:lnSpc>
                        <a:spcBef>
                          <a:spcPts val="100"/>
                        </a:spcBef>
                        <a:spcAft>
                          <a:spcPts val="0"/>
                        </a:spcAft>
                      </a:pPr>
                      <a:r>
                        <a:rPr lang="en-US" sz="700" b="0" kern="1200" spc="-20" baseline="0">
                          <a:solidFill>
                            <a:schemeClr val="tx1"/>
                          </a:solidFill>
                          <a:latin typeface="Arial Narrow" panose="020B0606020202030204" pitchFamily="34" charset="0"/>
                          <a:ea typeface="+mn-ea"/>
                          <a:cs typeface="+mn-cs"/>
                        </a:rPr>
                        <a:t>1.50%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7793B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High</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yield</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13.46%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5E66"/>
                    </a:solidFill>
                  </a:tcPr>
                </a:tc>
                <a:extLst>
                  <a:ext uri="{0D108BD9-81ED-4DB2-BD59-A6C34878D82A}">
                    <a16:rowId xmlns:a16="http://schemas.microsoft.com/office/drawing/2014/main" val="10001"/>
                  </a:ext>
                </a:extLst>
              </a:tr>
              <a:tr h="319294">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Emerging-</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market debt</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22.21%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7963A"/>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Emerging-</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market debt</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11.62%</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7963A"/>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Floating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rate</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5.69%</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01359"/>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Emerging-</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market debt</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9.86%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7963A"/>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10-year U.S.</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Treasuries</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9.79%</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B3D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Foreign</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10.11%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401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Floating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rate</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44.87%</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01359"/>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Emerging-</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market debt</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12.24%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7963A"/>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IG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corporates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8.15%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6C93"/>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High</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yield</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15.59%</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F67"/>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Floating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rate</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6.15%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01359"/>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IG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corporates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7.46%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6C93"/>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Emerging-</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market debt</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1.18%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7963A"/>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Emerging-</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market debt</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10.15%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7963A"/>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Emerging-</a:t>
                      </a:r>
                    </a:p>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market debt</a:t>
                      </a:r>
                    </a:p>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10.26%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7963A"/>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Floating </a:t>
                      </a:r>
                    </a:p>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rate</a:t>
                      </a:r>
                    </a:p>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1.14%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F1358"/>
                    </a:solidFill>
                  </a:tcPr>
                </a:tc>
                <a:tc>
                  <a:txBody>
                    <a:bodyPr/>
                    <a:lstStyle/>
                    <a:p>
                      <a:pPr marL="0" marR="0" algn="ctr" defTabSz="914400" rtl="0" eaLnBrk="1" latinLnBrk="0" hangingPunct="1">
                        <a:lnSpc>
                          <a:spcPts val="650"/>
                        </a:lnSpc>
                        <a:spcBef>
                          <a:spcPts val="100"/>
                        </a:spcBef>
                        <a:spcAft>
                          <a:spcPts val="0"/>
                        </a:spcAft>
                      </a:pPr>
                      <a:r>
                        <a:rPr lang="en-US" sz="700" b="0" kern="1200" spc="-20" baseline="0">
                          <a:solidFill>
                            <a:srgbClr val="EAEAEA"/>
                          </a:solidFill>
                          <a:latin typeface="Arial Narrow" panose="020B0606020202030204" pitchFamily="34" charset="0"/>
                          <a:ea typeface="+mn-ea"/>
                          <a:cs typeface="+mn-cs"/>
                        </a:rPr>
                        <a:t>IG</a:t>
                      </a:r>
                      <a:br>
                        <a:rPr lang="en-US" sz="700" b="0" kern="1200" spc="-20" baseline="0">
                          <a:solidFill>
                            <a:srgbClr val="EAEAEA"/>
                          </a:solidFill>
                          <a:latin typeface="Arial Narrow" panose="020B0606020202030204" pitchFamily="34" charset="0"/>
                          <a:ea typeface="+mn-ea"/>
                          <a:cs typeface="+mn-cs"/>
                        </a:rPr>
                      </a:br>
                      <a:r>
                        <a:rPr lang="en-US" sz="700" b="0" kern="1200" spc="-20" baseline="0">
                          <a:solidFill>
                            <a:srgbClr val="EAEAEA"/>
                          </a:solidFill>
                          <a:latin typeface="Arial Narrow" panose="020B0606020202030204" pitchFamily="34" charset="0"/>
                          <a:ea typeface="+mn-ea"/>
                          <a:cs typeface="+mn-cs"/>
                        </a:rPr>
                        <a:t>corporates</a:t>
                      </a:r>
                    </a:p>
                    <a:p>
                      <a:pPr marL="0" marR="0" algn="ctr" defTabSz="914400" rtl="0" eaLnBrk="1" latinLnBrk="0" hangingPunct="1">
                        <a:lnSpc>
                          <a:spcPts val="650"/>
                        </a:lnSpc>
                        <a:spcBef>
                          <a:spcPts val="100"/>
                        </a:spcBef>
                        <a:spcAft>
                          <a:spcPts val="0"/>
                        </a:spcAft>
                      </a:pPr>
                      <a:r>
                        <a:rPr lang="en-US" sz="700" b="0" kern="1200" spc="-20" baseline="0">
                          <a:solidFill>
                            <a:srgbClr val="EAEAEA"/>
                          </a:solidFill>
                          <a:latin typeface="Arial Narrow" panose="020B0606020202030204" pitchFamily="34" charset="0"/>
                          <a:ea typeface="+mn-ea"/>
                          <a:cs typeface="+mn-cs"/>
                        </a:rPr>
                        <a:t>14.54%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6C93"/>
                    </a:solidFill>
                  </a:tcPr>
                </a:tc>
                <a:tc>
                  <a:txBody>
                    <a:bodyPr/>
                    <a:lstStyle/>
                    <a:p>
                      <a:pPr marL="0" marR="0" lvl="0" indent="0" algn="ctr" defTabSz="914400" rtl="0" eaLnBrk="1" fontAlgn="b" latinLnBrk="0" hangingPunct="1">
                        <a:lnSpc>
                          <a:spcPts val="650"/>
                        </a:lnSpc>
                        <a:spcBef>
                          <a:spcPts val="100"/>
                        </a:spcBef>
                        <a:spcAft>
                          <a:spcPts val="0"/>
                        </a:spcAft>
                        <a:buClrTx/>
                        <a:buSzTx/>
                        <a:buFontTx/>
                        <a:buNone/>
                        <a:tabLst/>
                        <a:defRPr/>
                      </a:pPr>
                      <a:r>
                        <a:rPr lang="en-US" sz="700" b="0" kern="1200" spc="-20" baseline="0">
                          <a:solidFill>
                            <a:schemeClr val="tx1"/>
                          </a:solidFill>
                          <a:latin typeface="Arial Narrow" panose="020B0606020202030204" pitchFamily="34" charset="0"/>
                          <a:ea typeface="+mn-ea"/>
                          <a:cs typeface="+mn-cs"/>
                        </a:rPr>
                        <a:t>10-year US </a:t>
                      </a:r>
                      <a:r>
                        <a:rPr lang="en-US" sz="700" kern="1200" spc="-20" baseline="0">
                          <a:solidFill>
                            <a:schemeClr val="tx1"/>
                          </a:solidFill>
                          <a:latin typeface="Arial Narrow" panose="020B0606020202030204" pitchFamily="34" charset="0"/>
                          <a:ea typeface="+mn-ea"/>
                          <a:cs typeface="+mn-cs"/>
                        </a:rPr>
                        <a:t>Treasuries</a:t>
                      </a:r>
                      <a:endParaRPr lang="en-US" sz="700" b="0" kern="1200" spc="-20" baseline="0">
                        <a:solidFill>
                          <a:schemeClr val="tx1"/>
                        </a:solidFill>
                        <a:latin typeface="Arial Narrow" panose="020B0606020202030204" pitchFamily="34" charset="0"/>
                        <a:ea typeface="+mn-ea"/>
                        <a:cs typeface="+mn-cs"/>
                      </a:endParaRPr>
                    </a:p>
                    <a:p>
                      <a:pPr marL="0" marR="0" algn="ctr" defTabSz="914400" rtl="0" eaLnBrk="1" fontAlgn="b" latinLnBrk="0" hangingPunct="1">
                        <a:lnSpc>
                          <a:spcPts val="650"/>
                        </a:lnSpc>
                        <a:spcBef>
                          <a:spcPts val="100"/>
                        </a:spcBef>
                        <a:spcAft>
                          <a:spcPts val="0"/>
                        </a:spcAft>
                      </a:pPr>
                      <a:r>
                        <a:rPr lang="en-US" sz="700" b="0" kern="1200" spc="-20" baseline="0">
                          <a:solidFill>
                            <a:schemeClr val="tx1"/>
                          </a:solidFill>
                          <a:latin typeface="Arial Narrow" panose="020B0606020202030204" pitchFamily="34" charset="0"/>
                          <a:ea typeface="+mn-ea"/>
                          <a:cs typeface="+mn-cs"/>
                        </a:rPr>
                        <a:t>10.58%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B3DB"/>
                    </a:solidFill>
                  </a:tcPr>
                </a:tc>
                <a:tc>
                  <a:txBody>
                    <a:bodyPr/>
                    <a:lstStyle/>
                    <a:p>
                      <a:pPr marL="0" marR="0" algn="ctr" defTabSz="914400" rtl="0" eaLnBrk="1" fontAlgn="b" latinLnBrk="0" hangingPunct="1">
                        <a:lnSpc>
                          <a:spcPts val="650"/>
                        </a:lnSpc>
                        <a:spcBef>
                          <a:spcPts val="100"/>
                        </a:spcBef>
                        <a:spcAft>
                          <a:spcPts val="0"/>
                        </a:spcAft>
                      </a:pPr>
                      <a:r>
                        <a:rPr lang="en-US" sz="700" b="0" kern="1200" spc="-20" baseline="0">
                          <a:solidFill>
                            <a:srgbClr val="EAEAEA"/>
                          </a:solidFill>
                          <a:latin typeface="Arial Narrow" panose="020B0606020202030204" pitchFamily="34" charset="0"/>
                          <a:ea typeface="+mn-ea"/>
                          <a:cs typeface="+mn-cs"/>
                        </a:rPr>
                        <a:t>High </a:t>
                      </a:r>
                      <a:br>
                        <a:rPr lang="en-US" sz="700" b="0" kern="1200" spc="-20" baseline="0">
                          <a:solidFill>
                            <a:srgbClr val="EAEAEA"/>
                          </a:solidFill>
                          <a:latin typeface="Arial Narrow" panose="020B0606020202030204" pitchFamily="34" charset="0"/>
                          <a:ea typeface="+mn-ea"/>
                          <a:cs typeface="+mn-cs"/>
                        </a:rPr>
                      </a:br>
                      <a:r>
                        <a:rPr lang="en-US" sz="700" b="0" kern="1200" spc="-20" baseline="0">
                          <a:solidFill>
                            <a:srgbClr val="EAEAEA"/>
                          </a:solidFill>
                          <a:latin typeface="Arial Narrow" panose="020B0606020202030204" pitchFamily="34" charset="0"/>
                          <a:ea typeface="+mn-ea"/>
                          <a:cs typeface="+mn-cs"/>
                        </a:rPr>
                        <a:t>yield</a:t>
                      </a:r>
                    </a:p>
                    <a:p>
                      <a:pPr marL="0" marR="0" algn="ctr" defTabSz="914400" rtl="0" eaLnBrk="1" fontAlgn="b" latinLnBrk="0" hangingPunct="1">
                        <a:lnSpc>
                          <a:spcPts val="650"/>
                        </a:lnSpc>
                        <a:spcBef>
                          <a:spcPts val="100"/>
                        </a:spcBef>
                        <a:spcAft>
                          <a:spcPts val="0"/>
                        </a:spcAft>
                      </a:pPr>
                      <a:r>
                        <a:rPr lang="en-US" sz="700" b="0" kern="1200" spc="-20" baseline="0">
                          <a:solidFill>
                            <a:srgbClr val="EAEAEA"/>
                          </a:solidFill>
                          <a:latin typeface="Arial Narrow" panose="020B0606020202030204" pitchFamily="34" charset="0"/>
                          <a:ea typeface="+mn-ea"/>
                          <a:cs typeface="+mn-cs"/>
                        </a:rPr>
                        <a:t>5.36%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F67"/>
                    </a:solidFill>
                  </a:tcPr>
                </a:tc>
                <a:tc>
                  <a:txBody>
                    <a:bodyPr/>
                    <a:lstStyle/>
                    <a:p>
                      <a:pPr marL="0" marR="0" algn="ctr" defTabSz="914400" rtl="0" eaLnBrk="1" fontAlgn="b" latinLnBrk="0" hangingPunct="1">
                        <a:lnSpc>
                          <a:spcPts val="650"/>
                        </a:lnSpc>
                        <a:spcBef>
                          <a:spcPts val="100"/>
                        </a:spcBef>
                        <a:spcAft>
                          <a:spcPts val="0"/>
                        </a:spcAft>
                      </a:pPr>
                      <a:r>
                        <a:rPr lang="en-US" sz="700" b="0" kern="1200" spc="-20" baseline="0">
                          <a:solidFill>
                            <a:srgbClr val="EAEAEA"/>
                          </a:solidFill>
                          <a:latin typeface="Arial Narrow" panose="020B0606020202030204" pitchFamily="34" charset="0"/>
                          <a:ea typeface="+mn-ea"/>
                          <a:cs typeface="+mn-cs"/>
                        </a:rPr>
                        <a:t>Floating rate</a:t>
                      </a:r>
                    </a:p>
                    <a:p>
                      <a:pPr marL="0" marR="0" algn="ctr" defTabSz="914400" rtl="0" eaLnBrk="1" fontAlgn="b" latinLnBrk="0" hangingPunct="1">
                        <a:lnSpc>
                          <a:spcPts val="650"/>
                        </a:lnSpc>
                        <a:spcBef>
                          <a:spcPts val="100"/>
                        </a:spcBef>
                        <a:spcAft>
                          <a:spcPts val="0"/>
                        </a:spcAft>
                      </a:pPr>
                      <a:r>
                        <a:rPr lang="en-US" sz="700" b="0" kern="1200" spc="-20" baseline="0">
                          <a:solidFill>
                            <a:srgbClr val="EAEAEA"/>
                          </a:solidFill>
                          <a:latin typeface="Arial Narrow" panose="020B0606020202030204" pitchFamily="34" charset="0"/>
                          <a:ea typeface="+mn-ea"/>
                          <a:cs typeface="+mn-cs"/>
                        </a:rPr>
                        <a:t>-1.06%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F1358"/>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Floating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rate</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13.04%</a:t>
                      </a:r>
                      <a:endParaRPr lang="en-US" sz="700" kern="1200" spc="-20" baseline="0">
                        <a:solidFill>
                          <a:schemeClr val="tx1"/>
                        </a:solidFill>
                        <a:latin typeface="Arial Narrow" panose="020B0606020202030204" pitchFamily="34" charset="0"/>
                        <a:ea typeface="+mn-ea"/>
                        <a:cs typeface="+mn-cs"/>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F1358"/>
                    </a:solidFill>
                  </a:tcPr>
                </a:tc>
                <a:extLst>
                  <a:ext uri="{0D108BD9-81ED-4DB2-BD59-A6C34878D82A}">
                    <a16:rowId xmlns:a16="http://schemas.microsoft.com/office/drawing/2014/main" val="10002"/>
                  </a:ext>
                </a:extLst>
              </a:tr>
              <a:tr h="319294">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Foreign</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18.52%</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401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High</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yield</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10.87%</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F67"/>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Cash</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3.00%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7793B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Floating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rate</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7.33%</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01359"/>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Mortgage</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backed</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6.96%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57722"/>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Mortgage</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backed</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8.52%</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57722"/>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Emerging-</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market debt</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29.82%</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7963A"/>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Floating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rate</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9.98%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01359"/>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Emerging-</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market debt</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7.35%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7963A"/>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IG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corporates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9.82%</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6C93"/>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Short-term</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credit</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1.24%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8069"/>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Emerging-</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market debt</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7.43%</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7963A"/>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Short-term</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credit</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1.06%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8069"/>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Floating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rate</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9.88%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01359"/>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High yield</a:t>
                      </a:r>
                    </a:p>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7.47%</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F67"/>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Short-term</a:t>
                      </a:r>
                    </a:p>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credit</a:t>
                      </a:r>
                    </a:p>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1.11%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8069"/>
                    </a:solidFill>
                  </a:tcPr>
                </a:tc>
                <a:tc>
                  <a:txBody>
                    <a:bodyPr/>
                    <a:lstStyle/>
                    <a:p>
                      <a:pPr marL="0" marR="0" algn="ctr" defTabSz="914400" rtl="0" eaLnBrk="1" latinLnBrk="0" hangingPunct="1">
                        <a:lnSpc>
                          <a:spcPts val="650"/>
                        </a:lnSpc>
                        <a:spcBef>
                          <a:spcPts val="100"/>
                        </a:spcBef>
                        <a:spcAft>
                          <a:spcPts val="0"/>
                        </a:spcAft>
                      </a:pPr>
                      <a:r>
                        <a:rPr lang="en-US" sz="700" b="0" kern="1200" spc="-20" baseline="0">
                          <a:solidFill>
                            <a:srgbClr val="EAEAEA"/>
                          </a:solidFill>
                          <a:latin typeface="Arial Narrow" panose="020B0606020202030204" pitchFamily="34" charset="0"/>
                          <a:ea typeface="+mn-ea"/>
                          <a:cs typeface="+mn-cs"/>
                        </a:rPr>
                        <a:t>High</a:t>
                      </a:r>
                      <a:br>
                        <a:rPr lang="en-US" sz="700" b="0" kern="1200" spc="-20" baseline="0">
                          <a:solidFill>
                            <a:srgbClr val="EAEAEA"/>
                          </a:solidFill>
                          <a:latin typeface="Arial Narrow" panose="020B0606020202030204" pitchFamily="34" charset="0"/>
                          <a:ea typeface="+mn-ea"/>
                          <a:cs typeface="+mn-cs"/>
                        </a:rPr>
                      </a:br>
                      <a:r>
                        <a:rPr lang="en-US" sz="700" b="0" kern="1200" spc="-20" baseline="0">
                          <a:solidFill>
                            <a:srgbClr val="EAEAEA"/>
                          </a:solidFill>
                          <a:latin typeface="Arial Narrow" panose="020B0606020202030204" pitchFamily="34" charset="0"/>
                          <a:ea typeface="+mn-ea"/>
                          <a:cs typeface="+mn-cs"/>
                        </a:rPr>
                        <a:t>yield</a:t>
                      </a:r>
                    </a:p>
                    <a:p>
                      <a:pPr marL="0" marR="0" algn="ctr" defTabSz="914400" rtl="0" eaLnBrk="1" latinLnBrk="0" hangingPunct="1">
                        <a:lnSpc>
                          <a:spcPts val="650"/>
                        </a:lnSpc>
                        <a:spcBef>
                          <a:spcPts val="100"/>
                        </a:spcBef>
                        <a:spcAft>
                          <a:spcPts val="0"/>
                        </a:spcAft>
                      </a:pPr>
                      <a:r>
                        <a:rPr lang="en-US" sz="700" b="0" kern="1200" spc="-20" baseline="0">
                          <a:solidFill>
                            <a:srgbClr val="EAEAEA"/>
                          </a:solidFill>
                          <a:latin typeface="Arial Narrow" panose="020B0606020202030204" pitchFamily="34" charset="0"/>
                          <a:ea typeface="+mn-ea"/>
                          <a:cs typeface="+mn-cs"/>
                        </a:rPr>
                        <a:t>14.41%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F67"/>
                    </a:solidFill>
                  </a:tcPr>
                </a:tc>
                <a:tc>
                  <a:txBody>
                    <a:bodyPr/>
                    <a:lstStyle/>
                    <a:p>
                      <a:pPr marL="0" marR="0" algn="ctr" defTabSz="914400" rtl="0" eaLnBrk="1" fontAlgn="b" latinLnBrk="0" hangingPunct="1">
                        <a:lnSpc>
                          <a:spcPts val="600"/>
                        </a:lnSpc>
                        <a:spcBef>
                          <a:spcPts val="100"/>
                        </a:spcBef>
                        <a:spcAft>
                          <a:spcPts val="0"/>
                        </a:spcAft>
                      </a:pPr>
                      <a:r>
                        <a:rPr lang="en-US" sz="700" b="0" kern="1200" spc="-20" baseline="0">
                          <a:solidFill>
                            <a:srgbClr val="EAEAEA"/>
                          </a:solidFill>
                          <a:latin typeface="Arial Narrow" panose="020B0606020202030204" pitchFamily="34" charset="0"/>
                          <a:ea typeface="+mn-ea"/>
                          <a:cs typeface="+mn-cs"/>
                        </a:rPr>
                        <a:t>IG </a:t>
                      </a:r>
                    </a:p>
                    <a:p>
                      <a:pPr marL="0" marR="0" algn="ctr" defTabSz="914400" rtl="0" eaLnBrk="1" fontAlgn="b" latinLnBrk="0" hangingPunct="1">
                        <a:lnSpc>
                          <a:spcPts val="600"/>
                        </a:lnSpc>
                        <a:spcBef>
                          <a:spcPts val="100"/>
                        </a:spcBef>
                        <a:spcAft>
                          <a:spcPts val="0"/>
                        </a:spcAft>
                      </a:pPr>
                      <a:r>
                        <a:rPr lang="en-US" sz="700" b="0" kern="1200" spc="-20" baseline="0">
                          <a:solidFill>
                            <a:srgbClr val="EAEAEA"/>
                          </a:solidFill>
                          <a:latin typeface="Arial Narrow" panose="020B0606020202030204" pitchFamily="34" charset="0"/>
                          <a:ea typeface="+mn-ea"/>
                          <a:cs typeface="+mn-cs"/>
                        </a:rPr>
                        <a:t>corporates</a:t>
                      </a:r>
                    </a:p>
                    <a:p>
                      <a:pPr marL="0" marR="0" algn="ctr" defTabSz="914400" rtl="0" eaLnBrk="1" fontAlgn="b" latinLnBrk="0" hangingPunct="1">
                        <a:lnSpc>
                          <a:spcPts val="600"/>
                        </a:lnSpc>
                        <a:spcBef>
                          <a:spcPts val="100"/>
                        </a:spcBef>
                        <a:spcAft>
                          <a:spcPts val="0"/>
                        </a:spcAft>
                      </a:pPr>
                      <a:r>
                        <a:rPr lang="en-US" sz="700" b="0" kern="1200" spc="-20" baseline="0">
                          <a:solidFill>
                            <a:srgbClr val="EAEAEA"/>
                          </a:solidFill>
                          <a:latin typeface="Arial Narrow" panose="020B0606020202030204" pitchFamily="34" charset="0"/>
                          <a:ea typeface="+mn-ea"/>
                          <a:cs typeface="+mn-cs"/>
                        </a:rPr>
                        <a:t>9.89%</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6C93"/>
                    </a:solidFill>
                  </a:tcPr>
                </a:tc>
                <a:tc>
                  <a:txBody>
                    <a:bodyPr/>
                    <a:lstStyle/>
                    <a:p>
                      <a:pPr marL="0" marR="0" algn="ctr" defTabSz="914400" rtl="0" eaLnBrk="1" fontAlgn="b" latinLnBrk="0" hangingPunct="1">
                        <a:lnSpc>
                          <a:spcPts val="600"/>
                        </a:lnSpc>
                        <a:spcBef>
                          <a:spcPts val="100"/>
                        </a:spcBef>
                        <a:spcAft>
                          <a:spcPts val="0"/>
                        </a:spcAft>
                      </a:pPr>
                      <a:r>
                        <a:rPr lang="en-US" sz="700" b="0" kern="1200" spc="-20" baseline="0">
                          <a:solidFill>
                            <a:schemeClr val="tx1"/>
                          </a:solidFill>
                          <a:latin typeface="Arial Narrow" panose="020B0606020202030204" pitchFamily="34" charset="0"/>
                          <a:ea typeface="+mn-ea"/>
                          <a:cs typeface="+mn-cs"/>
                        </a:rPr>
                        <a:t>Cash</a:t>
                      </a:r>
                    </a:p>
                    <a:p>
                      <a:pPr marL="0" marR="0" algn="ctr" defTabSz="914400" rtl="0" eaLnBrk="1" fontAlgn="b" latinLnBrk="0" hangingPunct="1">
                        <a:lnSpc>
                          <a:spcPts val="600"/>
                        </a:lnSpc>
                        <a:spcBef>
                          <a:spcPts val="100"/>
                        </a:spcBef>
                        <a:spcAft>
                          <a:spcPts val="0"/>
                        </a:spcAft>
                      </a:pPr>
                      <a:r>
                        <a:rPr lang="en-US" sz="700" b="0" kern="1200" spc="-20" baseline="0">
                          <a:solidFill>
                            <a:schemeClr val="tx1"/>
                          </a:solidFill>
                          <a:latin typeface="Arial Narrow" panose="020B0606020202030204" pitchFamily="34" charset="0"/>
                          <a:ea typeface="+mn-ea"/>
                          <a:cs typeface="+mn-cs"/>
                        </a:rPr>
                        <a:t>0.05%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7793BB"/>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Short-term</a:t>
                      </a:r>
                    </a:p>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credit</a:t>
                      </a:r>
                    </a:p>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-5.56%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8069"/>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Emerging-</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market debt</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11.09%</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7963A"/>
                    </a:solidFill>
                  </a:tcPr>
                </a:tc>
                <a:extLst>
                  <a:ext uri="{0D108BD9-81ED-4DB2-BD59-A6C34878D82A}">
                    <a16:rowId xmlns:a16="http://schemas.microsoft.com/office/drawing/2014/main" val="10003"/>
                  </a:ext>
                </a:extLst>
              </a:tr>
              <a:tr h="319294">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Floating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rate</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11.01%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01359"/>
                    </a:solidFill>
                  </a:tcPr>
                </a:tc>
                <a:tc>
                  <a:txBody>
                    <a:bodyPr/>
                    <a:lstStyle/>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Diversified</a:t>
                      </a:r>
                      <a:br>
                        <a:rPr lang="en-US" sz="700" b="1" kern="1200" spc="-20" baseline="0">
                          <a:solidFill>
                            <a:srgbClr val="000000"/>
                          </a:solidFill>
                          <a:latin typeface="Arial Narrow" panose="020B0606020202030204" pitchFamily="34" charset="0"/>
                          <a:ea typeface="+mn-ea"/>
                          <a:cs typeface="+mn-cs"/>
                        </a:rPr>
                      </a:br>
                      <a:r>
                        <a:rPr lang="en-US" sz="700" b="1" kern="1200" spc="-20" baseline="0">
                          <a:solidFill>
                            <a:srgbClr val="000000"/>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6.58%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B71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High</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yield</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2.74%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F67"/>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Foreign</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6.94%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401B"/>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Emerging-</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market debt</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6.16%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7963A"/>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Cash</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1.80%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7793B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IG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corporates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18.68%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6C93"/>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IG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corporates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9.00%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6C93"/>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Mortgage</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backed</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6.32%</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57722"/>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Floating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rate</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9.43%</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01359"/>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Cash</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0.05%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7793BB"/>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Mortgage</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backed</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6.15%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57722"/>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10-year U.S.</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Treasuries</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0.91%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B3D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IG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corporates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6.11%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6C93"/>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IG </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corporates</a:t>
                      </a:r>
                    </a:p>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6.42%</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6C93"/>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Mortgage backed</a:t>
                      </a:r>
                    </a:p>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0.99%</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7721"/>
                    </a:solidFill>
                  </a:tcPr>
                </a:tc>
                <a:tc>
                  <a:txBody>
                    <a:bodyPr/>
                    <a:lstStyle/>
                    <a:p>
                      <a:pPr marL="0" marR="0" algn="ctr" defTabSz="914400" rtl="0" eaLnBrk="1" latinLnBrk="0" hangingPunct="1">
                        <a:lnSpc>
                          <a:spcPts val="650"/>
                        </a:lnSpc>
                        <a:spcBef>
                          <a:spcPts val="100"/>
                        </a:spcBef>
                        <a:spcAft>
                          <a:spcPts val="0"/>
                        </a:spcAft>
                      </a:pPr>
                      <a:r>
                        <a:rPr lang="en-US" sz="700" b="1" kern="1200" spc="-20" baseline="0">
                          <a:solidFill>
                            <a:srgbClr val="000000"/>
                          </a:solidFill>
                          <a:latin typeface="Arial Narrow" panose="020B0606020202030204" pitchFamily="34" charset="0"/>
                          <a:ea typeface="+mn-ea"/>
                          <a:cs typeface="+mn-cs"/>
                        </a:rPr>
                        <a:t>Diversified bonds</a:t>
                      </a:r>
                    </a:p>
                    <a:p>
                      <a:pPr marL="0" marR="0" algn="ctr" defTabSz="914400" rtl="0" eaLnBrk="1" latinLnBrk="0" hangingPunct="1">
                        <a:lnSpc>
                          <a:spcPts val="650"/>
                        </a:lnSpc>
                        <a:spcBef>
                          <a:spcPts val="100"/>
                        </a:spcBef>
                        <a:spcAft>
                          <a:spcPts val="0"/>
                        </a:spcAft>
                      </a:pPr>
                      <a:r>
                        <a:rPr lang="en-US" sz="700" b="1" kern="1200" spc="-20" baseline="0">
                          <a:solidFill>
                            <a:srgbClr val="000000"/>
                          </a:solidFill>
                          <a:latin typeface="Arial Narrow" panose="020B0606020202030204" pitchFamily="34" charset="0"/>
                          <a:ea typeface="+mn-ea"/>
                          <a:cs typeface="+mn-cs"/>
                        </a:rPr>
                        <a:t>9.02%</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B71B"/>
                    </a:solidFill>
                  </a:tcPr>
                </a:tc>
                <a:tc>
                  <a:txBody>
                    <a:bodyPr/>
                    <a:lstStyle/>
                    <a:p>
                      <a:pPr marL="0" marR="0" algn="ctr" defTabSz="914400" rtl="0" eaLnBrk="1" fontAlgn="b" latinLnBrk="0" hangingPunct="1">
                        <a:lnSpc>
                          <a:spcPts val="650"/>
                        </a:lnSpc>
                        <a:spcBef>
                          <a:spcPts val="100"/>
                        </a:spcBef>
                        <a:spcAft>
                          <a:spcPts val="0"/>
                        </a:spcAft>
                      </a:pPr>
                      <a:r>
                        <a:rPr lang="en-US" sz="700" b="1" kern="1200" spc="-20" baseline="0">
                          <a:solidFill>
                            <a:schemeClr val="tx1"/>
                          </a:solidFill>
                          <a:latin typeface="Arial Narrow" panose="020B0606020202030204" pitchFamily="34" charset="0"/>
                          <a:ea typeface="+mn-ea"/>
                          <a:cs typeface="+mn-cs"/>
                        </a:rPr>
                        <a:t>Diversified bonds</a:t>
                      </a:r>
                    </a:p>
                    <a:p>
                      <a:pPr marL="0" marR="0" algn="ctr" defTabSz="914400" rtl="0" eaLnBrk="1" fontAlgn="b" latinLnBrk="0" hangingPunct="1">
                        <a:lnSpc>
                          <a:spcPts val="650"/>
                        </a:lnSpc>
                        <a:spcBef>
                          <a:spcPts val="100"/>
                        </a:spcBef>
                        <a:spcAft>
                          <a:spcPts val="0"/>
                        </a:spcAft>
                      </a:pPr>
                      <a:r>
                        <a:rPr lang="en-US" sz="700" b="1" kern="1200" spc="-20" baseline="0">
                          <a:solidFill>
                            <a:schemeClr val="tx1"/>
                          </a:solidFill>
                          <a:latin typeface="Arial Narrow" panose="020B0606020202030204" pitchFamily="34" charset="0"/>
                          <a:ea typeface="+mn-ea"/>
                          <a:cs typeface="+mn-cs"/>
                        </a:rPr>
                        <a:t>6.58%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B71B"/>
                    </a:solidFill>
                  </a:tcPr>
                </a:tc>
                <a:tc>
                  <a:txBody>
                    <a:bodyPr/>
                    <a:lstStyle/>
                    <a:p>
                      <a:pPr marL="0" marR="0" algn="ctr" defTabSz="914400" rtl="0" eaLnBrk="1" fontAlgn="b" latinLnBrk="0" hangingPunct="1">
                        <a:lnSpc>
                          <a:spcPts val="650"/>
                        </a:lnSpc>
                        <a:spcBef>
                          <a:spcPts val="100"/>
                        </a:spcBef>
                        <a:spcAft>
                          <a:spcPts val="0"/>
                        </a:spcAft>
                      </a:pPr>
                      <a:r>
                        <a:rPr lang="en-US" sz="700" b="0" kern="1200" spc="-20" baseline="0">
                          <a:solidFill>
                            <a:schemeClr val="bg1"/>
                          </a:solidFill>
                          <a:latin typeface="Arial Narrow" panose="020B0606020202030204" pitchFamily="34" charset="0"/>
                          <a:ea typeface="+mn-ea"/>
                          <a:cs typeface="+mn-cs"/>
                        </a:rPr>
                        <a:t>Short-term credit</a:t>
                      </a:r>
                    </a:p>
                    <a:p>
                      <a:pPr marL="0" marR="0" algn="ctr" defTabSz="914400" rtl="0" eaLnBrk="1" fontAlgn="b" latinLnBrk="0" hangingPunct="1">
                        <a:lnSpc>
                          <a:spcPts val="650"/>
                        </a:lnSpc>
                        <a:spcBef>
                          <a:spcPts val="100"/>
                        </a:spcBef>
                        <a:spcAft>
                          <a:spcPts val="0"/>
                        </a:spcAft>
                      </a:pPr>
                      <a:r>
                        <a:rPr lang="en-US" sz="700" b="0" kern="1200" spc="-20" baseline="0">
                          <a:solidFill>
                            <a:schemeClr val="bg1"/>
                          </a:solidFill>
                          <a:latin typeface="Arial Narrow" panose="020B0606020202030204" pitchFamily="34" charset="0"/>
                          <a:ea typeface="+mn-ea"/>
                          <a:cs typeface="+mn-cs"/>
                        </a:rPr>
                        <a:t>-0.55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8069"/>
                    </a:solidFill>
                  </a:tcPr>
                </a:tc>
                <a:tc>
                  <a:txBody>
                    <a:bodyPr/>
                    <a:lstStyle/>
                    <a:p>
                      <a:pPr marL="0" marR="0" algn="ctr" defTabSz="914400" rtl="0" eaLnBrk="1" fontAlgn="b" latinLnBrk="0" hangingPunct="1">
                        <a:lnSpc>
                          <a:spcPts val="650"/>
                        </a:lnSpc>
                        <a:spcBef>
                          <a:spcPts val="100"/>
                        </a:spcBef>
                        <a:spcAft>
                          <a:spcPts val="0"/>
                        </a:spcAft>
                      </a:pPr>
                      <a:r>
                        <a:rPr lang="en-US" sz="700" b="1" kern="1200" spc="-20" baseline="0">
                          <a:solidFill>
                            <a:schemeClr val="tx1"/>
                          </a:solidFill>
                          <a:latin typeface="Arial Narrow" panose="020B0606020202030204" pitchFamily="34" charset="0"/>
                          <a:ea typeface="+mn-ea"/>
                          <a:cs typeface="+mn-cs"/>
                        </a:rPr>
                        <a:t>Diversified bonds</a:t>
                      </a:r>
                    </a:p>
                    <a:p>
                      <a:pPr marL="0" marR="0" algn="ctr" defTabSz="914400" rtl="0" eaLnBrk="1" fontAlgn="b" latinLnBrk="0" hangingPunct="1">
                        <a:lnSpc>
                          <a:spcPts val="650"/>
                        </a:lnSpc>
                        <a:spcBef>
                          <a:spcPts val="100"/>
                        </a:spcBef>
                        <a:spcAft>
                          <a:spcPts val="0"/>
                        </a:spcAft>
                      </a:pPr>
                      <a:r>
                        <a:rPr lang="en-US" sz="700" b="1" kern="1200" spc="-20" baseline="0">
                          <a:solidFill>
                            <a:schemeClr val="tx1"/>
                          </a:solidFill>
                          <a:latin typeface="Arial Narrow" panose="020B0606020202030204" pitchFamily="34" charset="0"/>
                          <a:ea typeface="+mn-ea"/>
                          <a:cs typeface="+mn-cs"/>
                        </a:rPr>
                        <a:t>-11.21%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B71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IG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corporates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8.52%</a:t>
                      </a:r>
                      <a:endParaRPr lang="en-US" sz="700" b="1" kern="1200" spc="-20" baseline="0">
                        <a:solidFill>
                          <a:schemeClr val="tx1"/>
                        </a:solidFill>
                        <a:latin typeface="Arial Narrow" panose="020B0606020202030204" pitchFamily="34" charset="0"/>
                        <a:ea typeface="+mn-ea"/>
                        <a:cs typeface="+mn-cs"/>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6D93"/>
                    </a:solidFill>
                  </a:tcPr>
                </a:tc>
                <a:extLst>
                  <a:ext uri="{0D108BD9-81ED-4DB2-BD59-A6C34878D82A}">
                    <a16:rowId xmlns:a16="http://schemas.microsoft.com/office/drawing/2014/main" val="10004"/>
                  </a:ext>
                </a:extLst>
              </a:tr>
              <a:tr h="319294">
                <a:tc>
                  <a:txBody>
                    <a:bodyPr/>
                    <a:lstStyle/>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Diversified</a:t>
                      </a:r>
                      <a:br>
                        <a:rPr lang="en-US" sz="700" b="1" kern="1200" spc="-20" baseline="0">
                          <a:solidFill>
                            <a:srgbClr val="000000"/>
                          </a:solidFill>
                          <a:latin typeface="Arial Narrow" panose="020B0606020202030204" pitchFamily="34" charset="0"/>
                          <a:ea typeface="+mn-ea"/>
                          <a:cs typeface="+mn-cs"/>
                        </a:rPr>
                      </a:br>
                      <a:r>
                        <a:rPr lang="en-US" sz="700" b="1" kern="1200" spc="-20" baseline="0">
                          <a:solidFill>
                            <a:srgbClr val="000000"/>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10.75%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B71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Floating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rate</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5.60%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01359"/>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Mortgage</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backed</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2.61%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57722"/>
                    </a:solidFill>
                  </a:tcPr>
                </a:tc>
                <a:tc>
                  <a:txBody>
                    <a:bodyPr/>
                    <a:lstStyle/>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Diversified</a:t>
                      </a:r>
                      <a:br>
                        <a:rPr lang="en-US" sz="700" b="1" kern="1200" spc="-20" baseline="0">
                          <a:solidFill>
                            <a:srgbClr val="000000"/>
                          </a:solidFill>
                          <a:latin typeface="Arial Narrow" panose="020B0606020202030204" pitchFamily="34" charset="0"/>
                          <a:ea typeface="+mn-ea"/>
                          <a:cs typeface="+mn-cs"/>
                        </a:rPr>
                      </a:br>
                      <a:r>
                        <a:rPr lang="en-US" sz="700" b="1" kern="1200" spc="-20" baseline="0">
                          <a:solidFill>
                            <a:srgbClr val="000000"/>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6.25%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B71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Short-term</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credit</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6.09%</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8069"/>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Short-term</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credit</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–1.13%</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8069"/>
                    </a:solidFill>
                  </a:tcPr>
                </a:tc>
                <a:tc>
                  <a:txBody>
                    <a:bodyPr/>
                    <a:lstStyle/>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Diversified</a:t>
                      </a:r>
                      <a:br>
                        <a:rPr lang="en-US" sz="700" b="1" kern="1200" spc="-20" baseline="0">
                          <a:solidFill>
                            <a:srgbClr val="000000"/>
                          </a:solidFill>
                          <a:latin typeface="Arial Narrow" panose="020B0606020202030204" pitchFamily="34" charset="0"/>
                          <a:ea typeface="+mn-ea"/>
                          <a:cs typeface="+mn-cs"/>
                        </a:rPr>
                      </a:br>
                      <a:r>
                        <a:rPr lang="en-US" sz="700" b="1" kern="1200" spc="-20" baseline="0">
                          <a:solidFill>
                            <a:srgbClr val="000000"/>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17.21%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B71B"/>
                    </a:solidFill>
                  </a:tcPr>
                </a:tc>
                <a:tc>
                  <a:txBody>
                    <a:bodyPr/>
                    <a:lstStyle/>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Diversified</a:t>
                      </a:r>
                      <a:br>
                        <a:rPr lang="en-US" sz="700" b="1" kern="1200" spc="-20" baseline="0">
                          <a:solidFill>
                            <a:srgbClr val="000000"/>
                          </a:solidFill>
                          <a:latin typeface="Arial Narrow" panose="020B0606020202030204" pitchFamily="34" charset="0"/>
                          <a:ea typeface="+mn-ea"/>
                          <a:cs typeface="+mn-cs"/>
                        </a:rPr>
                      </a:br>
                      <a:r>
                        <a:rPr lang="en-US" sz="700" b="1" kern="1200" spc="-20" baseline="0">
                          <a:solidFill>
                            <a:srgbClr val="000000"/>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7.91%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B71B"/>
                    </a:solidFill>
                  </a:tcPr>
                </a:tc>
                <a:tc>
                  <a:txBody>
                    <a:bodyPr/>
                    <a:lstStyle/>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Diversified</a:t>
                      </a:r>
                      <a:br>
                        <a:rPr lang="en-US" sz="700" b="1" kern="1200" spc="-20" baseline="0">
                          <a:solidFill>
                            <a:srgbClr val="000000"/>
                          </a:solidFill>
                          <a:latin typeface="Arial Narrow" panose="020B0606020202030204" pitchFamily="34" charset="0"/>
                          <a:ea typeface="+mn-ea"/>
                          <a:cs typeface="+mn-cs"/>
                        </a:rPr>
                      </a:br>
                      <a:r>
                        <a:rPr lang="en-US" sz="700" b="1" kern="1200" spc="-20" baseline="0">
                          <a:solidFill>
                            <a:srgbClr val="000000"/>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6.00%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B71B"/>
                    </a:solidFill>
                  </a:tcPr>
                </a:tc>
                <a:tc>
                  <a:txBody>
                    <a:bodyPr/>
                    <a:lstStyle/>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Diversified</a:t>
                      </a:r>
                      <a:br>
                        <a:rPr lang="en-US" sz="700" b="1" kern="1200" spc="-20" baseline="0">
                          <a:solidFill>
                            <a:srgbClr val="000000"/>
                          </a:solidFill>
                          <a:latin typeface="Arial Narrow" panose="020B0606020202030204" pitchFamily="34" charset="0"/>
                          <a:ea typeface="+mn-ea"/>
                          <a:cs typeface="+mn-cs"/>
                        </a:rPr>
                      </a:br>
                      <a:r>
                        <a:rPr lang="en-US" sz="700" b="1" kern="1200" spc="-20" baseline="0">
                          <a:solidFill>
                            <a:srgbClr val="000000"/>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7.27%</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B71B"/>
                    </a:solidFill>
                  </a:tcPr>
                </a:tc>
                <a:tc>
                  <a:txBody>
                    <a:bodyPr/>
                    <a:lstStyle/>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Diversified</a:t>
                      </a:r>
                      <a:br>
                        <a:rPr lang="en-US" sz="700" b="1" kern="1200" spc="-20" baseline="0">
                          <a:solidFill>
                            <a:srgbClr val="000000"/>
                          </a:solidFill>
                          <a:latin typeface="Arial Narrow" panose="020B0606020202030204" pitchFamily="34" charset="0"/>
                          <a:ea typeface="+mn-ea"/>
                          <a:cs typeface="+mn-cs"/>
                        </a:rPr>
                      </a:br>
                      <a:r>
                        <a:rPr lang="en-US" sz="700" b="1" kern="1200" spc="-20" baseline="0">
                          <a:solidFill>
                            <a:srgbClr val="000000"/>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–0.69%</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B71B"/>
                    </a:solidFill>
                  </a:tcPr>
                </a:tc>
                <a:tc>
                  <a:txBody>
                    <a:bodyPr/>
                    <a:lstStyle/>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Diversified</a:t>
                      </a:r>
                      <a:br>
                        <a:rPr lang="en-US" sz="700" b="1" kern="1200" spc="-20" baseline="0">
                          <a:solidFill>
                            <a:srgbClr val="000000"/>
                          </a:solidFill>
                          <a:latin typeface="Arial Narrow" panose="020B0606020202030204" pitchFamily="34" charset="0"/>
                          <a:ea typeface="+mn-ea"/>
                          <a:cs typeface="+mn-cs"/>
                        </a:rPr>
                      </a:br>
                      <a:r>
                        <a:rPr lang="en-US" sz="700" b="1" kern="1200" spc="-20" baseline="0">
                          <a:solidFill>
                            <a:srgbClr val="000000"/>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3.93%</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B71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Cash</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0.03%</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7793BB"/>
                    </a:solidFill>
                  </a:tcPr>
                </a:tc>
                <a:tc>
                  <a:txBody>
                    <a:bodyPr/>
                    <a:lstStyle/>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Diversified</a:t>
                      </a:r>
                      <a:br>
                        <a:rPr lang="en-US" sz="700" b="1" kern="1200" spc="-20" baseline="0">
                          <a:solidFill>
                            <a:srgbClr val="000000"/>
                          </a:solidFill>
                          <a:latin typeface="Arial Narrow" panose="020B0606020202030204" pitchFamily="34" charset="0"/>
                          <a:ea typeface="+mn-ea"/>
                          <a:cs typeface="+mn-cs"/>
                        </a:rPr>
                      </a:br>
                      <a:r>
                        <a:rPr lang="en-US" sz="700" b="1" kern="1200" spc="-20" baseline="0">
                          <a:solidFill>
                            <a:srgbClr val="000000"/>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5.53%</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B71B"/>
                    </a:solidFill>
                  </a:tcPr>
                </a:tc>
                <a:tc>
                  <a:txBody>
                    <a:bodyPr/>
                    <a:lstStyle/>
                    <a:p>
                      <a:pPr marL="0" marR="0" algn="ctr" defTabSz="914400" rtl="0" eaLnBrk="1" fontAlgn="auto" latinLnBrk="0" hangingPunct="1">
                        <a:lnSpc>
                          <a:spcPts val="650"/>
                        </a:lnSpc>
                        <a:spcBef>
                          <a:spcPts val="100"/>
                        </a:spcBef>
                        <a:spcAft>
                          <a:spcPts val="0"/>
                        </a:spcAft>
                      </a:pPr>
                      <a:r>
                        <a:rPr lang="en-US" sz="700" b="1" kern="1200" spc="-20" baseline="0">
                          <a:solidFill>
                            <a:srgbClr val="000000"/>
                          </a:solidFill>
                          <a:latin typeface="Arial Narrow" panose="020B0606020202030204" pitchFamily="34" charset="0"/>
                          <a:ea typeface="+mn-ea"/>
                          <a:cs typeface="+mn-cs"/>
                        </a:rPr>
                        <a:t>Diversified</a:t>
                      </a:r>
                      <a:br>
                        <a:rPr lang="en-US" sz="700" b="1" kern="1200" spc="-20" baseline="0">
                          <a:solidFill>
                            <a:srgbClr val="000000"/>
                          </a:solidFill>
                          <a:latin typeface="Arial Narrow" panose="020B0606020202030204" pitchFamily="34" charset="0"/>
                          <a:ea typeface="+mn-ea"/>
                          <a:cs typeface="+mn-cs"/>
                        </a:rPr>
                      </a:br>
                      <a:r>
                        <a:rPr lang="en-US" sz="700" b="1" kern="1200" spc="-20" baseline="0">
                          <a:solidFill>
                            <a:srgbClr val="000000"/>
                          </a:solidFill>
                          <a:latin typeface="Arial Narrow" panose="020B0606020202030204" pitchFamily="34" charset="0"/>
                          <a:ea typeface="+mn-ea"/>
                          <a:cs typeface="+mn-cs"/>
                        </a:rPr>
                        <a:t>bonds</a:t>
                      </a:r>
                    </a:p>
                    <a:p>
                      <a:pPr marL="0" marR="0" algn="ctr" defTabSz="914400" rtl="0" eaLnBrk="1" fontAlgn="auto" latinLnBrk="0" hangingPunct="1">
                        <a:lnSpc>
                          <a:spcPts val="650"/>
                        </a:lnSpc>
                        <a:spcBef>
                          <a:spcPts val="100"/>
                        </a:spcBef>
                        <a:spcAft>
                          <a:spcPts val="0"/>
                        </a:spcAft>
                      </a:pPr>
                      <a:r>
                        <a:rPr lang="en-US" sz="700" b="1" kern="1200" spc="-20" baseline="0">
                          <a:solidFill>
                            <a:srgbClr val="000000"/>
                          </a:solidFill>
                          <a:latin typeface="Arial Narrow" panose="020B0606020202030204" pitchFamily="34" charset="0"/>
                          <a:ea typeface="+mn-ea"/>
                          <a:cs typeface="+mn-cs"/>
                        </a:rPr>
                        <a:t>5.53%</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B71B"/>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10-year U.S. Treasuries</a:t>
                      </a:r>
                    </a:p>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-0.03%</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B3DB"/>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10-year U.S. Treasuries</a:t>
                      </a:r>
                    </a:p>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8.91%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B3DB"/>
                    </a:solidFill>
                  </a:tcPr>
                </a:tc>
                <a:tc>
                  <a:txBody>
                    <a:bodyPr/>
                    <a:lstStyle/>
                    <a:p>
                      <a:pPr marL="0" marR="0" algn="ctr" defTabSz="914400" rtl="0" eaLnBrk="1" fontAlgn="b" latinLnBrk="0" hangingPunct="1">
                        <a:lnSpc>
                          <a:spcPts val="650"/>
                        </a:lnSpc>
                        <a:spcBef>
                          <a:spcPts val="100"/>
                        </a:spcBef>
                        <a:spcAft>
                          <a:spcPts val="0"/>
                        </a:spcAft>
                      </a:pPr>
                      <a:r>
                        <a:rPr lang="en-US" sz="700" b="0" kern="1200" spc="-20" baseline="0">
                          <a:solidFill>
                            <a:srgbClr val="EAEAEA"/>
                          </a:solidFill>
                          <a:latin typeface="Arial Narrow" panose="020B0606020202030204" pitchFamily="34" charset="0"/>
                          <a:ea typeface="+mn-ea"/>
                          <a:cs typeface="+mn-cs"/>
                        </a:rPr>
                        <a:t>High yield</a:t>
                      </a:r>
                    </a:p>
                    <a:p>
                      <a:pPr marL="0" marR="0" algn="ctr" defTabSz="914400" rtl="0" eaLnBrk="1" fontAlgn="b" latinLnBrk="0" hangingPunct="1">
                        <a:lnSpc>
                          <a:spcPts val="650"/>
                        </a:lnSpc>
                        <a:spcBef>
                          <a:spcPts val="100"/>
                        </a:spcBef>
                        <a:spcAft>
                          <a:spcPts val="0"/>
                        </a:spcAft>
                      </a:pPr>
                      <a:r>
                        <a:rPr lang="en-US" sz="700" b="0" kern="1200" spc="-20" baseline="0">
                          <a:solidFill>
                            <a:srgbClr val="EAEAEA"/>
                          </a:solidFill>
                          <a:latin typeface="Arial Narrow" panose="020B0606020202030204" pitchFamily="34" charset="0"/>
                          <a:ea typeface="+mn-ea"/>
                          <a:cs typeface="+mn-cs"/>
                        </a:rPr>
                        <a:t>6.17%</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F67"/>
                    </a:solidFill>
                  </a:tcPr>
                </a:tc>
                <a:tc>
                  <a:txBody>
                    <a:bodyPr/>
                    <a:lstStyle/>
                    <a:p>
                      <a:pPr marL="0" marR="0" algn="ctr" defTabSz="914400" rtl="0" eaLnBrk="1" fontAlgn="b" latinLnBrk="0" hangingPunct="1">
                        <a:lnSpc>
                          <a:spcPts val="650"/>
                        </a:lnSpc>
                        <a:spcBef>
                          <a:spcPts val="100"/>
                        </a:spcBef>
                        <a:spcAft>
                          <a:spcPts val="0"/>
                        </a:spcAft>
                      </a:pPr>
                      <a:r>
                        <a:rPr lang="en-US" sz="700" b="1" kern="1200" spc="-20" baseline="0">
                          <a:solidFill>
                            <a:schemeClr val="tx1"/>
                          </a:solidFill>
                          <a:latin typeface="Arial Narrow" panose="020B0606020202030204" pitchFamily="34" charset="0"/>
                          <a:ea typeface="+mn-ea"/>
                          <a:cs typeface="+mn-cs"/>
                        </a:rPr>
                        <a:t>Diversified bonds</a:t>
                      </a:r>
                    </a:p>
                    <a:p>
                      <a:pPr marL="0" marR="0" algn="ctr" defTabSz="914400" rtl="0" eaLnBrk="1" fontAlgn="b" latinLnBrk="0" hangingPunct="1">
                        <a:lnSpc>
                          <a:spcPts val="650"/>
                        </a:lnSpc>
                        <a:spcBef>
                          <a:spcPts val="100"/>
                        </a:spcBef>
                        <a:spcAft>
                          <a:spcPts val="0"/>
                        </a:spcAft>
                      </a:pPr>
                      <a:r>
                        <a:rPr lang="en-US" sz="700" b="1" kern="1200" spc="-20" baseline="0">
                          <a:solidFill>
                            <a:schemeClr val="tx1"/>
                          </a:solidFill>
                          <a:latin typeface="Arial Narrow" panose="020B0606020202030204" pitchFamily="34" charset="0"/>
                          <a:ea typeface="+mn-ea"/>
                          <a:cs typeface="+mn-cs"/>
                        </a:rPr>
                        <a:t>-0.80%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B71B"/>
                    </a:solidFill>
                  </a:tcPr>
                </a:tc>
                <a:tc>
                  <a:txBody>
                    <a:bodyPr/>
                    <a:lstStyle/>
                    <a:p>
                      <a:pPr marL="0" marR="0" algn="ctr" defTabSz="914400" rtl="0" eaLnBrk="1" fontAlgn="b" latinLnBrk="0" hangingPunct="1">
                        <a:lnSpc>
                          <a:spcPts val="650"/>
                        </a:lnSpc>
                        <a:spcBef>
                          <a:spcPts val="100"/>
                        </a:spcBef>
                        <a:spcAft>
                          <a:spcPts val="0"/>
                        </a:spcAft>
                      </a:pPr>
                      <a:r>
                        <a:rPr lang="en-US" sz="700" b="0" kern="1200" spc="-20" baseline="0">
                          <a:solidFill>
                            <a:srgbClr val="EAEAEA"/>
                          </a:solidFill>
                          <a:latin typeface="Arial Narrow" panose="020B0606020202030204" pitchFamily="34" charset="0"/>
                          <a:ea typeface="+mn-ea"/>
                          <a:cs typeface="+mn-cs"/>
                        </a:rPr>
                        <a:t>High </a:t>
                      </a:r>
                      <a:br>
                        <a:rPr lang="en-US" sz="700" b="0" kern="1200" spc="-20" baseline="0">
                          <a:solidFill>
                            <a:srgbClr val="EAEAEA"/>
                          </a:solidFill>
                          <a:latin typeface="Arial Narrow" panose="020B0606020202030204" pitchFamily="34" charset="0"/>
                          <a:ea typeface="+mn-ea"/>
                          <a:cs typeface="+mn-cs"/>
                        </a:rPr>
                      </a:br>
                      <a:r>
                        <a:rPr lang="en-US" sz="700" b="0" kern="1200" spc="-20" baseline="0">
                          <a:solidFill>
                            <a:srgbClr val="EAEAEA"/>
                          </a:solidFill>
                          <a:latin typeface="Arial Narrow" panose="020B0606020202030204" pitchFamily="34" charset="0"/>
                          <a:ea typeface="+mn-ea"/>
                          <a:cs typeface="+mn-cs"/>
                        </a:rPr>
                        <a:t>yield</a:t>
                      </a:r>
                    </a:p>
                    <a:p>
                      <a:pPr marL="0" marR="0" algn="ctr" defTabSz="914400" rtl="0" eaLnBrk="1" fontAlgn="b" latinLnBrk="0" hangingPunct="1">
                        <a:lnSpc>
                          <a:spcPts val="650"/>
                        </a:lnSpc>
                        <a:spcBef>
                          <a:spcPts val="100"/>
                        </a:spcBef>
                        <a:spcAft>
                          <a:spcPts val="0"/>
                        </a:spcAft>
                      </a:pPr>
                      <a:r>
                        <a:rPr lang="en-US" sz="700" b="0" kern="1200" spc="-20" baseline="0">
                          <a:solidFill>
                            <a:srgbClr val="EAEAEA"/>
                          </a:solidFill>
                          <a:latin typeface="Arial Narrow" panose="020B0606020202030204" pitchFamily="34" charset="0"/>
                          <a:ea typeface="+mn-ea"/>
                          <a:cs typeface="+mn-cs"/>
                        </a:rPr>
                        <a:t>-11.22%</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F67"/>
                    </a:solidFill>
                  </a:tcPr>
                </a:tc>
                <a:tc>
                  <a:txBody>
                    <a:bodyPr/>
                    <a:lstStyle/>
                    <a:p>
                      <a:pPr marL="0" marR="0" algn="ctr" defTabSz="914400" rtl="0" eaLnBrk="1" latinLnBrk="0" hangingPunct="1">
                        <a:lnSpc>
                          <a:spcPts val="650"/>
                        </a:lnSpc>
                        <a:spcBef>
                          <a:spcPts val="100"/>
                        </a:spcBef>
                        <a:spcAft>
                          <a:spcPts val="0"/>
                        </a:spcAft>
                      </a:pPr>
                      <a:r>
                        <a:rPr lang="en-US" sz="700" b="1" kern="1200" spc="-20" baseline="0">
                          <a:solidFill>
                            <a:srgbClr val="000000"/>
                          </a:solidFill>
                          <a:latin typeface="Arial Narrow" panose="020B0606020202030204" pitchFamily="34" charset="0"/>
                          <a:ea typeface="+mn-ea"/>
                          <a:cs typeface="+mn-cs"/>
                        </a:rPr>
                        <a:t>Diversified bonds</a:t>
                      </a:r>
                    </a:p>
                    <a:p>
                      <a:pPr marL="0" marR="0" algn="ctr" defTabSz="914400" rtl="0" eaLnBrk="1" latinLnBrk="0" hangingPunct="1">
                        <a:lnSpc>
                          <a:spcPts val="650"/>
                        </a:lnSpc>
                        <a:spcBef>
                          <a:spcPts val="100"/>
                        </a:spcBef>
                        <a:spcAft>
                          <a:spcPts val="0"/>
                        </a:spcAft>
                      </a:pPr>
                      <a:r>
                        <a:rPr lang="en-US" sz="700" b="1" kern="1200" spc="-20" baseline="0">
                          <a:solidFill>
                            <a:srgbClr val="000000"/>
                          </a:solidFill>
                          <a:latin typeface="Arial Narrow" panose="020B0606020202030204" pitchFamily="34" charset="0"/>
                          <a:ea typeface="+mn-ea"/>
                          <a:cs typeface="+mn-cs"/>
                        </a:rPr>
                        <a:t>7.93%</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B71B"/>
                    </a:solidFill>
                  </a:tcPr>
                </a:tc>
                <a:extLst>
                  <a:ext uri="{0D108BD9-81ED-4DB2-BD59-A6C34878D82A}">
                    <a16:rowId xmlns:a16="http://schemas.microsoft.com/office/drawing/2014/main" val="10005"/>
                  </a:ext>
                </a:extLst>
              </a:tr>
              <a:tr h="319294">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IG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corporates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8.24%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6C93"/>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IG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corporates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5.39%</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6C93"/>
                    </a:solidFill>
                  </a:tcPr>
                </a:tc>
                <a:tc>
                  <a:txBody>
                    <a:bodyPr/>
                    <a:lstStyle/>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Diversified</a:t>
                      </a:r>
                      <a:br>
                        <a:rPr lang="en-US" sz="700" b="1" kern="1200" spc="-20" baseline="0">
                          <a:solidFill>
                            <a:srgbClr val="000000"/>
                          </a:solidFill>
                          <a:latin typeface="Arial Narrow" panose="020B0606020202030204" pitchFamily="34" charset="0"/>
                          <a:ea typeface="+mn-ea"/>
                          <a:cs typeface="+mn-cs"/>
                        </a:rPr>
                      </a:br>
                      <a:r>
                        <a:rPr lang="en-US" sz="700" b="1" kern="1200" spc="-20" baseline="0">
                          <a:solidFill>
                            <a:srgbClr val="000000"/>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2.17%</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B71B"/>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Mortgage</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backed</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5.22%</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57722"/>
                    </a:solidFill>
                  </a:tcPr>
                </a:tc>
                <a:tc>
                  <a:txBody>
                    <a:bodyPr/>
                    <a:lstStyle/>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Diversified</a:t>
                      </a:r>
                      <a:br>
                        <a:rPr lang="en-US" sz="700" b="1" kern="1200" spc="-20" baseline="0">
                          <a:solidFill>
                            <a:srgbClr val="000000"/>
                          </a:solidFill>
                          <a:latin typeface="Arial Narrow" panose="020B0606020202030204" pitchFamily="34" charset="0"/>
                          <a:ea typeface="+mn-ea"/>
                          <a:cs typeface="+mn-cs"/>
                        </a:rPr>
                      </a:br>
                      <a:r>
                        <a:rPr lang="en-US" sz="700" b="1" kern="1200" spc="-20" baseline="0">
                          <a:solidFill>
                            <a:srgbClr val="000000"/>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6.00%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B71B"/>
                    </a:solidFill>
                  </a:tcPr>
                </a:tc>
                <a:tc>
                  <a:txBody>
                    <a:bodyPr/>
                    <a:lstStyle/>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Diversified</a:t>
                      </a:r>
                      <a:br>
                        <a:rPr lang="en-US" sz="700" b="1" kern="1200" spc="-20" baseline="0">
                          <a:solidFill>
                            <a:srgbClr val="000000"/>
                          </a:solidFill>
                          <a:latin typeface="Arial Narrow" panose="020B0606020202030204" pitchFamily="34" charset="0"/>
                          <a:ea typeface="+mn-ea"/>
                          <a:cs typeface="+mn-cs"/>
                        </a:rPr>
                      </a:br>
                      <a:r>
                        <a:rPr lang="en-US" sz="700" b="1" kern="1200" spc="-20" baseline="0">
                          <a:solidFill>
                            <a:srgbClr val="000000"/>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–4.04%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B71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Short-term</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credit</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13.52%</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8069"/>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10-year U.S.</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Treasuries</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7.90%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B3D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Foreign</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5.17%</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401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Short-term</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credit</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5.51%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8069"/>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Mortgage</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backed</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–1.45%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57722"/>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High</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yield</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2.50%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F67"/>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Floating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rate</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–0.38%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01359"/>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Short-term</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credit</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2.58%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8069"/>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Floating </a:t>
                      </a:r>
                    </a:p>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rate</a:t>
                      </a:r>
                    </a:p>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4.25%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1"/>
                    </a:solidFill>
                  </a:tcPr>
                </a:tc>
                <a:tc>
                  <a:txBody>
                    <a:bodyPr/>
                    <a:lstStyle/>
                    <a:p>
                      <a:pPr marL="0" marR="0" algn="ctr" defTabSz="914400" rtl="0" eaLnBrk="1" latinLnBrk="0" hangingPunct="1">
                        <a:lnSpc>
                          <a:spcPts val="650"/>
                        </a:lnSpc>
                        <a:spcBef>
                          <a:spcPts val="100"/>
                        </a:spcBef>
                        <a:spcAft>
                          <a:spcPts val="0"/>
                        </a:spcAft>
                      </a:pPr>
                      <a:r>
                        <a:rPr lang="en-US" sz="700" b="1" kern="1200" spc="-20" baseline="0">
                          <a:solidFill>
                            <a:srgbClr val="000000"/>
                          </a:solidFill>
                          <a:latin typeface="Arial Narrow" panose="020B0606020202030204" pitchFamily="34" charset="0"/>
                          <a:ea typeface="+mn-ea"/>
                          <a:cs typeface="+mn-cs"/>
                        </a:rPr>
                        <a:t>Diversified bonds</a:t>
                      </a:r>
                    </a:p>
                    <a:p>
                      <a:pPr marL="0" marR="0" algn="ctr" defTabSz="914400" rtl="0" eaLnBrk="1" latinLnBrk="0" hangingPunct="1">
                        <a:lnSpc>
                          <a:spcPts val="650"/>
                        </a:lnSpc>
                        <a:spcBef>
                          <a:spcPts val="100"/>
                        </a:spcBef>
                        <a:spcAft>
                          <a:spcPts val="0"/>
                        </a:spcAft>
                      </a:pPr>
                      <a:r>
                        <a:rPr lang="en-US" sz="700" b="1" kern="1200" spc="-20" baseline="0">
                          <a:solidFill>
                            <a:srgbClr val="000000"/>
                          </a:solidFill>
                          <a:latin typeface="Arial Narrow" panose="020B0606020202030204" pitchFamily="34" charset="0"/>
                          <a:ea typeface="+mn-ea"/>
                          <a:cs typeface="+mn-cs"/>
                        </a:rPr>
                        <a:t>-0.58%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B71B"/>
                    </a:solidFill>
                  </a:tcPr>
                </a:tc>
                <a:tc>
                  <a:txBody>
                    <a:bodyPr/>
                    <a:lstStyle/>
                    <a:p>
                      <a:pPr marL="0" marR="0" algn="ctr" defTabSz="914400" rtl="0" eaLnBrk="1" latinLnBrk="0" hangingPunct="1">
                        <a:lnSpc>
                          <a:spcPts val="650"/>
                        </a:lnSpc>
                        <a:spcBef>
                          <a:spcPts val="100"/>
                        </a:spcBef>
                        <a:spcAft>
                          <a:spcPts val="0"/>
                        </a:spcAft>
                      </a:pPr>
                      <a:r>
                        <a:rPr lang="en-US" sz="700" b="0" kern="1200" spc="-20" baseline="0">
                          <a:solidFill>
                            <a:schemeClr val="bg1"/>
                          </a:solidFill>
                          <a:latin typeface="Arial Narrow" panose="020B0606020202030204" pitchFamily="34" charset="0"/>
                          <a:ea typeface="+mn-ea"/>
                          <a:cs typeface="+mn-cs"/>
                        </a:rPr>
                        <a:t>Floating </a:t>
                      </a:r>
                    </a:p>
                    <a:p>
                      <a:pPr marL="0" marR="0" algn="ctr" defTabSz="914400" rtl="0" eaLnBrk="1" latinLnBrk="0" hangingPunct="1">
                        <a:lnSpc>
                          <a:spcPts val="650"/>
                        </a:lnSpc>
                        <a:spcBef>
                          <a:spcPts val="100"/>
                        </a:spcBef>
                        <a:spcAft>
                          <a:spcPts val="0"/>
                        </a:spcAft>
                      </a:pPr>
                      <a:r>
                        <a:rPr lang="en-US" sz="700" b="0" kern="1200" spc="-20" baseline="0">
                          <a:solidFill>
                            <a:schemeClr val="bg1"/>
                          </a:solidFill>
                          <a:latin typeface="Arial Narrow" panose="020B0606020202030204" pitchFamily="34" charset="0"/>
                          <a:ea typeface="+mn-ea"/>
                          <a:cs typeface="+mn-cs"/>
                        </a:rPr>
                        <a:t>rate</a:t>
                      </a:r>
                    </a:p>
                    <a:p>
                      <a:pPr marL="0" marR="0" algn="ctr" defTabSz="914400" rtl="0" eaLnBrk="1" latinLnBrk="0" hangingPunct="1">
                        <a:lnSpc>
                          <a:spcPts val="650"/>
                        </a:lnSpc>
                        <a:spcBef>
                          <a:spcPts val="100"/>
                        </a:spcBef>
                        <a:spcAft>
                          <a:spcPts val="0"/>
                        </a:spcAft>
                      </a:pPr>
                      <a:r>
                        <a:rPr lang="en-US" sz="700" b="0" kern="1200" spc="-20" baseline="0">
                          <a:solidFill>
                            <a:schemeClr val="bg1"/>
                          </a:solidFill>
                          <a:latin typeface="Arial Narrow" panose="020B0606020202030204" pitchFamily="34" charset="0"/>
                          <a:ea typeface="+mn-ea"/>
                          <a:cs typeface="+mn-cs"/>
                        </a:rPr>
                        <a:t>8.17%</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F1358"/>
                    </a:solidFill>
                  </a:tcPr>
                </a:tc>
                <a:tc>
                  <a:txBody>
                    <a:bodyPr/>
                    <a:lstStyle/>
                    <a:p>
                      <a:pPr marL="0" marR="0" algn="ctr" defTabSz="914400" rtl="0" eaLnBrk="1" fontAlgn="b" latinLnBrk="0" hangingPunct="1">
                        <a:lnSpc>
                          <a:spcPts val="650"/>
                        </a:lnSpc>
                        <a:spcBef>
                          <a:spcPts val="100"/>
                        </a:spcBef>
                        <a:spcAft>
                          <a:spcPts val="0"/>
                        </a:spcAft>
                      </a:pPr>
                      <a:r>
                        <a:rPr lang="en-US" sz="700" b="0" kern="1200" spc="-20" baseline="0">
                          <a:solidFill>
                            <a:schemeClr val="tx1"/>
                          </a:solidFill>
                          <a:latin typeface="Arial Narrow" panose="020B0606020202030204" pitchFamily="34" charset="0"/>
                          <a:ea typeface="+mn-ea"/>
                          <a:cs typeface="+mn-cs"/>
                        </a:rPr>
                        <a:t>Emerging-market debt</a:t>
                      </a:r>
                    </a:p>
                    <a:p>
                      <a:pPr marL="0" marR="0" algn="ctr" defTabSz="914400" rtl="0" eaLnBrk="1" fontAlgn="b" latinLnBrk="0" hangingPunct="1">
                        <a:lnSpc>
                          <a:spcPts val="650"/>
                        </a:lnSpc>
                        <a:spcBef>
                          <a:spcPts val="100"/>
                        </a:spcBef>
                        <a:spcAft>
                          <a:spcPts val="0"/>
                        </a:spcAft>
                      </a:pPr>
                      <a:r>
                        <a:rPr lang="en-US" sz="700" b="0" kern="1200" spc="-20" baseline="0">
                          <a:solidFill>
                            <a:schemeClr val="tx1"/>
                          </a:solidFill>
                          <a:latin typeface="Arial Narrow" panose="020B0606020202030204" pitchFamily="34" charset="0"/>
                          <a:ea typeface="+mn-ea"/>
                          <a:cs typeface="+mn-cs"/>
                        </a:rPr>
                        <a:t>5.26%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7963A"/>
                    </a:solidFill>
                  </a:tcPr>
                </a:tc>
                <a:tc>
                  <a:txBody>
                    <a:bodyPr/>
                    <a:lstStyle/>
                    <a:p>
                      <a:pPr marL="0" marR="0" algn="ctr" defTabSz="914400" rtl="0" eaLnBrk="1" fontAlgn="b" latinLnBrk="0" hangingPunct="1">
                        <a:lnSpc>
                          <a:spcPts val="650"/>
                        </a:lnSpc>
                        <a:spcBef>
                          <a:spcPts val="100"/>
                        </a:spcBef>
                        <a:spcAft>
                          <a:spcPts val="0"/>
                        </a:spcAft>
                      </a:pPr>
                      <a:r>
                        <a:rPr lang="en-US" sz="700" b="0" kern="1200" spc="-20" baseline="0">
                          <a:solidFill>
                            <a:srgbClr val="EAEAEA"/>
                          </a:solidFill>
                          <a:latin typeface="Arial Narrow" panose="020B0606020202030204" pitchFamily="34" charset="0"/>
                          <a:ea typeface="+mn-ea"/>
                          <a:cs typeface="+mn-cs"/>
                        </a:rPr>
                        <a:t>IG </a:t>
                      </a:r>
                      <a:br>
                        <a:rPr lang="en-US" sz="700" b="0" kern="1200" spc="-20" baseline="0">
                          <a:solidFill>
                            <a:srgbClr val="EAEAEA"/>
                          </a:solidFill>
                          <a:latin typeface="Arial Narrow" panose="020B0606020202030204" pitchFamily="34" charset="0"/>
                          <a:ea typeface="+mn-ea"/>
                          <a:cs typeface="+mn-cs"/>
                        </a:rPr>
                      </a:br>
                      <a:r>
                        <a:rPr lang="en-US" sz="700" b="0" kern="1200" spc="-20" baseline="0">
                          <a:solidFill>
                            <a:srgbClr val="EAEAEA"/>
                          </a:solidFill>
                          <a:latin typeface="Arial Narrow" panose="020B0606020202030204" pitchFamily="34" charset="0"/>
                          <a:ea typeface="+mn-ea"/>
                          <a:cs typeface="+mn-cs"/>
                        </a:rPr>
                        <a:t>corporates</a:t>
                      </a:r>
                    </a:p>
                    <a:p>
                      <a:pPr marL="0" marR="0" algn="ctr" defTabSz="914400" rtl="0" eaLnBrk="1" fontAlgn="b" latinLnBrk="0" hangingPunct="1">
                        <a:lnSpc>
                          <a:spcPts val="650"/>
                        </a:lnSpc>
                        <a:spcBef>
                          <a:spcPts val="100"/>
                        </a:spcBef>
                        <a:spcAft>
                          <a:spcPts val="0"/>
                        </a:spcAft>
                      </a:pPr>
                      <a:r>
                        <a:rPr lang="en-US" sz="700" b="0" kern="1200" spc="-20" baseline="0">
                          <a:solidFill>
                            <a:srgbClr val="EAEAEA"/>
                          </a:solidFill>
                          <a:latin typeface="Arial Narrow" panose="020B0606020202030204" pitchFamily="34" charset="0"/>
                          <a:ea typeface="+mn-ea"/>
                          <a:cs typeface="+mn-cs"/>
                        </a:rPr>
                        <a:t>-1.04%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6C93"/>
                    </a:solidFill>
                  </a:tcPr>
                </a:tc>
                <a:tc>
                  <a:txBody>
                    <a:bodyPr/>
                    <a:lstStyle/>
                    <a:p>
                      <a:pPr marL="0" marR="0" algn="ctr" defTabSz="914400" rtl="0" eaLnBrk="1" fontAlgn="b" latinLnBrk="0" hangingPunct="1">
                        <a:lnSpc>
                          <a:spcPts val="650"/>
                        </a:lnSpc>
                        <a:spcBef>
                          <a:spcPts val="100"/>
                        </a:spcBef>
                        <a:spcAft>
                          <a:spcPts val="0"/>
                        </a:spcAft>
                      </a:pPr>
                      <a:r>
                        <a:rPr lang="en-US" sz="700" b="0" kern="1200" spc="-20" baseline="0">
                          <a:solidFill>
                            <a:schemeClr val="tx1"/>
                          </a:solidFill>
                          <a:latin typeface="Arial Narrow" panose="020B0606020202030204" pitchFamily="34" charset="0"/>
                          <a:ea typeface="+mn-ea"/>
                          <a:cs typeface="+mn-cs"/>
                        </a:rPr>
                        <a:t>Mortgage backed</a:t>
                      </a:r>
                    </a:p>
                    <a:p>
                      <a:pPr marL="0" marR="0" algn="ctr" defTabSz="914400" rtl="0" eaLnBrk="1" fontAlgn="b" latinLnBrk="0" hangingPunct="1">
                        <a:lnSpc>
                          <a:spcPts val="650"/>
                        </a:lnSpc>
                        <a:spcBef>
                          <a:spcPts val="100"/>
                        </a:spcBef>
                        <a:spcAft>
                          <a:spcPts val="0"/>
                        </a:spcAft>
                      </a:pPr>
                      <a:r>
                        <a:rPr lang="en-US" sz="700" b="0" kern="1200" spc="-20" baseline="0">
                          <a:solidFill>
                            <a:schemeClr val="tx1"/>
                          </a:solidFill>
                          <a:latin typeface="Arial Narrow" panose="020B0606020202030204" pitchFamily="34" charset="0"/>
                          <a:ea typeface="+mn-ea"/>
                          <a:cs typeface="+mn-cs"/>
                        </a:rPr>
                        <a:t>-11.81%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7721"/>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Short-term</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credit</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5.94%</a:t>
                      </a:r>
                      <a:endParaRPr lang="en-US" sz="700" b="0" kern="1200" spc="-20" baseline="0">
                        <a:solidFill>
                          <a:schemeClr val="tx1"/>
                        </a:solidFill>
                        <a:latin typeface="Arial Narrow" panose="020B0606020202030204" pitchFamily="34" charset="0"/>
                        <a:ea typeface="+mn-ea"/>
                        <a:cs typeface="+mn-cs"/>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8069"/>
                    </a:solidFill>
                  </a:tcPr>
                </a:tc>
                <a:extLst>
                  <a:ext uri="{0D108BD9-81ED-4DB2-BD59-A6C34878D82A}">
                    <a16:rowId xmlns:a16="http://schemas.microsoft.com/office/drawing/2014/main" val="10006"/>
                  </a:ext>
                </a:extLst>
              </a:tr>
              <a:tr h="319294">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Short-term</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credit</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5.40%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8069"/>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10-year U.S.</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Treasuries</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4.83%</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B3DB"/>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10-year U.S.</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Treasuries</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1.99%</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B3DB"/>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Cash</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4.76%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7793BB"/>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Cash</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4.74%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7793B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IG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corporates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–4.94%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6C93"/>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Mortgage</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backed</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5.75%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57722"/>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Mortgage</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backed</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5.50%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57722"/>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High</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yield</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4.38%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F67"/>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10-year U.S.</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Treasuries</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4.18%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B3D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IG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corporates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–1.53%</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6C93"/>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Floating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rate</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2.06%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01359"/>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IG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corporates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–0.68%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6C93"/>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Foreign</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1.81%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401B"/>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Mortgage</a:t>
                      </a:r>
                    </a:p>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backed</a:t>
                      </a:r>
                    </a:p>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2.47%</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7721"/>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Foreign</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bonds</a:t>
                      </a:r>
                    </a:p>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-1.82%</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401B"/>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Short-term</a:t>
                      </a:r>
                    </a:p>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credit</a:t>
                      </a:r>
                    </a:p>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6.58%</a:t>
                      </a:r>
                      <a:endParaRPr lang="en-US" sz="700" b="0" kern="1200" spc="-20" baseline="0">
                        <a:solidFill>
                          <a:schemeClr val="bg1"/>
                        </a:solidFill>
                        <a:latin typeface="Arial Narrow" panose="020B0606020202030204" pitchFamily="34" charset="0"/>
                        <a:ea typeface="+mn-ea"/>
                        <a:cs typeface="+mn-cs"/>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8069"/>
                    </a:solidFill>
                  </a:tcPr>
                </a:tc>
                <a:tc>
                  <a:txBody>
                    <a:bodyPr/>
                    <a:lstStyle/>
                    <a:p>
                      <a:pPr marL="0" marR="0" algn="ctr" defTabSz="914400" rtl="0" eaLnBrk="1" fontAlgn="b"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Short-term</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credit</a:t>
                      </a:r>
                    </a:p>
                    <a:p>
                      <a:pPr marL="0" marR="0" algn="ctr" defTabSz="914400" rtl="0" eaLnBrk="1" fontAlgn="b" latinLnBrk="0" hangingPunct="1">
                        <a:lnSpc>
                          <a:spcPts val="650"/>
                        </a:lnSpc>
                        <a:spcBef>
                          <a:spcPts val="100"/>
                        </a:spcBef>
                        <a:spcAft>
                          <a:spcPts val="0"/>
                        </a:spcAft>
                      </a:pPr>
                      <a:r>
                        <a:rPr lang="en-US" sz="700" b="0" kern="1200" spc="-20" baseline="0">
                          <a:solidFill>
                            <a:srgbClr val="EAEAEA"/>
                          </a:solidFill>
                          <a:latin typeface="Arial Narrow" panose="020B0606020202030204" pitchFamily="34" charset="0"/>
                          <a:ea typeface="+mn-ea"/>
                          <a:cs typeface="+mn-cs"/>
                        </a:rPr>
                        <a:t>5.19%</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8069"/>
                    </a:solidFill>
                  </a:tcPr>
                </a:tc>
                <a:tc>
                  <a:txBody>
                    <a:bodyPr/>
                    <a:lstStyle/>
                    <a:p>
                      <a:pPr marL="0" marR="0" algn="ctr" defTabSz="914400" rtl="0" eaLnBrk="1" fontAlgn="b" latinLnBrk="0" hangingPunct="1">
                        <a:lnSpc>
                          <a:spcPts val="650"/>
                        </a:lnSpc>
                        <a:spcBef>
                          <a:spcPts val="100"/>
                        </a:spcBef>
                        <a:spcAft>
                          <a:spcPts val="0"/>
                        </a:spcAft>
                      </a:pPr>
                      <a:r>
                        <a:rPr lang="en-US" sz="700" b="0" kern="1200" spc="-20" baseline="0">
                          <a:solidFill>
                            <a:schemeClr val="tx1"/>
                          </a:solidFill>
                          <a:latin typeface="Arial Narrow" panose="020B0606020202030204" pitchFamily="34" charset="0"/>
                          <a:ea typeface="+mn-ea"/>
                          <a:cs typeface="+mn-cs"/>
                        </a:rPr>
                        <a:t>Mortgage backed</a:t>
                      </a:r>
                    </a:p>
                    <a:p>
                      <a:pPr marL="0" marR="0" algn="ctr" defTabSz="914400" rtl="0" eaLnBrk="1" fontAlgn="b" latinLnBrk="0" hangingPunct="1">
                        <a:lnSpc>
                          <a:spcPts val="650"/>
                        </a:lnSpc>
                        <a:spcBef>
                          <a:spcPts val="100"/>
                        </a:spcBef>
                        <a:spcAft>
                          <a:spcPts val="0"/>
                        </a:spcAft>
                      </a:pPr>
                      <a:r>
                        <a:rPr lang="en-US" sz="700" b="0" kern="1200" spc="-20" baseline="0">
                          <a:solidFill>
                            <a:schemeClr val="tx1"/>
                          </a:solidFill>
                          <a:latin typeface="Arial Narrow" panose="020B0606020202030204" pitchFamily="34" charset="0"/>
                          <a:ea typeface="+mn-ea"/>
                          <a:cs typeface="+mn-cs"/>
                        </a:rPr>
                        <a:t>-1.04%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7721"/>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IG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corporates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-15.76%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6C93"/>
                    </a:solidFill>
                  </a:tcPr>
                </a:tc>
                <a:tc>
                  <a:txBody>
                    <a:bodyPr/>
                    <a:lstStyle/>
                    <a:p>
                      <a:pPr algn="ctr" fontAlgn="b"/>
                      <a:r>
                        <a:rPr lang="en-US" sz="700" b="0" kern="1200" spc="-20" baseline="0">
                          <a:solidFill>
                            <a:srgbClr val="EAEAEA"/>
                          </a:solidFill>
                          <a:latin typeface="Arial Narrow" panose="020B0606020202030204" pitchFamily="34" charset="0"/>
                          <a:ea typeface="+mn-ea"/>
                          <a:cs typeface="+mn-cs"/>
                        </a:rPr>
                        <a:t>Foreign </a:t>
                      </a:r>
                      <a:br>
                        <a:rPr lang="en-US" sz="700" b="0" kern="1200" spc="-20" baseline="0">
                          <a:solidFill>
                            <a:srgbClr val="EAEAEA"/>
                          </a:solidFill>
                          <a:latin typeface="Arial Narrow" panose="020B0606020202030204" pitchFamily="34" charset="0"/>
                          <a:ea typeface="+mn-ea"/>
                          <a:cs typeface="+mn-cs"/>
                        </a:rPr>
                      </a:br>
                      <a:r>
                        <a:rPr lang="en-US" sz="700" b="0" kern="1200" spc="-20" baseline="0">
                          <a:solidFill>
                            <a:srgbClr val="EAEAEA"/>
                          </a:solidFill>
                          <a:latin typeface="Arial Narrow" panose="020B0606020202030204" pitchFamily="34" charset="0"/>
                          <a:ea typeface="+mn-ea"/>
                          <a:cs typeface="+mn-cs"/>
                        </a:rPr>
                        <a:t>bonds</a:t>
                      </a:r>
                    </a:p>
                    <a:p>
                      <a:pPr algn="ctr" fontAlgn="b"/>
                      <a:r>
                        <a:rPr lang="en-US" sz="700" b="0" kern="1200" spc="-20" baseline="0">
                          <a:solidFill>
                            <a:srgbClr val="EAEAEA"/>
                          </a:solidFill>
                          <a:latin typeface="Arial Narrow" panose="020B0606020202030204" pitchFamily="34" charset="0"/>
                          <a:ea typeface="+mn-ea"/>
                          <a:cs typeface="+mn-cs"/>
                        </a:rPr>
                        <a:t>5.83%</a:t>
                      </a:r>
                      <a:endParaRPr lang="en-US" sz="700" kern="1200" spc="-20" baseline="0">
                        <a:solidFill>
                          <a:srgbClr val="EAEAEA"/>
                        </a:solidFill>
                        <a:latin typeface="Arial Narrow" panose="020B0606020202030204" pitchFamily="34" charset="0"/>
                        <a:ea typeface="+mn-ea"/>
                        <a:cs typeface="+mn-cs"/>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6401D"/>
                    </a:solidFill>
                  </a:tcPr>
                </a:tc>
                <a:extLst>
                  <a:ext uri="{0D108BD9-81ED-4DB2-BD59-A6C34878D82A}">
                    <a16:rowId xmlns:a16="http://schemas.microsoft.com/office/drawing/2014/main" val="10007"/>
                  </a:ext>
                </a:extLst>
              </a:tr>
              <a:tr h="319294">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Mortgage</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backed</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3.07%</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57722"/>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Mortgage</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backed</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4.70%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57722"/>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IG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corporates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1.68%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6C93"/>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Short-term</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credit</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4.69%</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8069"/>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IG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corporates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4.56%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6C93"/>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Emerging-</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market debt</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–12.03%</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7963A"/>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Foreign</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4.39%</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401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Short-term</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credit</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5.44%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8069"/>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Short-term</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credit</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3.04%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8069"/>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Mortgage</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backed</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2.60%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57722"/>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Foreign</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–4.56%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401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Short-term</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credit</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1.95%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8069"/>
                    </a:solidFill>
                  </a:tcPr>
                </a:tc>
                <a:tc>
                  <a:txBody>
                    <a:bodyPr/>
                    <a:lstStyle/>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Diversified</a:t>
                      </a:r>
                      <a:br>
                        <a:rPr lang="en-US" sz="700" b="1" kern="1200" spc="-20" baseline="0">
                          <a:solidFill>
                            <a:srgbClr val="000000"/>
                          </a:solidFill>
                          <a:latin typeface="Arial Narrow" panose="020B0606020202030204" pitchFamily="34" charset="0"/>
                          <a:ea typeface="+mn-ea"/>
                          <a:cs typeface="+mn-cs"/>
                        </a:rPr>
                      </a:br>
                      <a:r>
                        <a:rPr lang="en-US" sz="700" b="1" kern="1200" spc="-20" baseline="0">
                          <a:solidFill>
                            <a:srgbClr val="000000"/>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b="1" kern="1200" spc="-20" baseline="0">
                          <a:solidFill>
                            <a:srgbClr val="000000"/>
                          </a:solidFill>
                          <a:latin typeface="Arial Narrow" panose="020B0606020202030204" pitchFamily="34" charset="0"/>
                          <a:ea typeface="+mn-ea"/>
                          <a:cs typeface="+mn-cs"/>
                        </a:rPr>
                        <a:t>–0.70%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B71B"/>
                    </a:solidFill>
                  </a:tcPr>
                </a:tc>
                <a:tc>
                  <a:txBody>
                    <a:bodyPr/>
                    <a:lstStyle/>
                    <a:p>
                      <a:pPr marL="0" marR="0" lvl="0" indent="0" algn="ctr" defTabSz="914400" rtl="0" eaLnBrk="1" fontAlgn="auto" latinLnBrk="0" hangingPunct="1">
                        <a:lnSpc>
                          <a:spcPts val="650"/>
                        </a:lnSpc>
                        <a:spcBef>
                          <a:spcPts val="100"/>
                        </a:spcBef>
                        <a:spcAft>
                          <a:spcPts val="0"/>
                        </a:spcAft>
                        <a:buClrTx/>
                        <a:buSzTx/>
                        <a:buFontTx/>
                        <a:buNone/>
                        <a:tabLst/>
                        <a:defRPr/>
                      </a:pPr>
                      <a:r>
                        <a:rPr kumimoji="0" lang="en-US" sz="700" b="0" i="0" u="none" strike="noStrike" kern="1200" cap="none" spc="-20" normalizeH="0" baseline="0" noProof="0">
                          <a:ln>
                            <a:noFill/>
                          </a:ln>
                          <a:solidFill>
                            <a:schemeClr val="tx1"/>
                          </a:solidFill>
                          <a:effectLst/>
                          <a:uLnTx/>
                          <a:uFillTx/>
                          <a:latin typeface="Arial Narrow" panose="020B0606020202030204" pitchFamily="34" charset="0"/>
                          <a:ea typeface="+mn-ea"/>
                          <a:cs typeface="+mn-cs"/>
                        </a:rPr>
                        <a:t>Mortgage</a:t>
                      </a:r>
                      <a:br>
                        <a:rPr kumimoji="0" lang="en-US" sz="700" b="0" i="0" u="none" strike="noStrike" kern="1200" cap="none" spc="-20" normalizeH="0" baseline="0" noProof="0">
                          <a:ln>
                            <a:noFill/>
                          </a:ln>
                          <a:solidFill>
                            <a:schemeClr val="tx1"/>
                          </a:solidFill>
                          <a:effectLst/>
                          <a:uLnTx/>
                          <a:uFillTx/>
                          <a:latin typeface="Arial Narrow" panose="020B0606020202030204" pitchFamily="34" charset="0"/>
                          <a:ea typeface="+mn-ea"/>
                          <a:cs typeface="+mn-cs"/>
                        </a:rPr>
                      </a:br>
                      <a:r>
                        <a:rPr kumimoji="0" lang="en-US" sz="700" b="0" i="0" u="none" strike="noStrike" kern="1200" cap="none" spc="-20" normalizeH="0" baseline="0" noProof="0">
                          <a:ln>
                            <a:noFill/>
                          </a:ln>
                          <a:solidFill>
                            <a:schemeClr val="tx1"/>
                          </a:solidFill>
                          <a:effectLst/>
                          <a:uLnTx/>
                          <a:uFillTx/>
                          <a:latin typeface="Arial Narrow" panose="020B0606020202030204" pitchFamily="34" charset="0"/>
                          <a:ea typeface="+mn-ea"/>
                          <a:cs typeface="+mn-cs"/>
                        </a:rPr>
                        <a:t>backed</a:t>
                      </a:r>
                    </a:p>
                    <a:p>
                      <a:pPr marL="0" marR="0" lvl="0" indent="0" algn="ctr" defTabSz="914400" rtl="0" eaLnBrk="1" fontAlgn="auto" latinLnBrk="0" hangingPunct="1">
                        <a:lnSpc>
                          <a:spcPts val="650"/>
                        </a:lnSpc>
                        <a:spcBef>
                          <a:spcPts val="100"/>
                        </a:spcBef>
                        <a:spcAft>
                          <a:spcPts val="0"/>
                        </a:spcAft>
                        <a:buClrTx/>
                        <a:buSzTx/>
                        <a:buFontTx/>
                        <a:buNone/>
                        <a:tabLst/>
                        <a:defRPr/>
                      </a:pPr>
                      <a:r>
                        <a:rPr kumimoji="0" lang="en-US" sz="700" b="0" i="0" u="none" strike="noStrike" kern="1200" cap="none" spc="-20" normalizeH="0" baseline="0" noProof="0">
                          <a:ln>
                            <a:noFill/>
                          </a:ln>
                          <a:solidFill>
                            <a:schemeClr val="tx1"/>
                          </a:solidFill>
                          <a:effectLst/>
                          <a:uLnTx/>
                          <a:uFillTx/>
                          <a:latin typeface="Arial Narrow" panose="020B0606020202030204" pitchFamily="34" charset="0"/>
                          <a:ea typeface="+mn-ea"/>
                          <a:cs typeface="+mn-cs"/>
                        </a:rPr>
                        <a:t>1.67%</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57722"/>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Short-term</a:t>
                      </a:r>
                    </a:p>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credit</a:t>
                      </a:r>
                    </a:p>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2.32%</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8069"/>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High</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yield</a:t>
                      </a:r>
                    </a:p>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-2.26%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F67"/>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Mortgage backed</a:t>
                      </a:r>
                    </a:p>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6.35%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7721"/>
                    </a:solidFill>
                  </a:tcPr>
                </a:tc>
                <a:tc>
                  <a:txBody>
                    <a:bodyPr/>
                    <a:lstStyle/>
                    <a:p>
                      <a:pPr marL="0" marR="0" algn="ctr" defTabSz="914400" rtl="0" eaLnBrk="1" fontAlgn="b" latinLnBrk="0" hangingPunct="1">
                        <a:lnSpc>
                          <a:spcPts val="650"/>
                        </a:lnSpc>
                        <a:spcBef>
                          <a:spcPts val="100"/>
                        </a:spcBef>
                        <a:spcAft>
                          <a:spcPts val="0"/>
                        </a:spcAft>
                      </a:pPr>
                      <a:r>
                        <a:rPr lang="en-US" sz="700" b="0" kern="1200" spc="-20" baseline="0">
                          <a:solidFill>
                            <a:schemeClr val="tx1"/>
                          </a:solidFill>
                          <a:latin typeface="Arial Narrow" panose="020B0606020202030204" pitchFamily="34" charset="0"/>
                          <a:ea typeface="+mn-ea"/>
                          <a:cs typeface="+mn-cs"/>
                        </a:rPr>
                        <a:t>Mortgage backed</a:t>
                      </a:r>
                    </a:p>
                    <a:p>
                      <a:pPr marL="0" marR="0" algn="ctr" defTabSz="914400" rtl="0" eaLnBrk="1" fontAlgn="b" latinLnBrk="0" hangingPunct="1">
                        <a:lnSpc>
                          <a:spcPts val="650"/>
                        </a:lnSpc>
                        <a:spcBef>
                          <a:spcPts val="100"/>
                        </a:spcBef>
                        <a:spcAft>
                          <a:spcPts val="0"/>
                        </a:spcAft>
                      </a:pPr>
                      <a:r>
                        <a:rPr lang="en-US" sz="700" b="0" kern="1200" spc="-20" baseline="0">
                          <a:solidFill>
                            <a:schemeClr val="tx1"/>
                          </a:solidFill>
                          <a:latin typeface="Arial Narrow" panose="020B0606020202030204" pitchFamily="34" charset="0"/>
                          <a:ea typeface="+mn-ea"/>
                          <a:cs typeface="+mn-cs"/>
                        </a:rPr>
                        <a:t>3.87%</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7721"/>
                    </a:solidFill>
                  </a:tcPr>
                </a:tc>
                <a:tc>
                  <a:txBody>
                    <a:bodyPr/>
                    <a:lstStyle/>
                    <a:p>
                      <a:pPr marL="0" marR="0" algn="ctr" defTabSz="914400" rtl="0" eaLnBrk="1" fontAlgn="b" latinLnBrk="0" hangingPunct="1">
                        <a:lnSpc>
                          <a:spcPts val="650"/>
                        </a:lnSpc>
                        <a:spcBef>
                          <a:spcPts val="100"/>
                        </a:spcBef>
                        <a:spcAft>
                          <a:spcPts val="0"/>
                        </a:spcAft>
                      </a:pPr>
                      <a:r>
                        <a:rPr lang="en-US" sz="700" b="0" kern="1200" spc="-20" baseline="0">
                          <a:solidFill>
                            <a:schemeClr val="tx1"/>
                          </a:solidFill>
                          <a:latin typeface="Arial Narrow" panose="020B0606020202030204" pitchFamily="34" charset="0"/>
                          <a:ea typeface="+mn-ea"/>
                          <a:cs typeface="+mn-cs"/>
                        </a:rPr>
                        <a:t>Emerging-market debt</a:t>
                      </a:r>
                    </a:p>
                    <a:p>
                      <a:pPr marL="0" marR="0" algn="ctr" defTabSz="914400" rtl="0" eaLnBrk="1" fontAlgn="b" latinLnBrk="0" hangingPunct="1">
                        <a:lnSpc>
                          <a:spcPts val="650"/>
                        </a:lnSpc>
                        <a:spcBef>
                          <a:spcPts val="100"/>
                        </a:spcBef>
                        <a:spcAft>
                          <a:spcPts val="0"/>
                        </a:spcAft>
                      </a:pPr>
                      <a:r>
                        <a:rPr lang="en-US" sz="700" b="0" kern="1200" spc="-20" baseline="0">
                          <a:solidFill>
                            <a:schemeClr val="tx1"/>
                          </a:solidFill>
                          <a:latin typeface="Arial Narrow" panose="020B0606020202030204" pitchFamily="34" charset="0"/>
                          <a:ea typeface="+mn-ea"/>
                          <a:cs typeface="+mn-cs"/>
                        </a:rPr>
                        <a:t>-1.80%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7963A"/>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10-year U.S.</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Treasuries</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-16.28%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B3DB"/>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Cash</a:t>
                      </a:r>
                    </a:p>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5.26%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7793BB"/>
                    </a:solidFill>
                  </a:tcPr>
                </a:tc>
                <a:extLst>
                  <a:ext uri="{0D108BD9-81ED-4DB2-BD59-A6C34878D82A}">
                    <a16:rowId xmlns:a16="http://schemas.microsoft.com/office/drawing/2014/main" val="10008"/>
                  </a:ext>
                </a:extLst>
              </a:tr>
              <a:tr h="319294">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10-year U.S.</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Treasuries</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1.32%</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B3D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Short-term</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credit</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2.44%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8069"/>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Short-term</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credit</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1.35%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8069"/>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IG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corporates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4.30%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6C93"/>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High</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yield</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2.24%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F67"/>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High</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yield</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–26.39%</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F67"/>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Cash</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0.16%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7793B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Foreign</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5.21%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401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Floating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rate</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1.82%</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01359"/>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Foreign</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1.51%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401B"/>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Emerging-</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market debt</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–5.25%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7963A"/>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Cash</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0.03%</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7793B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High</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yield</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–4.64%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F67"/>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Cash</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0.27%</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7793BB"/>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10-year U.S. Treasuries</a:t>
                      </a:r>
                    </a:p>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2.07%</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B3DB"/>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IG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corporates</a:t>
                      </a:r>
                    </a:p>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-2.51%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6C93"/>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Foreign</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bonds</a:t>
                      </a:r>
                    </a:p>
                    <a:p>
                      <a:pPr marL="0" marR="0" algn="ctr" defTabSz="914400" rtl="0" eaLnBrk="1" latinLnBrk="0" hangingPunct="1">
                        <a:lnSpc>
                          <a:spcPts val="650"/>
                        </a:lnSpc>
                        <a:spcBef>
                          <a:spcPts val="100"/>
                        </a:spcBef>
                        <a:spcAft>
                          <a:spcPts val="0"/>
                        </a:spcAft>
                      </a:pPr>
                      <a:r>
                        <a:rPr lang="en-US" sz="700" kern="1200" spc="-20" baseline="0">
                          <a:solidFill>
                            <a:srgbClr val="EAEAEA"/>
                          </a:solidFill>
                          <a:latin typeface="Arial Narrow" panose="020B0606020202030204" pitchFamily="34" charset="0"/>
                          <a:ea typeface="+mn-ea"/>
                          <a:cs typeface="+mn-cs"/>
                        </a:rPr>
                        <a:t>5.32%</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401B"/>
                    </a:solidFill>
                  </a:tcPr>
                </a:tc>
                <a:tc>
                  <a:txBody>
                    <a:bodyPr/>
                    <a:lstStyle/>
                    <a:p>
                      <a:pPr algn="ctr" fontAlgn="b"/>
                      <a:r>
                        <a:rPr lang="en-US" sz="700" b="0" kern="1200" spc="-20" baseline="0">
                          <a:solidFill>
                            <a:srgbClr val="EAEAEA"/>
                          </a:solidFill>
                          <a:latin typeface="Arial Narrow" panose="020B0606020202030204" pitchFamily="34" charset="0"/>
                          <a:ea typeface="+mn-ea"/>
                          <a:cs typeface="+mn-cs"/>
                        </a:rPr>
                        <a:t>Floating</a:t>
                      </a:r>
                    </a:p>
                    <a:p>
                      <a:pPr algn="ctr" fontAlgn="b"/>
                      <a:r>
                        <a:rPr lang="en-US" sz="700" b="0" kern="1200" spc="-20" baseline="0">
                          <a:solidFill>
                            <a:srgbClr val="EAEAEA"/>
                          </a:solidFill>
                          <a:latin typeface="Arial Narrow" panose="020B0606020202030204" pitchFamily="34" charset="0"/>
                          <a:ea typeface="+mn-ea"/>
                          <a:cs typeface="+mn-cs"/>
                        </a:rPr>
                        <a:t> rate</a:t>
                      </a:r>
                    </a:p>
                    <a:p>
                      <a:pPr algn="ctr" fontAlgn="b"/>
                      <a:r>
                        <a:rPr lang="en-US" sz="700" b="0" kern="1200" spc="-20" baseline="0">
                          <a:solidFill>
                            <a:srgbClr val="EAEAEA"/>
                          </a:solidFill>
                          <a:latin typeface="Arial Narrow" panose="020B0606020202030204" pitchFamily="34" charset="0"/>
                          <a:ea typeface="+mn-ea"/>
                          <a:cs typeface="+mn-cs"/>
                        </a:rPr>
                        <a:t>2.78%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01359"/>
                    </a:solidFill>
                  </a:tcPr>
                </a:tc>
                <a:tc>
                  <a:txBody>
                    <a:bodyPr/>
                    <a:lstStyle/>
                    <a:p>
                      <a:pPr algn="ctr" fontAlgn="b"/>
                      <a:r>
                        <a:rPr lang="en-US" sz="700" b="0" kern="1200" spc="-20" baseline="0">
                          <a:solidFill>
                            <a:schemeClr val="tx1"/>
                          </a:solidFill>
                          <a:latin typeface="Arial Narrow" panose="020B0606020202030204" pitchFamily="34" charset="0"/>
                          <a:ea typeface="+mn-ea"/>
                          <a:cs typeface="+mn-cs"/>
                        </a:rPr>
                        <a:t>10-year US Treasuries</a:t>
                      </a:r>
                    </a:p>
                    <a:p>
                      <a:pPr algn="ctr" fontAlgn="b"/>
                      <a:r>
                        <a:rPr lang="en-US" sz="700" b="0" kern="1200" spc="-20" baseline="0">
                          <a:solidFill>
                            <a:schemeClr val="tx1"/>
                          </a:solidFill>
                          <a:latin typeface="Arial Narrow" panose="020B0606020202030204" pitchFamily="34" charset="0"/>
                          <a:ea typeface="+mn-ea"/>
                          <a:cs typeface="+mn-cs"/>
                        </a:rPr>
                        <a:t>-3.68%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B3DB"/>
                    </a:solidFill>
                  </a:tcPr>
                </a:tc>
                <a:tc>
                  <a:txBody>
                    <a:bodyPr/>
                    <a:lstStyle/>
                    <a:p>
                      <a:pPr marL="0" marR="0" algn="ctr" defTabSz="914400" rtl="0" eaLnBrk="1" fontAlgn="b" latinLnBrk="0" hangingPunct="1">
                        <a:lnSpc>
                          <a:spcPts val="650"/>
                        </a:lnSpc>
                        <a:spcBef>
                          <a:spcPts val="100"/>
                        </a:spcBef>
                        <a:spcAft>
                          <a:spcPts val="0"/>
                        </a:spcAft>
                      </a:pPr>
                      <a:r>
                        <a:rPr lang="en-US" sz="700" b="0" kern="1200" spc="-20" baseline="0">
                          <a:solidFill>
                            <a:schemeClr val="tx1"/>
                          </a:solidFill>
                          <a:latin typeface="Arial Narrow" panose="020B0606020202030204" pitchFamily="34" charset="0"/>
                          <a:ea typeface="+mn-ea"/>
                          <a:cs typeface="+mn-cs"/>
                        </a:rPr>
                        <a:t>Emerging-market debt</a:t>
                      </a:r>
                    </a:p>
                    <a:p>
                      <a:pPr marL="0" marR="0" algn="ctr" defTabSz="914400" rtl="0" eaLnBrk="1" fontAlgn="b" latinLnBrk="0" hangingPunct="1">
                        <a:lnSpc>
                          <a:spcPts val="650"/>
                        </a:lnSpc>
                        <a:spcBef>
                          <a:spcPts val="100"/>
                        </a:spcBef>
                        <a:spcAft>
                          <a:spcPts val="0"/>
                        </a:spcAft>
                      </a:pPr>
                      <a:r>
                        <a:rPr lang="en-US" sz="700" b="0" kern="1200" spc="-20" baseline="0">
                          <a:solidFill>
                            <a:schemeClr val="tx1"/>
                          </a:solidFill>
                          <a:latin typeface="Arial Narrow" panose="020B0606020202030204" pitchFamily="34" charset="0"/>
                          <a:ea typeface="+mn-ea"/>
                          <a:cs typeface="+mn-cs"/>
                        </a:rPr>
                        <a:t>-17.78%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7963A"/>
                    </a:solidFill>
                  </a:tcPr>
                </a:tc>
                <a:tc>
                  <a:txBody>
                    <a:bodyPr/>
                    <a:lstStyle/>
                    <a:p>
                      <a:pPr marL="0" marR="0" algn="ctr" defTabSz="914400" rtl="0" eaLnBrk="1" fontAlgn="b" latinLnBrk="0" hangingPunct="1">
                        <a:lnSpc>
                          <a:spcPts val="650"/>
                        </a:lnSpc>
                        <a:spcBef>
                          <a:spcPts val="100"/>
                        </a:spcBef>
                        <a:spcAft>
                          <a:spcPts val="0"/>
                        </a:spcAft>
                      </a:pPr>
                      <a:r>
                        <a:rPr lang="en-US" sz="700" b="0" kern="1200" spc="-20" baseline="0">
                          <a:solidFill>
                            <a:schemeClr val="tx1"/>
                          </a:solidFill>
                          <a:latin typeface="Arial Narrow" panose="020B0606020202030204" pitchFamily="34" charset="0"/>
                          <a:ea typeface="+mn-ea"/>
                          <a:cs typeface="+mn-cs"/>
                        </a:rPr>
                        <a:t>Mortgage backed</a:t>
                      </a:r>
                    </a:p>
                    <a:p>
                      <a:pPr marL="0" marR="0" algn="ctr" defTabSz="914400" rtl="0" eaLnBrk="1" fontAlgn="b" latinLnBrk="0" hangingPunct="1">
                        <a:lnSpc>
                          <a:spcPts val="650"/>
                        </a:lnSpc>
                        <a:spcBef>
                          <a:spcPts val="100"/>
                        </a:spcBef>
                        <a:spcAft>
                          <a:spcPts val="0"/>
                        </a:spcAft>
                      </a:pPr>
                      <a:r>
                        <a:rPr lang="en-US" sz="700" b="0" kern="1200" spc="-20" baseline="0">
                          <a:solidFill>
                            <a:schemeClr val="tx1"/>
                          </a:solidFill>
                          <a:latin typeface="Arial Narrow" panose="020B0606020202030204" pitchFamily="34" charset="0"/>
                          <a:ea typeface="+mn-ea"/>
                          <a:cs typeface="+mn-cs"/>
                        </a:rPr>
                        <a:t>5.05%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7721"/>
                    </a:solidFill>
                  </a:tcPr>
                </a:tc>
                <a:extLst>
                  <a:ext uri="{0D108BD9-81ED-4DB2-BD59-A6C34878D82A}">
                    <a16:rowId xmlns:a16="http://schemas.microsoft.com/office/drawing/2014/main" val="10009"/>
                  </a:ext>
                </a:extLst>
              </a:tr>
              <a:tr h="319294">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Cash</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1.07%</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7793BB"/>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Cash</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1.24%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7793B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Foreign</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–9.20%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401B"/>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10-year U.S.</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Treasuries</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1.34%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B3D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Floating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rate</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1.88%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01359"/>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Floating</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rate</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–28.75%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01359"/>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10-year U.S.</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Treasuries</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–9.71%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B3DB"/>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Cash</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0.13%</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7793BB"/>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Cash</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0.08%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7793BB"/>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Cash</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0.07%</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7793BB"/>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10-year U.S.</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Treasuries</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–7.83%</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B3D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Foreign</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–2.68%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401B"/>
                    </a:solidFill>
                  </a:tcPr>
                </a:tc>
                <a:tc>
                  <a:txBody>
                    <a:bodyPr/>
                    <a:lstStyle/>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Foreign</a:t>
                      </a:r>
                      <a:br>
                        <a:rPr lang="en-US" sz="700" kern="1200" spc="-20" baseline="0">
                          <a:solidFill>
                            <a:srgbClr val="EAEAEA"/>
                          </a:solidFill>
                          <a:latin typeface="Arial Narrow" panose="020B0606020202030204" pitchFamily="34" charset="0"/>
                          <a:ea typeface="+mn-ea"/>
                          <a:cs typeface="+mn-cs"/>
                        </a:rPr>
                      </a:br>
                      <a:r>
                        <a:rPr lang="en-US" sz="700" kern="1200" spc="-20" baseline="0">
                          <a:solidFill>
                            <a:srgbClr val="EAEAEA"/>
                          </a:solidFill>
                          <a:latin typeface="Arial Narrow" panose="020B0606020202030204" pitchFamily="34" charset="0"/>
                          <a:ea typeface="+mn-ea"/>
                          <a:cs typeface="+mn-cs"/>
                        </a:rPr>
                        <a:t>bonds</a:t>
                      </a:r>
                    </a:p>
                    <a:p>
                      <a:pPr marL="0" algn="ctr" defTabSz="914400" rtl="0" eaLnBrk="1" latinLnBrk="0" hangingPunct="1">
                        <a:lnSpc>
                          <a:spcPts val="650"/>
                        </a:lnSpc>
                        <a:spcBef>
                          <a:spcPts val="100"/>
                        </a:spcBef>
                      </a:pPr>
                      <a:r>
                        <a:rPr lang="en-US" sz="700" kern="1200" spc="-20" baseline="0">
                          <a:solidFill>
                            <a:srgbClr val="EAEAEA"/>
                          </a:solidFill>
                          <a:latin typeface="Arial Narrow" panose="020B0606020202030204" pitchFamily="34" charset="0"/>
                          <a:ea typeface="+mn-ea"/>
                          <a:cs typeface="+mn-cs"/>
                        </a:rPr>
                        <a:t>–5.54%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401B"/>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10-year U.S.</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Treasuries</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–0.16%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B3DB"/>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Cash</a:t>
                      </a:r>
                    </a:p>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0.84%</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7793BB"/>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Emerging-market debt</a:t>
                      </a:r>
                    </a:p>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-4.26%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7963A"/>
                    </a:solidFill>
                  </a:tcPr>
                </a:tc>
                <a:tc>
                  <a:txBody>
                    <a:bodyPr/>
                    <a:lstStyle/>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Cash</a:t>
                      </a:r>
                    </a:p>
                    <a:p>
                      <a:pPr marL="0" marR="0" algn="ctr" defTabSz="914400" rtl="0" eaLnBrk="1" latinLnBrk="0" hangingPunct="1">
                        <a:lnSpc>
                          <a:spcPts val="650"/>
                        </a:lnSpc>
                        <a:spcBef>
                          <a:spcPts val="100"/>
                        </a:spcBef>
                        <a:spcAft>
                          <a:spcPts val="0"/>
                        </a:spcAft>
                      </a:pPr>
                      <a:r>
                        <a:rPr lang="en-US" sz="700" kern="1200" spc="-20" baseline="0">
                          <a:solidFill>
                            <a:schemeClr val="tx1"/>
                          </a:solidFill>
                          <a:latin typeface="Arial Narrow" panose="020B0606020202030204" pitchFamily="34" charset="0"/>
                          <a:ea typeface="+mn-ea"/>
                          <a:cs typeface="+mn-cs"/>
                        </a:rPr>
                        <a:t>2.25%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7793BB"/>
                    </a:solidFill>
                  </a:tcPr>
                </a:tc>
                <a:tc>
                  <a:txBody>
                    <a:bodyPr/>
                    <a:lstStyle/>
                    <a:p>
                      <a:pPr algn="ctr" fontAlgn="b"/>
                      <a:r>
                        <a:rPr lang="en-US" sz="700" b="0" kern="1200" spc="-20" baseline="0">
                          <a:solidFill>
                            <a:schemeClr val="tx1"/>
                          </a:solidFill>
                          <a:latin typeface="Arial Narrow" panose="020B0606020202030204" pitchFamily="34" charset="0"/>
                          <a:ea typeface="+mn-ea"/>
                          <a:cs typeface="+mn-cs"/>
                        </a:rPr>
                        <a:t>Cash </a:t>
                      </a:r>
                      <a:br>
                        <a:rPr lang="en-US" sz="700" b="0" kern="1200" spc="-20" baseline="0">
                          <a:solidFill>
                            <a:schemeClr val="tx1"/>
                          </a:solidFill>
                          <a:latin typeface="Arial Narrow" panose="020B0606020202030204" pitchFamily="34" charset="0"/>
                          <a:ea typeface="+mn-ea"/>
                          <a:cs typeface="+mn-cs"/>
                        </a:rPr>
                      </a:br>
                      <a:r>
                        <a:rPr lang="en-US" sz="700" b="0" kern="1200" spc="-20" baseline="0">
                          <a:solidFill>
                            <a:schemeClr val="tx1"/>
                          </a:solidFill>
                          <a:latin typeface="Arial Narrow" panose="020B0606020202030204" pitchFamily="34" charset="0"/>
                          <a:ea typeface="+mn-ea"/>
                          <a:cs typeface="+mn-cs"/>
                        </a:rPr>
                        <a:t>0.58%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7793BB"/>
                    </a:solidFill>
                  </a:tcPr>
                </a:tc>
                <a:tc>
                  <a:txBody>
                    <a:bodyPr/>
                    <a:lstStyle/>
                    <a:p>
                      <a:pPr algn="ctr" fontAlgn="b"/>
                      <a:r>
                        <a:rPr lang="en-US" sz="700" b="0" kern="1200" spc="-20" baseline="0">
                          <a:solidFill>
                            <a:srgbClr val="EAEAEA"/>
                          </a:solidFill>
                          <a:latin typeface="Arial Narrow" panose="020B0606020202030204" pitchFamily="34" charset="0"/>
                          <a:ea typeface="+mn-ea"/>
                          <a:cs typeface="+mn-cs"/>
                        </a:rPr>
                        <a:t>Foreign </a:t>
                      </a:r>
                      <a:br>
                        <a:rPr lang="en-US" sz="700" b="0" kern="1200" spc="-20" baseline="0">
                          <a:solidFill>
                            <a:srgbClr val="EAEAEA"/>
                          </a:solidFill>
                          <a:latin typeface="Arial Narrow" panose="020B0606020202030204" pitchFamily="34" charset="0"/>
                          <a:ea typeface="+mn-ea"/>
                          <a:cs typeface="+mn-cs"/>
                        </a:rPr>
                      </a:br>
                      <a:r>
                        <a:rPr lang="en-US" sz="700" b="0" kern="1200" spc="-20" baseline="0">
                          <a:solidFill>
                            <a:srgbClr val="EAEAEA"/>
                          </a:solidFill>
                          <a:latin typeface="Arial Narrow" panose="020B0606020202030204" pitchFamily="34" charset="0"/>
                          <a:ea typeface="+mn-ea"/>
                          <a:cs typeface="+mn-cs"/>
                        </a:rPr>
                        <a:t>bonds</a:t>
                      </a:r>
                    </a:p>
                    <a:p>
                      <a:pPr algn="ctr" fontAlgn="b"/>
                      <a:r>
                        <a:rPr lang="en-US" sz="700" b="0" kern="1200" spc="-20" baseline="0">
                          <a:solidFill>
                            <a:srgbClr val="EAEAEA"/>
                          </a:solidFill>
                          <a:latin typeface="Arial Narrow" panose="020B0606020202030204" pitchFamily="34" charset="0"/>
                          <a:ea typeface="+mn-ea"/>
                          <a:cs typeface="+mn-cs"/>
                        </a:rPr>
                        <a:t>-9.68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401B"/>
                    </a:solidFill>
                  </a:tcPr>
                </a:tc>
                <a:tc>
                  <a:txBody>
                    <a:bodyPr/>
                    <a:lstStyle/>
                    <a:p>
                      <a:pPr algn="ctr" fontAlgn="b"/>
                      <a:r>
                        <a:rPr lang="en-US" sz="700" b="0" kern="1200" spc="-20" baseline="0">
                          <a:solidFill>
                            <a:srgbClr val="EAEAEA"/>
                          </a:solidFill>
                          <a:latin typeface="Arial Narrow" panose="020B0606020202030204" pitchFamily="34" charset="0"/>
                          <a:ea typeface="+mn-ea"/>
                          <a:cs typeface="+mn-cs"/>
                        </a:rPr>
                        <a:t>Foreign </a:t>
                      </a:r>
                      <a:br>
                        <a:rPr lang="en-US" sz="700" b="0" kern="1200" spc="-20" baseline="0">
                          <a:solidFill>
                            <a:srgbClr val="EAEAEA"/>
                          </a:solidFill>
                          <a:latin typeface="Arial Narrow" panose="020B0606020202030204" pitchFamily="34" charset="0"/>
                          <a:ea typeface="+mn-ea"/>
                          <a:cs typeface="+mn-cs"/>
                        </a:rPr>
                      </a:br>
                      <a:r>
                        <a:rPr lang="en-US" sz="700" b="0" kern="1200" spc="-20" baseline="0">
                          <a:solidFill>
                            <a:srgbClr val="EAEAEA"/>
                          </a:solidFill>
                          <a:latin typeface="Arial Narrow" panose="020B0606020202030204" pitchFamily="34" charset="0"/>
                          <a:ea typeface="+mn-ea"/>
                          <a:cs typeface="+mn-cs"/>
                        </a:rPr>
                        <a:t>bonds</a:t>
                      </a:r>
                    </a:p>
                    <a:p>
                      <a:pPr algn="ctr" fontAlgn="b"/>
                      <a:r>
                        <a:rPr lang="en-US" sz="700" b="0" kern="1200" spc="-20" baseline="0">
                          <a:solidFill>
                            <a:srgbClr val="EAEAEA"/>
                          </a:solidFill>
                          <a:latin typeface="Arial Narrow" panose="020B0606020202030204" pitchFamily="34" charset="0"/>
                          <a:ea typeface="+mn-ea"/>
                          <a:cs typeface="+mn-cs"/>
                        </a:rPr>
                        <a:t>-22.07%</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401B"/>
                    </a:solidFill>
                  </a:tcPr>
                </a:tc>
                <a:tc>
                  <a:txBody>
                    <a:bodyPr/>
                    <a:lstStyle/>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10-year U.S.</a:t>
                      </a:r>
                      <a:br>
                        <a:rPr lang="en-US" sz="700" kern="1200" spc="-20" baseline="0">
                          <a:solidFill>
                            <a:schemeClr val="tx1"/>
                          </a:solidFill>
                          <a:latin typeface="Arial Narrow" panose="020B0606020202030204" pitchFamily="34" charset="0"/>
                          <a:ea typeface="+mn-ea"/>
                          <a:cs typeface="+mn-cs"/>
                        </a:rPr>
                      </a:br>
                      <a:r>
                        <a:rPr lang="en-US" sz="700" kern="1200" spc="-20" baseline="0">
                          <a:solidFill>
                            <a:schemeClr val="tx1"/>
                          </a:solidFill>
                          <a:latin typeface="Arial Narrow" panose="020B0606020202030204" pitchFamily="34" charset="0"/>
                          <a:ea typeface="+mn-ea"/>
                          <a:cs typeface="+mn-cs"/>
                        </a:rPr>
                        <a:t>Treasuries</a:t>
                      </a:r>
                    </a:p>
                    <a:p>
                      <a:pPr marL="0" algn="ctr" defTabSz="914400" rtl="0" eaLnBrk="1" latinLnBrk="0" hangingPunct="1">
                        <a:lnSpc>
                          <a:spcPts val="650"/>
                        </a:lnSpc>
                        <a:spcBef>
                          <a:spcPts val="100"/>
                        </a:spcBef>
                      </a:pPr>
                      <a:r>
                        <a:rPr lang="en-US" sz="700" kern="1200" spc="-20" baseline="0">
                          <a:solidFill>
                            <a:schemeClr val="tx1"/>
                          </a:solidFill>
                          <a:latin typeface="Arial Narrow" panose="020B0606020202030204" pitchFamily="34" charset="0"/>
                          <a:ea typeface="+mn-ea"/>
                          <a:cs typeface="+mn-cs"/>
                        </a:rPr>
                        <a:t>2.83%</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B3DB"/>
                    </a:solidFill>
                  </a:tcPr>
                </a:tc>
                <a:extLst>
                  <a:ext uri="{0D108BD9-81ED-4DB2-BD59-A6C34878D82A}">
                    <a16:rowId xmlns:a16="http://schemas.microsoft.com/office/drawing/2014/main" val="10010"/>
                  </a:ext>
                </a:extLst>
              </a:tr>
            </a:tbl>
          </a:graphicData>
        </a:graphic>
      </p:graphicFrame>
      <p:sp>
        <p:nvSpPr>
          <p:cNvPr id="9" name="Freeform 7">
            <a:extLst>
              <a:ext uri="{FF2B5EF4-FFF2-40B4-BE49-F238E27FC236}">
                <a16:creationId xmlns:a16="http://schemas.microsoft.com/office/drawing/2014/main" id="{3AB16D11-2911-BD4F-4108-765B95EE9D1D}"/>
              </a:ext>
            </a:extLst>
          </p:cNvPr>
          <p:cNvSpPr/>
          <p:nvPr/>
        </p:nvSpPr>
        <p:spPr>
          <a:xfrm>
            <a:off x="572945" y="2845925"/>
            <a:ext cx="8025772" cy="1434799"/>
          </a:xfrm>
          <a:custGeom>
            <a:avLst/>
            <a:gdLst>
              <a:gd name="connsiteX0" fmla="*/ 0 w 7831732"/>
              <a:gd name="connsiteY0" fmla="*/ 448713 h 1621584"/>
              <a:gd name="connsiteX1" fmla="*/ 425790 w 7831732"/>
              <a:gd name="connsiteY1" fmla="*/ 888462 h 1621584"/>
              <a:gd name="connsiteX2" fmla="*/ 788758 w 7831732"/>
              <a:gd name="connsiteY2" fmla="*/ 413812 h 1621584"/>
              <a:gd name="connsiteX3" fmla="*/ 1186626 w 7831732"/>
              <a:gd name="connsiteY3" fmla="*/ 43864 h 1621584"/>
              <a:gd name="connsiteX4" fmla="*/ 1514693 w 7831732"/>
              <a:gd name="connsiteY4" fmla="*/ 867522 h 1621584"/>
              <a:gd name="connsiteX5" fmla="*/ 1989344 w 7831732"/>
              <a:gd name="connsiteY5" fmla="*/ 350991 h 1621584"/>
              <a:gd name="connsiteX6" fmla="*/ 2261570 w 7831732"/>
              <a:gd name="connsiteY6" fmla="*/ 909403 h 1621584"/>
              <a:gd name="connsiteX7" fmla="*/ 2694339 w 7831732"/>
              <a:gd name="connsiteY7" fmla="*/ 902423 h 1621584"/>
              <a:gd name="connsiteX8" fmla="*/ 3029387 w 7831732"/>
              <a:gd name="connsiteY8" fmla="*/ 378911 h 1621584"/>
              <a:gd name="connsiteX9" fmla="*/ 4955909 w 7831732"/>
              <a:gd name="connsiteY9" fmla="*/ 392871 h 1621584"/>
              <a:gd name="connsiteX10" fmla="*/ 5242095 w 7831732"/>
              <a:gd name="connsiteY10" fmla="*/ 1621378 h 1621584"/>
              <a:gd name="connsiteX11" fmla="*/ 5584122 w 7831732"/>
              <a:gd name="connsiteY11" fmla="*/ 490594 h 1621584"/>
              <a:gd name="connsiteX12" fmla="*/ 6051793 w 7831732"/>
              <a:gd name="connsiteY12" fmla="*/ 441733 h 1621584"/>
              <a:gd name="connsiteX13" fmla="*/ 6358919 w 7831732"/>
              <a:gd name="connsiteY13" fmla="*/ 895442 h 1621584"/>
              <a:gd name="connsiteX14" fmla="*/ 6749808 w 7831732"/>
              <a:gd name="connsiteY14" fmla="*/ 106685 h 1621584"/>
              <a:gd name="connsiteX15" fmla="*/ 7133716 w 7831732"/>
              <a:gd name="connsiteY15" fmla="*/ 50844 h 1621584"/>
              <a:gd name="connsiteX16" fmla="*/ 7496684 w 7831732"/>
              <a:gd name="connsiteY16" fmla="*/ 511534 h 1621584"/>
              <a:gd name="connsiteX17" fmla="*/ 7831732 w 7831732"/>
              <a:gd name="connsiteY17" fmla="*/ 57824 h 1621584"/>
              <a:gd name="connsiteX18" fmla="*/ 7831732 w 7831732"/>
              <a:gd name="connsiteY18" fmla="*/ 57824 h 1621584"/>
              <a:gd name="connsiteX0" fmla="*/ 0 w 7831732"/>
              <a:gd name="connsiteY0" fmla="*/ 448713 h 1621382"/>
              <a:gd name="connsiteX1" fmla="*/ 425790 w 7831732"/>
              <a:gd name="connsiteY1" fmla="*/ 888462 h 1621382"/>
              <a:gd name="connsiteX2" fmla="*/ 788758 w 7831732"/>
              <a:gd name="connsiteY2" fmla="*/ 413812 h 1621382"/>
              <a:gd name="connsiteX3" fmla="*/ 1186626 w 7831732"/>
              <a:gd name="connsiteY3" fmla="*/ 43864 h 1621382"/>
              <a:gd name="connsiteX4" fmla="*/ 1514693 w 7831732"/>
              <a:gd name="connsiteY4" fmla="*/ 867522 h 1621382"/>
              <a:gd name="connsiteX5" fmla="*/ 1989344 w 7831732"/>
              <a:gd name="connsiteY5" fmla="*/ 350991 h 1621382"/>
              <a:gd name="connsiteX6" fmla="*/ 2261570 w 7831732"/>
              <a:gd name="connsiteY6" fmla="*/ 909403 h 1621382"/>
              <a:gd name="connsiteX7" fmla="*/ 2694339 w 7831732"/>
              <a:gd name="connsiteY7" fmla="*/ 902423 h 1621382"/>
              <a:gd name="connsiteX8" fmla="*/ 3029387 w 7831732"/>
              <a:gd name="connsiteY8" fmla="*/ 378911 h 1621382"/>
              <a:gd name="connsiteX9" fmla="*/ 4955909 w 7831732"/>
              <a:gd name="connsiteY9" fmla="*/ 504553 h 1621382"/>
              <a:gd name="connsiteX10" fmla="*/ 5242095 w 7831732"/>
              <a:gd name="connsiteY10" fmla="*/ 1621378 h 1621382"/>
              <a:gd name="connsiteX11" fmla="*/ 5584122 w 7831732"/>
              <a:gd name="connsiteY11" fmla="*/ 490594 h 1621382"/>
              <a:gd name="connsiteX12" fmla="*/ 6051793 w 7831732"/>
              <a:gd name="connsiteY12" fmla="*/ 441733 h 1621382"/>
              <a:gd name="connsiteX13" fmla="*/ 6358919 w 7831732"/>
              <a:gd name="connsiteY13" fmla="*/ 895442 h 1621382"/>
              <a:gd name="connsiteX14" fmla="*/ 6749808 w 7831732"/>
              <a:gd name="connsiteY14" fmla="*/ 106685 h 1621382"/>
              <a:gd name="connsiteX15" fmla="*/ 7133716 w 7831732"/>
              <a:gd name="connsiteY15" fmla="*/ 50844 h 1621382"/>
              <a:gd name="connsiteX16" fmla="*/ 7496684 w 7831732"/>
              <a:gd name="connsiteY16" fmla="*/ 511534 h 1621382"/>
              <a:gd name="connsiteX17" fmla="*/ 7831732 w 7831732"/>
              <a:gd name="connsiteY17" fmla="*/ 57824 h 1621382"/>
              <a:gd name="connsiteX18" fmla="*/ 7831732 w 7831732"/>
              <a:gd name="connsiteY18" fmla="*/ 57824 h 1621382"/>
              <a:gd name="connsiteX0" fmla="*/ 0 w 7831732"/>
              <a:gd name="connsiteY0" fmla="*/ 448713 h 1621381"/>
              <a:gd name="connsiteX1" fmla="*/ 425790 w 7831732"/>
              <a:gd name="connsiteY1" fmla="*/ 888462 h 1621381"/>
              <a:gd name="connsiteX2" fmla="*/ 788758 w 7831732"/>
              <a:gd name="connsiteY2" fmla="*/ 413812 h 1621381"/>
              <a:gd name="connsiteX3" fmla="*/ 1186626 w 7831732"/>
              <a:gd name="connsiteY3" fmla="*/ 43864 h 1621381"/>
              <a:gd name="connsiteX4" fmla="*/ 1514693 w 7831732"/>
              <a:gd name="connsiteY4" fmla="*/ 867522 h 1621381"/>
              <a:gd name="connsiteX5" fmla="*/ 1989344 w 7831732"/>
              <a:gd name="connsiteY5" fmla="*/ 350991 h 1621381"/>
              <a:gd name="connsiteX6" fmla="*/ 2261570 w 7831732"/>
              <a:gd name="connsiteY6" fmla="*/ 909403 h 1621381"/>
              <a:gd name="connsiteX7" fmla="*/ 2694339 w 7831732"/>
              <a:gd name="connsiteY7" fmla="*/ 902423 h 1621381"/>
              <a:gd name="connsiteX8" fmla="*/ 3029387 w 7831732"/>
              <a:gd name="connsiteY8" fmla="*/ 378911 h 1621381"/>
              <a:gd name="connsiteX9" fmla="*/ 4955909 w 7831732"/>
              <a:gd name="connsiteY9" fmla="*/ 504553 h 1621381"/>
              <a:gd name="connsiteX10" fmla="*/ 5242095 w 7831732"/>
              <a:gd name="connsiteY10" fmla="*/ 1621378 h 1621381"/>
              <a:gd name="connsiteX11" fmla="*/ 5584122 w 7831732"/>
              <a:gd name="connsiteY11" fmla="*/ 490594 h 1621381"/>
              <a:gd name="connsiteX12" fmla="*/ 6051793 w 7831732"/>
              <a:gd name="connsiteY12" fmla="*/ 441733 h 1621381"/>
              <a:gd name="connsiteX13" fmla="*/ 6358919 w 7831732"/>
              <a:gd name="connsiteY13" fmla="*/ 895442 h 1621381"/>
              <a:gd name="connsiteX14" fmla="*/ 6749808 w 7831732"/>
              <a:gd name="connsiteY14" fmla="*/ 106685 h 1621381"/>
              <a:gd name="connsiteX15" fmla="*/ 7133716 w 7831732"/>
              <a:gd name="connsiteY15" fmla="*/ 50844 h 1621381"/>
              <a:gd name="connsiteX16" fmla="*/ 7496684 w 7831732"/>
              <a:gd name="connsiteY16" fmla="*/ 511534 h 1621381"/>
              <a:gd name="connsiteX17" fmla="*/ 7831732 w 7831732"/>
              <a:gd name="connsiteY17" fmla="*/ 57824 h 1621381"/>
              <a:gd name="connsiteX18" fmla="*/ 7831732 w 7831732"/>
              <a:gd name="connsiteY18" fmla="*/ 57824 h 1621381"/>
              <a:gd name="connsiteX0" fmla="*/ 0 w 7831732"/>
              <a:gd name="connsiteY0" fmla="*/ 448713 h 1621382"/>
              <a:gd name="connsiteX1" fmla="*/ 425790 w 7831732"/>
              <a:gd name="connsiteY1" fmla="*/ 888462 h 1621382"/>
              <a:gd name="connsiteX2" fmla="*/ 788758 w 7831732"/>
              <a:gd name="connsiteY2" fmla="*/ 413812 h 1621382"/>
              <a:gd name="connsiteX3" fmla="*/ 1186626 w 7831732"/>
              <a:gd name="connsiteY3" fmla="*/ 43864 h 1621382"/>
              <a:gd name="connsiteX4" fmla="*/ 1514693 w 7831732"/>
              <a:gd name="connsiteY4" fmla="*/ 867522 h 1621382"/>
              <a:gd name="connsiteX5" fmla="*/ 1989344 w 7831732"/>
              <a:gd name="connsiteY5" fmla="*/ 350991 h 1621382"/>
              <a:gd name="connsiteX6" fmla="*/ 2261570 w 7831732"/>
              <a:gd name="connsiteY6" fmla="*/ 909403 h 1621382"/>
              <a:gd name="connsiteX7" fmla="*/ 2694339 w 7831732"/>
              <a:gd name="connsiteY7" fmla="*/ 902423 h 1621382"/>
              <a:gd name="connsiteX8" fmla="*/ 3099189 w 7831732"/>
              <a:gd name="connsiteY8" fmla="*/ 455693 h 1621382"/>
              <a:gd name="connsiteX9" fmla="*/ 4955909 w 7831732"/>
              <a:gd name="connsiteY9" fmla="*/ 504553 h 1621382"/>
              <a:gd name="connsiteX10" fmla="*/ 5242095 w 7831732"/>
              <a:gd name="connsiteY10" fmla="*/ 1621378 h 1621382"/>
              <a:gd name="connsiteX11" fmla="*/ 5584122 w 7831732"/>
              <a:gd name="connsiteY11" fmla="*/ 490594 h 1621382"/>
              <a:gd name="connsiteX12" fmla="*/ 6051793 w 7831732"/>
              <a:gd name="connsiteY12" fmla="*/ 441733 h 1621382"/>
              <a:gd name="connsiteX13" fmla="*/ 6358919 w 7831732"/>
              <a:gd name="connsiteY13" fmla="*/ 895442 h 1621382"/>
              <a:gd name="connsiteX14" fmla="*/ 6749808 w 7831732"/>
              <a:gd name="connsiteY14" fmla="*/ 106685 h 1621382"/>
              <a:gd name="connsiteX15" fmla="*/ 7133716 w 7831732"/>
              <a:gd name="connsiteY15" fmla="*/ 50844 h 1621382"/>
              <a:gd name="connsiteX16" fmla="*/ 7496684 w 7831732"/>
              <a:gd name="connsiteY16" fmla="*/ 511534 h 1621382"/>
              <a:gd name="connsiteX17" fmla="*/ 7831732 w 7831732"/>
              <a:gd name="connsiteY17" fmla="*/ 57824 h 1621382"/>
              <a:gd name="connsiteX18" fmla="*/ 7831732 w 7831732"/>
              <a:gd name="connsiteY18" fmla="*/ 57824 h 1621382"/>
              <a:gd name="connsiteX0" fmla="*/ 0 w 7831732"/>
              <a:gd name="connsiteY0" fmla="*/ 448713 h 1621382"/>
              <a:gd name="connsiteX1" fmla="*/ 425790 w 7831732"/>
              <a:gd name="connsiteY1" fmla="*/ 888462 h 1621382"/>
              <a:gd name="connsiteX2" fmla="*/ 788758 w 7831732"/>
              <a:gd name="connsiteY2" fmla="*/ 413812 h 1621382"/>
              <a:gd name="connsiteX3" fmla="*/ 1186626 w 7831732"/>
              <a:gd name="connsiteY3" fmla="*/ 43864 h 1621382"/>
              <a:gd name="connsiteX4" fmla="*/ 1514693 w 7831732"/>
              <a:gd name="connsiteY4" fmla="*/ 867522 h 1621382"/>
              <a:gd name="connsiteX5" fmla="*/ 1989344 w 7831732"/>
              <a:gd name="connsiteY5" fmla="*/ 350991 h 1621382"/>
              <a:gd name="connsiteX6" fmla="*/ 2261570 w 7831732"/>
              <a:gd name="connsiteY6" fmla="*/ 909403 h 1621382"/>
              <a:gd name="connsiteX7" fmla="*/ 2694339 w 7831732"/>
              <a:gd name="connsiteY7" fmla="*/ 902423 h 1621382"/>
              <a:gd name="connsiteX8" fmla="*/ 3099189 w 7831732"/>
              <a:gd name="connsiteY8" fmla="*/ 455693 h 1621382"/>
              <a:gd name="connsiteX9" fmla="*/ 4955909 w 7831732"/>
              <a:gd name="connsiteY9" fmla="*/ 504553 h 1621382"/>
              <a:gd name="connsiteX10" fmla="*/ 5242095 w 7831732"/>
              <a:gd name="connsiteY10" fmla="*/ 1621378 h 1621382"/>
              <a:gd name="connsiteX11" fmla="*/ 5584122 w 7831732"/>
              <a:gd name="connsiteY11" fmla="*/ 490594 h 1621382"/>
              <a:gd name="connsiteX12" fmla="*/ 6051793 w 7831732"/>
              <a:gd name="connsiteY12" fmla="*/ 441733 h 1621382"/>
              <a:gd name="connsiteX13" fmla="*/ 6358919 w 7831732"/>
              <a:gd name="connsiteY13" fmla="*/ 895442 h 1621382"/>
              <a:gd name="connsiteX14" fmla="*/ 6749808 w 7831732"/>
              <a:gd name="connsiteY14" fmla="*/ 106685 h 1621382"/>
              <a:gd name="connsiteX15" fmla="*/ 7133716 w 7831732"/>
              <a:gd name="connsiteY15" fmla="*/ 50844 h 1621382"/>
              <a:gd name="connsiteX16" fmla="*/ 7496684 w 7831732"/>
              <a:gd name="connsiteY16" fmla="*/ 511534 h 1621382"/>
              <a:gd name="connsiteX17" fmla="*/ 7831732 w 7831732"/>
              <a:gd name="connsiteY17" fmla="*/ 57824 h 1621382"/>
              <a:gd name="connsiteX18" fmla="*/ 7831732 w 7831732"/>
              <a:gd name="connsiteY18" fmla="*/ 57824 h 1621382"/>
              <a:gd name="connsiteX0" fmla="*/ 0 w 7831732"/>
              <a:gd name="connsiteY0" fmla="*/ 448713 h 1621387"/>
              <a:gd name="connsiteX1" fmla="*/ 425790 w 7831732"/>
              <a:gd name="connsiteY1" fmla="*/ 888462 h 1621387"/>
              <a:gd name="connsiteX2" fmla="*/ 788758 w 7831732"/>
              <a:gd name="connsiteY2" fmla="*/ 413812 h 1621387"/>
              <a:gd name="connsiteX3" fmla="*/ 1186626 w 7831732"/>
              <a:gd name="connsiteY3" fmla="*/ 43864 h 1621387"/>
              <a:gd name="connsiteX4" fmla="*/ 1514693 w 7831732"/>
              <a:gd name="connsiteY4" fmla="*/ 867522 h 1621387"/>
              <a:gd name="connsiteX5" fmla="*/ 1989344 w 7831732"/>
              <a:gd name="connsiteY5" fmla="*/ 350991 h 1621387"/>
              <a:gd name="connsiteX6" fmla="*/ 2261570 w 7831732"/>
              <a:gd name="connsiteY6" fmla="*/ 909403 h 1621387"/>
              <a:gd name="connsiteX7" fmla="*/ 2694339 w 7831732"/>
              <a:gd name="connsiteY7" fmla="*/ 902423 h 1621387"/>
              <a:gd name="connsiteX8" fmla="*/ 3099189 w 7831732"/>
              <a:gd name="connsiteY8" fmla="*/ 455693 h 1621387"/>
              <a:gd name="connsiteX9" fmla="*/ 4914028 w 7831732"/>
              <a:gd name="connsiteY9" fmla="*/ 469652 h 1621387"/>
              <a:gd name="connsiteX10" fmla="*/ 5242095 w 7831732"/>
              <a:gd name="connsiteY10" fmla="*/ 1621378 h 1621387"/>
              <a:gd name="connsiteX11" fmla="*/ 5584122 w 7831732"/>
              <a:gd name="connsiteY11" fmla="*/ 490594 h 1621387"/>
              <a:gd name="connsiteX12" fmla="*/ 6051793 w 7831732"/>
              <a:gd name="connsiteY12" fmla="*/ 441733 h 1621387"/>
              <a:gd name="connsiteX13" fmla="*/ 6358919 w 7831732"/>
              <a:gd name="connsiteY13" fmla="*/ 895442 h 1621387"/>
              <a:gd name="connsiteX14" fmla="*/ 6749808 w 7831732"/>
              <a:gd name="connsiteY14" fmla="*/ 106685 h 1621387"/>
              <a:gd name="connsiteX15" fmla="*/ 7133716 w 7831732"/>
              <a:gd name="connsiteY15" fmla="*/ 50844 h 1621387"/>
              <a:gd name="connsiteX16" fmla="*/ 7496684 w 7831732"/>
              <a:gd name="connsiteY16" fmla="*/ 511534 h 1621387"/>
              <a:gd name="connsiteX17" fmla="*/ 7831732 w 7831732"/>
              <a:gd name="connsiteY17" fmla="*/ 57824 h 1621387"/>
              <a:gd name="connsiteX18" fmla="*/ 7831732 w 7831732"/>
              <a:gd name="connsiteY18" fmla="*/ 57824 h 1621387"/>
              <a:gd name="connsiteX0" fmla="*/ 0 w 7831732"/>
              <a:gd name="connsiteY0" fmla="*/ 448713 h 1621387"/>
              <a:gd name="connsiteX1" fmla="*/ 425790 w 7831732"/>
              <a:gd name="connsiteY1" fmla="*/ 888462 h 1621387"/>
              <a:gd name="connsiteX2" fmla="*/ 788758 w 7831732"/>
              <a:gd name="connsiteY2" fmla="*/ 413812 h 1621387"/>
              <a:gd name="connsiteX3" fmla="*/ 1186626 w 7831732"/>
              <a:gd name="connsiteY3" fmla="*/ 43864 h 1621387"/>
              <a:gd name="connsiteX4" fmla="*/ 1514693 w 7831732"/>
              <a:gd name="connsiteY4" fmla="*/ 867522 h 1621387"/>
              <a:gd name="connsiteX5" fmla="*/ 1989344 w 7831732"/>
              <a:gd name="connsiteY5" fmla="*/ 350991 h 1621387"/>
              <a:gd name="connsiteX6" fmla="*/ 2261570 w 7831732"/>
              <a:gd name="connsiteY6" fmla="*/ 909403 h 1621387"/>
              <a:gd name="connsiteX7" fmla="*/ 2694339 w 7831732"/>
              <a:gd name="connsiteY7" fmla="*/ 902423 h 1621387"/>
              <a:gd name="connsiteX8" fmla="*/ 3099189 w 7831732"/>
              <a:gd name="connsiteY8" fmla="*/ 455693 h 1621387"/>
              <a:gd name="connsiteX9" fmla="*/ 4914028 w 7831732"/>
              <a:gd name="connsiteY9" fmla="*/ 469652 h 1621387"/>
              <a:gd name="connsiteX10" fmla="*/ 5242095 w 7831732"/>
              <a:gd name="connsiteY10" fmla="*/ 1621378 h 1621387"/>
              <a:gd name="connsiteX11" fmla="*/ 5584122 w 7831732"/>
              <a:gd name="connsiteY11" fmla="*/ 490594 h 1621387"/>
              <a:gd name="connsiteX12" fmla="*/ 6051793 w 7831732"/>
              <a:gd name="connsiteY12" fmla="*/ 441733 h 1621387"/>
              <a:gd name="connsiteX13" fmla="*/ 6358919 w 7831732"/>
              <a:gd name="connsiteY13" fmla="*/ 895442 h 1621387"/>
              <a:gd name="connsiteX14" fmla="*/ 6749808 w 7831732"/>
              <a:gd name="connsiteY14" fmla="*/ 106685 h 1621387"/>
              <a:gd name="connsiteX15" fmla="*/ 7133716 w 7831732"/>
              <a:gd name="connsiteY15" fmla="*/ 50844 h 1621387"/>
              <a:gd name="connsiteX16" fmla="*/ 7496684 w 7831732"/>
              <a:gd name="connsiteY16" fmla="*/ 511534 h 1621387"/>
              <a:gd name="connsiteX17" fmla="*/ 7831732 w 7831732"/>
              <a:gd name="connsiteY17" fmla="*/ 57824 h 1621387"/>
              <a:gd name="connsiteX18" fmla="*/ 7831732 w 7831732"/>
              <a:gd name="connsiteY18" fmla="*/ 57824 h 1621387"/>
              <a:gd name="connsiteX0" fmla="*/ 0 w 7831732"/>
              <a:gd name="connsiteY0" fmla="*/ 448713 h 1621387"/>
              <a:gd name="connsiteX1" fmla="*/ 425790 w 7831732"/>
              <a:gd name="connsiteY1" fmla="*/ 888462 h 1621387"/>
              <a:gd name="connsiteX2" fmla="*/ 788758 w 7831732"/>
              <a:gd name="connsiteY2" fmla="*/ 413812 h 1621387"/>
              <a:gd name="connsiteX3" fmla="*/ 1186626 w 7831732"/>
              <a:gd name="connsiteY3" fmla="*/ 43864 h 1621387"/>
              <a:gd name="connsiteX4" fmla="*/ 1514693 w 7831732"/>
              <a:gd name="connsiteY4" fmla="*/ 867522 h 1621387"/>
              <a:gd name="connsiteX5" fmla="*/ 1989344 w 7831732"/>
              <a:gd name="connsiteY5" fmla="*/ 350991 h 1621387"/>
              <a:gd name="connsiteX6" fmla="*/ 2261570 w 7831732"/>
              <a:gd name="connsiteY6" fmla="*/ 909403 h 1621387"/>
              <a:gd name="connsiteX7" fmla="*/ 2694339 w 7831732"/>
              <a:gd name="connsiteY7" fmla="*/ 902423 h 1621387"/>
              <a:gd name="connsiteX8" fmla="*/ 3099189 w 7831732"/>
              <a:gd name="connsiteY8" fmla="*/ 455693 h 1621387"/>
              <a:gd name="connsiteX9" fmla="*/ 4914028 w 7831732"/>
              <a:gd name="connsiteY9" fmla="*/ 469652 h 1621387"/>
              <a:gd name="connsiteX10" fmla="*/ 5242095 w 7831732"/>
              <a:gd name="connsiteY10" fmla="*/ 1621378 h 1621387"/>
              <a:gd name="connsiteX11" fmla="*/ 5584122 w 7831732"/>
              <a:gd name="connsiteY11" fmla="*/ 490594 h 1621387"/>
              <a:gd name="connsiteX12" fmla="*/ 6086693 w 7831732"/>
              <a:gd name="connsiteY12" fmla="*/ 413813 h 1621387"/>
              <a:gd name="connsiteX13" fmla="*/ 6358919 w 7831732"/>
              <a:gd name="connsiteY13" fmla="*/ 895442 h 1621387"/>
              <a:gd name="connsiteX14" fmla="*/ 6749808 w 7831732"/>
              <a:gd name="connsiteY14" fmla="*/ 106685 h 1621387"/>
              <a:gd name="connsiteX15" fmla="*/ 7133716 w 7831732"/>
              <a:gd name="connsiteY15" fmla="*/ 50844 h 1621387"/>
              <a:gd name="connsiteX16" fmla="*/ 7496684 w 7831732"/>
              <a:gd name="connsiteY16" fmla="*/ 511534 h 1621387"/>
              <a:gd name="connsiteX17" fmla="*/ 7831732 w 7831732"/>
              <a:gd name="connsiteY17" fmla="*/ 57824 h 1621387"/>
              <a:gd name="connsiteX18" fmla="*/ 7831732 w 7831732"/>
              <a:gd name="connsiteY18" fmla="*/ 57824 h 1621387"/>
              <a:gd name="connsiteX0" fmla="*/ 0 w 7831732"/>
              <a:gd name="connsiteY0" fmla="*/ 448713 h 1621387"/>
              <a:gd name="connsiteX1" fmla="*/ 425790 w 7831732"/>
              <a:gd name="connsiteY1" fmla="*/ 888462 h 1621387"/>
              <a:gd name="connsiteX2" fmla="*/ 788758 w 7831732"/>
              <a:gd name="connsiteY2" fmla="*/ 413812 h 1621387"/>
              <a:gd name="connsiteX3" fmla="*/ 1186626 w 7831732"/>
              <a:gd name="connsiteY3" fmla="*/ 43864 h 1621387"/>
              <a:gd name="connsiteX4" fmla="*/ 1514693 w 7831732"/>
              <a:gd name="connsiteY4" fmla="*/ 867522 h 1621387"/>
              <a:gd name="connsiteX5" fmla="*/ 1989344 w 7831732"/>
              <a:gd name="connsiteY5" fmla="*/ 350991 h 1621387"/>
              <a:gd name="connsiteX6" fmla="*/ 2261570 w 7831732"/>
              <a:gd name="connsiteY6" fmla="*/ 909403 h 1621387"/>
              <a:gd name="connsiteX7" fmla="*/ 2694339 w 7831732"/>
              <a:gd name="connsiteY7" fmla="*/ 902423 h 1621387"/>
              <a:gd name="connsiteX8" fmla="*/ 3099189 w 7831732"/>
              <a:gd name="connsiteY8" fmla="*/ 455693 h 1621387"/>
              <a:gd name="connsiteX9" fmla="*/ 4914028 w 7831732"/>
              <a:gd name="connsiteY9" fmla="*/ 469652 h 1621387"/>
              <a:gd name="connsiteX10" fmla="*/ 5242095 w 7831732"/>
              <a:gd name="connsiteY10" fmla="*/ 1621378 h 1621387"/>
              <a:gd name="connsiteX11" fmla="*/ 5584122 w 7831732"/>
              <a:gd name="connsiteY11" fmla="*/ 490594 h 1621387"/>
              <a:gd name="connsiteX12" fmla="*/ 6086693 w 7831732"/>
              <a:gd name="connsiteY12" fmla="*/ 413813 h 1621387"/>
              <a:gd name="connsiteX13" fmla="*/ 6358919 w 7831732"/>
              <a:gd name="connsiteY13" fmla="*/ 895442 h 1621387"/>
              <a:gd name="connsiteX14" fmla="*/ 6749808 w 7831732"/>
              <a:gd name="connsiteY14" fmla="*/ 106685 h 1621387"/>
              <a:gd name="connsiteX15" fmla="*/ 7133716 w 7831732"/>
              <a:gd name="connsiteY15" fmla="*/ 50844 h 1621387"/>
              <a:gd name="connsiteX16" fmla="*/ 7496684 w 7831732"/>
              <a:gd name="connsiteY16" fmla="*/ 511534 h 1621387"/>
              <a:gd name="connsiteX17" fmla="*/ 7831732 w 7831732"/>
              <a:gd name="connsiteY17" fmla="*/ 57824 h 1621387"/>
              <a:gd name="connsiteX18" fmla="*/ 7831732 w 7831732"/>
              <a:gd name="connsiteY18" fmla="*/ 57824 h 1621387"/>
              <a:gd name="connsiteX0" fmla="*/ 0 w 7831732"/>
              <a:gd name="connsiteY0" fmla="*/ 448713 h 1621490"/>
              <a:gd name="connsiteX1" fmla="*/ 425790 w 7831732"/>
              <a:gd name="connsiteY1" fmla="*/ 888462 h 1621490"/>
              <a:gd name="connsiteX2" fmla="*/ 788758 w 7831732"/>
              <a:gd name="connsiteY2" fmla="*/ 413812 h 1621490"/>
              <a:gd name="connsiteX3" fmla="*/ 1186626 w 7831732"/>
              <a:gd name="connsiteY3" fmla="*/ 43864 h 1621490"/>
              <a:gd name="connsiteX4" fmla="*/ 1514693 w 7831732"/>
              <a:gd name="connsiteY4" fmla="*/ 867522 h 1621490"/>
              <a:gd name="connsiteX5" fmla="*/ 1989344 w 7831732"/>
              <a:gd name="connsiteY5" fmla="*/ 350991 h 1621490"/>
              <a:gd name="connsiteX6" fmla="*/ 2261570 w 7831732"/>
              <a:gd name="connsiteY6" fmla="*/ 909403 h 1621490"/>
              <a:gd name="connsiteX7" fmla="*/ 2694339 w 7831732"/>
              <a:gd name="connsiteY7" fmla="*/ 902423 h 1621490"/>
              <a:gd name="connsiteX8" fmla="*/ 3099189 w 7831732"/>
              <a:gd name="connsiteY8" fmla="*/ 455693 h 1621490"/>
              <a:gd name="connsiteX9" fmla="*/ 4914028 w 7831732"/>
              <a:gd name="connsiteY9" fmla="*/ 469652 h 1621490"/>
              <a:gd name="connsiteX10" fmla="*/ 5242095 w 7831732"/>
              <a:gd name="connsiteY10" fmla="*/ 1621378 h 1621490"/>
              <a:gd name="connsiteX11" fmla="*/ 5514321 w 7831732"/>
              <a:gd name="connsiteY11" fmla="*/ 539455 h 1621490"/>
              <a:gd name="connsiteX12" fmla="*/ 6086693 w 7831732"/>
              <a:gd name="connsiteY12" fmla="*/ 413813 h 1621490"/>
              <a:gd name="connsiteX13" fmla="*/ 6358919 w 7831732"/>
              <a:gd name="connsiteY13" fmla="*/ 895442 h 1621490"/>
              <a:gd name="connsiteX14" fmla="*/ 6749808 w 7831732"/>
              <a:gd name="connsiteY14" fmla="*/ 106685 h 1621490"/>
              <a:gd name="connsiteX15" fmla="*/ 7133716 w 7831732"/>
              <a:gd name="connsiteY15" fmla="*/ 50844 h 1621490"/>
              <a:gd name="connsiteX16" fmla="*/ 7496684 w 7831732"/>
              <a:gd name="connsiteY16" fmla="*/ 511534 h 1621490"/>
              <a:gd name="connsiteX17" fmla="*/ 7831732 w 7831732"/>
              <a:gd name="connsiteY17" fmla="*/ 57824 h 1621490"/>
              <a:gd name="connsiteX18" fmla="*/ 7831732 w 7831732"/>
              <a:gd name="connsiteY18" fmla="*/ 57824 h 1621490"/>
              <a:gd name="connsiteX0" fmla="*/ 0 w 7831732"/>
              <a:gd name="connsiteY0" fmla="*/ 448713 h 1621478"/>
              <a:gd name="connsiteX1" fmla="*/ 425790 w 7831732"/>
              <a:gd name="connsiteY1" fmla="*/ 888462 h 1621478"/>
              <a:gd name="connsiteX2" fmla="*/ 788758 w 7831732"/>
              <a:gd name="connsiteY2" fmla="*/ 413812 h 1621478"/>
              <a:gd name="connsiteX3" fmla="*/ 1186626 w 7831732"/>
              <a:gd name="connsiteY3" fmla="*/ 43864 h 1621478"/>
              <a:gd name="connsiteX4" fmla="*/ 1514693 w 7831732"/>
              <a:gd name="connsiteY4" fmla="*/ 867522 h 1621478"/>
              <a:gd name="connsiteX5" fmla="*/ 1989344 w 7831732"/>
              <a:gd name="connsiteY5" fmla="*/ 350991 h 1621478"/>
              <a:gd name="connsiteX6" fmla="*/ 2261570 w 7831732"/>
              <a:gd name="connsiteY6" fmla="*/ 909403 h 1621478"/>
              <a:gd name="connsiteX7" fmla="*/ 2694339 w 7831732"/>
              <a:gd name="connsiteY7" fmla="*/ 902423 h 1621478"/>
              <a:gd name="connsiteX8" fmla="*/ 3099189 w 7831732"/>
              <a:gd name="connsiteY8" fmla="*/ 455693 h 1621478"/>
              <a:gd name="connsiteX9" fmla="*/ 4914028 w 7831732"/>
              <a:gd name="connsiteY9" fmla="*/ 469652 h 1621478"/>
              <a:gd name="connsiteX10" fmla="*/ 5242095 w 7831732"/>
              <a:gd name="connsiteY10" fmla="*/ 1621378 h 1621478"/>
              <a:gd name="connsiteX11" fmla="*/ 5514321 w 7831732"/>
              <a:gd name="connsiteY11" fmla="*/ 539455 h 1621478"/>
              <a:gd name="connsiteX12" fmla="*/ 6086693 w 7831732"/>
              <a:gd name="connsiteY12" fmla="*/ 413813 h 1621478"/>
              <a:gd name="connsiteX13" fmla="*/ 6358919 w 7831732"/>
              <a:gd name="connsiteY13" fmla="*/ 895442 h 1621478"/>
              <a:gd name="connsiteX14" fmla="*/ 6749808 w 7831732"/>
              <a:gd name="connsiteY14" fmla="*/ 106685 h 1621478"/>
              <a:gd name="connsiteX15" fmla="*/ 7133716 w 7831732"/>
              <a:gd name="connsiteY15" fmla="*/ 50844 h 1621478"/>
              <a:gd name="connsiteX16" fmla="*/ 7496684 w 7831732"/>
              <a:gd name="connsiteY16" fmla="*/ 511534 h 1621478"/>
              <a:gd name="connsiteX17" fmla="*/ 7831732 w 7831732"/>
              <a:gd name="connsiteY17" fmla="*/ 57824 h 1621478"/>
              <a:gd name="connsiteX18" fmla="*/ 7831732 w 7831732"/>
              <a:gd name="connsiteY18" fmla="*/ 57824 h 1621478"/>
              <a:gd name="connsiteX0" fmla="*/ 0 w 7831732"/>
              <a:gd name="connsiteY0" fmla="*/ 448713 h 1621489"/>
              <a:gd name="connsiteX1" fmla="*/ 425790 w 7831732"/>
              <a:gd name="connsiteY1" fmla="*/ 888462 h 1621489"/>
              <a:gd name="connsiteX2" fmla="*/ 788758 w 7831732"/>
              <a:gd name="connsiteY2" fmla="*/ 413812 h 1621489"/>
              <a:gd name="connsiteX3" fmla="*/ 1186626 w 7831732"/>
              <a:gd name="connsiteY3" fmla="*/ 43864 h 1621489"/>
              <a:gd name="connsiteX4" fmla="*/ 1514693 w 7831732"/>
              <a:gd name="connsiteY4" fmla="*/ 867522 h 1621489"/>
              <a:gd name="connsiteX5" fmla="*/ 1989344 w 7831732"/>
              <a:gd name="connsiteY5" fmla="*/ 350991 h 1621489"/>
              <a:gd name="connsiteX6" fmla="*/ 2261570 w 7831732"/>
              <a:gd name="connsiteY6" fmla="*/ 909403 h 1621489"/>
              <a:gd name="connsiteX7" fmla="*/ 2694339 w 7831732"/>
              <a:gd name="connsiteY7" fmla="*/ 902423 h 1621489"/>
              <a:gd name="connsiteX8" fmla="*/ 3099189 w 7831732"/>
              <a:gd name="connsiteY8" fmla="*/ 455693 h 1621489"/>
              <a:gd name="connsiteX9" fmla="*/ 4914028 w 7831732"/>
              <a:gd name="connsiteY9" fmla="*/ 469652 h 1621489"/>
              <a:gd name="connsiteX10" fmla="*/ 5242095 w 7831732"/>
              <a:gd name="connsiteY10" fmla="*/ 1621378 h 1621489"/>
              <a:gd name="connsiteX11" fmla="*/ 5514321 w 7831732"/>
              <a:gd name="connsiteY11" fmla="*/ 539455 h 1621489"/>
              <a:gd name="connsiteX12" fmla="*/ 6107634 w 7831732"/>
              <a:gd name="connsiteY12" fmla="*/ 490595 h 1621489"/>
              <a:gd name="connsiteX13" fmla="*/ 6358919 w 7831732"/>
              <a:gd name="connsiteY13" fmla="*/ 895442 h 1621489"/>
              <a:gd name="connsiteX14" fmla="*/ 6749808 w 7831732"/>
              <a:gd name="connsiteY14" fmla="*/ 106685 h 1621489"/>
              <a:gd name="connsiteX15" fmla="*/ 7133716 w 7831732"/>
              <a:gd name="connsiteY15" fmla="*/ 50844 h 1621489"/>
              <a:gd name="connsiteX16" fmla="*/ 7496684 w 7831732"/>
              <a:gd name="connsiteY16" fmla="*/ 511534 h 1621489"/>
              <a:gd name="connsiteX17" fmla="*/ 7831732 w 7831732"/>
              <a:gd name="connsiteY17" fmla="*/ 57824 h 1621489"/>
              <a:gd name="connsiteX18" fmla="*/ 7831732 w 7831732"/>
              <a:gd name="connsiteY18" fmla="*/ 57824 h 1621489"/>
              <a:gd name="connsiteX0" fmla="*/ 0 w 7831732"/>
              <a:gd name="connsiteY0" fmla="*/ 448713 h 1621378"/>
              <a:gd name="connsiteX1" fmla="*/ 425790 w 7831732"/>
              <a:gd name="connsiteY1" fmla="*/ 888462 h 1621378"/>
              <a:gd name="connsiteX2" fmla="*/ 788758 w 7831732"/>
              <a:gd name="connsiteY2" fmla="*/ 413812 h 1621378"/>
              <a:gd name="connsiteX3" fmla="*/ 1186626 w 7831732"/>
              <a:gd name="connsiteY3" fmla="*/ 43864 h 1621378"/>
              <a:gd name="connsiteX4" fmla="*/ 1514693 w 7831732"/>
              <a:gd name="connsiteY4" fmla="*/ 867522 h 1621378"/>
              <a:gd name="connsiteX5" fmla="*/ 1989344 w 7831732"/>
              <a:gd name="connsiteY5" fmla="*/ 350991 h 1621378"/>
              <a:gd name="connsiteX6" fmla="*/ 2261570 w 7831732"/>
              <a:gd name="connsiteY6" fmla="*/ 909403 h 1621378"/>
              <a:gd name="connsiteX7" fmla="*/ 2694339 w 7831732"/>
              <a:gd name="connsiteY7" fmla="*/ 902423 h 1621378"/>
              <a:gd name="connsiteX8" fmla="*/ 3099189 w 7831732"/>
              <a:gd name="connsiteY8" fmla="*/ 455693 h 1621378"/>
              <a:gd name="connsiteX9" fmla="*/ 4914028 w 7831732"/>
              <a:gd name="connsiteY9" fmla="*/ 469652 h 1621378"/>
              <a:gd name="connsiteX10" fmla="*/ 5242095 w 7831732"/>
              <a:gd name="connsiteY10" fmla="*/ 1621378 h 1621378"/>
              <a:gd name="connsiteX11" fmla="*/ 5563182 w 7831732"/>
              <a:gd name="connsiteY11" fmla="*/ 469654 h 1621378"/>
              <a:gd name="connsiteX12" fmla="*/ 6107634 w 7831732"/>
              <a:gd name="connsiteY12" fmla="*/ 490595 h 1621378"/>
              <a:gd name="connsiteX13" fmla="*/ 6358919 w 7831732"/>
              <a:gd name="connsiteY13" fmla="*/ 895442 h 1621378"/>
              <a:gd name="connsiteX14" fmla="*/ 6749808 w 7831732"/>
              <a:gd name="connsiteY14" fmla="*/ 106685 h 1621378"/>
              <a:gd name="connsiteX15" fmla="*/ 7133716 w 7831732"/>
              <a:gd name="connsiteY15" fmla="*/ 50844 h 1621378"/>
              <a:gd name="connsiteX16" fmla="*/ 7496684 w 7831732"/>
              <a:gd name="connsiteY16" fmla="*/ 511534 h 1621378"/>
              <a:gd name="connsiteX17" fmla="*/ 7831732 w 7831732"/>
              <a:gd name="connsiteY17" fmla="*/ 57824 h 1621378"/>
              <a:gd name="connsiteX18" fmla="*/ 7831732 w 7831732"/>
              <a:gd name="connsiteY18" fmla="*/ 57824 h 1621378"/>
              <a:gd name="connsiteX0" fmla="*/ 0 w 7831732"/>
              <a:gd name="connsiteY0" fmla="*/ 448713 h 1621378"/>
              <a:gd name="connsiteX1" fmla="*/ 425790 w 7831732"/>
              <a:gd name="connsiteY1" fmla="*/ 888462 h 1621378"/>
              <a:gd name="connsiteX2" fmla="*/ 788758 w 7831732"/>
              <a:gd name="connsiteY2" fmla="*/ 413812 h 1621378"/>
              <a:gd name="connsiteX3" fmla="*/ 1186626 w 7831732"/>
              <a:gd name="connsiteY3" fmla="*/ 43864 h 1621378"/>
              <a:gd name="connsiteX4" fmla="*/ 1514693 w 7831732"/>
              <a:gd name="connsiteY4" fmla="*/ 867522 h 1621378"/>
              <a:gd name="connsiteX5" fmla="*/ 1989344 w 7831732"/>
              <a:gd name="connsiteY5" fmla="*/ 350991 h 1621378"/>
              <a:gd name="connsiteX6" fmla="*/ 2261570 w 7831732"/>
              <a:gd name="connsiteY6" fmla="*/ 909403 h 1621378"/>
              <a:gd name="connsiteX7" fmla="*/ 2694339 w 7831732"/>
              <a:gd name="connsiteY7" fmla="*/ 902423 h 1621378"/>
              <a:gd name="connsiteX8" fmla="*/ 3099189 w 7831732"/>
              <a:gd name="connsiteY8" fmla="*/ 455693 h 1621378"/>
              <a:gd name="connsiteX9" fmla="*/ 4914028 w 7831732"/>
              <a:gd name="connsiteY9" fmla="*/ 469652 h 1621378"/>
              <a:gd name="connsiteX10" fmla="*/ 5242095 w 7831732"/>
              <a:gd name="connsiteY10" fmla="*/ 1621378 h 1621378"/>
              <a:gd name="connsiteX11" fmla="*/ 5563182 w 7831732"/>
              <a:gd name="connsiteY11" fmla="*/ 469654 h 1621378"/>
              <a:gd name="connsiteX12" fmla="*/ 6107634 w 7831732"/>
              <a:gd name="connsiteY12" fmla="*/ 490595 h 1621378"/>
              <a:gd name="connsiteX13" fmla="*/ 6358919 w 7831732"/>
              <a:gd name="connsiteY13" fmla="*/ 895442 h 1621378"/>
              <a:gd name="connsiteX14" fmla="*/ 6749808 w 7831732"/>
              <a:gd name="connsiteY14" fmla="*/ 106685 h 1621378"/>
              <a:gd name="connsiteX15" fmla="*/ 7133716 w 7831732"/>
              <a:gd name="connsiteY15" fmla="*/ 50844 h 1621378"/>
              <a:gd name="connsiteX16" fmla="*/ 7496684 w 7831732"/>
              <a:gd name="connsiteY16" fmla="*/ 511534 h 1621378"/>
              <a:gd name="connsiteX17" fmla="*/ 7831732 w 7831732"/>
              <a:gd name="connsiteY17" fmla="*/ 57824 h 1621378"/>
              <a:gd name="connsiteX18" fmla="*/ 7831732 w 7831732"/>
              <a:gd name="connsiteY18" fmla="*/ 57824 h 1621378"/>
              <a:gd name="connsiteX0" fmla="*/ 0 w 7831732"/>
              <a:gd name="connsiteY0" fmla="*/ 424847 h 1597512"/>
              <a:gd name="connsiteX1" fmla="*/ 425790 w 7831732"/>
              <a:gd name="connsiteY1" fmla="*/ 864596 h 1597512"/>
              <a:gd name="connsiteX2" fmla="*/ 788758 w 7831732"/>
              <a:gd name="connsiteY2" fmla="*/ 389946 h 1597512"/>
              <a:gd name="connsiteX3" fmla="*/ 1186626 w 7831732"/>
              <a:gd name="connsiteY3" fmla="*/ 19998 h 1597512"/>
              <a:gd name="connsiteX4" fmla="*/ 1514693 w 7831732"/>
              <a:gd name="connsiteY4" fmla="*/ 843656 h 1597512"/>
              <a:gd name="connsiteX5" fmla="*/ 1989344 w 7831732"/>
              <a:gd name="connsiteY5" fmla="*/ 327125 h 1597512"/>
              <a:gd name="connsiteX6" fmla="*/ 2261570 w 7831732"/>
              <a:gd name="connsiteY6" fmla="*/ 885537 h 1597512"/>
              <a:gd name="connsiteX7" fmla="*/ 2694339 w 7831732"/>
              <a:gd name="connsiteY7" fmla="*/ 878557 h 1597512"/>
              <a:gd name="connsiteX8" fmla="*/ 3099189 w 7831732"/>
              <a:gd name="connsiteY8" fmla="*/ 431827 h 1597512"/>
              <a:gd name="connsiteX9" fmla="*/ 4914028 w 7831732"/>
              <a:gd name="connsiteY9" fmla="*/ 445786 h 1597512"/>
              <a:gd name="connsiteX10" fmla="*/ 5242095 w 7831732"/>
              <a:gd name="connsiteY10" fmla="*/ 1597512 h 1597512"/>
              <a:gd name="connsiteX11" fmla="*/ 5563182 w 7831732"/>
              <a:gd name="connsiteY11" fmla="*/ 445788 h 1597512"/>
              <a:gd name="connsiteX12" fmla="*/ 6107634 w 7831732"/>
              <a:gd name="connsiteY12" fmla="*/ 466729 h 1597512"/>
              <a:gd name="connsiteX13" fmla="*/ 6358919 w 7831732"/>
              <a:gd name="connsiteY13" fmla="*/ 871576 h 1597512"/>
              <a:gd name="connsiteX14" fmla="*/ 6749808 w 7831732"/>
              <a:gd name="connsiteY14" fmla="*/ 82819 h 1597512"/>
              <a:gd name="connsiteX15" fmla="*/ 7133716 w 7831732"/>
              <a:gd name="connsiteY15" fmla="*/ 26978 h 1597512"/>
              <a:gd name="connsiteX16" fmla="*/ 7496684 w 7831732"/>
              <a:gd name="connsiteY16" fmla="*/ 487668 h 1597512"/>
              <a:gd name="connsiteX17" fmla="*/ 7831732 w 7831732"/>
              <a:gd name="connsiteY17" fmla="*/ 33958 h 1597512"/>
              <a:gd name="connsiteX18" fmla="*/ 7831732 w 7831732"/>
              <a:gd name="connsiteY18" fmla="*/ 33958 h 1597512"/>
              <a:gd name="connsiteX0" fmla="*/ 0 w 7831732"/>
              <a:gd name="connsiteY0" fmla="*/ 416724 h 1589389"/>
              <a:gd name="connsiteX1" fmla="*/ 425790 w 7831732"/>
              <a:gd name="connsiteY1" fmla="*/ 856473 h 1589389"/>
              <a:gd name="connsiteX2" fmla="*/ 788758 w 7831732"/>
              <a:gd name="connsiteY2" fmla="*/ 381823 h 1589389"/>
              <a:gd name="connsiteX3" fmla="*/ 1186626 w 7831732"/>
              <a:gd name="connsiteY3" fmla="*/ 11875 h 1589389"/>
              <a:gd name="connsiteX4" fmla="*/ 1514693 w 7831732"/>
              <a:gd name="connsiteY4" fmla="*/ 835533 h 1589389"/>
              <a:gd name="connsiteX5" fmla="*/ 1989344 w 7831732"/>
              <a:gd name="connsiteY5" fmla="*/ 319002 h 1589389"/>
              <a:gd name="connsiteX6" fmla="*/ 2261570 w 7831732"/>
              <a:gd name="connsiteY6" fmla="*/ 877414 h 1589389"/>
              <a:gd name="connsiteX7" fmla="*/ 2694339 w 7831732"/>
              <a:gd name="connsiteY7" fmla="*/ 870434 h 1589389"/>
              <a:gd name="connsiteX8" fmla="*/ 3099189 w 7831732"/>
              <a:gd name="connsiteY8" fmla="*/ 423704 h 1589389"/>
              <a:gd name="connsiteX9" fmla="*/ 4914028 w 7831732"/>
              <a:gd name="connsiteY9" fmla="*/ 437663 h 1589389"/>
              <a:gd name="connsiteX10" fmla="*/ 5242095 w 7831732"/>
              <a:gd name="connsiteY10" fmla="*/ 1589389 h 1589389"/>
              <a:gd name="connsiteX11" fmla="*/ 5563182 w 7831732"/>
              <a:gd name="connsiteY11" fmla="*/ 437665 h 1589389"/>
              <a:gd name="connsiteX12" fmla="*/ 6107634 w 7831732"/>
              <a:gd name="connsiteY12" fmla="*/ 458606 h 1589389"/>
              <a:gd name="connsiteX13" fmla="*/ 6358919 w 7831732"/>
              <a:gd name="connsiteY13" fmla="*/ 863453 h 1589389"/>
              <a:gd name="connsiteX14" fmla="*/ 6749808 w 7831732"/>
              <a:gd name="connsiteY14" fmla="*/ 74696 h 1589389"/>
              <a:gd name="connsiteX15" fmla="*/ 7133716 w 7831732"/>
              <a:gd name="connsiteY15" fmla="*/ 18855 h 1589389"/>
              <a:gd name="connsiteX16" fmla="*/ 7496684 w 7831732"/>
              <a:gd name="connsiteY16" fmla="*/ 479545 h 1589389"/>
              <a:gd name="connsiteX17" fmla="*/ 7831732 w 7831732"/>
              <a:gd name="connsiteY17" fmla="*/ 25835 h 1589389"/>
              <a:gd name="connsiteX18" fmla="*/ 7831732 w 7831732"/>
              <a:gd name="connsiteY18" fmla="*/ 25835 h 1589389"/>
              <a:gd name="connsiteX0" fmla="*/ 0 w 7831732"/>
              <a:gd name="connsiteY0" fmla="*/ 416724 h 1589389"/>
              <a:gd name="connsiteX1" fmla="*/ 425790 w 7831732"/>
              <a:gd name="connsiteY1" fmla="*/ 856473 h 1589389"/>
              <a:gd name="connsiteX2" fmla="*/ 788758 w 7831732"/>
              <a:gd name="connsiteY2" fmla="*/ 381823 h 1589389"/>
              <a:gd name="connsiteX3" fmla="*/ 1186626 w 7831732"/>
              <a:gd name="connsiteY3" fmla="*/ 11875 h 1589389"/>
              <a:gd name="connsiteX4" fmla="*/ 1514693 w 7831732"/>
              <a:gd name="connsiteY4" fmla="*/ 835533 h 1589389"/>
              <a:gd name="connsiteX5" fmla="*/ 1989344 w 7831732"/>
              <a:gd name="connsiteY5" fmla="*/ 319002 h 1589389"/>
              <a:gd name="connsiteX6" fmla="*/ 2261570 w 7831732"/>
              <a:gd name="connsiteY6" fmla="*/ 877414 h 1589389"/>
              <a:gd name="connsiteX7" fmla="*/ 2694339 w 7831732"/>
              <a:gd name="connsiteY7" fmla="*/ 870434 h 1589389"/>
              <a:gd name="connsiteX8" fmla="*/ 3099189 w 7831732"/>
              <a:gd name="connsiteY8" fmla="*/ 423704 h 1589389"/>
              <a:gd name="connsiteX9" fmla="*/ 4914028 w 7831732"/>
              <a:gd name="connsiteY9" fmla="*/ 437663 h 1589389"/>
              <a:gd name="connsiteX10" fmla="*/ 5242095 w 7831732"/>
              <a:gd name="connsiteY10" fmla="*/ 1589389 h 1589389"/>
              <a:gd name="connsiteX11" fmla="*/ 5563182 w 7831732"/>
              <a:gd name="connsiteY11" fmla="*/ 437665 h 1589389"/>
              <a:gd name="connsiteX12" fmla="*/ 6107634 w 7831732"/>
              <a:gd name="connsiteY12" fmla="*/ 458606 h 1589389"/>
              <a:gd name="connsiteX13" fmla="*/ 6358919 w 7831732"/>
              <a:gd name="connsiteY13" fmla="*/ 863453 h 1589389"/>
              <a:gd name="connsiteX14" fmla="*/ 6749808 w 7831732"/>
              <a:gd name="connsiteY14" fmla="*/ 74696 h 1589389"/>
              <a:gd name="connsiteX15" fmla="*/ 7147676 w 7831732"/>
              <a:gd name="connsiteY15" fmla="*/ 46775 h 1589389"/>
              <a:gd name="connsiteX16" fmla="*/ 7496684 w 7831732"/>
              <a:gd name="connsiteY16" fmla="*/ 479545 h 1589389"/>
              <a:gd name="connsiteX17" fmla="*/ 7831732 w 7831732"/>
              <a:gd name="connsiteY17" fmla="*/ 25835 h 1589389"/>
              <a:gd name="connsiteX18" fmla="*/ 7831732 w 7831732"/>
              <a:gd name="connsiteY18" fmla="*/ 25835 h 1589389"/>
              <a:gd name="connsiteX0" fmla="*/ 0 w 7831732"/>
              <a:gd name="connsiteY0" fmla="*/ 416724 h 1589389"/>
              <a:gd name="connsiteX1" fmla="*/ 425790 w 7831732"/>
              <a:gd name="connsiteY1" fmla="*/ 856473 h 1589389"/>
              <a:gd name="connsiteX2" fmla="*/ 788758 w 7831732"/>
              <a:gd name="connsiteY2" fmla="*/ 381823 h 1589389"/>
              <a:gd name="connsiteX3" fmla="*/ 1186626 w 7831732"/>
              <a:gd name="connsiteY3" fmla="*/ 11875 h 1589389"/>
              <a:gd name="connsiteX4" fmla="*/ 1514693 w 7831732"/>
              <a:gd name="connsiteY4" fmla="*/ 835533 h 1589389"/>
              <a:gd name="connsiteX5" fmla="*/ 1989344 w 7831732"/>
              <a:gd name="connsiteY5" fmla="*/ 319002 h 1589389"/>
              <a:gd name="connsiteX6" fmla="*/ 2261570 w 7831732"/>
              <a:gd name="connsiteY6" fmla="*/ 877414 h 1589389"/>
              <a:gd name="connsiteX7" fmla="*/ 2694339 w 7831732"/>
              <a:gd name="connsiteY7" fmla="*/ 870434 h 1589389"/>
              <a:gd name="connsiteX8" fmla="*/ 3099189 w 7831732"/>
              <a:gd name="connsiteY8" fmla="*/ 423704 h 1589389"/>
              <a:gd name="connsiteX9" fmla="*/ 4914028 w 7831732"/>
              <a:gd name="connsiteY9" fmla="*/ 437663 h 1589389"/>
              <a:gd name="connsiteX10" fmla="*/ 5242095 w 7831732"/>
              <a:gd name="connsiteY10" fmla="*/ 1589389 h 1589389"/>
              <a:gd name="connsiteX11" fmla="*/ 5563182 w 7831732"/>
              <a:gd name="connsiteY11" fmla="*/ 437665 h 1589389"/>
              <a:gd name="connsiteX12" fmla="*/ 6107634 w 7831732"/>
              <a:gd name="connsiteY12" fmla="*/ 458606 h 1589389"/>
              <a:gd name="connsiteX13" fmla="*/ 6358919 w 7831732"/>
              <a:gd name="connsiteY13" fmla="*/ 863453 h 1589389"/>
              <a:gd name="connsiteX14" fmla="*/ 6749808 w 7831732"/>
              <a:gd name="connsiteY14" fmla="*/ 74696 h 1589389"/>
              <a:gd name="connsiteX15" fmla="*/ 7147676 w 7831732"/>
              <a:gd name="connsiteY15" fmla="*/ 46775 h 1589389"/>
              <a:gd name="connsiteX16" fmla="*/ 7496684 w 7831732"/>
              <a:gd name="connsiteY16" fmla="*/ 479545 h 1589389"/>
              <a:gd name="connsiteX17" fmla="*/ 7831732 w 7831732"/>
              <a:gd name="connsiteY17" fmla="*/ 25835 h 1589389"/>
              <a:gd name="connsiteX18" fmla="*/ 7831732 w 7831732"/>
              <a:gd name="connsiteY18" fmla="*/ 25835 h 1589389"/>
              <a:gd name="connsiteX0" fmla="*/ 0 w 7831732"/>
              <a:gd name="connsiteY0" fmla="*/ 416724 h 1589389"/>
              <a:gd name="connsiteX1" fmla="*/ 425790 w 7831732"/>
              <a:gd name="connsiteY1" fmla="*/ 856473 h 1589389"/>
              <a:gd name="connsiteX2" fmla="*/ 788758 w 7831732"/>
              <a:gd name="connsiteY2" fmla="*/ 381823 h 1589389"/>
              <a:gd name="connsiteX3" fmla="*/ 1186626 w 7831732"/>
              <a:gd name="connsiteY3" fmla="*/ 11875 h 1589389"/>
              <a:gd name="connsiteX4" fmla="*/ 1514693 w 7831732"/>
              <a:gd name="connsiteY4" fmla="*/ 835533 h 1589389"/>
              <a:gd name="connsiteX5" fmla="*/ 1989344 w 7831732"/>
              <a:gd name="connsiteY5" fmla="*/ 319002 h 1589389"/>
              <a:gd name="connsiteX6" fmla="*/ 2261570 w 7831732"/>
              <a:gd name="connsiteY6" fmla="*/ 877414 h 1589389"/>
              <a:gd name="connsiteX7" fmla="*/ 2694339 w 7831732"/>
              <a:gd name="connsiteY7" fmla="*/ 870434 h 1589389"/>
              <a:gd name="connsiteX8" fmla="*/ 3099189 w 7831732"/>
              <a:gd name="connsiteY8" fmla="*/ 423704 h 1589389"/>
              <a:gd name="connsiteX9" fmla="*/ 4914028 w 7831732"/>
              <a:gd name="connsiteY9" fmla="*/ 437663 h 1589389"/>
              <a:gd name="connsiteX10" fmla="*/ 5242095 w 7831732"/>
              <a:gd name="connsiteY10" fmla="*/ 1589389 h 1589389"/>
              <a:gd name="connsiteX11" fmla="*/ 5563182 w 7831732"/>
              <a:gd name="connsiteY11" fmla="*/ 437665 h 1589389"/>
              <a:gd name="connsiteX12" fmla="*/ 6107634 w 7831732"/>
              <a:gd name="connsiteY12" fmla="*/ 458606 h 1589389"/>
              <a:gd name="connsiteX13" fmla="*/ 6358919 w 7831732"/>
              <a:gd name="connsiteY13" fmla="*/ 863453 h 1589389"/>
              <a:gd name="connsiteX14" fmla="*/ 6721887 w 7831732"/>
              <a:gd name="connsiteY14" fmla="*/ 109597 h 1589389"/>
              <a:gd name="connsiteX15" fmla="*/ 7147676 w 7831732"/>
              <a:gd name="connsiteY15" fmla="*/ 46775 h 1589389"/>
              <a:gd name="connsiteX16" fmla="*/ 7496684 w 7831732"/>
              <a:gd name="connsiteY16" fmla="*/ 479545 h 1589389"/>
              <a:gd name="connsiteX17" fmla="*/ 7831732 w 7831732"/>
              <a:gd name="connsiteY17" fmla="*/ 25835 h 1589389"/>
              <a:gd name="connsiteX18" fmla="*/ 7831732 w 7831732"/>
              <a:gd name="connsiteY18" fmla="*/ 25835 h 1589389"/>
              <a:gd name="connsiteX0" fmla="*/ 0 w 7831732"/>
              <a:gd name="connsiteY0" fmla="*/ 416724 h 1589389"/>
              <a:gd name="connsiteX1" fmla="*/ 425790 w 7831732"/>
              <a:gd name="connsiteY1" fmla="*/ 856473 h 1589389"/>
              <a:gd name="connsiteX2" fmla="*/ 788758 w 7831732"/>
              <a:gd name="connsiteY2" fmla="*/ 381823 h 1589389"/>
              <a:gd name="connsiteX3" fmla="*/ 1186626 w 7831732"/>
              <a:gd name="connsiteY3" fmla="*/ 11875 h 1589389"/>
              <a:gd name="connsiteX4" fmla="*/ 1514693 w 7831732"/>
              <a:gd name="connsiteY4" fmla="*/ 835533 h 1589389"/>
              <a:gd name="connsiteX5" fmla="*/ 1989344 w 7831732"/>
              <a:gd name="connsiteY5" fmla="*/ 319002 h 1589389"/>
              <a:gd name="connsiteX6" fmla="*/ 2261570 w 7831732"/>
              <a:gd name="connsiteY6" fmla="*/ 877414 h 1589389"/>
              <a:gd name="connsiteX7" fmla="*/ 2694339 w 7831732"/>
              <a:gd name="connsiteY7" fmla="*/ 870434 h 1589389"/>
              <a:gd name="connsiteX8" fmla="*/ 3099189 w 7831732"/>
              <a:gd name="connsiteY8" fmla="*/ 423704 h 1589389"/>
              <a:gd name="connsiteX9" fmla="*/ 4914028 w 7831732"/>
              <a:gd name="connsiteY9" fmla="*/ 437663 h 1589389"/>
              <a:gd name="connsiteX10" fmla="*/ 5242095 w 7831732"/>
              <a:gd name="connsiteY10" fmla="*/ 1589389 h 1589389"/>
              <a:gd name="connsiteX11" fmla="*/ 5563182 w 7831732"/>
              <a:gd name="connsiteY11" fmla="*/ 437665 h 1589389"/>
              <a:gd name="connsiteX12" fmla="*/ 6107634 w 7831732"/>
              <a:gd name="connsiteY12" fmla="*/ 458606 h 1589389"/>
              <a:gd name="connsiteX13" fmla="*/ 6358919 w 7831732"/>
              <a:gd name="connsiteY13" fmla="*/ 863453 h 1589389"/>
              <a:gd name="connsiteX14" fmla="*/ 6721887 w 7831732"/>
              <a:gd name="connsiteY14" fmla="*/ 109597 h 1589389"/>
              <a:gd name="connsiteX15" fmla="*/ 7147676 w 7831732"/>
              <a:gd name="connsiteY15" fmla="*/ 46775 h 1589389"/>
              <a:gd name="connsiteX16" fmla="*/ 7496684 w 7831732"/>
              <a:gd name="connsiteY16" fmla="*/ 479545 h 1589389"/>
              <a:gd name="connsiteX17" fmla="*/ 7831732 w 7831732"/>
              <a:gd name="connsiteY17" fmla="*/ 25835 h 1589389"/>
              <a:gd name="connsiteX18" fmla="*/ 7831732 w 7831732"/>
              <a:gd name="connsiteY18" fmla="*/ 25835 h 1589389"/>
              <a:gd name="connsiteX0" fmla="*/ 0 w 7831732"/>
              <a:gd name="connsiteY0" fmla="*/ 416724 h 1589389"/>
              <a:gd name="connsiteX1" fmla="*/ 425790 w 7831732"/>
              <a:gd name="connsiteY1" fmla="*/ 856473 h 1589389"/>
              <a:gd name="connsiteX2" fmla="*/ 788758 w 7831732"/>
              <a:gd name="connsiteY2" fmla="*/ 381823 h 1589389"/>
              <a:gd name="connsiteX3" fmla="*/ 1186626 w 7831732"/>
              <a:gd name="connsiteY3" fmla="*/ 11875 h 1589389"/>
              <a:gd name="connsiteX4" fmla="*/ 1514693 w 7831732"/>
              <a:gd name="connsiteY4" fmla="*/ 835533 h 1589389"/>
              <a:gd name="connsiteX5" fmla="*/ 1989344 w 7831732"/>
              <a:gd name="connsiteY5" fmla="*/ 319002 h 1589389"/>
              <a:gd name="connsiteX6" fmla="*/ 2261570 w 7831732"/>
              <a:gd name="connsiteY6" fmla="*/ 877414 h 1589389"/>
              <a:gd name="connsiteX7" fmla="*/ 2694339 w 7831732"/>
              <a:gd name="connsiteY7" fmla="*/ 870434 h 1589389"/>
              <a:gd name="connsiteX8" fmla="*/ 3099189 w 7831732"/>
              <a:gd name="connsiteY8" fmla="*/ 423704 h 1589389"/>
              <a:gd name="connsiteX9" fmla="*/ 4914028 w 7831732"/>
              <a:gd name="connsiteY9" fmla="*/ 437663 h 1589389"/>
              <a:gd name="connsiteX10" fmla="*/ 5242095 w 7831732"/>
              <a:gd name="connsiteY10" fmla="*/ 1589389 h 1589389"/>
              <a:gd name="connsiteX11" fmla="*/ 5563182 w 7831732"/>
              <a:gd name="connsiteY11" fmla="*/ 437665 h 1589389"/>
              <a:gd name="connsiteX12" fmla="*/ 6107634 w 7831732"/>
              <a:gd name="connsiteY12" fmla="*/ 458606 h 1589389"/>
              <a:gd name="connsiteX13" fmla="*/ 6358919 w 7831732"/>
              <a:gd name="connsiteY13" fmla="*/ 863453 h 1589389"/>
              <a:gd name="connsiteX14" fmla="*/ 6721887 w 7831732"/>
              <a:gd name="connsiteY14" fmla="*/ 109597 h 1589389"/>
              <a:gd name="connsiteX15" fmla="*/ 7147676 w 7831732"/>
              <a:gd name="connsiteY15" fmla="*/ 46775 h 1589389"/>
              <a:gd name="connsiteX16" fmla="*/ 7496684 w 7831732"/>
              <a:gd name="connsiteY16" fmla="*/ 479545 h 1589389"/>
              <a:gd name="connsiteX17" fmla="*/ 7831732 w 7831732"/>
              <a:gd name="connsiteY17" fmla="*/ 25835 h 1589389"/>
              <a:gd name="connsiteX18" fmla="*/ 7831732 w 7831732"/>
              <a:gd name="connsiteY18" fmla="*/ 25835 h 1589389"/>
              <a:gd name="connsiteX0" fmla="*/ 0 w 7831732"/>
              <a:gd name="connsiteY0" fmla="*/ 416724 h 1589389"/>
              <a:gd name="connsiteX1" fmla="*/ 425790 w 7831732"/>
              <a:gd name="connsiteY1" fmla="*/ 856473 h 1589389"/>
              <a:gd name="connsiteX2" fmla="*/ 788758 w 7831732"/>
              <a:gd name="connsiteY2" fmla="*/ 381823 h 1589389"/>
              <a:gd name="connsiteX3" fmla="*/ 1186626 w 7831732"/>
              <a:gd name="connsiteY3" fmla="*/ 11875 h 1589389"/>
              <a:gd name="connsiteX4" fmla="*/ 1514693 w 7831732"/>
              <a:gd name="connsiteY4" fmla="*/ 835533 h 1589389"/>
              <a:gd name="connsiteX5" fmla="*/ 1989344 w 7831732"/>
              <a:gd name="connsiteY5" fmla="*/ 319002 h 1589389"/>
              <a:gd name="connsiteX6" fmla="*/ 2261570 w 7831732"/>
              <a:gd name="connsiteY6" fmla="*/ 877414 h 1589389"/>
              <a:gd name="connsiteX7" fmla="*/ 2694339 w 7831732"/>
              <a:gd name="connsiteY7" fmla="*/ 870434 h 1589389"/>
              <a:gd name="connsiteX8" fmla="*/ 3099189 w 7831732"/>
              <a:gd name="connsiteY8" fmla="*/ 423704 h 1589389"/>
              <a:gd name="connsiteX9" fmla="*/ 4914028 w 7831732"/>
              <a:gd name="connsiteY9" fmla="*/ 437663 h 1589389"/>
              <a:gd name="connsiteX10" fmla="*/ 5242095 w 7831732"/>
              <a:gd name="connsiteY10" fmla="*/ 1589389 h 1589389"/>
              <a:gd name="connsiteX11" fmla="*/ 5563182 w 7831732"/>
              <a:gd name="connsiteY11" fmla="*/ 437665 h 1589389"/>
              <a:gd name="connsiteX12" fmla="*/ 6107634 w 7831732"/>
              <a:gd name="connsiteY12" fmla="*/ 458606 h 1589389"/>
              <a:gd name="connsiteX13" fmla="*/ 6358919 w 7831732"/>
              <a:gd name="connsiteY13" fmla="*/ 863453 h 1589389"/>
              <a:gd name="connsiteX14" fmla="*/ 6721887 w 7831732"/>
              <a:gd name="connsiteY14" fmla="*/ 109597 h 1589389"/>
              <a:gd name="connsiteX15" fmla="*/ 7147676 w 7831732"/>
              <a:gd name="connsiteY15" fmla="*/ 46775 h 1589389"/>
              <a:gd name="connsiteX16" fmla="*/ 7496684 w 7831732"/>
              <a:gd name="connsiteY16" fmla="*/ 479545 h 1589389"/>
              <a:gd name="connsiteX17" fmla="*/ 7831732 w 7831732"/>
              <a:gd name="connsiteY17" fmla="*/ 25835 h 1589389"/>
              <a:gd name="connsiteX18" fmla="*/ 7831732 w 7831732"/>
              <a:gd name="connsiteY18" fmla="*/ 25835 h 1589389"/>
              <a:gd name="connsiteX0" fmla="*/ 0 w 7831732"/>
              <a:gd name="connsiteY0" fmla="*/ 416724 h 1589389"/>
              <a:gd name="connsiteX1" fmla="*/ 425790 w 7831732"/>
              <a:gd name="connsiteY1" fmla="*/ 856473 h 1589389"/>
              <a:gd name="connsiteX2" fmla="*/ 788758 w 7831732"/>
              <a:gd name="connsiteY2" fmla="*/ 381823 h 1589389"/>
              <a:gd name="connsiteX3" fmla="*/ 1186626 w 7831732"/>
              <a:gd name="connsiteY3" fmla="*/ 11875 h 1589389"/>
              <a:gd name="connsiteX4" fmla="*/ 1514693 w 7831732"/>
              <a:gd name="connsiteY4" fmla="*/ 835533 h 1589389"/>
              <a:gd name="connsiteX5" fmla="*/ 1989344 w 7831732"/>
              <a:gd name="connsiteY5" fmla="*/ 319002 h 1589389"/>
              <a:gd name="connsiteX6" fmla="*/ 2261570 w 7831732"/>
              <a:gd name="connsiteY6" fmla="*/ 877414 h 1589389"/>
              <a:gd name="connsiteX7" fmla="*/ 2694339 w 7831732"/>
              <a:gd name="connsiteY7" fmla="*/ 870434 h 1589389"/>
              <a:gd name="connsiteX8" fmla="*/ 3099189 w 7831732"/>
              <a:gd name="connsiteY8" fmla="*/ 423704 h 1589389"/>
              <a:gd name="connsiteX9" fmla="*/ 4914028 w 7831732"/>
              <a:gd name="connsiteY9" fmla="*/ 437663 h 1589389"/>
              <a:gd name="connsiteX10" fmla="*/ 5242095 w 7831732"/>
              <a:gd name="connsiteY10" fmla="*/ 1589389 h 1589389"/>
              <a:gd name="connsiteX11" fmla="*/ 5563182 w 7831732"/>
              <a:gd name="connsiteY11" fmla="*/ 437665 h 1589389"/>
              <a:gd name="connsiteX12" fmla="*/ 6107634 w 7831732"/>
              <a:gd name="connsiteY12" fmla="*/ 458606 h 1589389"/>
              <a:gd name="connsiteX13" fmla="*/ 6358919 w 7831732"/>
              <a:gd name="connsiteY13" fmla="*/ 863453 h 1589389"/>
              <a:gd name="connsiteX14" fmla="*/ 6728867 w 7831732"/>
              <a:gd name="connsiteY14" fmla="*/ 67716 h 1589389"/>
              <a:gd name="connsiteX15" fmla="*/ 7147676 w 7831732"/>
              <a:gd name="connsiteY15" fmla="*/ 46775 h 1589389"/>
              <a:gd name="connsiteX16" fmla="*/ 7496684 w 7831732"/>
              <a:gd name="connsiteY16" fmla="*/ 479545 h 1589389"/>
              <a:gd name="connsiteX17" fmla="*/ 7831732 w 7831732"/>
              <a:gd name="connsiteY17" fmla="*/ 25835 h 1589389"/>
              <a:gd name="connsiteX18" fmla="*/ 7831732 w 7831732"/>
              <a:gd name="connsiteY18" fmla="*/ 25835 h 1589389"/>
              <a:gd name="connsiteX0" fmla="*/ 0 w 7831732"/>
              <a:gd name="connsiteY0" fmla="*/ 420150 h 1592815"/>
              <a:gd name="connsiteX1" fmla="*/ 425790 w 7831732"/>
              <a:gd name="connsiteY1" fmla="*/ 859899 h 1592815"/>
              <a:gd name="connsiteX2" fmla="*/ 788758 w 7831732"/>
              <a:gd name="connsiteY2" fmla="*/ 385249 h 1592815"/>
              <a:gd name="connsiteX3" fmla="*/ 1186626 w 7831732"/>
              <a:gd name="connsiteY3" fmla="*/ 15301 h 1592815"/>
              <a:gd name="connsiteX4" fmla="*/ 1514693 w 7831732"/>
              <a:gd name="connsiteY4" fmla="*/ 838959 h 1592815"/>
              <a:gd name="connsiteX5" fmla="*/ 1989344 w 7831732"/>
              <a:gd name="connsiteY5" fmla="*/ 322428 h 1592815"/>
              <a:gd name="connsiteX6" fmla="*/ 2261570 w 7831732"/>
              <a:gd name="connsiteY6" fmla="*/ 880840 h 1592815"/>
              <a:gd name="connsiteX7" fmla="*/ 2694339 w 7831732"/>
              <a:gd name="connsiteY7" fmla="*/ 873860 h 1592815"/>
              <a:gd name="connsiteX8" fmla="*/ 3099189 w 7831732"/>
              <a:gd name="connsiteY8" fmla="*/ 427130 h 1592815"/>
              <a:gd name="connsiteX9" fmla="*/ 4914028 w 7831732"/>
              <a:gd name="connsiteY9" fmla="*/ 441089 h 1592815"/>
              <a:gd name="connsiteX10" fmla="*/ 5242095 w 7831732"/>
              <a:gd name="connsiteY10" fmla="*/ 1592815 h 1592815"/>
              <a:gd name="connsiteX11" fmla="*/ 5563182 w 7831732"/>
              <a:gd name="connsiteY11" fmla="*/ 441091 h 1592815"/>
              <a:gd name="connsiteX12" fmla="*/ 6107634 w 7831732"/>
              <a:gd name="connsiteY12" fmla="*/ 462032 h 1592815"/>
              <a:gd name="connsiteX13" fmla="*/ 6358919 w 7831732"/>
              <a:gd name="connsiteY13" fmla="*/ 866879 h 1592815"/>
              <a:gd name="connsiteX14" fmla="*/ 6728867 w 7831732"/>
              <a:gd name="connsiteY14" fmla="*/ 71142 h 1592815"/>
              <a:gd name="connsiteX15" fmla="*/ 7189557 w 7831732"/>
              <a:gd name="connsiteY15" fmla="*/ 85101 h 1592815"/>
              <a:gd name="connsiteX16" fmla="*/ 7496684 w 7831732"/>
              <a:gd name="connsiteY16" fmla="*/ 482971 h 1592815"/>
              <a:gd name="connsiteX17" fmla="*/ 7831732 w 7831732"/>
              <a:gd name="connsiteY17" fmla="*/ 29261 h 1592815"/>
              <a:gd name="connsiteX18" fmla="*/ 7831732 w 7831732"/>
              <a:gd name="connsiteY18" fmla="*/ 29261 h 1592815"/>
              <a:gd name="connsiteX0" fmla="*/ 0 w 7831732"/>
              <a:gd name="connsiteY0" fmla="*/ 416724 h 1589389"/>
              <a:gd name="connsiteX1" fmla="*/ 425790 w 7831732"/>
              <a:gd name="connsiteY1" fmla="*/ 856473 h 1589389"/>
              <a:gd name="connsiteX2" fmla="*/ 788758 w 7831732"/>
              <a:gd name="connsiteY2" fmla="*/ 381823 h 1589389"/>
              <a:gd name="connsiteX3" fmla="*/ 1186626 w 7831732"/>
              <a:gd name="connsiteY3" fmla="*/ 11875 h 1589389"/>
              <a:gd name="connsiteX4" fmla="*/ 1514693 w 7831732"/>
              <a:gd name="connsiteY4" fmla="*/ 835533 h 1589389"/>
              <a:gd name="connsiteX5" fmla="*/ 1989344 w 7831732"/>
              <a:gd name="connsiteY5" fmla="*/ 319002 h 1589389"/>
              <a:gd name="connsiteX6" fmla="*/ 2261570 w 7831732"/>
              <a:gd name="connsiteY6" fmla="*/ 877414 h 1589389"/>
              <a:gd name="connsiteX7" fmla="*/ 2694339 w 7831732"/>
              <a:gd name="connsiteY7" fmla="*/ 870434 h 1589389"/>
              <a:gd name="connsiteX8" fmla="*/ 3099189 w 7831732"/>
              <a:gd name="connsiteY8" fmla="*/ 423704 h 1589389"/>
              <a:gd name="connsiteX9" fmla="*/ 4914028 w 7831732"/>
              <a:gd name="connsiteY9" fmla="*/ 437663 h 1589389"/>
              <a:gd name="connsiteX10" fmla="*/ 5242095 w 7831732"/>
              <a:gd name="connsiteY10" fmla="*/ 1589389 h 1589389"/>
              <a:gd name="connsiteX11" fmla="*/ 5563182 w 7831732"/>
              <a:gd name="connsiteY11" fmla="*/ 437665 h 1589389"/>
              <a:gd name="connsiteX12" fmla="*/ 6107634 w 7831732"/>
              <a:gd name="connsiteY12" fmla="*/ 458606 h 1589389"/>
              <a:gd name="connsiteX13" fmla="*/ 6358919 w 7831732"/>
              <a:gd name="connsiteY13" fmla="*/ 863453 h 1589389"/>
              <a:gd name="connsiteX14" fmla="*/ 6728867 w 7831732"/>
              <a:gd name="connsiteY14" fmla="*/ 67716 h 1589389"/>
              <a:gd name="connsiteX15" fmla="*/ 7189557 w 7831732"/>
              <a:gd name="connsiteY15" fmla="*/ 81675 h 1589389"/>
              <a:gd name="connsiteX16" fmla="*/ 7496684 w 7831732"/>
              <a:gd name="connsiteY16" fmla="*/ 479545 h 1589389"/>
              <a:gd name="connsiteX17" fmla="*/ 7831732 w 7831732"/>
              <a:gd name="connsiteY17" fmla="*/ 25835 h 1589389"/>
              <a:gd name="connsiteX18" fmla="*/ 7831732 w 7831732"/>
              <a:gd name="connsiteY18" fmla="*/ 25835 h 1589389"/>
              <a:gd name="connsiteX0" fmla="*/ 0 w 7831732"/>
              <a:gd name="connsiteY0" fmla="*/ 416724 h 1589389"/>
              <a:gd name="connsiteX1" fmla="*/ 425790 w 7831732"/>
              <a:gd name="connsiteY1" fmla="*/ 856473 h 1589389"/>
              <a:gd name="connsiteX2" fmla="*/ 788758 w 7831732"/>
              <a:gd name="connsiteY2" fmla="*/ 381823 h 1589389"/>
              <a:gd name="connsiteX3" fmla="*/ 1186626 w 7831732"/>
              <a:gd name="connsiteY3" fmla="*/ 11875 h 1589389"/>
              <a:gd name="connsiteX4" fmla="*/ 1514693 w 7831732"/>
              <a:gd name="connsiteY4" fmla="*/ 835533 h 1589389"/>
              <a:gd name="connsiteX5" fmla="*/ 1989344 w 7831732"/>
              <a:gd name="connsiteY5" fmla="*/ 319002 h 1589389"/>
              <a:gd name="connsiteX6" fmla="*/ 2261570 w 7831732"/>
              <a:gd name="connsiteY6" fmla="*/ 877414 h 1589389"/>
              <a:gd name="connsiteX7" fmla="*/ 2694339 w 7831732"/>
              <a:gd name="connsiteY7" fmla="*/ 870434 h 1589389"/>
              <a:gd name="connsiteX8" fmla="*/ 3099189 w 7831732"/>
              <a:gd name="connsiteY8" fmla="*/ 423704 h 1589389"/>
              <a:gd name="connsiteX9" fmla="*/ 4914028 w 7831732"/>
              <a:gd name="connsiteY9" fmla="*/ 437663 h 1589389"/>
              <a:gd name="connsiteX10" fmla="*/ 5242095 w 7831732"/>
              <a:gd name="connsiteY10" fmla="*/ 1589389 h 1589389"/>
              <a:gd name="connsiteX11" fmla="*/ 5563182 w 7831732"/>
              <a:gd name="connsiteY11" fmla="*/ 437665 h 1589389"/>
              <a:gd name="connsiteX12" fmla="*/ 6107634 w 7831732"/>
              <a:gd name="connsiteY12" fmla="*/ 458606 h 1589389"/>
              <a:gd name="connsiteX13" fmla="*/ 6358919 w 7831732"/>
              <a:gd name="connsiteY13" fmla="*/ 863453 h 1589389"/>
              <a:gd name="connsiteX14" fmla="*/ 6721887 w 7831732"/>
              <a:gd name="connsiteY14" fmla="*/ 102617 h 1589389"/>
              <a:gd name="connsiteX15" fmla="*/ 7189557 w 7831732"/>
              <a:gd name="connsiteY15" fmla="*/ 81675 h 1589389"/>
              <a:gd name="connsiteX16" fmla="*/ 7496684 w 7831732"/>
              <a:gd name="connsiteY16" fmla="*/ 479545 h 1589389"/>
              <a:gd name="connsiteX17" fmla="*/ 7831732 w 7831732"/>
              <a:gd name="connsiteY17" fmla="*/ 25835 h 1589389"/>
              <a:gd name="connsiteX18" fmla="*/ 7831732 w 7831732"/>
              <a:gd name="connsiteY18" fmla="*/ 25835 h 1589389"/>
              <a:gd name="connsiteX0" fmla="*/ 0 w 7831732"/>
              <a:gd name="connsiteY0" fmla="*/ 416724 h 1589389"/>
              <a:gd name="connsiteX1" fmla="*/ 425790 w 7831732"/>
              <a:gd name="connsiteY1" fmla="*/ 856473 h 1589389"/>
              <a:gd name="connsiteX2" fmla="*/ 788758 w 7831732"/>
              <a:gd name="connsiteY2" fmla="*/ 381823 h 1589389"/>
              <a:gd name="connsiteX3" fmla="*/ 1186626 w 7831732"/>
              <a:gd name="connsiteY3" fmla="*/ 11875 h 1589389"/>
              <a:gd name="connsiteX4" fmla="*/ 1514693 w 7831732"/>
              <a:gd name="connsiteY4" fmla="*/ 835533 h 1589389"/>
              <a:gd name="connsiteX5" fmla="*/ 1989344 w 7831732"/>
              <a:gd name="connsiteY5" fmla="*/ 319002 h 1589389"/>
              <a:gd name="connsiteX6" fmla="*/ 2261570 w 7831732"/>
              <a:gd name="connsiteY6" fmla="*/ 877414 h 1589389"/>
              <a:gd name="connsiteX7" fmla="*/ 2694339 w 7831732"/>
              <a:gd name="connsiteY7" fmla="*/ 870434 h 1589389"/>
              <a:gd name="connsiteX8" fmla="*/ 3099189 w 7831732"/>
              <a:gd name="connsiteY8" fmla="*/ 423704 h 1589389"/>
              <a:gd name="connsiteX9" fmla="*/ 4914028 w 7831732"/>
              <a:gd name="connsiteY9" fmla="*/ 437663 h 1589389"/>
              <a:gd name="connsiteX10" fmla="*/ 5242095 w 7831732"/>
              <a:gd name="connsiteY10" fmla="*/ 1589389 h 1589389"/>
              <a:gd name="connsiteX11" fmla="*/ 5563182 w 7831732"/>
              <a:gd name="connsiteY11" fmla="*/ 437665 h 1589389"/>
              <a:gd name="connsiteX12" fmla="*/ 6107634 w 7831732"/>
              <a:gd name="connsiteY12" fmla="*/ 458606 h 1589389"/>
              <a:gd name="connsiteX13" fmla="*/ 6358919 w 7831732"/>
              <a:gd name="connsiteY13" fmla="*/ 863453 h 1589389"/>
              <a:gd name="connsiteX14" fmla="*/ 6721887 w 7831732"/>
              <a:gd name="connsiteY14" fmla="*/ 102617 h 1589389"/>
              <a:gd name="connsiteX15" fmla="*/ 7189557 w 7831732"/>
              <a:gd name="connsiteY15" fmla="*/ 81675 h 1589389"/>
              <a:gd name="connsiteX16" fmla="*/ 7496684 w 7831732"/>
              <a:gd name="connsiteY16" fmla="*/ 479545 h 1589389"/>
              <a:gd name="connsiteX17" fmla="*/ 7831732 w 7831732"/>
              <a:gd name="connsiteY17" fmla="*/ 25835 h 1589389"/>
              <a:gd name="connsiteX18" fmla="*/ 7831732 w 7831732"/>
              <a:gd name="connsiteY18" fmla="*/ 25835 h 1589389"/>
              <a:gd name="connsiteX0" fmla="*/ 0 w 7831732"/>
              <a:gd name="connsiteY0" fmla="*/ 416724 h 1589389"/>
              <a:gd name="connsiteX1" fmla="*/ 425790 w 7831732"/>
              <a:gd name="connsiteY1" fmla="*/ 856473 h 1589389"/>
              <a:gd name="connsiteX2" fmla="*/ 788758 w 7831732"/>
              <a:gd name="connsiteY2" fmla="*/ 381823 h 1589389"/>
              <a:gd name="connsiteX3" fmla="*/ 1186626 w 7831732"/>
              <a:gd name="connsiteY3" fmla="*/ 11875 h 1589389"/>
              <a:gd name="connsiteX4" fmla="*/ 1514693 w 7831732"/>
              <a:gd name="connsiteY4" fmla="*/ 835533 h 1589389"/>
              <a:gd name="connsiteX5" fmla="*/ 1989344 w 7831732"/>
              <a:gd name="connsiteY5" fmla="*/ 319002 h 1589389"/>
              <a:gd name="connsiteX6" fmla="*/ 2261570 w 7831732"/>
              <a:gd name="connsiteY6" fmla="*/ 877414 h 1589389"/>
              <a:gd name="connsiteX7" fmla="*/ 2694339 w 7831732"/>
              <a:gd name="connsiteY7" fmla="*/ 870434 h 1589389"/>
              <a:gd name="connsiteX8" fmla="*/ 3099189 w 7831732"/>
              <a:gd name="connsiteY8" fmla="*/ 423704 h 1589389"/>
              <a:gd name="connsiteX9" fmla="*/ 4914028 w 7831732"/>
              <a:gd name="connsiteY9" fmla="*/ 437663 h 1589389"/>
              <a:gd name="connsiteX10" fmla="*/ 5242095 w 7831732"/>
              <a:gd name="connsiteY10" fmla="*/ 1589389 h 1589389"/>
              <a:gd name="connsiteX11" fmla="*/ 5563182 w 7831732"/>
              <a:gd name="connsiteY11" fmla="*/ 437665 h 1589389"/>
              <a:gd name="connsiteX12" fmla="*/ 6107634 w 7831732"/>
              <a:gd name="connsiteY12" fmla="*/ 458606 h 1589389"/>
              <a:gd name="connsiteX13" fmla="*/ 6358919 w 7831732"/>
              <a:gd name="connsiteY13" fmla="*/ 863453 h 1589389"/>
              <a:gd name="connsiteX14" fmla="*/ 6721887 w 7831732"/>
              <a:gd name="connsiteY14" fmla="*/ 102617 h 1589389"/>
              <a:gd name="connsiteX15" fmla="*/ 7189557 w 7831732"/>
              <a:gd name="connsiteY15" fmla="*/ 81675 h 1589389"/>
              <a:gd name="connsiteX16" fmla="*/ 7496684 w 7831732"/>
              <a:gd name="connsiteY16" fmla="*/ 479545 h 1589389"/>
              <a:gd name="connsiteX17" fmla="*/ 7831732 w 7831732"/>
              <a:gd name="connsiteY17" fmla="*/ 25835 h 1589389"/>
              <a:gd name="connsiteX18" fmla="*/ 7831732 w 7831732"/>
              <a:gd name="connsiteY18" fmla="*/ 25835 h 1589389"/>
              <a:gd name="connsiteX0" fmla="*/ 0 w 7831732"/>
              <a:gd name="connsiteY0" fmla="*/ 416724 h 1589479"/>
              <a:gd name="connsiteX1" fmla="*/ 425790 w 7831732"/>
              <a:gd name="connsiteY1" fmla="*/ 856473 h 1589479"/>
              <a:gd name="connsiteX2" fmla="*/ 788758 w 7831732"/>
              <a:gd name="connsiteY2" fmla="*/ 381823 h 1589479"/>
              <a:gd name="connsiteX3" fmla="*/ 1186626 w 7831732"/>
              <a:gd name="connsiteY3" fmla="*/ 11875 h 1589479"/>
              <a:gd name="connsiteX4" fmla="*/ 1514693 w 7831732"/>
              <a:gd name="connsiteY4" fmla="*/ 835533 h 1589479"/>
              <a:gd name="connsiteX5" fmla="*/ 1989344 w 7831732"/>
              <a:gd name="connsiteY5" fmla="*/ 319002 h 1589479"/>
              <a:gd name="connsiteX6" fmla="*/ 2261570 w 7831732"/>
              <a:gd name="connsiteY6" fmla="*/ 877414 h 1589479"/>
              <a:gd name="connsiteX7" fmla="*/ 2694339 w 7831732"/>
              <a:gd name="connsiteY7" fmla="*/ 870434 h 1589479"/>
              <a:gd name="connsiteX8" fmla="*/ 3099189 w 7831732"/>
              <a:gd name="connsiteY8" fmla="*/ 423704 h 1589479"/>
              <a:gd name="connsiteX9" fmla="*/ 4941948 w 7831732"/>
              <a:gd name="connsiteY9" fmla="*/ 500485 h 1589479"/>
              <a:gd name="connsiteX10" fmla="*/ 5242095 w 7831732"/>
              <a:gd name="connsiteY10" fmla="*/ 1589389 h 1589479"/>
              <a:gd name="connsiteX11" fmla="*/ 5563182 w 7831732"/>
              <a:gd name="connsiteY11" fmla="*/ 437665 h 1589479"/>
              <a:gd name="connsiteX12" fmla="*/ 6107634 w 7831732"/>
              <a:gd name="connsiteY12" fmla="*/ 458606 h 1589479"/>
              <a:gd name="connsiteX13" fmla="*/ 6358919 w 7831732"/>
              <a:gd name="connsiteY13" fmla="*/ 863453 h 1589479"/>
              <a:gd name="connsiteX14" fmla="*/ 6721887 w 7831732"/>
              <a:gd name="connsiteY14" fmla="*/ 102617 h 1589479"/>
              <a:gd name="connsiteX15" fmla="*/ 7189557 w 7831732"/>
              <a:gd name="connsiteY15" fmla="*/ 81675 h 1589479"/>
              <a:gd name="connsiteX16" fmla="*/ 7496684 w 7831732"/>
              <a:gd name="connsiteY16" fmla="*/ 479545 h 1589479"/>
              <a:gd name="connsiteX17" fmla="*/ 7831732 w 7831732"/>
              <a:gd name="connsiteY17" fmla="*/ 25835 h 1589479"/>
              <a:gd name="connsiteX18" fmla="*/ 7831732 w 7831732"/>
              <a:gd name="connsiteY18" fmla="*/ 25835 h 1589479"/>
              <a:gd name="connsiteX0" fmla="*/ 0 w 7831732"/>
              <a:gd name="connsiteY0" fmla="*/ 416724 h 1589466"/>
              <a:gd name="connsiteX1" fmla="*/ 425790 w 7831732"/>
              <a:gd name="connsiteY1" fmla="*/ 856473 h 1589466"/>
              <a:gd name="connsiteX2" fmla="*/ 788758 w 7831732"/>
              <a:gd name="connsiteY2" fmla="*/ 381823 h 1589466"/>
              <a:gd name="connsiteX3" fmla="*/ 1186626 w 7831732"/>
              <a:gd name="connsiteY3" fmla="*/ 11875 h 1589466"/>
              <a:gd name="connsiteX4" fmla="*/ 1514693 w 7831732"/>
              <a:gd name="connsiteY4" fmla="*/ 835533 h 1589466"/>
              <a:gd name="connsiteX5" fmla="*/ 1989344 w 7831732"/>
              <a:gd name="connsiteY5" fmla="*/ 319002 h 1589466"/>
              <a:gd name="connsiteX6" fmla="*/ 2261570 w 7831732"/>
              <a:gd name="connsiteY6" fmla="*/ 877414 h 1589466"/>
              <a:gd name="connsiteX7" fmla="*/ 2694339 w 7831732"/>
              <a:gd name="connsiteY7" fmla="*/ 870434 h 1589466"/>
              <a:gd name="connsiteX8" fmla="*/ 3099189 w 7831732"/>
              <a:gd name="connsiteY8" fmla="*/ 423704 h 1589466"/>
              <a:gd name="connsiteX9" fmla="*/ 4941948 w 7831732"/>
              <a:gd name="connsiteY9" fmla="*/ 500485 h 1589466"/>
              <a:gd name="connsiteX10" fmla="*/ 5242095 w 7831732"/>
              <a:gd name="connsiteY10" fmla="*/ 1589389 h 1589466"/>
              <a:gd name="connsiteX11" fmla="*/ 5563182 w 7831732"/>
              <a:gd name="connsiteY11" fmla="*/ 437665 h 1589466"/>
              <a:gd name="connsiteX12" fmla="*/ 6107634 w 7831732"/>
              <a:gd name="connsiteY12" fmla="*/ 458606 h 1589466"/>
              <a:gd name="connsiteX13" fmla="*/ 6358919 w 7831732"/>
              <a:gd name="connsiteY13" fmla="*/ 863453 h 1589466"/>
              <a:gd name="connsiteX14" fmla="*/ 6721887 w 7831732"/>
              <a:gd name="connsiteY14" fmla="*/ 102617 h 1589466"/>
              <a:gd name="connsiteX15" fmla="*/ 7189557 w 7831732"/>
              <a:gd name="connsiteY15" fmla="*/ 81675 h 1589466"/>
              <a:gd name="connsiteX16" fmla="*/ 7496684 w 7831732"/>
              <a:gd name="connsiteY16" fmla="*/ 479545 h 1589466"/>
              <a:gd name="connsiteX17" fmla="*/ 7831732 w 7831732"/>
              <a:gd name="connsiteY17" fmla="*/ 25835 h 1589466"/>
              <a:gd name="connsiteX18" fmla="*/ 7831732 w 7831732"/>
              <a:gd name="connsiteY18" fmla="*/ 25835 h 1589466"/>
              <a:gd name="connsiteX0" fmla="*/ 0 w 7831732"/>
              <a:gd name="connsiteY0" fmla="*/ 416724 h 1589466"/>
              <a:gd name="connsiteX1" fmla="*/ 425790 w 7831732"/>
              <a:gd name="connsiteY1" fmla="*/ 856473 h 1589466"/>
              <a:gd name="connsiteX2" fmla="*/ 788758 w 7831732"/>
              <a:gd name="connsiteY2" fmla="*/ 381823 h 1589466"/>
              <a:gd name="connsiteX3" fmla="*/ 1186626 w 7831732"/>
              <a:gd name="connsiteY3" fmla="*/ 11875 h 1589466"/>
              <a:gd name="connsiteX4" fmla="*/ 1514693 w 7831732"/>
              <a:gd name="connsiteY4" fmla="*/ 835533 h 1589466"/>
              <a:gd name="connsiteX5" fmla="*/ 1989344 w 7831732"/>
              <a:gd name="connsiteY5" fmla="*/ 319002 h 1589466"/>
              <a:gd name="connsiteX6" fmla="*/ 2261570 w 7831732"/>
              <a:gd name="connsiteY6" fmla="*/ 877414 h 1589466"/>
              <a:gd name="connsiteX7" fmla="*/ 2652458 w 7831732"/>
              <a:gd name="connsiteY7" fmla="*/ 912315 h 1589466"/>
              <a:gd name="connsiteX8" fmla="*/ 3099189 w 7831732"/>
              <a:gd name="connsiteY8" fmla="*/ 423704 h 1589466"/>
              <a:gd name="connsiteX9" fmla="*/ 4941948 w 7831732"/>
              <a:gd name="connsiteY9" fmla="*/ 500485 h 1589466"/>
              <a:gd name="connsiteX10" fmla="*/ 5242095 w 7831732"/>
              <a:gd name="connsiteY10" fmla="*/ 1589389 h 1589466"/>
              <a:gd name="connsiteX11" fmla="*/ 5563182 w 7831732"/>
              <a:gd name="connsiteY11" fmla="*/ 437665 h 1589466"/>
              <a:gd name="connsiteX12" fmla="*/ 6107634 w 7831732"/>
              <a:gd name="connsiteY12" fmla="*/ 458606 h 1589466"/>
              <a:gd name="connsiteX13" fmla="*/ 6358919 w 7831732"/>
              <a:gd name="connsiteY13" fmla="*/ 863453 h 1589466"/>
              <a:gd name="connsiteX14" fmla="*/ 6721887 w 7831732"/>
              <a:gd name="connsiteY14" fmla="*/ 102617 h 1589466"/>
              <a:gd name="connsiteX15" fmla="*/ 7189557 w 7831732"/>
              <a:gd name="connsiteY15" fmla="*/ 81675 h 1589466"/>
              <a:gd name="connsiteX16" fmla="*/ 7496684 w 7831732"/>
              <a:gd name="connsiteY16" fmla="*/ 479545 h 1589466"/>
              <a:gd name="connsiteX17" fmla="*/ 7831732 w 7831732"/>
              <a:gd name="connsiteY17" fmla="*/ 25835 h 1589466"/>
              <a:gd name="connsiteX18" fmla="*/ 7831732 w 7831732"/>
              <a:gd name="connsiteY18" fmla="*/ 25835 h 1589466"/>
              <a:gd name="connsiteX0" fmla="*/ 0 w 7831732"/>
              <a:gd name="connsiteY0" fmla="*/ 416724 h 1589466"/>
              <a:gd name="connsiteX1" fmla="*/ 425790 w 7831732"/>
              <a:gd name="connsiteY1" fmla="*/ 856473 h 1589466"/>
              <a:gd name="connsiteX2" fmla="*/ 788758 w 7831732"/>
              <a:gd name="connsiteY2" fmla="*/ 381823 h 1589466"/>
              <a:gd name="connsiteX3" fmla="*/ 1186626 w 7831732"/>
              <a:gd name="connsiteY3" fmla="*/ 11875 h 1589466"/>
              <a:gd name="connsiteX4" fmla="*/ 1514693 w 7831732"/>
              <a:gd name="connsiteY4" fmla="*/ 835533 h 1589466"/>
              <a:gd name="connsiteX5" fmla="*/ 1989344 w 7831732"/>
              <a:gd name="connsiteY5" fmla="*/ 319002 h 1589466"/>
              <a:gd name="connsiteX6" fmla="*/ 2261570 w 7831732"/>
              <a:gd name="connsiteY6" fmla="*/ 877414 h 1589466"/>
              <a:gd name="connsiteX7" fmla="*/ 2652458 w 7831732"/>
              <a:gd name="connsiteY7" fmla="*/ 912315 h 1589466"/>
              <a:gd name="connsiteX8" fmla="*/ 3099189 w 7831732"/>
              <a:gd name="connsiteY8" fmla="*/ 423704 h 1589466"/>
              <a:gd name="connsiteX9" fmla="*/ 4941948 w 7831732"/>
              <a:gd name="connsiteY9" fmla="*/ 500485 h 1589466"/>
              <a:gd name="connsiteX10" fmla="*/ 5242095 w 7831732"/>
              <a:gd name="connsiteY10" fmla="*/ 1589389 h 1589466"/>
              <a:gd name="connsiteX11" fmla="*/ 5563182 w 7831732"/>
              <a:gd name="connsiteY11" fmla="*/ 437665 h 1589466"/>
              <a:gd name="connsiteX12" fmla="*/ 6107634 w 7831732"/>
              <a:gd name="connsiteY12" fmla="*/ 458606 h 1589466"/>
              <a:gd name="connsiteX13" fmla="*/ 6358919 w 7831732"/>
              <a:gd name="connsiteY13" fmla="*/ 863453 h 1589466"/>
              <a:gd name="connsiteX14" fmla="*/ 6721887 w 7831732"/>
              <a:gd name="connsiteY14" fmla="*/ 102617 h 1589466"/>
              <a:gd name="connsiteX15" fmla="*/ 7189557 w 7831732"/>
              <a:gd name="connsiteY15" fmla="*/ 81675 h 1589466"/>
              <a:gd name="connsiteX16" fmla="*/ 7496684 w 7831732"/>
              <a:gd name="connsiteY16" fmla="*/ 479545 h 1589466"/>
              <a:gd name="connsiteX17" fmla="*/ 7831732 w 7831732"/>
              <a:gd name="connsiteY17" fmla="*/ 25835 h 1589466"/>
              <a:gd name="connsiteX18" fmla="*/ 7831732 w 7831732"/>
              <a:gd name="connsiteY18" fmla="*/ 25835 h 1589466"/>
              <a:gd name="connsiteX0" fmla="*/ 0 w 7831732"/>
              <a:gd name="connsiteY0" fmla="*/ 416724 h 1589397"/>
              <a:gd name="connsiteX1" fmla="*/ 425790 w 7831732"/>
              <a:gd name="connsiteY1" fmla="*/ 856473 h 1589397"/>
              <a:gd name="connsiteX2" fmla="*/ 788758 w 7831732"/>
              <a:gd name="connsiteY2" fmla="*/ 381823 h 1589397"/>
              <a:gd name="connsiteX3" fmla="*/ 1186626 w 7831732"/>
              <a:gd name="connsiteY3" fmla="*/ 11875 h 1589397"/>
              <a:gd name="connsiteX4" fmla="*/ 1514693 w 7831732"/>
              <a:gd name="connsiteY4" fmla="*/ 835533 h 1589397"/>
              <a:gd name="connsiteX5" fmla="*/ 1989344 w 7831732"/>
              <a:gd name="connsiteY5" fmla="*/ 319002 h 1589397"/>
              <a:gd name="connsiteX6" fmla="*/ 2261570 w 7831732"/>
              <a:gd name="connsiteY6" fmla="*/ 877414 h 1589397"/>
              <a:gd name="connsiteX7" fmla="*/ 2652458 w 7831732"/>
              <a:gd name="connsiteY7" fmla="*/ 912315 h 1589397"/>
              <a:gd name="connsiteX8" fmla="*/ 3099189 w 7831732"/>
              <a:gd name="connsiteY8" fmla="*/ 423704 h 1589397"/>
              <a:gd name="connsiteX9" fmla="*/ 4941948 w 7831732"/>
              <a:gd name="connsiteY9" fmla="*/ 458604 h 1589397"/>
              <a:gd name="connsiteX10" fmla="*/ 5242095 w 7831732"/>
              <a:gd name="connsiteY10" fmla="*/ 1589389 h 1589397"/>
              <a:gd name="connsiteX11" fmla="*/ 5563182 w 7831732"/>
              <a:gd name="connsiteY11" fmla="*/ 437665 h 1589397"/>
              <a:gd name="connsiteX12" fmla="*/ 6107634 w 7831732"/>
              <a:gd name="connsiteY12" fmla="*/ 458606 h 1589397"/>
              <a:gd name="connsiteX13" fmla="*/ 6358919 w 7831732"/>
              <a:gd name="connsiteY13" fmla="*/ 863453 h 1589397"/>
              <a:gd name="connsiteX14" fmla="*/ 6721887 w 7831732"/>
              <a:gd name="connsiteY14" fmla="*/ 102617 h 1589397"/>
              <a:gd name="connsiteX15" fmla="*/ 7189557 w 7831732"/>
              <a:gd name="connsiteY15" fmla="*/ 81675 h 1589397"/>
              <a:gd name="connsiteX16" fmla="*/ 7496684 w 7831732"/>
              <a:gd name="connsiteY16" fmla="*/ 479545 h 1589397"/>
              <a:gd name="connsiteX17" fmla="*/ 7831732 w 7831732"/>
              <a:gd name="connsiteY17" fmla="*/ 25835 h 1589397"/>
              <a:gd name="connsiteX18" fmla="*/ 7831732 w 7831732"/>
              <a:gd name="connsiteY18" fmla="*/ 25835 h 1589397"/>
              <a:gd name="connsiteX0" fmla="*/ 0 w 7831732"/>
              <a:gd name="connsiteY0" fmla="*/ 416724 h 1589397"/>
              <a:gd name="connsiteX1" fmla="*/ 425790 w 7831732"/>
              <a:gd name="connsiteY1" fmla="*/ 856473 h 1589397"/>
              <a:gd name="connsiteX2" fmla="*/ 788758 w 7831732"/>
              <a:gd name="connsiteY2" fmla="*/ 381823 h 1589397"/>
              <a:gd name="connsiteX3" fmla="*/ 1186626 w 7831732"/>
              <a:gd name="connsiteY3" fmla="*/ 11875 h 1589397"/>
              <a:gd name="connsiteX4" fmla="*/ 1514693 w 7831732"/>
              <a:gd name="connsiteY4" fmla="*/ 835533 h 1589397"/>
              <a:gd name="connsiteX5" fmla="*/ 1989344 w 7831732"/>
              <a:gd name="connsiteY5" fmla="*/ 319002 h 1589397"/>
              <a:gd name="connsiteX6" fmla="*/ 2261570 w 7831732"/>
              <a:gd name="connsiteY6" fmla="*/ 877414 h 1589397"/>
              <a:gd name="connsiteX7" fmla="*/ 2652458 w 7831732"/>
              <a:gd name="connsiteY7" fmla="*/ 912315 h 1589397"/>
              <a:gd name="connsiteX8" fmla="*/ 3099189 w 7831732"/>
              <a:gd name="connsiteY8" fmla="*/ 423704 h 1589397"/>
              <a:gd name="connsiteX9" fmla="*/ 4941948 w 7831732"/>
              <a:gd name="connsiteY9" fmla="*/ 458604 h 1589397"/>
              <a:gd name="connsiteX10" fmla="*/ 5242095 w 7831732"/>
              <a:gd name="connsiteY10" fmla="*/ 1589389 h 1589397"/>
              <a:gd name="connsiteX11" fmla="*/ 5563182 w 7831732"/>
              <a:gd name="connsiteY11" fmla="*/ 437665 h 1589397"/>
              <a:gd name="connsiteX12" fmla="*/ 6107634 w 7831732"/>
              <a:gd name="connsiteY12" fmla="*/ 458606 h 1589397"/>
              <a:gd name="connsiteX13" fmla="*/ 6358919 w 7831732"/>
              <a:gd name="connsiteY13" fmla="*/ 863453 h 1589397"/>
              <a:gd name="connsiteX14" fmla="*/ 6721887 w 7831732"/>
              <a:gd name="connsiteY14" fmla="*/ 102617 h 1589397"/>
              <a:gd name="connsiteX15" fmla="*/ 7189557 w 7831732"/>
              <a:gd name="connsiteY15" fmla="*/ 81675 h 1589397"/>
              <a:gd name="connsiteX16" fmla="*/ 7496684 w 7831732"/>
              <a:gd name="connsiteY16" fmla="*/ 479545 h 1589397"/>
              <a:gd name="connsiteX17" fmla="*/ 7831732 w 7831732"/>
              <a:gd name="connsiteY17" fmla="*/ 25835 h 1589397"/>
              <a:gd name="connsiteX18" fmla="*/ 7831732 w 7831732"/>
              <a:gd name="connsiteY18" fmla="*/ 25835 h 1589397"/>
              <a:gd name="connsiteX0" fmla="*/ 0 w 7831732"/>
              <a:gd name="connsiteY0" fmla="*/ 416724 h 1589397"/>
              <a:gd name="connsiteX1" fmla="*/ 425790 w 7831732"/>
              <a:gd name="connsiteY1" fmla="*/ 856473 h 1589397"/>
              <a:gd name="connsiteX2" fmla="*/ 788758 w 7831732"/>
              <a:gd name="connsiteY2" fmla="*/ 381823 h 1589397"/>
              <a:gd name="connsiteX3" fmla="*/ 1186626 w 7831732"/>
              <a:gd name="connsiteY3" fmla="*/ 11875 h 1589397"/>
              <a:gd name="connsiteX4" fmla="*/ 1514693 w 7831732"/>
              <a:gd name="connsiteY4" fmla="*/ 835533 h 1589397"/>
              <a:gd name="connsiteX5" fmla="*/ 1989344 w 7831732"/>
              <a:gd name="connsiteY5" fmla="*/ 319002 h 1589397"/>
              <a:gd name="connsiteX6" fmla="*/ 2261570 w 7831732"/>
              <a:gd name="connsiteY6" fmla="*/ 877414 h 1589397"/>
              <a:gd name="connsiteX7" fmla="*/ 2652458 w 7831732"/>
              <a:gd name="connsiteY7" fmla="*/ 912315 h 1589397"/>
              <a:gd name="connsiteX8" fmla="*/ 3099189 w 7831732"/>
              <a:gd name="connsiteY8" fmla="*/ 423704 h 1589397"/>
              <a:gd name="connsiteX9" fmla="*/ 4941948 w 7831732"/>
              <a:gd name="connsiteY9" fmla="*/ 458604 h 1589397"/>
              <a:gd name="connsiteX10" fmla="*/ 5242095 w 7831732"/>
              <a:gd name="connsiteY10" fmla="*/ 1589389 h 1589397"/>
              <a:gd name="connsiteX11" fmla="*/ 5563182 w 7831732"/>
              <a:gd name="connsiteY11" fmla="*/ 437665 h 1589397"/>
              <a:gd name="connsiteX12" fmla="*/ 6107634 w 7831732"/>
              <a:gd name="connsiteY12" fmla="*/ 458606 h 1589397"/>
              <a:gd name="connsiteX13" fmla="*/ 6358919 w 7831732"/>
              <a:gd name="connsiteY13" fmla="*/ 863453 h 1589397"/>
              <a:gd name="connsiteX14" fmla="*/ 6721887 w 7831732"/>
              <a:gd name="connsiteY14" fmla="*/ 102617 h 1589397"/>
              <a:gd name="connsiteX15" fmla="*/ 7189557 w 7831732"/>
              <a:gd name="connsiteY15" fmla="*/ 81675 h 1589397"/>
              <a:gd name="connsiteX16" fmla="*/ 7496684 w 7831732"/>
              <a:gd name="connsiteY16" fmla="*/ 479545 h 1589397"/>
              <a:gd name="connsiteX17" fmla="*/ 7831732 w 7831732"/>
              <a:gd name="connsiteY17" fmla="*/ 25835 h 1589397"/>
              <a:gd name="connsiteX18" fmla="*/ 7831732 w 7831732"/>
              <a:gd name="connsiteY18" fmla="*/ 25835 h 1589397"/>
              <a:gd name="connsiteX0" fmla="*/ 0 w 7831732"/>
              <a:gd name="connsiteY0" fmla="*/ 416724 h 1589392"/>
              <a:gd name="connsiteX1" fmla="*/ 425790 w 7831732"/>
              <a:gd name="connsiteY1" fmla="*/ 856473 h 1589392"/>
              <a:gd name="connsiteX2" fmla="*/ 788758 w 7831732"/>
              <a:gd name="connsiteY2" fmla="*/ 381823 h 1589392"/>
              <a:gd name="connsiteX3" fmla="*/ 1186626 w 7831732"/>
              <a:gd name="connsiteY3" fmla="*/ 11875 h 1589392"/>
              <a:gd name="connsiteX4" fmla="*/ 1514693 w 7831732"/>
              <a:gd name="connsiteY4" fmla="*/ 835533 h 1589392"/>
              <a:gd name="connsiteX5" fmla="*/ 1989344 w 7831732"/>
              <a:gd name="connsiteY5" fmla="*/ 319002 h 1589392"/>
              <a:gd name="connsiteX6" fmla="*/ 2261570 w 7831732"/>
              <a:gd name="connsiteY6" fmla="*/ 877414 h 1589392"/>
              <a:gd name="connsiteX7" fmla="*/ 2652458 w 7831732"/>
              <a:gd name="connsiteY7" fmla="*/ 912315 h 1589392"/>
              <a:gd name="connsiteX8" fmla="*/ 3099189 w 7831732"/>
              <a:gd name="connsiteY8" fmla="*/ 423704 h 1589392"/>
              <a:gd name="connsiteX9" fmla="*/ 4927988 w 7831732"/>
              <a:gd name="connsiteY9" fmla="*/ 423703 h 1589392"/>
              <a:gd name="connsiteX10" fmla="*/ 5242095 w 7831732"/>
              <a:gd name="connsiteY10" fmla="*/ 1589389 h 1589392"/>
              <a:gd name="connsiteX11" fmla="*/ 5563182 w 7831732"/>
              <a:gd name="connsiteY11" fmla="*/ 437665 h 1589392"/>
              <a:gd name="connsiteX12" fmla="*/ 6107634 w 7831732"/>
              <a:gd name="connsiteY12" fmla="*/ 458606 h 1589392"/>
              <a:gd name="connsiteX13" fmla="*/ 6358919 w 7831732"/>
              <a:gd name="connsiteY13" fmla="*/ 863453 h 1589392"/>
              <a:gd name="connsiteX14" fmla="*/ 6721887 w 7831732"/>
              <a:gd name="connsiteY14" fmla="*/ 102617 h 1589392"/>
              <a:gd name="connsiteX15" fmla="*/ 7189557 w 7831732"/>
              <a:gd name="connsiteY15" fmla="*/ 81675 h 1589392"/>
              <a:gd name="connsiteX16" fmla="*/ 7496684 w 7831732"/>
              <a:gd name="connsiteY16" fmla="*/ 479545 h 1589392"/>
              <a:gd name="connsiteX17" fmla="*/ 7831732 w 7831732"/>
              <a:gd name="connsiteY17" fmla="*/ 25835 h 1589392"/>
              <a:gd name="connsiteX18" fmla="*/ 7831732 w 7831732"/>
              <a:gd name="connsiteY18" fmla="*/ 25835 h 1589392"/>
              <a:gd name="connsiteX0" fmla="*/ 0 w 7831732"/>
              <a:gd name="connsiteY0" fmla="*/ 416724 h 1589392"/>
              <a:gd name="connsiteX1" fmla="*/ 425790 w 7831732"/>
              <a:gd name="connsiteY1" fmla="*/ 856473 h 1589392"/>
              <a:gd name="connsiteX2" fmla="*/ 788758 w 7831732"/>
              <a:gd name="connsiteY2" fmla="*/ 381823 h 1589392"/>
              <a:gd name="connsiteX3" fmla="*/ 1186626 w 7831732"/>
              <a:gd name="connsiteY3" fmla="*/ 11875 h 1589392"/>
              <a:gd name="connsiteX4" fmla="*/ 1514693 w 7831732"/>
              <a:gd name="connsiteY4" fmla="*/ 835533 h 1589392"/>
              <a:gd name="connsiteX5" fmla="*/ 1989344 w 7831732"/>
              <a:gd name="connsiteY5" fmla="*/ 319002 h 1589392"/>
              <a:gd name="connsiteX6" fmla="*/ 2261570 w 7831732"/>
              <a:gd name="connsiteY6" fmla="*/ 877414 h 1589392"/>
              <a:gd name="connsiteX7" fmla="*/ 2652458 w 7831732"/>
              <a:gd name="connsiteY7" fmla="*/ 912315 h 1589392"/>
              <a:gd name="connsiteX8" fmla="*/ 3008447 w 7831732"/>
              <a:gd name="connsiteY8" fmla="*/ 451625 h 1589392"/>
              <a:gd name="connsiteX9" fmla="*/ 4927988 w 7831732"/>
              <a:gd name="connsiteY9" fmla="*/ 423703 h 1589392"/>
              <a:gd name="connsiteX10" fmla="*/ 5242095 w 7831732"/>
              <a:gd name="connsiteY10" fmla="*/ 1589389 h 1589392"/>
              <a:gd name="connsiteX11" fmla="*/ 5563182 w 7831732"/>
              <a:gd name="connsiteY11" fmla="*/ 437665 h 1589392"/>
              <a:gd name="connsiteX12" fmla="*/ 6107634 w 7831732"/>
              <a:gd name="connsiteY12" fmla="*/ 458606 h 1589392"/>
              <a:gd name="connsiteX13" fmla="*/ 6358919 w 7831732"/>
              <a:gd name="connsiteY13" fmla="*/ 863453 h 1589392"/>
              <a:gd name="connsiteX14" fmla="*/ 6721887 w 7831732"/>
              <a:gd name="connsiteY14" fmla="*/ 102617 h 1589392"/>
              <a:gd name="connsiteX15" fmla="*/ 7189557 w 7831732"/>
              <a:gd name="connsiteY15" fmla="*/ 81675 h 1589392"/>
              <a:gd name="connsiteX16" fmla="*/ 7496684 w 7831732"/>
              <a:gd name="connsiteY16" fmla="*/ 479545 h 1589392"/>
              <a:gd name="connsiteX17" fmla="*/ 7831732 w 7831732"/>
              <a:gd name="connsiteY17" fmla="*/ 25835 h 1589392"/>
              <a:gd name="connsiteX18" fmla="*/ 7831732 w 7831732"/>
              <a:gd name="connsiteY18" fmla="*/ 25835 h 1589392"/>
              <a:gd name="connsiteX0" fmla="*/ 0 w 7831732"/>
              <a:gd name="connsiteY0" fmla="*/ 416724 h 1589392"/>
              <a:gd name="connsiteX1" fmla="*/ 425790 w 7831732"/>
              <a:gd name="connsiteY1" fmla="*/ 856473 h 1589392"/>
              <a:gd name="connsiteX2" fmla="*/ 788758 w 7831732"/>
              <a:gd name="connsiteY2" fmla="*/ 381823 h 1589392"/>
              <a:gd name="connsiteX3" fmla="*/ 1186626 w 7831732"/>
              <a:gd name="connsiteY3" fmla="*/ 11875 h 1589392"/>
              <a:gd name="connsiteX4" fmla="*/ 1514693 w 7831732"/>
              <a:gd name="connsiteY4" fmla="*/ 835533 h 1589392"/>
              <a:gd name="connsiteX5" fmla="*/ 1989344 w 7831732"/>
              <a:gd name="connsiteY5" fmla="*/ 319002 h 1589392"/>
              <a:gd name="connsiteX6" fmla="*/ 2261570 w 7831732"/>
              <a:gd name="connsiteY6" fmla="*/ 877414 h 1589392"/>
              <a:gd name="connsiteX7" fmla="*/ 2652458 w 7831732"/>
              <a:gd name="connsiteY7" fmla="*/ 912315 h 1589392"/>
              <a:gd name="connsiteX8" fmla="*/ 3008447 w 7831732"/>
              <a:gd name="connsiteY8" fmla="*/ 451625 h 1589392"/>
              <a:gd name="connsiteX9" fmla="*/ 4927988 w 7831732"/>
              <a:gd name="connsiteY9" fmla="*/ 423703 h 1589392"/>
              <a:gd name="connsiteX10" fmla="*/ 5242095 w 7831732"/>
              <a:gd name="connsiteY10" fmla="*/ 1589389 h 1589392"/>
              <a:gd name="connsiteX11" fmla="*/ 5563182 w 7831732"/>
              <a:gd name="connsiteY11" fmla="*/ 437665 h 1589392"/>
              <a:gd name="connsiteX12" fmla="*/ 6107634 w 7831732"/>
              <a:gd name="connsiteY12" fmla="*/ 458606 h 1589392"/>
              <a:gd name="connsiteX13" fmla="*/ 6358919 w 7831732"/>
              <a:gd name="connsiteY13" fmla="*/ 863453 h 1589392"/>
              <a:gd name="connsiteX14" fmla="*/ 6721887 w 7831732"/>
              <a:gd name="connsiteY14" fmla="*/ 102617 h 1589392"/>
              <a:gd name="connsiteX15" fmla="*/ 7189557 w 7831732"/>
              <a:gd name="connsiteY15" fmla="*/ 81675 h 1589392"/>
              <a:gd name="connsiteX16" fmla="*/ 7496684 w 7831732"/>
              <a:gd name="connsiteY16" fmla="*/ 479545 h 1589392"/>
              <a:gd name="connsiteX17" fmla="*/ 7831732 w 7831732"/>
              <a:gd name="connsiteY17" fmla="*/ 25835 h 1589392"/>
              <a:gd name="connsiteX18" fmla="*/ 7831732 w 7831732"/>
              <a:gd name="connsiteY18" fmla="*/ 25835 h 1589392"/>
              <a:gd name="connsiteX0" fmla="*/ 0 w 7831732"/>
              <a:gd name="connsiteY0" fmla="*/ 416724 h 1589416"/>
              <a:gd name="connsiteX1" fmla="*/ 425790 w 7831732"/>
              <a:gd name="connsiteY1" fmla="*/ 856473 h 1589416"/>
              <a:gd name="connsiteX2" fmla="*/ 788758 w 7831732"/>
              <a:gd name="connsiteY2" fmla="*/ 381823 h 1589416"/>
              <a:gd name="connsiteX3" fmla="*/ 1186626 w 7831732"/>
              <a:gd name="connsiteY3" fmla="*/ 11875 h 1589416"/>
              <a:gd name="connsiteX4" fmla="*/ 1514693 w 7831732"/>
              <a:gd name="connsiteY4" fmla="*/ 835533 h 1589416"/>
              <a:gd name="connsiteX5" fmla="*/ 1989344 w 7831732"/>
              <a:gd name="connsiteY5" fmla="*/ 319002 h 1589416"/>
              <a:gd name="connsiteX6" fmla="*/ 2261570 w 7831732"/>
              <a:gd name="connsiteY6" fmla="*/ 877414 h 1589416"/>
              <a:gd name="connsiteX7" fmla="*/ 2652458 w 7831732"/>
              <a:gd name="connsiteY7" fmla="*/ 912315 h 1589416"/>
              <a:gd name="connsiteX8" fmla="*/ 3008447 w 7831732"/>
              <a:gd name="connsiteY8" fmla="*/ 451625 h 1589416"/>
              <a:gd name="connsiteX9" fmla="*/ 4955909 w 7831732"/>
              <a:gd name="connsiteY9" fmla="*/ 472564 h 1589416"/>
              <a:gd name="connsiteX10" fmla="*/ 5242095 w 7831732"/>
              <a:gd name="connsiteY10" fmla="*/ 1589389 h 1589416"/>
              <a:gd name="connsiteX11" fmla="*/ 5563182 w 7831732"/>
              <a:gd name="connsiteY11" fmla="*/ 437665 h 1589416"/>
              <a:gd name="connsiteX12" fmla="*/ 6107634 w 7831732"/>
              <a:gd name="connsiteY12" fmla="*/ 458606 h 1589416"/>
              <a:gd name="connsiteX13" fmla="*/ 6358919 w 7831732"/>
              <a:gd name="connsiteY13" fmla="*/ 863453 h 1589416"/>
              <a:gd name="connsiteX14" fmla="*/ 6721887 w 7831732"/>
              <a:gd name="connsiteY14" fmla="*/ 102617 h 1589416"/>
              <a:gd name="connsiteX15" fmla="*/ 7189557 w 7831732"/>
              <a:gd name="connsiteY15" fmla="*/ 81675 h 1589416"/>
              <a:gd name="connsiteX16" fmla="*/ 7496684 w 7831732"/>
              <a:gd name="connsiteY16" fmla="*/ 479545 h 1589416"/>
              <a:gd name="connsiteX17" fmla="*/ 7831732 w 7831732"/>
              <a:gd name="connsiteY17" fmla="*/ 25835 h 1589416"/>
              <a:gd name="connsiteX18" fmla="*/ 7831732 w 7831732"/>
              <a:gd name="connsiteY18" fmla="*/ 25835 h 1589416"/>
              <a:gd name="connsiteX0" fmla="*/ 0 w 7831732"/>
              <a:gd name="connsiteY0" fmla="*/ 416724 h 1589414"/>
              <a:gd name="connsiteX1" fmla="*/ 425790 w 7831732"/>
              <a:gd name="connsiteY1" fmla="*/ 856473 h 1589414"/>
              <a:gd name="connsiteX2" fmla="*/ 788758 w 7831732"/>
              <a:gd name="connsiteY2" fmla="*/ 381823 h 1589414"/>
              <a:gd name="connsiteX3" fmla="*/ 1186626 w 7831732"/>
              <a:gd name="connsiteY3" fmla="*/ 11875 h 1589414"/>
              <a:gd name="connsiteX4" fmla="*/ 1514693 w 7831732"/>
              <a:gd name="connsiteY4" fmla="*/ 835533 h 1589414"/>
              <a:gd name="connsiteX5" fmla="*/ 1989344 w 7831732"/>
              <a:gd name="connsiteY5" fmla="*/ 319002 h 1589414"/>
              <a:gd name="connsiteX6" fmla="*/ 2261570 w 7831732"/>
              <a:gd name="connsiteY6" fmla="*/ 877414 h 1589414"/>
              <a:gd name="connsiteX7" fmla="*/ 2652458 w 7831732"/>
              <a:gd name="connsiteY7" fmla="*/ 912315 h 1589414"/>
              <a:gd name="connsiteX8" fmla="*/ 3008447 w 7831732"/>
              <a:gd name="connsiteY8" fmla="*/ 451625 h 1589414"/>
              <a:gd name="connsiteX9" fmla="*/ 4955909 w 7831732"/>
              <a:gd name="connsiteY9" fmla="*/ 472564 h 1589414"/>
              <a:gd name="connsiteX10" fmla="*/ 5242095 w 7831732"/>
              <a:gd name="connsiteY10" fmla="*/ 1589389 h 1589414"/>
              <a:gd name="connsiteX11" fmla="*/ 5563182 w 7831732"/>
              <a:gd name="connsiteY11" fmla="*/ 437665 h 1589414"/>
              <a:gd name="connsiteX12" fmla="*/ 6107634 w 7831732"/>
              <a:gd name="connsiteY12" fmla="*/ 458606 h 1589414"/>
              <a:gd name="connsiteX13" fmla="*/ 6358919 w 7831732"/>
              <a:gd name="connsiteY13" fmla="*/ 863453 h 1589414"/>
              <a:gd name="connsiteX14" fmla="*/ 6721887 w 7831732"/>
              <a:gd name="connsiteY14" fmla="*/ 102617 h 1589414"/>
              <a:gd name="connsiteX15" fmla="*/ 7189557 w 7831732"/>
              <a:gd name="connsiteY15" fmla="*/ 81675 h 1589414"/>
              <a:gd name="connsiteX16" fmla="*/ 7496684 w 7831732"/>
              <a:gd name="connsiteY16" fmla="*/ 479545 h 1589414"/>
              <a:gd name="connsiteX17" fmla="*/ 7831732 w 7831732"/>
              <a:gd name="connsiteY17" fmla="*/ 25835 h 1589414"/>
              <a:gd name="connsiteX18" fmla="*/ 7831732 w 7831732"/>
              <a:gd name="connsiteY18" fmla="*/ 25835 h 1589414"/>
              <a:gd name="connsiteX0" fmla="*/ 0 w 7831732"/>
              <a:gd name="connsiteY0" fmla="*/ 416724 h 1589425"/>
              <a:gd name="connsiteX1" fmla="*/ 425790 w 7831732"/>
              <a:gd name="connsiteY1" fmla="*/ 856473 h 1589425"/>
              <a:gd name="connsiteX2" fmla="*/ 788758 w 7831732"/>
              <a:gd name="connsiteY2" fmla="*/ 381823 h 1589425"/>
              <a:gd name="connsiteX3" fmla="*/ 1186626 w 7831732"/>
              <a:gd name="connsiteY3" fmla="*/ 11875 h 1589425"/>
              <a:gd name="connsiteX4" fmla="*/ 1514693 w 7831732"/>
              <a:gd name="connsiteY4" fmla="*/ 835533 h 1589425"/>
              <a:gd name="connsiteX5" fmla="*/ 1989344 w 7831732"/>
              <a:gd name="connsiteY5" fmla="*/ 319002 h 1589425"/>
              <a:gd name="connsiteX6" fmla="*/ 2261570 w 7831732"/>
              <a:gd name="connsiteY6" fmla="*/ 877414 h 1589425"/>
              <a:gd name="connsiteX7" fmla="*/ 2652458 w 7831732"/>
              <a:gd name="connsiteY7" fmla="*/ 912315 h 1589425"/>
              <a:gd name="connsiteX8" fmla="*/ 3008447 w 7831732"/>
              <a:gd name="connsiteY8" fmla="*/ 451625 h 1589425"/>
              <a:gd name="connsiteX9" fmla="*/ 4886108 w 7831732"/>
              <a:gd name="connsiteY9" fmla="*/ 479544 h 1589425"/>
              <a:gd name="connsiteX10" fmla="*/ 5242095 w 7831732"/>
              <a:gd name="connsiteY10" fmla="*/ 1589389 h 1589425"/>
              <a:gd name="connsiteX11" fmla="*/ 5563182 w 7831732"/>
              <a:gd name="connsiteY11" fmla="*/ 437665 h 1589425"/>
              <a:gd name="connsiteX12" fmla="*/ 6107634 w 7831732"/>
              <a:gd name="connsiteY12" fmla="*/ 458606 h 1589425"/>
              <a:gd name="connsiteX13" fmla="*/ 6358919 w 7831732"/>
              <a:gd name="connsiteY13" fmla="*/ 863453 h 1589425"/>
              <a:gd name="connsiteX14" fmla="*/ 6721887 w 7831732"/>
              <a:gd name="connsiteY14" fmla="*/ 102617 h 1589425"/>
              <a:gd name="connsiteX15" fmla="*/ 7189557 w 7831732"/>
              <a:gd name="connsiteY15" fmla="*/ 81675 h 1589425"/>
              <a:gd name="connsiteX16" fmla="*/ 7496684 w 7831732"/>
              <a:gd name="connsiteY16" fmla="*/ 479545 h 1589425"/>
              <a:gd name="connsiteX17" fmla="*/ 7831732 w 7831732"/>
              <a:gd name="connsiteY17" fmla="*/ 25835 h 1589425"/>
              <a:gd name="connsiteX18" fmla="*/ 7831732 w 7831732"/>
              <a:gd name="connsiteY18" fmla="*/ 25835 h 1589425"/>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61570 w 7831732"/>
              <a:gd name="connsiteY6" fmla="*/ 877414 h 1589423"/>
              <a:gd name="connsiteX7" fmla="*/ 2652458 w 7831732"/>
              <a:gd name="connsiteY7" fmla="*/ 912315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7634 w 7831732"/>
              <a:gd name="connsiteY12" fmla="*/ 458606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61570 w 7831732"/>
              <a:gd name="connsiteY6" fmla="*/ 877414 h 1589423"/>
              <a:gd name="connsiteX7" fmla="*/ 2652458 w 7831732"/>
              <a:gd name="connsiteY7" fmla="*/ 912315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7634 w 7831732"/>
              <a:gd name="connsiteY12" fmla="*/ 458606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61570 w 7831732"/>
              <a:gd name="connsiteY6" fmla="*/ 877414 h 1589423"/>
              <a:gd name="connsiteX7" fmla="*/ 2652458 w 7831732"/>
              <a:gd name="connsiteY7" fmla="*/ 912315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7634 w 7831732"/>
              <a:gd name="connsiteY12" fmla="*/ 458606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61570 w 7831732"/>
              <a:gd name="connsiteY6" fmla="*/ 877414 h 1589423"/>
              <a:gd name="connsiteX7" fmla="*/ 2652458 w 7831732"/>
              <a:gd name="connsiteY7" fmla="*/ 912315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0653 w 7831732"/>
              <a:gd name="connsiteY12" fmla="*/ 423705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61570 w 7831732"/>
              <a:gd name="connsiteY6" fmla="*/ 877414 h 1589423"/>
              <a:gd name="connsiteX7" fmla="*/ 2652458 w 7831732"/>
              <a:gd name="connsiteY7" fmla="*/ 912315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0653 w 7831732"/>
              <a:gd name="connsiteY12" fmla="*/ 423705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61570 w 7831732"/>
              <a:gd name="connsiteY6" fmla="*/ 877414 h 1589423"/>
              <a:gd name="connsiteX7" fmla="*/ 2652458 w 7831732"/>
              <a:gd name="connsiteY7" fmla="*/ 912315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0653 w 7831732"/>
              <a:gd name="connsiteY12" fmla="*/ 423705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61570 w 7831732"/>
              <a:gd name="connsiteY6" fmla="*/ 877414 h 1589423"/>
              <a:gd name="connsiteX7" fmla="*/ 2652458 w 7831732"/>
              <a:gd name="connsiteY7" fmla="*/ 912315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0653 w 7831732"/>
              <a:gd name="connsiteY12" fmla="*/ 423705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61570 w 7831732"/>
              <a:gd name="connsiteY6" fmla="*/ 877414 h 1589423"/>
              <a:gd name="connsiteX7" fmla="*/ 2652458 w 7831732"/>
              <a:gd name="connsiteY7" fmla="*/ 912315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0653 w 7831732"/>
              <a:gd name="connsiteY12" fmla="*/ 423705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61570 w 7831732"/>
              <a:gd name="connsiteY6" fmla="*/ 877414 h 1589423"/>
              <a:gd name="connsiteX7" fmla="*/ 2652458 w 7831732"/>
              <a:gd name="connsiteY7" fmla="*/ 912315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0653 w 7831732"/>
              <a:gd name="connsiteY12" fmla="*/ 423705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61570 w 7831732"/>
              <a:gd name="connsiteY6" fmla="*/ 877414 h 1589423"/>
              <a:gd name="connsiteX7" fmla="*/ 2680379 w 7831732"/>
              <a:gd name="connsiteY7" fmla="*/ 863454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0653 w 7831732"/>
              <a:gd name="connsiteY12" fmla="*/ 423705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61570 w 7831732"/>
              <a:gd name="connsiteY6" fmla="*/ 877414 h 1589423"/>
              <a:gd name="connsiteX7" fmla="*/ 2680379 w 7831732"/>
              <a:gd name="connsiteY7" fmla="*/ 863454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0653 w 7831732"/>
              <a:gd name="connsiteY12" fmla="*/ 423705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61570 w 7831732"/>
              <a:gd name="connsiteY6" fmla="*/ 842513 h 1589423"/>
              <a:gd name="connsiteX7" fmla="*/ 2680379 w 7831732"/>
              <a:gd name="connsiteY7" fmla="*/ 863454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0653 w 7831732"/>
              <a:gd name="connsiteY12" fmla="*/ 423705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61570 w 7831732"/>
              <a:gd name="connsiteY6" fmla="*/ 842513 h 1589423"/>
              <a:gd name="connsiteX7" fmla="*/ 2680379 w 7831732"/>
              <a:gd name="connsiteY7" fmla="*/ 863454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0653 w 7831732"/>
              <a:gd name="connsiteY12" fmla="*/ 423705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61570 w 7831732"/>
              <a:gd name="connsiteY6" fmla="*/ 842513 h 1589423"/>
              <a:gd name="connsiteX7" fmla="*/ 2680379 w 7831732"/>
              <a:gd name="connsiteY7" fmla="*/ 863454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0653 w 7831732"/>
              <a:gd name="connsiteY12" fmla="*/ 423705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61570 w 7831732"/>
              <a:gd name="connsiteY6" fmla="*/ 842513 h 1589423"/>
              <a:gd name="connsiteX7" fmla="*/ 2680379 w 7831732"/>
              <a:gd name="connsiteY7" fmla="*/ 863454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0653 w 7831732"/>
              <a:gd name="connsiteY12" fmla="*/ 423705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54590 w 7831732"/>
              <a:gd name="connsiteY6" fmla="*/ 877414 h 1589423"/>
              <a:gd name="connsiteX7" fmla="*/ 2680379 w 7831732"/>
              <a:gd name="connsiteY7" fmla="*/ 863454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0653 w 7831732"/>
              <a:gd name="connsiteY12" fmla="*/ 423705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54590 w 7831732"/>
              <a:gd name="connsiteY6" fmla="*/ 856473 h 1589423"/>
              <a:gd name="connsiteX7" fmla="*/ 2680379 w 7831732"/>
              <a:gd name="connsiteY7" fmla="*/ 863454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0653 w 7831732"/>
              <a:gd name="connsiteY12" fmla="*/ 423705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54590 w 7831732"/>
              <a:gd name="connsiteY6" fmla="*/ 856473 h 1589423"/>
              <a:gd name="connsiteX7" fmla="*/ 2708300 w 7831732"/>
              <a:gd name="connsiteY7" fmla="*/ 849494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0653 w 7831732"/>
              <a:gd name="connsiteY12" fmla="*/ 423705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54590 w 7831732"/>
              <a:gd name="connsiteY6" fmla="*/ 856473 h 1589423"/>
              <a:gd name="connsiteX7" fmla="*/ 2708300 w 7831732"/>
              <a:gd name="connsiteY7" fmla="*/ 849494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0653 w 7831732"/>
              <a:gd name="connsiteY12" fmla="*/ 423705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19689 w 7831732"/>
              <a:gd name="connsiteY6" fmla="*/ 828553 h 1589423"/>
              <a:gd name="connsiteX7" fmla="*/ 2708300 w 7831732"/>
              <a:gd name="connsiteY7" fmla="*/ 849494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0653 w 7831732"/>
              <a:gd name="connsiteY12" fmla="*/ 423705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19689 w 7831732"/>
              <a:gd name="connsiteY6" fmla="*/ 828553 h 1589423"/>
              <a:gd name="connsiteX7" fmla="*/ 2708300 w 7831732"/>
              <a:gd name="connsiteY7" fmla="*/ 849494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0653 w 7831732"/>
              <a:gd name="connsiteY12" fmla="*/ 423705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19689 w 7831732"/>
              <a:gd name="connsiteY6" fmla="*/ 828553 h 1589423"/>
              <a:gd name="connsiteX7" fmla="*/ 2722260 w 7831732"/>
              <a:gd name="connsiteY7" fmla="*/ 814594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0653 w 7831732"/>
              <a:gd name="connsiteY12" fmla="*/ 423705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19689 w 7831732"/>
              <a:gd name="connsiteY6" fmla="*/ 828553 h 1589423"/>
              <a:gd name="connsiteX7" fmla="*/ 2722260 w 7831732"/>
              <a:gd name="connsiteY7" fmla="*/ 814594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0653 w 7831732"/>
              <a:gd name="connsiteY12" fmla="*/ 423705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19689 w 7831732"/>
              <a:gd name="connsiteY6" fmla="*/ 828553 h 1589423"/>
              <a:gd name="connsiteX7" fmla="*/ 2701319 w 7831732"/>
              <a:gd name="connsiteY7" fmla="*/ 856475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0653 w 7831732"/>
              <a:gd name="connsiteY12" fmla="*/ 423705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16724 h 1589423"/>
              <a:gd name="connsiteX1" fmla="*/ 425790 w 7831732"/>
              <a:gd name="connsiteY1" fmla="*/ 856473 h 1589423"/>
              <a:gd name="connsiteX2" fmla="*/ 788758 w 7831732"/>
              <a:gd name="connsiteY2" fmla="*/ 381823 h 1589423"/>
              <a:gd name="connsiteX3" fmla="*/ 1186626 w 7831732"/>
              <a:gd name="connsiteY3" fmla="*/ 11875 h 1589423"/>
              <a:gd name="connsiteX4" fmla="*/ 1514693 w 7831732"/>
              <a:gd name="connsiteY4" fmla="*/ 835533 h 1589423"/>
              <a:gd name="connsiteX5" fmla="*/ 1989344 w 7831732"/>
              <a:gd name="connsiteY5" fmla="*/ 319002 h 1589423"/>
              <a:gd name="connsiteX6" fmla="*/ 2219689 w 7831732"/>
              <a:gd name="connsiteY6" fmla="*/ 828553 h 1589423"/>
              <a:gd name="connsiteX7" fmla="*/ 2701319 w 7831732"/>
              <a:gd name="connsiteY7" fmla="*/ 856475 h 1589423"/>
              <a:gd name="connsiteX8" fmla="*/ 3008447 w 7831732"/>
              <a:gd name="connsiteY8" fmla="*/ 451625 h 1589423"/>
              <a:gd name="connsiteX9" fmla="*/ 4886108 w 7831732"/>
              <a:gd name="connsiteY9" fmla="*/ 479544 h 1589423"/>
              <a:gd name="connsiteX10" fmla="*/ 5242095 w 7831732"/>
              <a:gd name="connsiteY10" fmla="*/ 1589389 h 1589423"/>
              <a:gd name="connsiteX11" fmla="*/ 5563182 w 7831732"/>
              <a:gd name="connsiteY11" fmla="*/ 437665 h 1589423"/>
              <a:gd name="connsiteX12" fmla="*/ 6100653 w 7831732"/>
              <a:gd name="connsiteY12" fmla="*/ 423705 h 1589423"/>
              <a:gd name="connsiteX13" fmla="*/ 6358919 w 7831732"/>
              <a:gd name="connsiteY13" fmla="*/ 863453 h 1589423"/>
              <a:gd name="connsiteX14" fmla="*/ 6721887 w 7831732"/>
              <a:gd name="connsiteY14" fmla="*/ 102617 h 1589423"/>
              <a:gd name="connsiteX15" fmla="*/ 7189557 w 7831732"/>
              <a:gd name="connsiteY15" fmla="*/ 81675 h 1589423"/>
              <a:gd name="connsiteX16" fmla="*/ 7496684 w 7831732"/>
              <a:gd name="connsiteY16" fmla="*/ 479545 h 1589423"/>
              <a:gd name="connsiteX17" fmla="*/ 7831732 w 7831732"/>
              <a:gd name="connsiteY17" fmla="*/ 25835 h 1589423"/>
              <a:gd name="connsiteX18" fmla="*/ 7831732 w 7831732"/>
              <a:gd name="connsiteY18" fmla="*/ 25835 h 1589423"/>
              <a:gd name="connsiteX0" fmla="*/ 0 w 7831732"/>
              <a:gd name="connsiteY0" fmla="*/ 404861 h 1577560"/>
              <a:gd name="connsiteX1" fmla="*/ 425790 w 7831732"/>
              <a:gd name="connsiteY1" fmla="*/ 844610 h 1577560"/>
              <a:gd name="connsiteX2" fmla="*/ 1186626 w 7831732"/>
              <a:gd name="connsiteY2" fmla="*/ 12 h 1577560"/>
              <a:gd name="connsiteX3" fmla="*/ 1514693 w 7831732"/>
              <a:gd name="connsiteY3" fmla="*/ 823670 h 1577560"/>
              <a:gd name="connsiteX4" fmla="*/ 1989344 w 7831732"/>
              <a:gd name="connsiteY4" fmla="*/ 307139 h 1577560"/>
              <a:gd name="connsiteX5" fmla="*/ 2219689 w 7831732"/>
              <a:gd name="connsiteY5" fmla="*/ 816690 h 1577560"/>
              <a:gd name="connsiteX6" fmla="*/ 2701319 w 7831732"/>
              <a:gd name="connsiteY6" fmla="*/ 844612 h 1577560"/>
              <a:gd name="connsiteX7" fmla="*/ 3008447 w 7831732"/>
              <a:gd name="connsiteY7" fmla="*/ 439762 h 1577560"/>
              <a:gd name="connsiteX8" fmla="*/ 4886108 w 7831732"/>
              <a:gd name="connsiteY8" fmla="*/ 467681 h 1577560"/>
              <a:gd name="connsiteX9" fmla="*/ 5242095 w 7831732"/>
              <a:gd name="connsiteY9" fmla="*/ 1577526 h 1577560"/>
              <a:gd name="connsiteX10" fmla="*/ 5563182 w 7831732"/>
              <a:gd name="connsiteY10" fmla="*/ 425802 h 1577560"/>
              <a:gd name="connsiteX11" fmla="*/ 6100653 w 7831732"/>
              <a:gd name="connsiteY11" fmla="*/ 411842 h 1577560"/>
              <a:gd name="connsiteX12" fmla="*/ 6358919 w 7831732"/>
              <a:gd name="connsiteY12" fmla="*/ 851590 h 1577560"/>
              <a:gd name="connsiteX13" fmla="*/ 6721887 w 7831732"/>
              <a:gd name="connsiteY13" fmla="*/ 90754 h 1577560"/>
              <a:gd name="connsiteX14" fmla="*/ 7189557 w 7831732"/>
              <a:gd name="connsiteY14" fmla="*/ 69812 h 1577560"/>
              <a:gd name="connsiteX15" fmla="*/ 7496684 w 7831732"/>
              <a:gd name="connsiteY15" fmla="*/ 467682 h 1577560"/>
              <a:gd name="connsiteX16" fmla="*/ 7831732 w 7831732"/>
              <a:gd name="connsiteY16" fmla="*/ 13972 h 1577560"/>
              <a:gd name="connsiteX17" fmla="*/ 7831732 w 7831732"/>
              <a:gd name="connsiteY17" fmla="*/ 13972 h 1577560"/>
              <a:gd name="connsiteX0" fmla="*/ 0 w 7831732"/>
              <a:gd name="connsiteY0" fmla="*/ 404970 h 1577669"/>
              <a:gd name="connsiteX1" fmla="*/ 232061 w 7831732"/>
              <a:gd name="connsiteY1" fmla="*/ 759478 h 1577669"/>
              <a:gd name="connsiteX2" fmla="*/ 1186626 w 7831732"/>
              <a:gd name="connsiteY2" fmla="*/ 121 h 1577669"/>
              <a:gd name="connsiteX3" fmla="*/ 1514693 w 7831732"/>
              <a:gd name="connsiteY3" fmla="*/ 823779 h 1577669"/>
              <a:gd name="connsiteX4" fmla="*/ 1989344 w 7831732"/>
              <a:gd name="connsiteY4" fmla="*/ 307248 h 1577669"/>
              <a:gd name="connsiteX5" fmla="*/ 2219689 w 7831732"/>
              <a:gd name="connsiteY5" fmla="*/ 816799 h 1577669"/>
              <a:gd name="connsiteX6" fmla="*/ 2701319 w 7831732"/>
              <a:gd name="connsiteY6" fmla="*/ 844721 h 1577669"/>
              <a:gd name="connsiteX7" fmla="*/ 3008447 w 7831732"/>
              <a:gd name="connsiteY7" fmla="*/ 439871 h 1577669"/>
              <a:gd name="connsiteX8" fmla="*/ 4886108 w 7831732"/>
              <a:gd name="connsiteY8" fmla="*/ 467790 h 1577669"/>
              <a:gd name="connsiteX9" fmla="*/ 5242095 w 7831732"/>
              <a:gd name="connsiteY9" fmla="*/ 1577635 h 1577669"/>
              <a:gd name="connsiteX10" fmla="*/ 5563182 w 7831732"/>
              <a:gd name="connsiteY10" fmla="*/ 425911 h 1577669"/>
              <a:gd name="connsiteX11" fmla="*/ 6100653 w 7831732"/>
              <a:gd name="connsiteY11" fmla="*/ 411951 h 1577669"/>
              <a:gd name="connsiteX12" fmla="*/ 6358919 w 7831732"/>
              <a:gd name="connsiteY12" fmla="*/ 851699 h 1577669"/>
              <a:gd name="connsiteX13" fmla="*/ 6721887 w 7831732"/>
              <a:gd name="connsiteY13" fmla="*/ 90863 h 1577669"/>
              <a:gd name="connsiteX14" fmla="*/ 7189557 w 7831732"/>
              <a:gd name="connsiteY14" fmla="*/ 69921 h 1577669"/>
              <a:gd name="connsiteX15" fmla="*/ 7496684 w 7831732"/>
              <a:gd name="connsiteY15" fmla="*/ 467791 h 1577669"/>
              <a:gd name="connsiteX16" fmla="*/ 7831732 w 7831732"/>
              <a:gd name="connsiteY16" fmla="*/ 14081 h 1577669"/>
              <a:gd name="connsiteX17" fmla="*/ 7831732 w 7831732"/>
              <a:gd name="connsiteY17" fmla="*/ 14081 h 1577669"/>
              <a:gd name="connsiteX0" fmla="*/ 0 w 7831732"/>
              <a:gd name="connsiteY0" fmla="*/ 420467 h 1593166"/>
              <a:gd name="connsiteX1" fmla="*/ 232061 w 7831732"/>
              <a:gd name="connsiteY1" fmla="*/ 774975 h 1593166"/>
              <a:gd name="connsiteX2" fmla="*/ 868910 w 7831732"/>
              <a:gd name="connsiteY2" fmla="*/ 119 h 1593166"/>
              <a:gd name="connsiteX3" fmla="*/ 1514693 w 7831732"/>
              <a:gd name="connsiteY3" fmla="*/ 839276 h 1593166"/>
              <a:gd name="connsiteX4" fmla="*/ 1989344 w 7831732"/>
              <a:gd name="connsiteY4" fmla="*/ 322745 h 1593166"/>
              <a:gd name="connsiteX5" fmla="*/ 2219689 w 7831732"/>
              <a:gd name="connsiteY5" fmla="*/ 832296 h 1593166"/>
              <a:gd name="connsiteX6" fmla="*/ 2701319 w 7831732"/>
              <a:gd name="connsiteY6" fmla="*/ 860218 h 1593166"/>
              <a:gd name="connsiteX7" fmla="*/ 3008447 w 7831732"/>
              <a:gd name="connsiteY7" fmla="*/ 455368 h 1593166"/>
              <a:gd name="connsiteX8" fmla="*/ 4886108 w 7831732"/>
              <a:gd name="connsiteY8" fmla="*/ 483287 h 1593166"/>
              <a:gd name="connsiteX9" fmla="*/ 5242095 w 7831732"/>
              <a:gd name="connsiteY9" fmla="*/ 1593132 h 1593166"/>
              <a:gd name="connsiteX10" fmla="*/ 5563182 w 7831732"/>
              <a:gd name="connsiteY10" fmla="*/ 441408 h 1593166"/>
              <a:gd name="connsiteX11" fmla="*/ 6100653 w 7831732"/>
              <a:gd name="connsiteY11" fmla="*/ 427448 h 1593166"/>
              <a:gd name="connsiteX12" fmla="*/ 6358919 w 7831732"/>
              <a:gd name="connsiteY12" fmla="*/ 867196 h 1593166"/>
              <a:gd name="connsiteX13" fmla="*/ 6721887 w 7831732"/>
              <a:gd name="connsiteY13" fmla="*/ 106360 h 1593166"/>
              <a:gd name="connsiteX14" fmla="*/ 7189557 w 7831732"/>
              <a:gd name="connsiteY14" fmla="*/ 85418 h 1593166"/>
              <a:gd name="connsiteX15" fmla="*/ 7496684 w 7831732"/>
              <a:gd name="connsiteY15" fmla="*/ 483288 h 1593166"/>
              <a:gd name="connsiteX16" fmla="*/ 7831732 w 7831732"/>
              <a:gd name="connsiteY16" fmla="*/ 29578 h 1593166"/>
              <a:gd name="connsiteX17" fmla="*/ 7831732 w 7831732"/>
              <a:gd name="connsiteY17" fmla="*/ 29578 h 1593166"/>
              <a:gd name="connsiteX0" fmla="*/ 0 w 7839481"/>
              <a:gd name="connsiteY0" fmla="*/ 699444 h 1593174"/>
              <a:gd name="connsiteX1" fmla="*/ 239810 w 7839481"/>
              <a:gd name="connsiteY1" fmla="*/ 774983 h 1593174"/>
              <a:gd name="connsiteX2" fmla="*/ 876659 w 7839481"/>
              <a:gd name="connsiteY2" fmla="*/ 127 h 1593174"/>
              <a:gd name="connsiteX3" fmla="*/ 1522442 w 7839481"/>
              <a:gd name="connsiteY3" fmla="*/ 839284 h 1593174"/>
              <a:gd name="connsiteX4" fmla="*/ 1997093 w 7839481"/>
              <a:gd name="connsiteY4" fmla="*/ 322753 h 1593174"/>
              <a:gd name="connsiteX5" fmla="*/ 2227438 w 7839481"/>
              <a:gd name="connsiteY5" fmla="*/ 832304 h 1593174"/>
              <a:gd name="connsiteX6" fmla="*/ 2709068 w 7839481"/>
              <a:gd name="connsiteY6" fmla="*/ 860226 h 1593174"/>
              <a:gd name="connsiteX7" fmla="*/ 3016196 w 7839481"/>
              <a:gd name="connsiteY7" fmla="*/ 455376 h 1593174"/>
              <a:gd name="connsiteX8" fmla="*/ 4893857 w 7839481"/>
              <a:gd name="connsiteY8" fmla="*/ 483295 h 1593174"/>
              <a:gd name="connsiteX9" fmla="*/ 5249844 w 7839481"/>
              <a:gd name="connsiteY9" fmla="*/ 1593140 h 1593174"/>
              <a:gd name="connsiteX10" fmla="*/ 5570931 w 7839481"/>
              <a:gd name="connsiteY10" fmla="*/ 441416 h 1593174"/>
              <a:gd name="connsiteX11" fmla="*/ 6108402 w 7839481"/>
              <a:gd name="connsiteY11" fmla="*/ 427456 h 1593174"/>
              <a:gd name="connsiteX12" fmla="*/ 6366668 w 7839481"/>
              <a:gd name="connsiteY12" fmla="*/ 867204 h 1593174"/>
              <a:gd name="connsiteX13" fmla="*/ 6729636 w 7839481"/>
              <a:gd name="connsiteY13" fmla="*/ 106368 h 1593174"/>
              <a:gd name="connsiteX14" fmla="*/ 7197306 w 7839481"/>
              <a:gd name="connsiteY14" fmla="*/ 85426 h 1593174"/>
              <a:gd name="connsiteX15" fmla="*/ 7504433 w 7839481"/>
              <a:gd name="connsiteY15" fmla="*/ 483296 h 1593174"/>
              <a:gd name="connsiteX16" fmla="*/ 7839481 w 7839481"/>
              <a:gd name="connsiteY16" fmla="*/ 29586 h 1593174"/>
              <a:gd name="connsiteX17" fmla="*/ 7839481 w 7839481"/>
              <a:gd name="connsiteY17" fmla="*/ 29586 h 1593174"/>
              <a:gd name="connsiteX0" fmla="*/ 0 w 7599671"/>
              <a:gd name="connsiteY0" fmla="*/ 774983 h 1593174"/>
              <a:gd name="connsiteX1" fmla="*/ 636849 w 7599671"/>
              <a:gd name="connsiteY1" fmla="*/ 127 h 1593174"/>
              <a:gd name="connsiteX2" fmla="*/ 1282632 w 7599671"/>
              <a:gd name="connsiteY2" fmla="*/ 839284 h 1593174"/>
              <a:gd name="connsiteX3" fmla="*/ 1757283 w 7599671"/>
              <a:gd name="connsiteY3" fmla="*/ 322753 h 1593174"/>
              <a:gd name="connsiteX4" fmla="*/ 1987628 w 7599671"/>
              <a:gd name="connsiteY4" fmla="*/ 832304 h 1593174"/>
              <a:gd name="connsiteX5" fmla="*/ 2469258 w 7599671"/>
              <a:gd name="connsiteY5" fmla="*/ 860226 h 1593174"/>
              <a:gd name="connsiteX6" fmla="*/ 2776386 w 7599671"/>
              <a:gd name="connsiteY6" fmla="*/ 455376 h 1593174"/>
              <a:gd name="connsiteX7" fmla="*/ 4654047 w 7599671"/>
              <a:gd name="connsiteY7" fmla="*/ 483295 h 1593174"/>
              <a:gd name="connsiteX8" fmla="*/ 5010034 w 7599671"/>
              <a:gd name="connsiteY8" fmla="*/ 1593140 h 1593174"/>
              <a:gd name="connsiteX9" fmla="*/ 5331121 w 7599671"/>
              <a:gd name="connsiteY9" fmla="*/ 441416 h 1593174"/>
              <a:gd name="connsiteX10" fmla="*/ 5868592 w 7599671"/>
              <a:gd name="connsiteY10" fmla="*/ 427456 h 1593174"/>
              <a:gd name="connsiteX11" fmla="*/ 6126858 w 7599671"/>
              <a:gd name="connsiteY11" fmla="*/ 867204 h 1593174"/>
              <a:gd name="connsiteX12" fmla="*/ 6489826 w 7599671"/>
              <a:gd name="connsiteY12" fmla="*/ 106368 h 1593174"/>
              <a:gd name="connsiteX13" fmla="*/ 6957496 w 7599671"/>
              <a:gd name="connsiteY13" fmla="*/ 85426 h 1593174"/>
              <a:gd name="connsiteX14" fmla="*/ 7264623 w 7599671"/>
              <a:gd name="connsiteY14" fmla="*/ 483296 h 1593174"/>
              <a:gd name="connsiteX15" fmla="*/ 7599671 w 7599671"/>
              <a:gd name="connsiteY15" fmla="*/ 29586 h 1593174"/>
              <a:gd name="connsiteX16" fmla="*/ 7599671 w 7599671"/>
              <a:gd name="connsiteY16" fmla="*/ 29586 h 1593174"/>
              <a:gd name="connsiteX0" fmla="*/ 0 w 7739155"/>
              <a:gd name="connsiteY0" fmla="*/ 860109 h 1593059"/>
              <a:gd name="connsiteX1" fmla="*/ 776333 w 7739155"/>
              <a:gd name="connsiteY1" fmla="*/ 12 h 1593059"/>
              <a:gd name="connsiteX2" fmla="*/ 1422116 w 7739155"/>
              <a:gd name="connsiteY2" fmla="*/ 839169 h 1593059"/>
              <a:gd name="connsiteX3" fmla="*/ 1896767 w 7739155"/>
              <a:gd name="connsiteY3" fmla="*/ 322638 h 1593059"/>
              <a:gd name="connsiteX4" fmla="*/ 2127112 w 7739155"/>
              <a:gd name="connsiteY4" fmla="*/ 832189 h 1593059"/>
              <a:gd name="connsiteX5" fmla="*/ 2608742 w 7739155"/>
              <a:gd name="connsiteY5" fmla="*/ 860111 h 1593059"/>
              <a:gd name="connsiteX6" fmla="*/ 2915870 w 7739155"/>
              <a:gd name="connsiteY6" fmla="*/ 455261 h 1593059"/>
              <a:gd name="connsiteX7" fmla="*/ 4793531 w 7739155"/>
              <a:gd name="connsiteY7" fmla="*/ 483180 h 1593059"/>
              <a:gd name="connsiteX8" fmla="*/ 5149518 w 7739155"/>
              <a:gd name="connsiteY8" fmla="*/ 1593025 h 1593059"/>
              <a:gd name="connsiteX9" fmla="*/ 5470605 w 7739155"/>
              <a:gd name="connsiteY9" fmla="*/ 441301 h 1593059"/>
              <a:gd name="connsiteX10" fmla="*/ 6008076 w 7739155"/>
              <a:gd name="connsiteY10" fmla="*/ 427341 h 1593059"/>
              <a:gd name="connsiteX11" fmla="*/ 6266342 w 7739155"/>
              <a:gd name="connsiteY11" fmla="*/ 867089 h 1593059"/>
              <a:gd name="connsiteX12" fmla="*/ 6629310 w 7739155"/>
              <a:gd name="connsiteY12" fmla="*/ 106253 h 1593059"/>
              <a:gd name="connsiteX13" fmla="*/ 7096980 w 7739155"/>
              <a:gd name="connsiteY13" fmla="*/ 85311 h 1593059"/>
              <a:gd name="connsiteX14" fmla="*/ 7404107 w 7739155"/>
              <a:gd name="connsiteY14" fmla="*/ 483181 h 1593059"/>
              <a:gd name="connsiteX15" fmla="*/ 7739155 w 7739155"/>
              <a:gd name="connsiteY15" fmla="*/ 29471 h 1593059"/>
              <a:gd name="connsiteX16" fmla="*/ 7739155 w 7739155"/>
              <a:gd name="connsiteY16" fmla="*/ 29471 h 1593059"/>
              <a:gd name="connsiteX0" fmla="*/ 0 w 7739155"/>
              <a:gd name="connsiteY0" fmla="*/ 860109 h 1593059"/>
              <a:gd name="connsiteX1" fmla="*/ 776333 w 7739155"/>
              <a:gd name="connsiteY1" fmla="*/ 12 h 1593059"/>
              <a:gd name="connsiteX2" fmla="*/ 1174143 w 7739155"/>
              <a:gd name="connsiteY2" fmla="*/ 839169 h 1593059"/>
              <a:gd name="connsiteX3" fmla="*/ 1896767 w 7739155"/>
              <a:gd name="connsiteY3" fmla="*/ 322638 h 1593059"/>
              <a:gd name="connsiteX4" fmla="*/ 2127112 w 7739155"/>
              <a:gd name="connsiteY4" fmla="*/ 832189 h 1593059"/>
              <a:gd name="connsiteX5" fmla="*/ 2608742 w 7739155"/>
              <a:gd name="connsiteY5" fmla="*/ 860111 h 1593059"/>
              <a:gd name="connsiteX6" fmla="*/ 2915870 w 7739155"/>
              <a:gd name="connsiteY6" fmla="*/ 455261 h 1593059"/>
              <a:gd name="connsiteX7" fmla="*/ 4793531 w 7739155"/>
              <a:gd name="connsiteY7" fmla="*/ 483180 h 1593059"/>
              <a:gd name="connsiteX8" fmla="*/ 5149518 w 7739155"/>
              <a:gd name="connsiteY8" fmla="*/ 1593025 h 1593059"/>
              <a:gd name="connsiteX9" fmla="*/ 5470605 w 7739155"/>
              <a:gd name="connsiteY9" fmla="*/ 441301 h 1593059"/>
              <a:gd name="connsiteX10" fmla="*/ 6008076 w 7739155"/>
              <a:gd name="connsiteY10" fmla="*/ 427341 h 1593059"/>
              <a:gd name="connsiteX11" fmla="*/ 6266342 w 7739155"/>
              <a:gd name="connsiteY11" fmla="*/ 867089 h 1593059"/>
              <a:gd name="connsiteX12" fmla="*/ 6629310 w 7739155"/>
              <a:gd name="connsiteY12" fmla="*/ 106253 h 1593059"/>
              <a:gd name="connsiteX13" fmla="*/ 7096980 w 7739155"/>
              <a:gd name="connsiteY13" fmla="*/ 85311 h 1593059"/>
              <a:gd name="connsiteX14" fmla="*/ 7404107 w 7739155"/>
              <a:gd name="connsiteY14" fmla="*/ 483181 h 1593059"/>
              <a:gd name="connsiteX15" fmla="*/ 7739155 w 7739155"/>
              <a:gd name="connsiteY15" fmla="*/ 29471 h 1593059"/>
              <a:gd name="connsiteX16" fmla="*/ 7739155 w 7739155"/>
              <a:gd name="connsiteY16" fmla="*/ 29471 h 1593059"/>
              <a:gd name="connsiteX0" fmla="*/ 0 w 7739155"/>
              <a:gd name="connsiteY0" fmla="*/ 860109 h 1593059"/>
              <a:gd name="connsiteX1" fmla="*/ 776333 w 7739155"/>
              <a:gd name="connsiteY1" fmla="*/ 12 h 1593059"/>
              <a:gd name="connsiteX2" fmla="*/ 1174143 w 7739155"/>
              <a:gd name="connsiteY2" fmla="*/ 839169 h 1593059"/>
              <a:gd name="connsiteX3" fmla="*/ 1548055 w 7739155"/>
              <a:gd name="connsiteY3" fmla="*/ 338136 h 1593059"/>
              <a:gd name="connsiteX4" fmla="*/ 2127112 w 7739155"/>
              <a:gd name="connsiteY4" fmla="*/ 832189 h 1593059"/>
              <a:gd name="connsiteX5" fmla="*/ 2608742 w 7739155"/>
              <a:gd name="connsiteY5" fmla="*/ 860111 h 1593059"/>
              <a:gd name="connsiteX6" fmla="*/ 2915870 w 7739155"/>
              <a:gd name="connsiteY6" fmla="*/ 455261 h 1593059"/>
              <a:gd name="connsiteX7" fmla="*/ 4793531 w 7739155"/>
              <a:gd name="connsiteY7" fmla="*/ 483180 h 1593059"/>
              <a:gd name="connsiteX8" fmla="*/ 5149518 w 7739155"/>
              <a:gd name="connsiteY8" fmla="*/ 1593025 h 1593059"/>
              <a:gd name="connsiteX9" fmla="*/ 5470605 w 7739155"/>
              <a:gd name="connsiteY9" fmla="*/ 441301 h 1593059"/>
              <a:gd name="connsiteX10" fmla="*/ 6008076 w 7739155"/>
              <a:gd name="connsiteY10" fmla="*/ 427341 h 1593059"/>
              <a:gd name="connsiteX11" fmla="*/ 6266342 w 7739155"/>
              <a:gd name="connsiteY11" fmla="*/ 867089 h 1593059"/>
              <a:gd name="connsiteX12" fmla="*/ 6629310 w 7739155"/>
              <a:gd name="connsiteY12" fmla="*/ 106253 h 1593059"/>
              <a:gd name="connsiteX13" fmla="*/ 7096980 w 7739155"/>
              <a:gd name="connsiteY13" fmla="*/ 85311 h 1593059"/>
              <a:gd name="connsiteX14" fmla="*/ 7404107 w 7739155"/>
              <a:gd name="connsiteY14" fmla="*/ 483181 h 1593059"/>
              <a:gd name="connsiteX15" fmla="*/ 7739155 w 7739155"/>
              <a:gd name="connsiteY15" fmla="*/ 29471 h 1593059"/>
              <a:gd name="connsiteX16" fmla="*/ 7739155 w 7739155"/>
              <a:gd name="connsiteY16" fmla="*/ 29471 h 1593059"/>
              <a:gd name="connsiteX0" fmla="*/ 0 w 7739155"/>
              <a:gd name="connsiteY0" fmla="*/ 860109 h 1593059"/>
              <a:gd name="connsiteX1" fmla="*/ 776333 w 7739155"/>
              <a:gd name="connsiteY1" fmla="*/ 12 h 1593059"/>
              <a:gd name="connsiteX2" fmla="*/ 1174143 w 7739155"/>
              <a:gd name="connsiteY2" fmla="*/ 839169 h 1593059"/>
              <a:gd name="connsiteX3" fmla="*/ 1548055 w 7739155"/>
              <a:gd name="connsiteY3" fmla="*/ 338136 h 1593059"/>
              <a:gd name="connsiteX4" fmla="*/ 1824895 w 7739155"/>
              <a:gd name="connsiteY4" fmla="*/ 785694 h 1593059"/>
              <a:gd name="connsiteX5" fmla="*/ 2608742 w 7739155"/>
              <a:gd name="connsiteY5" fmla="*/ 860111 h 1593059"/>
              <a:gd name="connsiteX6" fmla="*/ 2915870 w 7739155"/>
              <a:gd name="connsiteY6" fmla="*/ 455261 h 1593059"/>
              <a:gd name="connsiteX7" fmla="*/ 4793531 w 7739155"/>
              <a:gd name="connsiteY7" fmla="*/ 483180 h 1593059"/>
              <a:gd name="connsiteX8" fmla="*/ 5149518 w 7739155"/>
              <a:gd name="connsiteY8" fmla="*/ 1593025 h 1593059"/>
              <a:gd name="connsiteX9" fmla="*/ 5470605 w 7739155"/>
              <a:gd name="connsiteY9" fmla="*/ 441301 h 1593059"/>
              <a:gd name="connsiteX10" fmla="*/ 6008076 w 7739155"/>
              <a:gd name="connsiteY10" fmla="*/ 427341 h 1593059"/>
              <a:gd name="connsiteX11" fmla="*/ 6266342 w 7739155"/>
              <a:gd name="connsiteY11" fmla="*/ 867089 h 1593059"/>
              <a:gd name="connsiteX12" fmla="*/ 6629310 w 7739155"/>
              <a:gd name="connsiteY12" fmla="*/ 106253 h 1593059"/>
              <a:gd name="connsiteX13" fmla="*/ 7096980 w 7739155"/>
              <a:gd name="connsiteY13" fmla="*/ 85311 h 1593059"/>
              <a:gd name="connsiteX14" fmla="*/ 7404107 w 7739155"/>
              <a:gd name="connsiteY14" fmla="*/ 483181 h 1593059"/>
              <a:gd name="connsiteX15" fmla="*/ 7739155 w 7739155"/>
              <a:gd name="connsiteY15" fmla="*/ 29471 h 1593059"/>
              <a:gd name="connsiteX16" fmla="*/ 7739155 w 7739155"/>
              <a:gd name="connsiteY16" fmla="*/ 29471 h 1593059"/>
              <a:gd name="connsiteX0" fmla="*/ 0 w 7739155"/>
              <a:gd name="connsiteY0" fmla="*/ 860109 h 1593059"/>
              <a:gd name="connsiteX1" fmla="*/ 776333 w 7739155"/>
              <a:gd name="connsiteY1" fmla="*/ 12 h 1593059"/>
              <a:gd name="connsiteX2" fmla="*/ 1174143 w 7739155"/>
              <a:gd name="connsiteY2" fmla="*/ 839169 h 1593059"/>
              <a:gd name="connsiteX3" fmla="*/ 1548055 w 7739155"/>
              <a:gd name="connsiteY3" fmla="*/ 338136 h 1593059"/>
              <a:gd name="connsiteX4" fmla="*/ 1824895 w 7739155"/>
              <a:gd name="connsiteY4" fmla="*/ 785694 h 1593059"/>
              <a:gd name="connsiteX5" fmla="*/ 2376268 w 7739155"/>
              <a:gd name="connsiteY5" fmla="*/ 813616 h 1593059"/>
              <a:gd name="connsiteX6" fmla="*/ 2915870 w 7739155"/>
              <a:gd name="connsiteY6" fmla="*/ 455261 h 1593059"/>
              <a:gd name="connsiteX7" fmla="*/ 4793531 w 7739155"/>
              <a:gd name="connsiteY7" fmla="*/ 483180 h 1593059"/>
              <a:gd name="connsiteX8" fmla="*/ 5149518 w 7739155"/>
              <a:gd name="connsiteY8" fmla="*/ 1593025 h 1593059"/>
              <a:gd name="connsiteX9" fmla="*/ 5470605 w 7739155"/>
              <a:gd name="connsiteY9" fmla="*/ 441301 h 1593059"/>
              <a:gd name="connsiteX10" fmla="*/ 6008076 w 7739155"/>
              <a:gd name="connsiteY10" fmla="*/ 427341 h 1593059"/>
              <a:gd name="connsiteX11" fmla="*/ 6266342 w 7739155"/>
              <a:gd name="connsiteY11" fmla="*/ 867089 h 1593059"/>
              <a:gd name="connsiteX12" fmla="*/ 6629310 w 7739155"/>
              <a:gd name="connsiteY12" fmla="*/ 106253 h 1593059"/>
              <a:gd name="connsiteX13" fmla="*/ 7096980 w 7739155"/>
              <a:gd name="connsiteY13" fmla="*/ 85311 h 1593059"/>
              <a:gd name="connsiteX14" fmla="*/ 7404107 w 7739155"/>
              <a:gd name="connsiteY14" fmla="*/ 483181 h 1593059"/>
              <a:gd name="connsiteX15" fmla="*/ 7739155 w 7739155"/>
              <a:gd name="connsiteY15" fmla="*/ 29471 h 1593059"/>
              <a:gd name="connsiteX16" fmla="*/ 7739155 w 7739155"/>
              <a:gd name="connsiteY16" fmla="*/ 29471 h 1593059"/>
              <a:gd name="connsiteX0" fmla="*/ 0 w 7739155"/>
              <a:gd name="connsiteY0" fmla="*/ 860109 h 1593059"/>
              <a:gd name="connsiteX1" fmla="*/ 776333 w 7739155"/>
              <a:gd name="connsiteY1" fmla="*/ 12 h 1593059"/>
              <a:gd name="connsiteX2" fmla="*/ 1174143 w 7739155"/>
              <a:gd name="connsiteY2" fmla="*/ 839169 h 1593059"/>
              <a:gd name="connsiteX3" fmla="*/ 1548055 w 7739155"/>
              <a:gd name="connsiteY3" fmla="*/ 338136 h 1593059"/>
              <a:gd name="connsiteX4" fmla="*/ 1824895 w 7739155"/>
              <a:gd name="connsiteY4" fmla="*/ 785694 h 1593059"/>
              <a:gd name="connsiteX5" fmla="*/ 2376268 w 7739155"/>
              <a:gd name="connsiteY5" fmla="*/ 813616 h 1593059"/>
              <a:gd name="connsiteX6" fmla="*/ 2915870 w 7739155"/>
              <a:gd name="connsiteY6" fmla="*/ 455261 h 1593059"/>
              <a:gd name="connsiteX7" fmla="*/ 4793531 w 7739155"/>
              <a:gd name="connsiteY7" fmla="*/ 483180 h 1593059"/>
              <a:gd name="connsiteX8" fmla="*/ 5149518 w 7739155"/>
              <a:gd name="connsiteY8" fmla="*/ 1593025 h 1593059"/>
              <a:gd name="connsiteX9" fmla="*/ 5470605 w 7739155"/>
              <a:gd name="connsiteY9" fmla="*/ 441301 h 1593059"/>
              <a:gd name="connsiteX10" fmla="*/ 6008076 w 7739155"/>
              <a:gd name="connsiteY10" fmla="*/ 427341 h 1593059"/>
              <a:gd name="connsiteX11" fmla="*/ 6266342 w 7739155"/>
              <a:gd name="connsiteY11" fmla="*/ 867089 h 1593059"/>
              <a:gd name="connsiteX12" fmla="*/ 6629310 w 7739155"/>
              <a:gd name="connsiteY12" fmla="*/ 106253 h 1593059"/>
              <a:gd name="connsiteX13" fmla="*/ 7096980 w 7739155"/>
              <a:gd name="connsiteY13" fmla="*/ 85311 h 1593059"/>
              <a:gd name="connsiteX14" fmla="*/ 7404107 w 7739155"/>
              <a:gd name="connsiteY14" fmla="*/ 483181 h 1593059"/>
              <a:gd name="connsiteX15" fmla="*/ 7739155 w 7739155"/>
              <a:gd name="connsiteY15" fmla="*/ 29471 h 1593059"/>
              <a:gd name="connsiteX16" fmla="*/ 7739155 w 7739155"/>
              <a:gd name="connsiteY16" fmla="*/ 29471 h 1593059"/>
              <a:gd name="connsiteX0" fmla="*/ 0 w 7739155"/>
              <a:gd name="connsiteY0" fmla="*/ 860109 h 1593059"/>
              <a:gd name="connsiteX1" fmla="*/ 776333 w 7739155"/>
              <a:gd name="connsiteY1" fmla="*/ 12 h 1593059"/>
              <a:gd name="connsiteX2" fmla="*/ 1174143 w 7739155"/>
              <a:gd name="connsiteY2" fmla="*/ 839169 h 1593059"/>
              <a:gd name="connsiteX3" fmla="*/ 1548055 w 7739155"/>
              <a:gd name="connsiteY3" fmla="*/ 338136 h 1593059"/>
              <a:gd name="connsiteX4" fmla="*/ 1886889 w 7739155"/>
              <a:gd name="connsiteY4" fmla="*/ 793443 h 1593059"/>
              <a:gd name="connsiteX5" fmla="*/ 2376268 w 7739155"/>
              <a:gd name="connsiteY5" fmla="*/ 813616 h 1593059"/>
              <a:gd name="connsiteX6" fmla="*/ 2915870 w 7739155"/>
              <a:gd name="connsiteY6" fmla="*/ 455261 h 1593059"/>
              <a:gd name="connsiteX7" fmla="*/ 4793531 w 7739155"/>
              <a:gd name="connsiteY7" fmla="*/ 483180 h 1593059"/>
              <a:gd name="connsiteX8" fmla="*/ 5149518 w 7739155"/>
              <a:gd name="connsiteY8" fmla="*/ 1593025 h 1593059"/>
              <a:gd name="connsiteX9" fmla="*/ 5470605 w 7739155"/>
              <a:gd name="connsiteY9" fmla="*/ 441301 h 1593059"/>
              <a:gd name="connsiteX10" fmla="*/ 6008076 w 7739155"/>
              <a:gd name="connsiteY10" fmla="*/ 427341 h 1593059"/>
              <a:gd name="connsiteX11" fmla="*/ 6266342 w 7739155"/>
              <a:gd name="connsiteY11" fmla="*/ 867089 h 1593059"/>
              <a:gd name="connsiteX12" fmla="*/ 6629310 w 7739155"/>
              <a:gd name="connsiteY12" fmla="*/ 106253 h 1593059"/>
              <a:gd name="connsiteX13" fmla="*/ 7096980 w 7739155"/>
              <a:gd name="connsiteY13" fmla="*/ 85311 h 1593059"/>
              <a:gd name="connsiteX14" fmla="*/ 7404107 w 7739155"/>
              <a:gd name="connsiteY14" fmla="*/ 483181 h 1593059"/>
              <a:gd name="connsiteX15" fmla="*/ 7739155 w 7739155"/>
              <a:gd name="connsiteY15" fmla="*/ 29471 h 1593059"/>
              <a:gd name="connsiteX16" fmla="*/ 7739155 w 7739155"/>
              <a:gd name="connsiteY16" fmla="*/ 29471 h 1593059"/>
              <a:gd name="connsiteX0" fmla="*/ 0 w 7739155"/>
              <a:gd name="connsiteY0" fmla="*/ 860109 h 1593064"/>
              <a:gd name="connsiteX1" fmla="*/ 776333 w 7739155"/>
              <a:gd name="connsiteY1" fmla="*/ 12 h 1593064"/>
              <a:gd name="connsiteX2" fmla="*/ 1174143 w 7739155"/>
              <a:gd name="connsiteY2" fmla="*/ 839169 h 1593064"/>
              <a:gd name="connsiteX3" fmla="*/ 1548055 w 7739155"/>
              <a:gd name="connsiteY3" fmla="*/ 338136 h 1593064"/>
              <a:gd name="connsiteX4" fmla="*/ 1886889 w 7739155"/>
              <a:gd name="connsiteY4" fmla="*/ 793443 h 1593064"/>
              <a:gd name="connsiteX5" fmla="*/ 2376268 w 7739155"/>
              <a:gd name="connsiteY5" fmla="*/ 813616 h 1593064"/>
              <a:gd name="connsiteX6" fmla="*/ 2915870 w 7739155"/>
              <a:gd name="connsiteY6" fmla="*/ 455261 h 1593064"/>
              <a:gd name="connsiteX7" fmla="*/ 4793531 w 7739155"/>
              <a:gd name="connsiteY7" fmla="*/ 483180 h 1593064"/>
              <a:gd name="connsiteX8" fmla="*/ 5079179 w 7739155"/>
              <a:gd name="connsiteY8" fmla="*/ 1593025 h 1593064"/>
              <a:gd name="connsiteX9" fmla="*/ 5470605 w 7739155"/>
              <a:gd name="connsiteY9" fmla="*/ 441301 h 1593064"/>
              <a:gd name="connsiteX10" fmla="*/ 6008076 w 7739155"/>
              <a:gd name="connsiteY10" fmla="*/ 427341 h 1593064"/>
              <a:gd name="connsiteX11" fmla="*/ 6266342 w 7739155"/>
              <a:gd name="connsiteY11" fmla="*/ 867089 h 1593064"/>
              <a:gd name="connsiteX12" fmla="*/ 6629310 w 7739155"/>
              <a:gd name="connsiteY12" fmla="*/ 106253 h 1593064"/>
              <a:gd name="connsiteX13" fmla="*/ 7096980 w 7739155"/>
              <a:gd name="connsiteY13" fmla="*/ 85311 h 1593064"/>
              <a:gd name="connsiteX14" fmla="*/ 7404107 w 7739155"/>
              <a:gd name="connsiteY14" fmla="*/ 483181 h 1593064"/>
              <a:gd name="connsiteX15" fmla="*/ 7739155 w 7739155"/>
              <a:gd name="connsiteY15" fmla="*/ 29471 h 1593064"/>
              <a:gd name="connsiteX16" fmla="*/ 7739155 w 7739155"/>
              <a:gd name="connsiteY16" fmla="*/ 29471 h 1593064"/>
              <a:gd name="connsiteX0" fmla="*/ 0 w 7739155"/>
              <a:gd name="connsiteY0" fmla="*/ 860109 h 1593025"/>
              <a:gd name="connsiteX1" fmla="*/ 776333 w 7739155"/>
              <a:gd name="connsiteY1" fmla="*/ 12 h 1593025"/>
              <a:gd name="connsiteX2" fmla="*/ 1174143 w 7739155"/>
              <a:gd name="connsiteY2" fmla="*/ 839169 h 1593025"/>
              <a:gd name="connsiteX3" fmla="*/ 1548055 w 7739155"/>
              <a:gd name="connsiteY3" fmla="*/ 338136 h 1593025"/>
              <a:gd name="connsiteX4" fmla="*/ 1886889 w 7739155"/>
              <a:gd name="connsiteY4" fmla="*/ 793443 h 1593025"/>
              <a:gd name="connsiteX5" fmla="*/ 2376268 w 7739155"/>
              <a:gd name="connsiteY5" fmla="*/ 813616 h 1593025"/>
              <a:gd name="connsiteX6" fmla="*/ 2915870 w 7739155"/>
              <a:gd name="connsiteY6" fmla="*/ 455261 h 1593025"/>
              <a:gd name="connsiteX7" fmla="*/ 4664577 w 7739155"/>
              <a:gd name="connsiteY7" fmla="*/ 448011 h 1593025"/>
              <a:gd name="connsiteX8" fmla="*/ 5079179 w 7739155"/>
              <a:gd name="connsiteY8" fmla="*/ 1593025 h 1593025"/>
              <a:gd name="connsiteX9" fmla="*/ 5470605 w 7739155"/>
              <a:gd name="connsiteY9" fmla="*/ 441301 h 1593025"/>
              <a:gd name="connsiteX10" fmla="*/ 6008076 w 7739155"/>
              <a:gd name="connsiteY10" fmla="*/ 427341 h 1593025"/>
              <a:gd name="connsiteX11" fmla="*/ 6266342 w 7739155"/>
              <a:gd name="connsiteY11" fmla="*/ 867089 h 1593025"/>
              <a:gd name="connsiteX12" fmla="*/ 6629310 w 7739155"/>
              <a:gd name="connsiteY12" fmla="*/ 106253 h 1593025"/>
              <a:gd name="connsiteX13" fmla="*/ 7096980 w 7739155"/>
              <a:gd name="connsiteY13" fmla="*/ 85311 h 1593025"/>
              <a:gd name="connsiteX14" fmla="*/ 7404107 w 7739155"/>
              <a:gd name="connsiteY14" fmla="*/ 483181 h 1593025"/>
              <a:gd name="connsiteX15" fmla="*/ 7739155 w 7739155"/>
              <a:gd name="connsiteY15" fmla="*/ 29471 h 1593025"/>
              <a:gd name="connsiteX16" fmla="*/ 7739155 w 7739155"/>
              <a:gd name="connsiteY16" fmla="*/ 29471 h 1593025"/>
              <a:gd name="connsiteX0" fmla="*/ 0 w 7739155"/>
              <a:gd name="connsiteY0" fmla="*/ 860109 h 1593025"/>
              <a:gd name="connsiteX1" fmla="*/ 776333 w 7739155"/>
              <a:gd name="connsiteY1" fmla="*/ 12 h 1593025"/>
              <a:gd name="connsiteX2" fmla="*/ 1174143 w 7739155"/>
              <a:gd name="connsiteY2" fmla="*/ 839169 h 1593025"/>
              <a:gd name="connsiteX3" fmla="*/ 1548055 w 7739155"/>
              <a:gd name="connsiteY3" fmla="*/ 338136 h 1593025"/>
              <a:gd name="connsiteX4" fmla="*/ 1886889 w 7739155"/>
              <a:gd name="connsiteY4" fmla="*/ 793443 h 1593025"/>
              <a:gd name="connsiteX5" fmla="*/ 2376268 w 7739155"/>
              <a:gd name="connsiteY5" fmla="*/ 813616 h 1593025"/>
              <a:gd name="connsiteX6" fmla="*/ 2915870 w 7739155"/>
              <a:gd name="connsiteY6" fmla="*/ 455261 h 1593025"/>
              <a:gd name="connsiteX7" fmla="*/ 4664577 w 7739155"/>
              <a:gd name="connsiteY7" fmla="*/ 448011 h 1593025"/>
              <a:gd name="connsiteX8" fmla="*/ 5079179 w 7739155"/>
              <a:gd name="connsiteY8" fmla="*/ 1593025 h 1593025"/>
              <a:gd name="connsiteX9" fmla="*/ 5470605 w 7739155"/>
              <a:gd name="connsiteY9" fmla="*/ 441301 h 1593025"/>
              <a:gd name="connsiteX10" fmla="*/ 6008076 w 7739155"/>
              <a:gd name="connsiteY10" fmla="*/ 427341 h 1593025"/>
              <a:gd name="connsiteX11" fmla="*/ 6266342 w 7739155"/>
              <a:gd name="connsiteY11" fmla="*/ 867089 h 1593025"/>
              <a:gd name="connsiteX12" fmla="*/ 6629310 w 7739155"/>
              <a:gd name="connsiteY12" fmla="*/ 106253 h 1593025"/>
              <a:gd name="connsiteX13" fmla="*/ 7096980 w 7739155"/>
              <a:gd name="connsiteY13" fmla="*/ 85311 h 1593025"/>
              <a:gd name="connsiteX14" fmla="*/ 7404107 w 7739155"/>
              <a:gd name="connsiteY14" fmla="*/ 483181 h 1593025"/>
              <a:gd name="connsiteX15" fmla="*/ 7739155 w 7739155"/>
              <a:gd name="connsiteY15" fmla="*/ 29471 h 1593025"/>
              <a:gd name="connsiteX16" fmla="*/ 7739155 w 7739155"/>
              <a:gd name="connsiteY16" fmla="*/ 29471 h 1593025"/>
              <a:gd name="connsiteX0" fmla="*/ 0 w 7739155"/>
              <a:gd name="connsiteY0" fmla="*/ 860109 h 1593031"/>
              <a:gd name="connsiteX1" fmla="*/ 776333 w 7739155"/>
              <a:gd name="connsiteY1" fmla="*/ 12 h 1593031"/>
              <a:gd name="connsiteX2" fmla="*/ 1174143 w 7739155"/>
              <a:gd name="connsiteY2" fmla="*/ 839169 h 1593031"/>
              <a:gd name="connsiteX3" fmla="*/ 1548055 w 7739155"/>
              <a:gd name="connsiteY3" fmla="*/ 338136 h 1593031"/>
              <a:gd name="connsiteX4" fmla="*/ 1886889 w 7739155"/>
              <a:gd name="connsiteY4" fmla="*/ 793443 h 1593031"/>
              <a:gd name="connsiteX5" fmla="*/ 2376268 w 7739155"/>
              <a:gd name="connsiteY5" fmla="*/ 813616 h 1593031"/>
              <a:gd name="connsiteX6" fmla="*/ 2915870 w 7739155"/>
              <a:gd name="connsiteY6" fmla="*/ 455261 h 1593031"/>
              <a:gd name="connsiteX7" fmla="*/ 4664577 w 7739155"/>
              <a:gd name="connsiteY7" fmla="*/ 448011 h 1593031"/>
              <a:gd name="connsiteX8" fmla="*/ 5079179 w 7739155"/>
              <a:gd name="connsiteY8" fmla="*/ 1593025 h 1593031"/>
              <a:gd name="connsiteX9" fmla="*/ 5458882 w 7739155"/>
              <a:gd name="connsiteY9" fmla="*/ 429578 h 1593031"/>
              <a:gd name="connsiteX10" fmla="*/ 6008076 w 7739155"/>
              <a:gd name="connsiteY10" fmla="*/ 427341 h 1593031"/>
              <a:gd name="connsiteX11" fmla="*/ 6266342 w 7739155"/>
              <a:gd name="connsiteY11" fmla="*/ 867089 h 1593031"/>
              <a:gd name="connsiteX12" fmla="*/ 6629310 w 7739155"/>
              <a:gd name="connsiteY12" fmla="*/ 106253 h 1593031"/>
              <a:gd name="connsiteX13" fmla="*/ 7096980 w 7739155"/>
              <a:gd name="connsiteY13" fmla="*/ 85311 h 1593031"/>
              <a:gd name="connsiteX14" fmla="*/ 7404107 w 7739155"/>
              <a:gd name="connsiteY14" fmla="*/ 483181 h 1593031"/>
              <a:gd name="connsiteX15" fmla="*/ 7739155 w 7739155"/>
              <a:gd name="connsiteY15" fmla="*/ 29471 h 1593031"/>
              <a:gd name="connsiteX16" fmla="*/ 7739155 w 7739155"/>
              <a:gd name="connsiteY16" fmla="*/ 29471 h 1593031"/>
              <a:gd name="connsiteX0" fmla="*/ 0 w 7739155"/>
              <a:gd name="connsiteY0" fmla="*/ 860109 h 1593031"/>
              <a:gd name="connsiteX1" fmla="*/ 776333 w 7739155"/>
              <a:gd name="connsiteY1" fmla="*/ 12 h 1593031"/>
              <a:gd name="connsiteX2" fmla="*/ 1174143 w 7739155"/>
              <a:gd name="connsiteY2" fmla="*/ 839169 h 1593031"/>
              <a:gd name="connsiteX3" fmla="*/ 1548055 w 7739155"/>
              <a:gd name="connsiteY3" fmla="*/ 338136 h 1593031"/>
              <a:gd name="connsiteX4" fmla="*/ 1886889 w 7739155"/>
              <a:gd name="connsiteY4" fmla="*/ 793443 h 1593031"/>
              <a:gd name="connsiteX5" fmla="*/ 2376268 w 7739155"/>
              <a:gd name="connsiteY5" fmla="*/ 813616 h 1593031"/>
              <a:gd name="connsiteX6" fmla="*/ 2915870 w 7739155"/>
              <a:gd name="connsiteY6" fmla="*/ 455261 h 1593031"/>
              <a:gd name="connsiteX7" fmla="*/ 4664577 w 7739155"/>
              <a:gd name="connsiteY7" fmla="*/ 448011 h 1593031"/>
              <a:gd name="connsiteX8" fmla="*/ 5079179 w 7739155"/>
              <a:gd name="connsiteY8" fmla="*/ 1593025 h 1593031"/>
              <a:gd name="connsiteX9" fmla="*/ 5458882 w 7739155"/>
              <a:gd name="connsiteY9" fmla="*/ 429578 h 1593031"/>
              <a:gd name="connsiteX10" fmla="*/ 6008076 w 7739155"/>
              <a:gd name="connsiteY10" fmla="*/ 427341 h 1593031"/>
              <a:gd name="connsiteX11" fmla="*/ 6266342 w 7739155"/>
              <a:gd name="connsiteY11" fmla="*/ 867089 h 1593031"/>
              <a:gd name="connsiteX12" fmla="*/ 6629310 w 7739155"/>
              <a:gd name="connsiteY12" fmla="*/ 106253 h 1593031"/>
              <a:gd name="connsiteX13" fmla="*/ 7096980 w 7739155"/>
              <a:gd name="connsiteY13" fmla="*/ 85311 h 1593031"/>
              <a:gd name="connsiteX14" fmla="*/ 7404107 w 7739155"/>
              <a:gd name="connsiteY14" fmla="*/ 483181 h 1593031"/>
              <a:gd name="connsiteX15" fmla="*/ 7739155 w 7739155"/>
              <a:gd name="connsiteY15" fmla="*/ 29471 h 1593031"/>
              <a:gd name="connsiteX16" fmla="*/ 7739155 w 7739155"/>
              <a:gd name="connsiteY16" fmla="*/ 29471 h 1593031"/>
              <a:gd name="connsiteX0" fmla="*/ 0 w 7739155"/>
              <a:gd name="connsiteY0" fmla="*/ 860109 h 1593031"/>
              <a:gd name="connsiteX1" fmla="*/ 776333 w 7739155"/>
              <a:gd name="connsiteY1" fmla="*/ 12 h 1593031"/>
              <a:gd name="connsiteX2" fmla="*/ 1174143 w 7739155"/>
              <a:gd name="connsiteY2" fmla="*/ 839169 h 1593031"/>
              <a:gd name="connsiteX3" fmla="*/ 1548055 w 7739155"/>
              <a:gd name="connsiteY3" fmla="*/ 338136 h 1593031"/>
              <a:gd name="connsiteX4" fmla="*/ 1886889 w 7739155"/>
              <a:gd name="connsiteY4" fmla="*/ 793443 h 1593031"/>
              <a:gd name="connsiteX5" fmla="*/ 2376268 w 7739155"/>
              <a:gd name="connsiteY5" fmla="*/ 813616 h 1593031"/>
              <a:gd name="connsiteX6" fmla="*/ 2915870 w 7739155"/>
              <a:gd name="connsiteY6" fmla="*/ 455261 h 1593031"/>
              <a:gd name="connsiteX7" fmla="*/ 4664577 w 7739155"/>
              <a:gd name="connsiteY7" fmla="*/ 448011 h 1593031"/>
              <a:gd name="connsiteX8" fmla="*/ 5079179 w 7739155"/>
              <a:gd name="connsiteY8" fmla="*/ 1593025 h 1593031"/>
              <a:gd name="connsiteX9" fmla="*/ 5458882 w 7739155"/>
              <a:gd name="connsiteY9" fmla="*/ 429578 h 1593031"/>
              <a:gd name="connsiteX10" fmla="*/ 6008076 w 7739155"/>
              <a:gd name="connsiteY10" fmla="*/ 427341 h 1593031"/>
              <a:gd name="connsiteX11" fmla="*/ 6266342 w 7739155"/>
              <a:gd name="connsiteY11" fmla="*/ 867089 h 1593031"/>
              <a:gd name="connsiteX12" fmla="*/ 6629310 w 7739155"/>
              <a:gd name="connsiteY12" fmla="*/ 106253 h 1593031"/>
              <a:gd name="connsiteX13" fmla="*/ 7096980 w 7739155"/>
              <a:gd name="connsiteY13" fmla="*/ 85311 h 1593031"/>
              <a:gd name="connsiteX14" fmla="*/ 7404107 w 7739155"/>
              <a:gd name="connsiteY14" fmla="*/ 483181 h 1593031"/>
              <a:gd name="connsiteX15" fmla="*/ 7739155 w 7739155"/>
              <a:gd name="connsiteY15" fmla="*/ 29471 h 1593031"/>
              <a:gd name="connsiteX16" fmla="*/ 7739155 w 7739155"/>
              <a:gd name="connsiteY16" fmla="*/ 29471 h 1593031"/>
              <a:gd name="connsiteX17" fmla="*/ 7716709 w 7739155"/>
              <a:gd name="connsiteY17" fmla="*/ 53372 h 1593031"/>
              <a:gd name="connsiteX0" fmla="*/ 0 w 8001057"/>
              <a:gd name="connsiteY0" fmla="*/ 860109 h 1593031"/>
              <a:gd name="connsiteX1" fmla="*/ 776333 w 8001057"/>
              <a:gd name="connsiteY1" fmla="*/ 12 h 1593031"/>
              <a:gd name="connsiteX2" fmla="*/ 1174143 w 8001057"/>
              <a:gd name="connsiteY2" fmla="*/ 839169 h 1593031"/>
              <a:gd name="connsiteX3" fmla="*/ 1548055 w 8001057"/>
              <a:gd name="connsiteY3" fmla="*/ 338136 h 1593031"/>
              <a:gd name="connsiteX4" fmla="*/ 1886889 w 8001057"/>
              <a:gd name="connsiteY4" fmla="*/ 793443 h 1593031"/>
              <a:gd name="connsiteX5" fmla="*/ 2376268 w 8001057"/>
              <a:gd name="connsiteY5" fmla="*/ 813616 h 1593031"/>
              <a:gd name="connsiteX6" fmla="*/ 2915870 w 8001057"/>
              <a:gd name="connsiteY6" fmla="*/ 455261 h 1593031"/>
              <a:gd name="connsiteX7" fmla="*/ 4664577 w 8001057"/>
              <a:gd name="connsiteY7" fmla="*/ 448011 h 1593031"/>
              <a:gd name="connsiteX8" fmla="*/ 5079179 w 8001057"/>
              <a:gd name="connsiteY8" fmla="*/ 1593025 h 1593031"/>
              <a:gd name="connsiteX9" fmla="*/ 5458882 w 8001057"/>
              <a:gd name="connsiteY9" fmla="*/ 429578 h 1593031"/>
              <a:gd name="connsiteX10" fmla="*/ 6008076 w 8001057"/>
              <a:gd name="connsiteY10" fmla="*/ 427341 h 1593031"/>
              <a:gd name="connsiteX11" fmla="*/ 6266342 w 8001057"/>
              <a:gd name="connsiteY11" fmla="*/ 867089 h 1593031"/>
              <a:gd name="connsiteX12" fmla="*/ 6629310 w 8001057"/>
              <a:gd name="connsiteY12" fmla="*/ 106253 h 1593031"/>
              <a:gd name="connsiteX13" fmla="*/ 7096980 w 8001057"/>
              <a:gd name="connsiteY13" fmla="*/ 85311 h 1593031"/>
              <a:gd name="connsiteX14" fmla="*/ 7404107 w 8001057"/>
              <a:gd name="connsiteY14" fmla="*/ 483181 h 1593031"/>
              <a:gd name="connsiteX15" fmla="*/ 7739155 w 8001057"/>
              <a:gd name="connsiteY15" fmla="*/ 29471 h 1593031"/>
              <a:gd name="connsiteX16" fmla="*/ 7739155 w 8001057"/>
              <a:gd name="connsiteY16" fmla="*/ 29471 h 1593031"/>
              <a:gd name="connsiteX17" fmla="*/ 8001057 w 8001057"/>
              <a:gd name="connsiteY17" fmla="*/ 713457 h 1593031"/>
              <a:gd name="connsiteX0" fmla="*/ 0 w 8001057"/>
              <a:gd name="connsiteY0" fmla="*/ 860109 h 1593031"/>
              <a:gd name="connsiteX1" fmla="*/ 776333 w 8001057"/>
              <a:gd name="connsiteY1" fmla="*/ 12 h 1593031"/>
              <a:gd name="connsiteX2" fmla="*/ 1174143 w 8001057"/>
              <a:gd name="connsiteY2" fmla="*/ 839169 h 1593031"/>
              <a:gd name="connsiteX3" fmla="*/ 1548055 w 8001057"/>
              <a:gd name="connsiteY3" fmla="*/ 338136 h 1593031"/>
              <a:gd name="connsiteX4" fmla="*/ 1886889 w 8001057"/>
              <a:gd name="connsiteY4" fmla="*/ 793443 h 1593031"/>
              <a:gd name="connsiteX5" fmla="*/ 2376268 w 8001057"/>
              <a:gd name="connsiteY5" fmla="*/ 813616 h 1593031"/>
              <a:gd name="connsiteX6" fmla="*/ 2915870 w 8001057"/>
              <a:gd name="connsiteY6" fmla="*/ 455261 h 1593031"/>
              <a:gd name="connsiteX7" fmla="*/ 4664577 w 8001057"/>
              <a:gd name="connsiteY7" fmla="*/ 448011 h 1593031"/>
              <a:gd name="connsiteX8" fmla="*/ 5079179 w 8001057"/>
              <a:gd name="connsiteY8" fmla="*/ 1593025 h 1593031"/>
              <a:gd name="connsiteX9" fmla="*/ 5458882 w 8001057"/>
              <a:gd name="connsiteY9" fmla="*/ 429578 h 1593031"/>
              <a:gd name="connsiteX10" fmla="*/ 6008076 w 8001057"/>
              <a:gd name="connsiteY10" fmla="*/ 427341 h 1593031"/>
              <a:gd name="connsiteX11" fmla="*/ 6266342 w 8001057"/>
              <a:gd name="connsiteY11" fmla="*/ 867089 h 1593031"/>
              <a:gd name="connsiteX12" fmla="*/ 6629310 w 8001057"/>
              <a:gd name="connsiteY12" fmla="*/ 106253 h 1593031"/>
              <a:gd name="connsiteX13" fmla="*/ 7096980 w 8001057"/>
              <a:gd name="connsiteY13" fmla="*/ 85311 h 1593031"/>
              <a:gd name="connsiteX14" fmla="*/ 7404107 w 8001057"/>
              <a:gd name="connsiteY14" fmla="*/ 483181 h 1593031"/>
              <a:gd name="connsiteX15" fmla="*/ 7739155 w 8001057"/>
              <a:gd name="connsiteY15" fmla="*/ 29471 h 1593031"/>
              <a:gd name="connsiteX16" fmla="*/ 7613708 w 8001057"/>
              <a:gd name="connsiteY16" fmla="*/ 284075 h 1593031"/>
              <a:gd name="connsiteX17" fmla="*/ 8001057 w 8001057"/>
              <a:gd name="connsiteY17" fmla="*/ 713457 h 1593031"/>
              <a:gd name="connsiteX0" fmla="*/ 0 w 8001057"/>
              <a:gd name="connsiteY0" fmla="*/ 860109 h 1593031"/>
              <a:gd name="connsiteX1" fmla="*/ 776333 w 8001057"/>
              <a:gd name="connsiteY1" fmla="*/ 12 h 1593031"/>
              <a:gd name="connsiteX2" fmla="*/ 1174143 w 8001057"/>
              <a:gd name="connsiteY2" fmla="*/ 839169 h 1593031"/>
              <a:gd name="connsiteX3" fmla="*/ 1548055 w 8001057"/>
              <a:gd name="connsiteY3" fmla="*/ 338136 h 1593031"/>
              <a:gd name="connsiteX4" fmla="*/ 1886889 w 8001057"/>
              <a:gd name="connsiteY4" fmla="*/ 793443 h 1593031"/>
              <a:gd name="connsiteX5" fmla="*/ 2376268 w 8001057"/>
              <a:gd name="connsiteY5" fmla="*/ 813616 h 1593031"/>
              <a:gd name="connsiteX6" fmla="*/ 2915870 w 8001057"/>
              <a:gd name="connsiteY6" fmla="*/ 455261 h 1593031"/>
              <a:gd name="connsiteX7" fmla="*/ 4664577 w 8001057"/>
              <a:gd name="connsiteY7" fmla="*/ 448011 h 1593031"/>
              <a:gd name="connsiteX8" fmla="*/ 5079179 w 8001057"/>
              <a:gd name="connsiteY8" fmla="*/ 1593025 h 1593031"/>
              <a:gd name="connsiteX9" fmla="*/ 5458882 w 8001057"/>
              <a:gd name="connsiteY9" fmla="*/ 429578 h 1593031"/>
              <a:gd name="connsiteX10" fmla="*/ 6008076 w 8001057"/>
              <a:gd name="connsiteY10" fmla="*/ 427341 h 1593031"/>
              <a:gd name="connsiteX11" fmla="*/ 6266342 w 8001057"/>
              <a:gd name="connsiteY11" fmla="*/ 867089 h 1593031"/>
              <a:gd name="connsiteX12" fmla="*/ 6629310 w 8001057"/>
              <a:gd name="connsiteY12" fmla="*/ 106253 h 1593031"/>
              <a:gd name="connsiteX13" fmla="*/ 7096980 w 8001057"/>
              <a:gd name="connsiteY13" fmla="*/ 85311 h 1593031"/>
              <a:gd name="connsiteX14" fmla="*/ 7153213 w 8001057"/>
              <a:gd name="connsiteY14" fmla="*/ 766074 h 1593031"/>
              <a:gd name="connsiteX15" fmla="*/ 7739155 w 8001057"/>
              <a:gd name="connsiteY15" fmla="*/ 29471 h 1593031"/>
              <a:gd name="connsiteX16" fmla="*/ 7613708 w 8001057"/>
              <a:gd name="connsiteY16" fmla="*/ 284075 h 1593031"/>
              <a:gd name="connsiteX17" fmla="*/ 8001057 w 8001057"/>
              <a:gd name="connsiteY17" fmla="*/ 713457 h 1593031"/>
              <a:gd name="connsiteX0" fmla="*/ 0 w 8001057"/>
              <a:gd name="connsiteY0" fmla="*/ 860109 h 1593031"/>
              <a:gd name="connsiteX1" fmla="*/ 776333 w 8001057"/>
              <a:gd name="connsiteY1" fmla="*/ 12 h 1593031"/>
              <a:gd name="connsiteX2" fmla="*/ 1174143 w 8001057"/>
              <a:gd name="connsiteY2" fmla="*/ 839169 h 1593031"/>
              <a:gd name="connsiteX3" fmla="*/ 1548055 w 8001057"/>
              <a:gd name="connsiteY3" fmla="*/ 338136 h 1593031"/>
              <a:gd name="connsiteX4" fmla="*/ 1886889 w 8001057"/>
              <a:gd name="connsiteY4" fmla="*/ 793443 h 1593031"/>
              <a:gd name="connsiteX5" fmla="*/ 2376268 w 8001057"/>
              <a:gd name="connsiteY5" fmla="*/ 813616 h 1593031"/>
              <a:gd name="connsiteX6" fmla="*/ 2915870 w 8001057"/>
              <a:gd name="connsiteY6" fmla="*/ 455261 h 1593031"/>
              <a:gd name="connsiteX7" fmla="*/ 4664577 w 8001057"/>
              <a:gd name="connsiteY7" fmla="*/ 448011 h 1593031"/>
              <a:gd name="connsiteX8" fmla="*/ 5079179 w 8001057"/>
              <a:gd name="connsiteY8" fmla="*/ 1593025 h 1593031"/>
              <a:gd name="connsiteX9" fmla="*/ 5458882 w 8001057"/>
              <a:gd name="connsiteY9" fmla="*/ 429578 h 1593031"/>
              <a:gd name="connsiteX10" fmla="*/ 6008076 w 8001057"/>
              <a:gd name="connsiteY10" fmla="*/ 427341 h 1593031"/>
              <a:gd name="connsiteX11" fmla="*/ 6266342 w 8001057"/>
              <a:gd name="connsiteY11" fmla="*/ 867089 h 1593031"/>
              <a:gd name="connsiteX12" fmla="*/ 6629310 w 8001057"/>
              <a:gd name="connsiteY12" fmla="*/ 106253 h 1593031"/>
              <a:gd name="connsiteX13" fmla="*/ 6846086 w 8001057"/>
              <a:gd name="connsiteY13" fmla="*/ 292767 h 1593031"/>
              <a:gd name="connsiteX14" fmla="*/ 7153213 w 8001057"/>
              <a:gd name="connsiteY14" fmla="*/ 766074 h 1593031"/>
              <a:gd name="connsiteX15" fmla="*/ 7739155 w 8001057"/>
              <a:gd name="connsiteY15" fmla="*/ 29471 h 1593031"/>
              <a:gd name="connsiteX16" fmla="*/ 7613708 w 8001057"/>
              <a:gd name="connsiteY16" fmla="*/ 284075 h 1593031"/>
              <a:gd name="connsiteX17" fmla="*/ 8001057 w 8001057"/>
              <a:gd name="connsiteY17" fmla="*/ 713457 h 1593031"/>
              <a:gd name="connsiteX0" fmla="*/ 0 w 8001057"/>
              <a:gd name="connsiteY0" fmla="*/ 860109 h 1593031"/>
              <a:gd name="connsiteX1" fmla="*/ 776333 w 8001057"/>
              <a:gd name="connsiteY1" fmla="*/ 12 h 1593031"/>
              <a:gd name="connsiteX2" fmla="*/ 1174143 w 8001057"/>
              <a:gd name="connsiteY2" fmla="*/ 839169 h 1593031"/>
              <a:gd name="connsiteX3" fmla="*/ 1548055 w 8001057"/>
              <a:gd name="connsiteY3" fmla="*/ 338136 h 1593031"/>
              <a:gd name="connsiteX4" fmla="*/ 1886889 w 8001057"/>
              <a:gd name="connsiteY4" fmla="*/ 793443 h 1593031"/>
              <a:gd name="connsiteX5" fmla="*/ 2376268 w 8001057"/>
              <a:gd name="connsiteY5" fmla="*/ 813616 h 1593031"/>
              <a:gd name="connsiteX6" fmla="*/ 2915870 w 8001057"/>
              <a:gd name="connsiteY6" fmla="*/ 455261 h 1593031"/>
              <a:gd name="connsiteX7" fmla="*/ 4664577 w 8001057"/>
              <a:gd name="connsiteY7" fmla="*/ 448011 h 1593031"/>
              <a:gd name="connsiteX8" fmla="*/ 5079179 w 8001057"/>
              <a:gd name="connsiteY8" fmla="*/ 1593025 h 1593031"/>
              <a:gd name="connsiteX9" fmla="*/ 5458882 w 8001057"/>
              <a:gd name="connsiteY9" fmla="*/ 429578 h 1593031"/>
              <a:gd name="connsiteX10" fmla="*/ 6008076 w 8001057"/>
              <a:gd name="connsiteY10" fmla="*/ 427341 h 1593031"/>
              <a:gd name="connsiteX11" fmla="*/ 6266342 w 8001057"/>
              <a:gd name="connsiteY11" fmla="*/ 867089 h 1593031"/>
              <a:gd name="connsiteX12" fmla="*/ 6420231 w 8001057"/>
              <a:gd name="connsiteY12" fmla="*/ 313709 h 1593031"/>
              <a:gd name="connsiteX13" fmla="*/ 6846086 w 8001057"/>
              <a:gd name="connsiteY13" fmla="*/ 292767 h 1593031"/>
              <a:gd name="connsiteX14" fmla="*/ 7153213 w 8001057"/>
              <a:gd name="connsiteY14" fmla="*/ 766074 h 1593031"/>
              <a:gd name="connsiteX15" fmla="*/ 7739155 w 8001057"/>
              <a:gd name="connsiteY15" fmla="*/ 29471 h 1593031"/>
              <a:gd name="connsiteX16" fmla="*/ 7613708 w 8001057"/>
              <a:gd name="connsiteY16" fmla="*/ 284075 h 1593031"/>
              <a:gd name="connsiteX17" fmla="*/ 8001057 w 8001057"/>
              <a:gd name="connsiteY17" fmla="*/ 713457 h 1593031"/>
              <a:gd name="connsiteX0" fmla="*/ 0 w 8001057"/>
              <a:gd name="connsiteY0" fmla="*/ 860109 h 1593031"/>
              <a:gd name="connsiteX1" fmla="*/ 776333 w 8001057"/>
              <a:gd name="connsiteY1" fmla="*/ 12 h 1593031"/>
              <a:gd name="connsiteX2" fmla="*/ 1174143 w 8001057"/>
              <a:gd name="connsiteY2" fmla="*/ 839169 h 1593031"/>
              <a:gd name="connsiteX3" fmla="*/ 1548055 w 8001057"/>
              <a:gd name="connsiteY3" fmla="*/ 338136 h 1593031"/>
              <a:gd name="connsiteX4" fmla="*/ 1886889 w 8001057"/>
              <a:gd name="connsiteY4" fmla="*/ 793443 h 1593031"/>
              <a:gd name="connsiteX5" fmla="*/ 2376268 w 8001057"/>
              <a:gd name="connsiteY5" fmla="*/ 813616 h 1593031"/>
              <a:gd name="connsiteX6" fmla="*/ 2915870 w 8001057"/>
              <a:gd name="connsiteY6" fmla="*/ 455261 h 1593031"/>
              <a:gd name="connsiteX7" fmla="*/ 4664577 w 8001057"/>
              <a:gd name="connsiteY7" fmla="*/ 448011 h 1593031"/>
              <a:gd name="connsiteX8" fmla="*/ 5079179 w 8001057"/>
              <a:gd name="connsiteY8" fmla="*/ 1593025 h 1593031"/>
              <a:gd name="connsiteX9" fmla="*/ 5458882 w 8001057"/>
              <a:gd name="connsiteY9" fmla="*/ 429578 h 1593031"/>
              <a:gd name="connsiteX10" fmla="*/ 6008076 w 8001057"/>
              <a:gd name="connsiteY10" fmla="*/ 427341 h 1593031"/>
              <a:gd name="connsiteX11" fmla="*/ 6266342 w 8001057"/>
              <a:gd name="connsiteY11" fmla="*/ 867089 h 1593031"/>
              <a:gd name="connsiteX12" fmla="*/ 6420231 w 8001057"/>
              <a:gd name="connsiteY12" fmla="*/ 313709 h 1593031"/>
              <a:gd name="connsiteX13" fmla="*/ 6846086 w 8001057"/>
              <a:gd name="connsiteY13" fmla="*/ 292767 h 1593031"/>
              <a:gd name="connsiteX14" fmla="*/ 7153213 w 8001057"/>
              <a:gd name="connsiteY14" fmla="*/ 766074 h 1593031"/>
              <a:gd name="connsiteX15" fmla="*/ 7739155 w 8001057"/>
              <a:gd name="connsiteY15" fmla="*/ 29471 h 1593031"/>
              <a:gd name="connsiteX16" fmla="*/ 7613708 w 8001057"/>
              <a:gd name="connsiteY16" fmla="*/ 284075 h 1593031"/>
              <a:gd name="connsiteX17" fmla="*/ 8001057 w 8001057"/>
              <a:gd name="connsiteY17" fmla="*/ 713457 h 1593031"/>
              <a:gd name="connsiteX0" fmla="*/ 0 w 8001057"/>
              <a:gd name="connsiteY0" fmla="*/ 860109 h 1593031"/>
              <a:gd name="connsiteX1" fmla="*/ 776333 w 8001057"/>
              <a:gd name="connsiteY1" fmla="*/ 12 h 1593031"/>
              <a:gd name="connsiteX2" fmla="*/ 1174143 w 8001057"/>
              <a:gd name="connsiteY2" fmla="*/ 839169 h 1593031"/>
              <a:gd name="connsiteX3" fmla="*/ 1548055 w 8001057"/>
              <a:gd name="connsiteY3" fmla="*/ 338136 h 1593031"/>
              <a:gd name="connsiteX4" fmla="*/ 1886889 w 8001057"/>
              <a:gd name="connsiteY4" fmla="*/ 793443 h 1593031"/>
              <a:gd name="connsiteX5" fmla="*/ 2376268 w 8001057"/>
              <a:gd name="connsiteY5" fmla="*/ 813616 h 1593031"/>
              <a:gd name="connsiteX6" fmla="*/ 2915870 w 8001057"/>
              <a:gd name="connsiteY6" fmla="*/ 455261 h 1593031"/>
              <a:gd name="connsiteX7" fmla="*/ 4664577 w 8001057"/>
              <a:gd name="connsiteY7" fmla="*/ 448011 h 1593031"/>
              <a:gd name="connsiteX8" fmla="*/ 5079179 w 8001057"/>
              <a:gd name="connsiteY8" fmla="*/ 1593025 h 1593031"/>
              <a:gd name="connsiteX9" fmla="*/ 5458882 w 8001057"/>
              <a:gd name="connsiteY9" fmla="*/ 429578 h 1593031"/>
              <a:gd name="connsiteX10" fmla="*/ 6008076 w 8001057"/>
              <a:gd name="connsiteY10" fmla="*/ 427341 h 1593031"/>
              <a:gd name="connsiteX11" fmla="*/ 6266342 w 8001057"/>
              <a:gd name="connsiteY11" fmla="*/ 867089 h 1593031"/>
              <a:gd name="connsiteX12" fmla="*/ 6420231 w 8001057"/>
              <a:gd name="connsiteY12" fmla="*/ 313709 h 1593031"/>
              <a:gd name="connsiteX13" fmla="*/ 6846086 w 8001057"/>
              <a:gd name="connsiteY13" fmla="*/ 292767 h 1593031"/>
              <a:gd name="connsiteX14" fmla="*/ 7153213 w 8001057"/>
              <a:gd name="connsiteY14" fmla="*/ 766074 h 1593031"/>
              <a:gd name="connsiteX15" fmla="*/ 7739155 w 8001057"/>
              <a:gd name="connsiteY15" fmla="*/ 29471 h 1593031"/>
              <a:gd name="connsiteX16" fmla="*/ 7613708 w 8001057"/>
              <a:gd name="connsiteY16" fmla="*/ 284075 h 1593031"/>
              <a:gd name="connsiteX17" fmla="*/ 8001057 w 8001057"/>
              <a:gd name="connsiteY17" fmla="*/ 713457 h 1593031"/>
              <a:gd name="connsiteX0" fmla="*/ 0 w 8001057"/>
              <a:gd name="connsiteY0" fmla="*/ 860109 h 1593031"/>
              <a:gd name="connsiteX1" fmla="*/ 776333 w 8001057"/>
              <a:gd name="connsiteY1" fmla="*/ 12 h 1593031"/>
              <a:gd name="connsiteX2" fmla="*/ 1174143 w 8001057"/>
              <a:gd name="connsiteY2" fmla="*/ 839169 h 1593031"/>
              <a:gd name="connsiteX3" fmla="*/ 1548055 w 8001057"/>
              <a:gd name="connsiteY3" fmla="*/ 338136 h 1593031"/>
              <a:gd name="connsiteX4" fmla="*/ 1886889 w 8001057"/>
              <a:gd name="connsiteY4" fmla="*/ 793443 h 1593031"/>
              <a:gd name="connsiteX5" fmla="*/ 2376268 w 8001057"/>
              <a:gd name="connsiteY5" fmla="*/ 813616 h 1593031"/>
              <a:gd name="connsiteX6" fmla="*/ 2915870 w 8001057"/>
              <a:gd name="connsiteY6" fmla="*/ 455261 h 1593031"/>
              <a:gd name="connsiteX7" fmla="*/ 4664577 w 8001057"/>
              <a:gd name="connsiteY7" fmla="*/ 448011 h 1593031"/>
              <a:gd name="connsiteX8" fmla="*/ 5079179 w 8001057"/>
              <a:gd name="connsiteY8" fmla="*/ 1593025 h 1593031"/>
              <a:gd name="connsiteX9" fmla="*/ 5458882 w 8001057"/>
              <a:gd name="connsiteY9" fmla="*/ 429578 h 1593031"/>
              <a:gd name="connsiteX10" fmla="*/ 6008076 w 8001057"/>
              <a:gd name="connsiteY10" fmla="*/ 427341 h 1593031"/>
              <a:gd name="connsiteX11" fmla="*/ 6266342 w 8001057"/>
              <a:gd name="connsiteY11" fmla="*/ 867089 h 1593031"/>
              <a:gd name="connsiteX12" fmla="*/ 6420231 w 8001057"/>
              <a:gd name="connsiteY12" fmla="*/ 313709 h 1593031"/>
              <a:gd name="connsiteX13" fmla="*/ 6846086 w 8001057"/>
              <a:gd name="connsiteY13" fmla="*/ 292767 h 1593031"/>
              <a:gd name="connsiteX14" fmla="*/ 7153213 w 8001057"/>
              <a:gd name="connsiteY14" fmla="*/ 766074 h 1593031"/>
              <a:gd name="connsiteX15" fmla="*/ 7739155 w 8001057"/>
              <a:gd name="connsiteY15" fmla="*/ 29471 h 1593031"/>
              <a:gd name="connsiteX16" fmla="*/ 7613708 w 8001057"/>
              <a:gd name="connsiteY16" fmla="*/ 284075 h 1593031"/>
              <a:gd name="connsiteX17" fmla="*/ 8001057 w 8001057"/>
              <a:gd name="connsiteY17" fmla="*/ 713457 h 1593031"/>
              <a:gd name="connsiteX0" fmla="*/ 0 w 8001057"/>
              <a:gd name="connsiteY0" fmla="*/ 860109 h 1593031"/>
              <a:gd name="connsiteX1" fmla="*/ 776333 w 8001057"/>
              <a:gd name="connsiteY1" fmla="*/ 12 h 1593031"/>
              <a:gd name="connsiteX2" fmla="*/ 1174143 w 8001057"/>
              <a:gd name="connsiteY2" fmla="*/ 839169 h 1593031"/>
              <a:gd name="connsiteX3" fmla="*/ 1548055 w 8001057"/>
              <a:gd name="connsiteY3" fmla="*/ 338136 h 1593031"/>
              <a:gd name="connsiteX4" fmla="*/ 1886889 w 8001057"/>
              <a:gd name="connsiteY4" fmla="*/ 793443 h 1593031"/>
              <a:gd name="connsiteX5" fmla="*/ 2376268 w 8001057"/>
              <a:gd name="connsiteY5" fmla="*/ 813616 h 1593031"/>
              <a:gd name="connsiteX6" fmla="*/ 2915870 w 8001057"/>
              <a:gd name="connsiteY6" fmla="*/ 455261 h 1593031"/>
              <a:gd name="connsiteX7" fmla="*/ 4664577 w 8001057"/>
              <a:gd name="connsiteY7" fmla="*/ 448011 h 1593031"/>
              <a:gd name="connsiteX8" fmla="*/ 5079179 w 8001057"/>
              <a:gd name="connsiteY8" fmla="*/ 1593025 h 1593031"/>
              <a:gd name="connsiteX9" fmla="*/ 5458882 w 8001057"/>
              <a:gd name="connsiteY9" fmla="*/ 429578 h 1593031"/>
              <a:gd name="connsiteX10" fmla="*/ 6008076 w 8001057"/>
              <a:gd name="connsiteY10" fmla="*/ 427341 h 1593031"/>
              <a:gd name="connsiteX11" fmla="*/ 6266342 w 8001057"/>
              <a:gd name="connsiteY11" fmla="*/ 867089 h 1593031"/>
              <a:gd name="connsiteX12" fmla="*/ 6420231 w 8001057"/>
              <a:gd name="connsiteY12" fmla="*/ 313709 h 1593031"/>
              <a:gd name="connsiteX13" fmla="*/ 6846086 w 8001057"/>
              <a:gd name="connsiteY13" fmla="*/ 292767 h 1593031"/>
              <a:gd name="connsiteX14" fmla="*/ 7153213 w 8001057"/>
              <a:gd name="connsiteY14" fmla="*/ 766074 h 1593031"/>
              <a:gd name="connsiteX15" fmla="*/ 7739155 w 8001057"/>
              <a:gd name="connsiteY15" fmla="*/ 29471 h 1593031"/>
              <a:gd name="connsiteX16" fmla="*/ 7613708 w 8001057"/>
              <a:gd name="connsiteY16" fmla="*/ 284075 h 1593031"/>
              <a:gd name="connsiteX17" fmla="*/ 8001057 w 8001057"/>
              <a:gd name="connsiteY17" fmla="*/ 713457 h 1593031"/>
              <a:gd name="connsiteX0" fmla="*/ 0 w 8001057"/>
              <a:gd name="connsiteY0" fmla="*/ 860109 h 1593031"/>
              <a:gd name="connsiteX1" fmla="*/ 776333 w 8001057"/>
              <a:gd name="connsiteY1" fmla="*/ 12 h 1593031"/>
              <a:gd name="connsiteX2" fmla="*/ 1174143 w 8001057"/>
              <a:gd name="connsiteY2" fmla="*/ 839169 h 1593031"/>
              <a:gd name="connsiteX3" fmla="*/ 1548055 w 8001057"/>
              <a:gd name="connsiteY3" fmla="*/ 338136 h 1593031"/>
              <a:gd name="connsiteX4" fmla="*/ 1886889 w 8001057"/>
              <a:gd name="connsiteY4" fmla="*/ 793443 h 1593031"/>
              <a:gd name="connsiteX5" fmla="*/ 2376268 w 8001057"/>
              <a:gd name="connsiteY5" fmla="*/ 813616 h 1593031"/>
              <a:gd name="connsiteX6" fmla="*/ 2915870 w 8001057"/>
              <a:gd name="connsiteY6" fmla="*/ 455261 h 1593031"/>
              <a:gd name="connsiteX7" fmla="*/ 4664577 w 8001057"/>
              <a:gd name="connsiteY7" fmla="*/ 448011 h 1593031"/>
              <a:gd name="connsiteX8" fmla="*/ 5079179 w 8001057"/>
              <a:gd name="connsiteY8" fmla="*/ 1593025 h 1593031"/>
              <a:gd name="connsiteX9" fmla="*/ 5458882 w 8001057"/>
              <a:gd name="connsiteY9" fmla="*/ 429578 h 1593031"/>
              <a:gd name="connsiteX10" fmla="*/ 6008076 w 8001057"/>
              <a:gd name="connsiteY10" fmla="*/ 427341 h 1593031"/>
              <a:gd name="connsiteX11" fmla="*/ 6266342 w 8001057"/>
              <a:gd name="connsiteY11" fmla="*/ 867089 h 1593031"/>
              <a:gd name="connsiteX12" fmla="*/ 6420231 w 8001057"/>
              <a:gd name="connsiteY12" fmla="*/ 313709 h 1593031"/>
              <a:gd name="connsiteX13" fmla="*/ 6846086 w 8001057"/>
              <a:gd name="connsiteY13" fmla="*/ 292767 h 1593031"/>
              <a:gd name="connsiteX14" fmla="*/ 7153213 w 8001057"/>
              <a:gd name="connsiteY14" fmla="*/ 766074 h 1593031"/>
              <a:gd name="connsiteX15" fmla="*/ 7739155 w 8001057"/>
              <a:gd name="connsiteY15" fmla="*/ 29471 h 1593031"/>
              <a:gd name="connsiteX16" fmla="*/ 8001057 w 8001057"/>
              <a:gd name="connsiteY16" fmla="*/ 713457 h 1593031"/>
              <a:gd name="connsiteX0" fmla="*/ 0 w 8001057"/>
              <a:gd name="connsiteY0" fmla="*/ 860109 h 1593031"/>
              <a:gd name="connsiteX1" fmla="*/ 776333 w 8001057"/>
              <a:gd name="connsiteY1" fmla="*/ 12 h 1593031"/>
              <a:gd name="connsiteX2" fmla="*/ 1174143 w 8001057"/>
              <a:gd name="connsiteY2" fmla="*/ 839169 h 1593031"/>
              <a:gd name="connsiteX3" fmla="*/ 1548055 w 8001057"/>
              <a:gd name="connsiteY3" fmla="*/ 338136 h 1593031"/>
              <a:gd name="connsiteX4" fmla="*/ 1886889 w 8001057"/>
              <a:gd name="connsiteY4" fmla="*/ 793443 h 1593031"/>
              <a:gd name="connsiteX5" fmla="*/ 2376268 w 8001057"/>
              <a:gd name="connsiteY5" fmla="*/ 813616 h 1593031"/>
              <a:gd name="connsiteX6" fmla="*/ 2915870 w 8001057"/>
              <a:gd name="connsiteY6" fmla="*/ 455261 h 1593031"/>
              <a:gd name="connsiteX7" fmla="*/ 4664577 w 8001057"/>
              <a:gd name="connsiteY7" fmla="*/ 448011 h 1593031"/>
              <a:gd name="connsiteX8" fmla="*/ 5079179 w 8001057"/>
              <a:gd name="connsiteY8" fmla="*/ 1593025 h 1593031"/>
              <a:gd name="connsiteX9" fmla="*/ 5458882 w 8001057"/>
              <a:gd name="connsiteY9" fmla="*/ 429578 h 1593031"/>
              <a:gd name="connsiteX10" fmla="*/ 6008076 w 8001057"/>
              <a:gd name="connsiteY10" fmla="*/ 427341 h 1593031"/>
              <a:gd name="connsiteX11" fmla="*/ 6266342 w 8001057"/>
              <a:gd name="connsiteY11" fmla="*/ 867089 h 1593031"/>
              <a:gd name="connsiteX12" fmla="*/ 6420231 w 8001057"/>
              <a:gd name="connsiteY12" fmla="*/ 313709 h 1593031"/>
              <a:gd name="connsiteX13" fmla="*/ 6846086 w 8001057"/>
              <a:gd name="connsiteY13" fmla="*/ 292767 h 1593031"/>
              <a:gd name="connsiteX14" fmla="*/ 7153213 w 8001057"/>
              <a:gd name="connsiteY14" fmla="*/ 766074 h 1593031"/>
              <a:gd name="connsiteX15" fmla="*/ 7588618 w 8001057"/>
              <a:gd name="connsiteY15" fmla="*/ 293505 h 1593031"/>
              <a:gd name="connsiteX16" fmla="*/ 8001057 w 8001057"/>
              <a:gd name="connsiteY16" fmla="*/ 713457 h 1593031"/>
              <a:gd name="connsiteX0" fmla="*/ 0 w 8001057"/>
              <a:gd name="connsiteY0" fmla="*/ 860109 h 1593031"/>
              <a:gd name="connsiteX1" fmla="*/ 776333 w 8001057"/>
              <a:gd name="connsiteY1" fmla="*/ 12 h 1593031"/>
              <a:gd name="connsiteX2" fmla="*/ 1174143 w 8001057"/>
              <a:gd name="connsiteY2" fmla="*/ 839169 h 1593031"/>
              <a:gd name="connsiteX3" fmla="*/ 1548055 w 8001057"/>
              <a:gd name="connsiteY3" fmla="*/ 338136 h 1593031"/>
              <a:gd name="connsiteX4" fmla="*/ 1886889 w 8001057"/>
              <a:gd name="connsiteY4" fmla="*/ 793443 h 1593031"/>
              <a:gd name="connsiteX5" fmla="*/ 2376268 w 8001057"/>
              <a:gd name="connsiteY5" fmla="*/ 813616 h 1593031"/>
              <a:gd name="connsiteX6" fmla="*/ 2915870 w 8001057"/>
              <a:gd name="connsiteY6" fmla="*/ 455261 h 1593031"/>
              <a:gd name="connsiteX7" fmla="*/ 4664577 w 8001057"/>
              <a:gd name="connsiteY7" fmla="*/ 448011 h 1593031"/>
              <a:gd name="connsiteX8" fmla="*/ 5079179 w 8001057"/>
              <a:gd name="connsiteY8" fmla="*/ 1593025 h 1593031"/>
              <a:gd name="connsiteX9" fmla="*/ 5458882 w 8001057"/>
              <a:gd name="connsiteY9" fmla="*/ 429578 h 1593031"/>
              <a:gd name="connsiteX10" fmla="*/ 6008076 w 8001057"/>
              <a:gd name="connsiteY10" fmla="*/ 427341 h 1593031"/>
              <a:gd name="connsiteX11" fmla="*/ 6040538 w 8001057"/>
              <a:gd name="connsiteY11" fmla="*/ 1083975 h 1593031"/>
              <a:gd name="connsiteX12" fmla="*/ 6420231 w 8001057"/>
              <a:gd name="connsiteY12" fmla="*/ 313709 h 1593031"/>
              <a:gd name="connsiteX13" fmla="*/ 6846086 w 8001057"/>
              <a:gd name="connsiteY13" fmla="*/ 292767 h 1593031"/>
              <a:gd name="connsiteX14" fmla="*/ 7153213 w 8001057"/>
              <a:gd name="connsiteY14" fmla="*/ 766074 h 1593031"/>
              <a:gd name="connsiteX15" fmla="*/ 7588618 w 8001057"/>
              <a:gd name="connsiteY15" fmla="*/ 293505 h 1593031"/>
              <a:gd name="connsiteX16" fmla="*/ 8001057 w 8001057"/>
              <a:gd name="connsiteY16" fmla="*/ 713457 h 1593031"/>
              <a:gd name="connsiteX0" fmla="*/ 0 w 8001057"/>
              <a:gd name="connsiteY0" fmla="*/ 860109 h 1593031"/>
              <a:gd name="connsiteX1" fmla="*/ 776333 w 8001057"/>
              <a:gd name="connsiteY1" fmla="*/ 12 h 1593031"/>
              <a:gd name="connsiteX2" fmla="*/ 1174143 w 8001057"/>
              <a:gd name="connsiteY2" fmla="*/ 839169 h 1593031"/>
              <a:gd name="connsiteX3" fmla="*/ 1548055 w 8001057"/>
              <a:gd name="connsiteY3" fmla="*/ 338136 h 1593031"/>
              <a:gd name="connsiteX4" fmla="*/ 1886889 w 8001057"/>
              <a:gd name="connsiteY4" fmla="*/ 793443 h 1593031"/>
              <a:gd name="connsiteX5" fmla="*/ 2376268 w 8001057"/>
              <a:gd name="connsiteY5" fmla="*/ 813616 h 1593031"/>
              <a:gd name="connsiteX6" fmla="*/ 2915870 w 8001057"/>
              <a:gd name="connsiteY6" fmla="*/ 455261 h 1593031"/>
              <a:gd name="connsiteX7" fmla="*/ 4664577 w 8001057"/>
              <a:gd name="connsiteY7" fmla="*/ 448011 h 1593031"/>
              <a:gd name="connsiteX8" fmla="*/ 5079179 w 8001057"/>
              <a:gd name="connsiteY8" fmla="*/ 1593025 h 1593031"/>
              <a:gd name="connsiteX9" fmla="*/ 5458882 w 8001057"/>
              <a:gd name="connsiteY9" fmla="*/ 429578 h 1593031"/>
              <a:gd name="connsiteX10" fmla="*/ 5648460 w 8001057"/>
              <a:gd name="connsiteY10" fmla="*/ 681944 h 1593031"/>
              <a:gd name="connsiteX11" fmla="*/ 6040538 w 8001057"/>
              <a:gd name="connsiteY11" fmla="*/ 1083975 h 1593031"/>
              <a:gd name="connsiteX12" fmla="*/ 6420231 w 8001057"/>
              <a:gd name="connsiteY12" fmla="*/ 313709 h 1593031"/>
              <a:gd name="connsiteX13" fmla="*/ 6846086 w 8001057"/>
              <a:gd name="connsiteY13" fmla="*/ 292767 h 1593031"/>
              <a:gd name="connsiteX14" fmla="*/ 7153213 w 8001057"/>
              <a:gd name="connsiteY14" fmla="*/ 766074 h 1593031"/>
              <a:gd name="connsiteX15" fmla="*/ 7588618 w 8001057"/>
              <a:gd name="connsiteY15" fmla="*/ 293505 h 1593031"/>
              <a:gd name="connsiteX16" fmla="*/ 8001057 w 8001057"/>
              <a:gd name="connsiteY16" fmla="*/ 713457 h 1593031"/>
              <a:gd name="connsiteX0" fmla="*/ 0 w 8001057"/>
              <a:gd name="connsiteY0" fmla="*/ 860109 h 1594562"/>
              <a:gd name="connsiteX1" fmla="*/ 776333 w 8001057"/>
              <a:gd name="connsiteY1" fmla="*/ 12 h 1594562"/>
              <a:gd name="connsiteX2" fmla="*/ 1174143 w 8001057"/>
              <a:gd name="connsiteY2" fmla="*/ 839169 h 1594562"/>
              <a:gd name="connsiteX3" fmla="*/ 1548055 w 8001057"/>
              <a:gd name="connsiteY3" fmla="*/ 338136 h 1594562"/>
              <a:gd name="connsiteX4" fmla="*/ 1886889 w 8001057"/>
              <a:gd name="connsiteY4" fmla="*/ 793443 h 1594562"/>
              <a:gd name="connsiteX5" fmla="*/ 2376268 w 8001057"/>
              <a:gd name="connsiteY5" fmla="*/ 813616 h 1594562"/>
              <a:gd name="connsiteX6" fmla="*/ 2915870 w 8001057"/>
              <a:gd name="connsiteY6" fmla="*/ 455261 h 1594562"/>
              <a:gd name="connsiteX7" fmla="*/ 4664577 w 8001057"/>
              <a:gd name="connsiteY7" fmla="*/ 448011 h 1594562"/>
              <a:gd name="connsiteX8" fmla="*/ 5079179 w 8001057"/>
              <a:gd name="connsiteY8" fmla="*/ 1593025 h 1594562"/>
              <a:gd name="connsiteX9" fmla="*/ 5216352 w 8001057"/>
              <a:gd name="connsiteY9" fmla="*/ 693611 h 1594562"/>
              <a:gd name="connsiteX10" fmla="*/ 5648460 w 8001057"/>
              <a:gd name="connsiteY10" fmla="*/ 681944 h 1594562"/>
              <a:gd name="connsiteX11" fmla="*/ 6040538 w 8001057"/>
              <a:gd name="connsiteY11" fmla="*/ 1083975 h 1594562"/>
              <a:gd name="connsiteX12" fmla="*/ 6420231 w 8001057"/>
              <a:gd name="connsiteY12" fmla="*/ 313709 h 1594562"/>
              <a:gd name="connsiteX13" fmla="*/ 6846086 w 8001057"/>
              <a:gd name="connsiteY13" fmla="*/ 292767 h 1594562"/>
              <a:gd name="connsiteX14" fmla="*/ 7153213 w 8001057"/>
              <a:gd name="connsiteY14" fmla="*/ 766074 h 1594562"/>
              <a:gd name="connsiteX15" fmla="*/ 7588618 w 8001057"/>
              <a:gd name="connsiteY15" fmla="*/ 293505 h 1594562"/>
              <a:gd name="connsiteX16" fmla="*/ 8001057 w 8001057"/>
              <a:gd name="connsiteY16" fmla="*/ 713457 h 1594562"/>
              <a:gd name="connsiteX0" fmla="*/ 0 w 8001057"/>
              <a:gd name="connsiteY0" fmla="*/ 860109 h 1839429"/>
              <a:gd name="connsiteX1" fmla="*/ 776333 w 8001057"/>
              <a:gd name="connsiteY1" fmla="*/ 12 h 1839429"/>
              <a:gd name="connsiteX2" fmla="*/ 1174143 w 8001057"/>
              <a:gd name="connsiteY2" fmla="*/ 839169 h 1839429"/>
              <a:gd name="connsiteX3" fmla="*/ 1548055 w 8001057"/>
              <a:gd name="connsiteY3" fmla="*/ 338136 h 1839429"/>
              <a:gd name="connsiteX4" fmla="*/ 1886889 w 8001057"/>
              <a:gd name="connsiteY4" fmla="*/ 793443 h 1839429"/>
              <a:gd name="connsiteX5" fmla="*/ 2376268 w 8001057"/>
              <a:gd name="connsiteY5" fmla="*/ 813616 h 1839429"/>
              <a:gd name="connsiteX6" fmla="*/ 2915870 w 8001057"/>
              <a:gd name="connsiteY6" fmla="*/ 455261 h 1839429"/>
              <a:gd name="connsiteX7" fmla="*/ 4664577 w 8001057"/>
              <a:gd name="connsiteY7" fmla="*/ 448011 h 1839429"/>
              <a:gd name="connsiteX8" fmla="*/ 4845011 w 8001057"/>
              <a:gd name="connsiteY8" fmla="*/ 1838199 h 1839429"/>
              <a:gd name="connsiteX9" fmla="*/ 5216352 w 8001057"/>
              <a:gd name="connsiteY9" fmla="*/ 693611 h 1839429"/>
              <a:gd name="connsiteX10" fmla="*/ 5648460 w 8001057"/>
              <a:gd name="connsiteY10" fmla="*/ 681944 h 1839429"/>
              <a:gd name="connsiteX11" fmla="*/ 6040538 w 8001057"/>
              <a:gd name="connsiteY11" fmla="*/ 1083975 h 1839429"/>
              <a:gd name="connsiteX12" fmla="*/ 6420231 w 8001057"/>
              <a:gd name="connsiteY12" fmla="*/ 313709 h 1839429"/>
              <a:gd name="connsiteX13" fmla="*/ 6846086 w 8001057"/>
              <a:gd name="connsiteY13" fmla="*/ 292767 h 1839429"/>
              <a:gd name="connsiteX14" fmla="*/ 7153213 w 8001057"/>
              <a:gd name="connsiteY14" fmla="*/ 766074 h 1839429"/>
              <a:gd name="connsiteX15" fmla="*/ 7588618 w 8001057"/>
              <a:gd name="connsiteY15" fmla="*/ 293505 h 1839429"/>
              <a:gd name="connsiteX16" fmla="*/ 8001057 w 8001057"/>
              <a:gd name="connsiteY16" fmla="*/ 713457 h 1839429"/>
              <a:gd name="connsiteX0" fmla="*/ 0 w 8001057"/>
              <a:gd name="connsiteY0" fmla="*/ 860109 h 1838246"/>
              <a:gd name="connsiteX1" fmla="*/ 776333 w 8001057"/>
              <a:gd name="connsiteY1" fmla="*/ 12 h 1838246"/>
              <a:gd name="connsiteX2" fmla="*/ 1174143 w 8001057"/>
              <a:gd name="connsiteY2" fmla="*/ 839169 h 1838246"/>
              <a:gd name="connsiteX3" fmla="*/ 1548055 w 8001057"/>
              <a:gd name="connsiteY3" fmla="*/ 338136 h 1838246"/>
              <a:gd name="connsiteX4" fmla="*/ 1886889 w 8001057"/>
              <a:gd name="connsiteY4" fmla="*/ 793443 h 1838246"/>
              <a:gd name="connsiteX5" fmla="*/ 2376268 w 8001057"/>
              <a:gd name="connsiteY5" fmla="*/ 813616 h 1838246"/>
              <a:gd name="connsiteX6" fmla="*/ 2915870 w 8001057"/>
              <a:gd name="connsiteY6" fmla="*/ 455261 h 1838246"/>
              <a:gd name="connsiteX7" fmla="*/ 4488951 w 8001057"/>
              <a:gd name="connsiteY7" fmla="*/ 646037 h 1838246"/>
              <a:gd name="connsiteX8" fmla="*/ 4845011 w 8001057"/>
              <a:gd name="connsiteY8" fmla="*/ 1838199 h 1838246"/>
              <a:gd name="connsiteX9" fmla="*/ 5216352 w 8001057"/>
              <a:gd name="connsiteY9" fmla="*/ 693611 h 1838246"/>
              <a:gd name="connsiteX10" fmla="*/ 5648460 w 8001057"/>
              <a:gd name="connsiteY10" fmla="*/ 681944 h 1838246"/>
              <a:gd name="connsiteX11" fmla="*/ 6040538 w 8001057"/>
              <a:gd name="connsiteY11" fmla="*/ 1083975 h 1838246"/>
              <a:gd name="connsiteX12" fmla="*/ 6420231 w 8001057"/>
              <a:gd name="connsiteY12" fmla="*/ 313709 h 1838246"/>
              <a:gd name="connsiteX13" fmla="*/ 6846086 w 8001057"/>
              <a:gd name="connsiteY13" fmla="*/ 292767 h 1838246"/>
              <a:gd name="connsiteX14" fmla="*/ 7153213 w 8001057"/>
              <a:gd name="connsiteY14" fmla="*/ 766074 h 1838246"/>
              <a:gd name="connsiteX15" fmla="*/ 7588618 w 8001057"/>
              <a:gd name="connsiteY15" fmla="*/ 293505 h 1838246"/>
              <a:gd name="connsiteX16" fmla="*/ 8001057 w 8001057"/>
              <a:gd name="connsiteY16" fmla="*/ 713457 h 1838246"/>
              <a:gd name="connsiteX0" fmla="*/ 0 w 8001057"/>
              <a:gd name="connsiteY0" fmla="*/ 860109 h 1838247"/>
              <a:gd name="connsiteX1" fmla="*/ 776333 w 8001057"/>
              <a:gd name="connsiteY1" fmla="*/ 12 h 1838247"/>
              <a:gd name="connsiteX2" fmla="*/ 1174143 w 8001057"/>
              <a:gd name="connsiteY2" fmla="*/ 839169 h 1838247"/>
              <a:gd name="connsiteX3" fmla="*/ 1548055 w 8001057"/>
              <a:gd name="connsiteY3" fmla="*/ 338136 h 1838247"/>
              <a:gd name="connsiteX4" fmla="*/ 1886889 w 8001057"/>
              <a:gd name="connsiteY4" fmla="*/ 793443 h 1838247"/>
              <a:gd name="connsiteX5" fmla="*/ 2376268 w 8001057"/>
              <a:gd name="connsiteY5" fmla="*/ 813616 h 1838247"/>
              <a:gd name="connsiteX6" fmla="*/ 2782059 w 8001057"/>
              <a:gd name="connsiteY6" fmla="*/ 662715 h 1838247"/>
              <a:gd name="connsiteX7" fmla="*/ 4488951 w 8001057"/>
              <a:gd name="connsiteY7" fmla="*/ 646037 h 1838247"/>
              <a:gd name="connsiteX8" fmla="*/ 4845011 w 8001057"/>
              <a:gd name="connsiteY8" fmla="*/ 1838199 h 1838247"/>
              <a:gd name="connsiteX9" fmla="*/ 5216352 w 8001057"/>
              <a:gd name="connsiteY9" fmla="*/ 693611 h 1838247"/>
              <a:gd name="connsiteX10" fmla="*/ 5648460 w 8001057"/>
              <a:gd name="connsiteY10" fmla="*/ 681944 h 1838247"/>
              <a:gd name="connsiteX11" fmla="*/ 6040538 w 8001057"/>
              <a:gd name="connsiteY11" fmla="*/ 1083975 h 1838247"/>
              <a:gd name="connsiteX12" fmla="*/ 6420231 w 8001057"/>
              <a:gd name="connsiteY12" fmla="*/ 313709 h 1838247"/>
              <a:gd name="connsiteX13" fmla="*/ 6846086 w 8001057"/>
              <a:gd name="connsiteY13" fmla="*/ 292767 h 1838247"/>
              <a:gd name="connsiteX14" fmla="*/ 7153213 w 8001057"/>
              <a:gd name="connsiteY14" fmla="*/ 766074 h 1838247"/>
              <a:gd name="connsiteX15" fmla="*/ 7588618 w 8001057"/>
              <a:gd name="connsiteY15" fmla="*/ 293505 h 1838247"/>
              <a:gd name="connsiteX16" fmla="*/ 8001057 w 8001057"/>
              <a:gd name="connsiteY16" fmla="*/ 713457 h 1838247"/>
              <a:gd name="connsiteX0" fmla="*/ 0 w 8001057"/>
              <a:gd name="connsiteY0" fmla="*/ 860109 h 1838230"/>
              <a:gd name="connsiteX1" fmla="*/ 776333 w 8001057"/>
              <a:gd name="connsiteY1" fmla="*/ 12 h 1838230"/>
              <a:gd name="connsiteX2" fmla="*/ 1174143 w 8001057"/>
              <a:gd name="connsiteY2" fmla="*/ 839169 h 1838230"/>
              <a:gd name="connsiteX3" fmla="*/ 1548055 w 8001057"/>
              <a:gd name="connsiteY3" fmla="*/ 338136 h 1838230"/>
              <a:gd name="connsiteX4" fmla="*/ 1886889 w 8001057"/>
              <a:gd name="connsiteY4" fmla="*/ 793443 h 1838230"/>
              <a:gd name="connsiteX5" fmla="*/ 2376268 w 8001057"/>
              <a:gd name="connsiteY5" fmla="*/ 813616 h 1838230"/>
              <a:gd name="connsiteX6" fmla="*/ 2782059 w 8001057"/>
              <a:gd name="connsiteY6" fmla="*/ 662715 h 1838230"/>
              <a:gd name="connsiteX7" fmla="*/ 4472224 w 8001057"/>
              <a:gd name="connsiteY7" fmla="*/ 730904 h 1838230"/>
              <a:gd name="connsiteX8" fmla="*/ 4845011 w 8001057"/>
              <a:gd name="connsiteY8" fmla="*/ 1838199 h 1838230"/>
              <a:gd name="connsiteX9" fmla="*/ 5216352 w 8001057"/>
              <a:gd name="connsiteY9" fmla="*/ 693611 h 1838230"/>
              <a:gd name="connsiteX10" fmla="*/ 5648460 w 8001057"/>
              <a:gd name="connsiteY10" fmla="*/ 681944 h 1838230"/>
              <a:gd name="connsiteX11" fmla="*/ 6040538 w 8001057"/>
              <a:gd name="connsiteY11" fmla="*/ 1083975 h 1838230"/>
              <a:gd name="connsiteX12" fmla="*/ 6420231 w 8001057"/>
              <a:gd name="connsiteY12" fmla="*/ 313709 h 1838230"/>
              <a:gd name="connsiteX13" fmla="*/ 6846086 w 8001057"/>
              <a:gd name="connsiteY13" fmla="*/ 292767 h 1838230"/>
              <a:gd name="connsiteX14" fmla="*/ 7153213 w 8001057"/>
              <a:gd name="connsiteY14" fmla="*/ 766074 h 1838230"/>
              <a:gd name="connsiteX15" fmla="*/ 7588618 w 8001057"/>
              <a:gd name="connsiteY15" fmla="*/ 293505 h 1838230"/>
              <a:gd name="connsiteX16" fmla="*/ 8001057 w 8001057"/>
              <a:gd name="connsiteY16" fmla="*/ 713457 h 1838230"/>
              <a:gd name="connsiteX0" fmla="*/ 0 w 8001057"/>
              <a:gd name="connsiteY0" fmla="*/ 860109 h 1838228"/>
              <a:gd name="connsiteX1" fmla="*/ 776333 w 8001057"/>
              <a:gd name="connsiteY1" fmla="*/ 12 h 1838228"/>
              <a:gd name="connsiteX2" fmla="*/ 1174143 w 8001057"/>
              <a:gd name="connsiteY2" fmla="*/ 839169 h 1838228"/>
              <a:gd name="connsiteX3" fmla="*/ 1548055 w 8001057"/>
              <a:gd name="connsiteY3" fmla="*/ 338136 h 1838228"/>
              <a:gd name="connsiteX4" fmla="*/ 1886889 w 8001057"/>
              <a:gd name="connsiteY4" fmla="*/ 793443 h 1838228"/>
              <a:gd name="connsiteX5" fmla="*/ 2376268 w 8001057"/>
              <a:gd name="connsiteY5" fmla="*/ 813616 h 1838228"/>
              <a:gd name="connsiteX6" fmla="*/ 2782059 w 8001057"/>
              <a:gd name="connsiteY6" fmla="*/ 662715 h 1838228"/>
              <a:gd name="connsiteX7" fmla="*/ 4472224 w 8001057"/>
              <a:gd name="connsiteY7" fmla="*/ 730904 h 1838228"/>
              <a:gd name="connsiteX8" fmla="*/ 4845011 w 8001057"/>
              <a:gd name="connsiteY8" fmla="*/ 1838199 h 1838228"/>
              <a:gd name="connsiteX9" fmla="*/ 5216352 w 8001057"/>
              <a:gd name="connsiteY9" fmla="*/ 693611 h 1838228"/>
              <a:gd name="connsiteX10" fmla="*/ 5648460 w 8001057"/>
              <a:gd name="connsiteY10" fmla="*/ 681944 h 1838228"/>
              <a:gd name="connsiteX11" fmla="*/ 6040538 w 8001057"/>
              <a:gd name="connsiteY11" fmla="*/ 1083975 h 1838228"/>
              <a:gd name="connsiteX12" fmla="*/ 6420231 w 8001057"/>
              <a:gd name="connsiteY12" fmla="*/ 313709 h 1838228"/>
              <a:gd name="connsiteX13" fmla="*/ 6846086 w 8001057"/>
              <a:gd name="connsiteY13" fmla="*/ 292767 h 1838228"/>
              <a:gd name="connsiteX14" fmla="*/ 7153213 w 8001057"/>
              <a:gd name="connsiteY14" fmla="*/ 766074 h 1838228"/>
              <a:gd name="connsiteX15" fmla="*/ 7588618 w 8001057"/>
              <a:gd name="connsiteY15" fmla="*/ 293505 h 1838228"/>
              <a:gd name="connsiteX16" fmla="*/ 8001057 w 8001057"/>
              <a:gd name="connsiteY16" fmla="*/ 713457 h 1838228"/>
              <a:gd name="connsiteX0" fmla="*/ 0 w 8001057"/>
              <a:gd name="connsiteY0" fmla="*/ 860109 h 1838229"/>
              <a:gd name="connsiteX1" fmla="*/ 776333 w 8001057"/>
              <a:gd name="connsiteY1" fmla="*/ 12 h 1838229"/>
              <a:gd name="connsiteX2" fmla="*/ 1174143 w 8001057"/>
              <a:gd name="connsiteY2" fmla="*/ 839169 h 1838229"/>
              <a:gd name="connsiteX3" fmla="*/ 1548055 w 8001057"/>
              <a:gd name="connsiteY3" fmla="*/ 338136 h 1838229"/>
              <a:gd name="connsiteX4" fmla="*/ 1886889 w 8001057"/>
              <a:gd name="connsiteY4" fmla="*/ 793443 h 1838229"/>
              <a:gd name="connsiteX5" fmla="*/ 2376268 w 8001057"/>
              <a:gd name="connsiteY5" fmla="*/ 813616 h 1838229"/>
              <a:gd name="connsiteX6" fmla="*/ 2782059 w 8001057"/>
              <a:gd name="connsiteY6" fmla="*/ 662715 h 1838229"/>
              <a:gd name="connsiteX7" fmla="*/ 4472224 w 8001057"/>
              <a:gd name="connsiteY7" fmla="*/ 730904 h 1838229"/>
              <a:gd name="connsiteX8" fmla="*/ 4845011 w 8001057"/>
              <a:gd name="connsiteY8" fmla="*/ 1838199 h 1838229"/>
              <a:gd name="connsiteX9" fmla="*/ 5216352 w 8001057"/>
              <a:gd name="connsiteY9" fmla="*/ 693611 h 1838229"/>
              <a:gd name="connsiteX10" fmla="*/ 5648460 w 8001057"/>
              <a:gd name="connsiteY10" fmla="*/ 681944 h 1838229"/>
              <a:gd name="connsiteX11" fmla="*/ 6040538 w 8001057"/>
              <a:gd name="connsiteY11" fmla="*/ 1083975 h 1838229"/>
              <a:gd name="connsiteX12" fmla="*/ 6420231 w 8001057"/>
              <a:gd name="connsiteY12" fmla="*/ 313709 h 1838229"/>
              <a:gd name="connsiteX13" fmla="*/ 6846086 w 8001057"/>
              <a:gd name="connsiteY13" fmla="*/ 292767 h 1838229"/>
              <a:gd name="connsiteX14" fmla="*/ 7153213 w 8001057"/>
              <a:gd name="connsiteY14" fmla="*/ 766074 h 1838229"/>
              <a:gd name="connsiteX15" fmla="*/ 7588618 w 8001057"/>
              <a:gd name="connsiteY15" fmla="*/ 293505 h 1838229"/>
              <a:gd name="connsiteX16" fmla="*/ 8001057 w 8001057"/>
              <a:gd name="connsiteY16" fmla="*/ 713457 h 1838229"/>
              <a:gd name="connsiteX0" fmla="*/ 0 w 8001057"/>
              <a:gd name="connsiteY0" fmla="*/ 860109 h 1838229"/>
              <a:gd name="connsiteX1" fmla="*/ 776333 w 8001057"/>
              <a:gd name="connsiteY1" fmla="*/ 12 h 1838229"/>
              <a:gd name="connsiteX2" fmla="*/ 1174143 w 8001057"/>
              <a:gd name="connsiteY2" fmla="*/ 839169 h 1838229"/>
              <a:gd name="connsiteX3" fmla="*/ 1548055 w 8001057"/>
              <a:gd name="connsiteY3" fmla="*/ 338136 h 1838229"/>
              <a:gd name="connsiteX4" fmla="*/ 1886889 w 8001057"/>
              <a:gd name="connsiteY4" fmla="*/ 793443 h 1838229"/>
              <a:gd name="connsiteX5" fmla="*/ 2376268 w 8001057"/>
              <a:gd name="connsiteY5" fmla="*/ 813616 h 1838229"/>
              <a:gd name="connsiteX6" fmla="*/ 2782059 w 8001057"/>
              <a:gd name="connsiteY6" fmla="*/ 662715 h 1838229"/>
              <a:gd name="connsiteX7" fmla="*/ 4472224 w 8001057"/>
              <a:gd name="connsiteY7" fmla="*/ 730904 h 1838229"/>
              <a:gd name="connsiteX8" fmla="*/ 4845011 w 8001057"/>
              <a:gd name="connsiteY8" fmla="*/ 1838199 h 1838229"/>
              <a:gd name="connsiteX9" fmla="*/ 5216352 w 8001057"/>
              <a:gd name="connsiteY9" fmla="*/ 693611 h 1838229"/>
              <a:gd name="connsiteX10" fmla="*/ 5648460 w 8001057"/>
              <a:gd name="connsiteY10" fmla="*/ 681944 h 1838229"/>
              <a:gd name="connsiteX11" fmla="*/ 6040538 w 8001057"/>
              <a:gd name="connsiteY11" fmla="*/ 1083975 h 1838229"/>
              <a:gd name="connsiteX12" fmla="*/ 6420231 w 8001057"/>
              <a:gd name="connsiteY12" fmla="*/ 313709 h 1838229"/>
              <a:gd name="connsiteX13" fmla="*/ 6846086 w 8001057"/>
              <a:gd name="connsiteY13" fmla="*/ 292767 h 1838229"/>
              <a:gd name="connsiteX14" fmla="*/ 7153213 w 8001057"/>
              <a:gd name="connsiteY14" fmla="*/ 766074 h 1838229"/>
              <a:gd name="connsiteX15" fmla="*/ 7588618 w 8001057"/>
              <a:gd name="connsiteY15" fmla="*/ 293505 h 1838229"/>
              <a:gd name="connsiteX16" fmla="*/ 8001057 w 8001057"/>
              <a:gd name="connsiteY16" fmla="*/ 713457 h 1838229"/>
              <a:gd name="connsiteX0" fmla="*/ 0 w 8001057"/>
              <a:gd name="connsiteY0" fmla="*/ 860109 h 1838228"/>
              <a:gd name="connsiteX1" fmla="*/ 776333 w 8001057"/>
              <a:gd name="connsiteY1" fmla="*/ 12 h 1838228"/>
              <a:gd name="connsiteX2" fmla="*/ 1174143 w 8001057"/>
              <a:gd name="connsiteY2" fmla="*/ 839169 h 1838228"/>
              <a:gd name="connsiteX3" fmla="*/ 1548055 w 8001057"/>
              <a:gd name="connsiteY3" fmla="*/ 338136 h 1838228"/>
              <a:gd name="connsiteX4" fmla="*/ 1886889 w 8001057"/>
              <a:gd name="connsiteY4" fmla="*/ 793443 h 1838228"/>
              <a:gd name="connsiteX5" fmla="*/ 2376268 w 8001057"/>
              <a:gd name="connsiteY5" fmla="*/ 813616 h 1838228"/>
              <a:gd name="connsiteX6" fmla="*/ 2782059 w 8001057"/>
              <a:gd name="connsiteY6" fmla="*/ 662715 h 1838228"/>
              <a:gd name="connsiteX7" fmla="*/ 4472224 w 8001057"/>
              <a:gd name="connsiteY7" fmla="*/ 730904 h 1838228"/>
              <a:gd name="connsiteX8" fmla="*/ 4845011 w 8001057"/>
              <a:gd name="connsiteY8" fmla="*/ 1838199 h 1838228"/>
              <a:gd name="connsiteX9" fmla="*/ 5216352 w 8001057"/>
              <a:gd name="connsiteY9" fmla="*/ 693611 h 1838228"/>
              <a:gd name="connsiteX10" fmla="*/ 5648460 w 8001057"/>
              <a:gd name="connsiteY10" fmla="*/ 681944 h 1838228"/>
              <a:gd name="connsiteX11" fmla="*/ 6040538 w 8001057"/>
              <a:gd name="connsiteY11" fmla="*/ 1083975 h 1838228"/>
              <a:gd name="connsiteX12" fmla="*/ 6420231 w 8001057"/>
              <a:gd name="connsiteY12" fmla="*/ 313709 h 1838228"/>
              <a:gd name="connsiteX13" fmla="*/ 6846086 w 8001057"/>
              <a:gd name="connsiteY13" fmla="*/ 292767 h 1838228"/>
              <a:gd name="connsiteX14" fmla="*/ 7153213 w 8001057"/>
              <a:gd name="connsiteY14" fmla="*/ 766074 h 1838228"/>
              <a:gd name="connsiteX15" fmla="*/ 7588618 w 8001057"/>
              <a:gd name="connsiteY15" fmla="*/ 293505 h 1838228"/>
              <a:gd name="connsiteX16" fmla="*/ 8001057 w 8001057"/>
              <a:gd name="connsiteY16" fmla="*/ 713457 h 1838228"/>
              <a:gd name="connsiteX0" fmla="*/ 0 w 8001057"/>
              <a:gd name="connsiteY0" fmla="*/ 860109 h 1838229"/>
              <a:gd name="connsiteX1" fmla="*/ 776333 w 8001057"/>
              <a:gd name="connsiteY1" fmla="*/ 12 h 1838229"/>
              <a:gd name="connsiteX2" fmla="*/ 1174143 w 8001057"/>
              <a:gd name="connsiteY2" fmla="*/ 839169 h 1838229"/>
              <a:gd name="connsiteX3" fmla="*/ 1548055 w 8001057"/>
              <a:gd name="connsiteY3" fmla="*/ 338136 h 1838229"/>
              <a:gd name="connsiteX4" fmla="*/ 1886889 w 8001057"/>
              <a:gd name="connsiteY4" fmla="*/ 793443 h 1838229"/>
              <a:gd name="connsiteX5" fmla="*/ 2376268 w 8001057"/>
              <a:gd name="connsiteY5" fmla="*/ 813616 h 1838229"/>
              <a:gd name="connsiteX6" fmla="*/ 2782059 w 8001057"/>
              <a:gd name="connsiteY6" fmla="*/ 662715 h 1838229"/>
              <a:gd name="connsiteX7" fmla="*/ 4472224 w 8001057"/>
              <a:gd name="connsiteY7" fmla="*/ 730904 h 1838229"/>
              <a:gd name="connsiteX8" fmla="*/ 4845011 w 8001057"/>
              <a:gd name="connsiteY8" fmla="*/ 1838199 h 1838229"/>
              <a:gd name="connsiteX9" fmla="*/ 5216352 w 8001057"/>
              <a:gd name="connsiteY9" fmla="*/ 693611 h 1838229"/>
              <a:gd name="connsiteX10" fmla="*/ 5648460 w 8001057"/>
              <a:gd name="connsiteY10" fmla="*/ 681944 h 1838229"/>
              <a:gd name="connsiteX11" fmla="*/ 6040538 w 8001057"/>
              <a:gd name="connsiteY11" fmla="*/ 1083975 h 1838229"/>
              <a:gd name="connsiteX12" fmla="*/ 6420231 w 8001057"/>
              <a:gd name="connsiteY12" fmla="*/ 313709 h 1838229"/>
              <a:gd name="connsiteX13" fmla="*/ 6846086 w 8001057"/>
              <a:gd name="connsiteY13" fmla="*/ 292767 h 1838229"/>
              <a:gd name="connsiteX14" fmla="*/ 7153213 w 8001057"/>
              <a:gd name="connsiteY14" fmla="*/ 766074 h 1838229"/>
              <a:gd name="connsiteX15" fmla="*/ 7588618 w 8001057"/>
              <a:gd name="connsiteY15" fmla="*/ 293505 h 1838229"/>
              <a:gd name="connsiteX16" fmla="*/ 8001057 w 8001057"/>
              <a:gd name="connsiteY16" fmla="*/ 713457 h 1838229"/>
              <a:gd name="connsiteX0" fmla="*/ 0 w 8001057"/>
              <a:gd name="connsiteY0" fmla="*/ 860109 h 1838229"/>
              <a:gd name="connsiteX1" fmla="*/ 776333 w 8001057"/>
              <a:gd name="connsiteY1" fmla="*/ 12 h 1838229"/>
              <a:gd name="connsiteX2" fmla="*/ 1174143 w 8001057"/>
              <a:gd name="connsiteY2" fmla="*/ 839169 h 1838229"/>
              <a:gd name="connsiteX3" fmla="*/ 1548055 w 8001057"/>
              <a:gd name="connsiteY3" fmla="*/ 338136 h 1838229"/>
              <a:gd name="connsiteX4" fmla="*/ 1886889 w 8001057"/>
              <a:gd name="connsiteY4" fmla="*/ 793443 h 1838229"/>
              <a:gd name="connsiteX5" fmla="*/ 2150462 w 8001057"/>
              <a:gd name="connsiteY5" fmla="*/ 1068221 h 1838229"/>
              <a:gd name="connsiteX6" fmla="*/ 2782059 w 8001057"/>
              <a:gd name="connsiteY6" fmla="*/ 662715 h 1838229"/>
              <a:gd name="connsiteX7" fmla="*/ 4472224 w 8001057"/>
              <a:gd name="connsiteY7" fmla="*/ 730904 h 1838229"/>
              <a:gd name="connsiteX8" fmla="*/ 4845011 w 8001057"/>
              <a:gd name="connsiteY8" fmla="*/ 1838199 h 1838229"/>
              <a:gd name="connsiteX9" fmla="*/ 5216352 w 8001057"/>
              <a:gd name="connsiteY9" fmla="*/ 693611 h 1838229"/>
              <a:gd name="connsiteX10" fmla="*/ 5648460 w 8001057"/>
              <a:gd name="connsiteY10" fmla="*/ 681944 h 1838229"/>
              <a:gd name="connsiteX11" fmla="*/ 6040538 w 8001057"/>
              <a:gd name="connsiteY11" fmla="*/ 1083975 h 1838229"/>
              <a:gd name="connsiteX12" fmla="*/ 6420231 w 8001057"/>
              <a:gd name="connsiteY12" fmla="*/ 313709 h 1838229"/>
              <a:gd name="connsiteX13" fmla="*/ 6846086 w 8001057"/>
              <a:gd name="connsiteY13" fmla="*/ 292767 h 1838229"/>
              <a:gd name="connsiteX14" fmla="*/ 7153213 w 8001057"/>
              <a:gd name="connsiteY14" fmla="*/ 766074 h 1838229"/>
              <a:gd name="connsiteX15" fmla="*/ 7588618 w 8001057"/>
              <a:gd name="connsiteY15" fmla="*/ 293505 h 1838229"/>
              <a:gd name="connsiteX16" fmla="*/ 8001057 w 8001057"/>
              <a:gd name="connsiteY16" fmla="*/ 713457 h 1838229"/>
              <a:gd name="connsiteX0" fmla="*/ 0 w 8001057"/>
              <a:gd name="connsiteY0" fmla="*/ 860109 h 1838229"/>
              <a:gd name="connsiteX1" fmla="*/ 776333 w 8001057"/>
              <a:gd name="connsiteY1" fmla="*/ 12 h 1838229"/>
              <a:gd name="connsiteX2" fmla="*/ 1174143 w 8001057"/>
              <a:gd name="connsiteY2" fmla="*/ 839169 h 1838229"/>
              <a:gd name="connsiteX3" fmla="*/ 1548055 w 8001057"/>
              <a:gd name="connsiteY3" fmla="*/ 338136 h 1838229"/>
              <a:gd name="connsiteX4" fmla="*/ 1711263 w 8001057"/>
              <a:gd name="connsiteY4" fmla="*/ 1019758 h 1838229"/>
              <a:gd name="connsiteX5" fmla="*/ 2150462 w 8001057"/>
              <a:gd name="connsiteY5" fmla="*/ 1068221 h 1838229"/>
              <a:gd name="connsiteX6" fmla="*/ 2782059 w 8001057"/>
              <a:gd name="connsiteY6" fmla="*/ 662715 h 1838229"/>
              <a:gd name="connsiteX7" fmla="*/ 4472224 w 8001057"/>
              <a:gd name="connsiteY7" fmla="*/ 730904 h 1838229"/>
              <a:gd name="connsiteX8" fmla="*/ 4845011 w 8001057"/>
              <a:gd name="connsiteY8" fmla="*/ 1838199 h 1838229"/>
              <a:gd name="connsiteX9" fmla="*/ 5216352 w 8001057"/>
              <a:gd name="connsiteY9" fmla="*/ 693611 h 1838229"/>
              <a:gd name="connsiteX10" fmla="*/ 5648460 w 8001057"/>
              <a:gd name="connsiteY10" fmla="*/ 681944 h 1838229"/>
              <a:gd name="connsiteX11" fmla="*/ 6040538 w 8001057"/>
              <a:gd name="connsiteY11" fmla="*/ 1083975 h 1838229"/>
              <a:gd name="connsiteX12" fmla="*/ 6420231 w 8001057"/>
              <a:gd name="connsiteY12" fmla="*/ 313709 h 1838229"/>
              <a:gd name="connsiteX13" fmla="*/ 6846086 w 8001057"/>
              <a:gd name="connsiteY13" fmla="*/ 292767 h 1838229"/>
              <a:gd name="connsiteX14" fmla="*/ 7153213 w 8001057"/>
              <a:gd name="connsiteY14" fmla="*/ 766074 h 1838229"/>
              <a:gd name="connsiteX15" fmla="*/ 7588618 w 8001057"/>
              <a:gd name="connsiteY15" fmla="*/ 293505 h 1838229"/>
              <a:gd name="connsiteX16" fmla="*/ 8001057 w 8001057"/>
              <a:gd name="connsiteY16" fmla="*/ 713457 h 1838229"/>
              <a:gd name="connsiteX0" fmla="*/ 0 w 8001057"/>
              <a:gd name="connsiteY0" fmla="*/ 861395 h 1839515"/>
              <a:gd name="connsiteX1" fmla="*/ 776333 w 8001057"/>
              <a:gd name="connsiteY1" fmla="*/ 1298 h 1839515"/>
              <a:gd name="connsiteX2" fmla="*/ 931611 w 8001057"/>
              <a:gd name="connsiteY2" fmla="*/ 1085629 h 1839515"/>
              <a:gd name="connsiteX3" fmla="*/ 1548055 w 8001057"/>
              <a:gd name="connsiteY3" fmla="*/ 339422 h 1839515"/>
              <a:gd name="connsiteX4" fmla="*/ 1711263 w 8001057"/>
              <a:gd name="connsiteY4" fmla="*/ 1021044 h 1839515"/>
              <a:gd name="connsiteX5" fmla="*/ 2150462 w 8001057"/>
              <a:gd name="connsiteY5" fmla="*/ 1069507 h 1839515"/>
              <a:gd name="connsiteX6" fmla="*/ 2782059 w 8001057"/>
              <a:gd name="connsiteY6" fmla="*/ 664001 h 1839515"/>
              <a:gd name="connsiteX7" fmla="*/ 4472224 w 8001057"/>
              <a:gd name="connsiteY7" fmla="*/ 732190 h 1839515"/>
              <a:gd name="connsiteX8" fmla="*/ 4845011 w 8001057"/>
              <a:gd name="connsiteY8" fmla="*/ 1839485 h 1839515"/>
              <a:gd name="connsiteX9" fmla="*/ 5216352 w 8001057"/>
              <a:gd name="connsiteY9" fmla="*/ 694897 h 1839515"/>
              <a:gd name="connsiteX10" fmla="*/ 5648460 w 8001057"/>
              <a:gd name="connsiteY10" fmla="*/ 683230 h 1839515"/>
              <a:gd name="connsiteX11" fmla="*/ 6040538 w 8001057"/>
              <a:gd name="connsiteY11" fmla="*/ 1085261 h 1839515"/>
              <a:gd name="connsiteX12" fmla="*/ 6420231 w 8001057"/>
              <a:gd name="connsiteY12" fmla="*/ 314995 h 1839515"/>
              <a:gd name="connsiteX13" fmla="*/ 6846086 w 8001057"/>
              <a:gd name="connsiteY13" fmla="*/ 294053 h 1839515"/>
              <a:gd name="connsiteX14" fmla="*/ 7153213 w 8001057"/>
              <a:gd name="connsiteY14" fmla="*/ 767360 h 1839515"/>
              <a:gd name="connsiteX15" fmla="*/ 7588618 w 8001057"/>
              <a:gd name="connsiteY15" fmla="*/ 294791 h 1839515"/>
              <a:gd name="connsiteX16" fmla="*/ 8001057 w 8001057"/>
              <a:gd name="connsiteY16" fmla="*/ 714743 h 1839515"/>
              <a:gd name="connsiteX0" fmla="*/ 0 w 8001057"/>
              <a:gd name="connsiteY0" fmla="*/ 861395 h 1839515"/>
              <a:gd name="connsiteX1" fmla="*/ 776333 w 8001057"/>
              <a:gd name="connsiteY1" fmla="*/ 1298 h 1839515"/>
              <a:gd name="connsiteX2" fmla="*/ 931611 w 8001057"/>
              <a:gd name="connsiteY2" fmla="*/ 1085629 h 1839515"/>
              <a:gd name="connsiteX3" fmla="*/ 1355702 w 8001057"/>
              <a:gd name="connsiteY3" fmla="*/ 660034 h 1839515"/>
              <a:gd name="connsiteX4" fmla="*/ 1711263 w 8001057"/>
              <a:gd name="connsiteY4" fmla="*/ 1021044 h 1839515"/>
              <a:gd name="connsiteX5" fmla="*/ 2150462 w 8001057"/>
              <a:gd name="connsiteY5" fmla="*/ 1069507 h 1839515"/>
              <a:gd name="connsiteX6" fmla="*/ 2782059 w 8001057"/>
              <a:gd name="connsiteY6" fmla="*/ 664001 h 1839515"/>
              <a:gd name="connsiteX7" fmla="*/ 4472224 w 8001057"/>
              <a:gd name="connsiteY7" fmla="*/ 732190 h 1839515"/>
              <a:gd name="connsiteX8" fmla="*/ 4845011 w 8001057"/>
              <a:gd name="connsiteY8" fmla="*/ 1839485 h 1839515"/>
              <a:gd name="connsiteX9" fmla="*/ 5216352 w 8001057"/>
              <a:gd name="connsiteY9" fmla="*/ 694897 h 1839515"/>
              <a:gd name="connsiteX10" fmla="*/ 5648460 w 8001057"/>
              <a:gd name="connsiteY10" fmla="*/ 683230 h 1839515"/>
              <a:gd name="connsiteX11" fmla="*/ 6040538 w 8001057"/>
              <a:gd name="connsiteY11" fmla="*/ 1085261 h 1839515"/>
              <a:gd name="connsiteX12" fmla="*/ 6420231 w 8001057"/>
              <a:gd name="connsiteY12" fmla="*/ 314995 h 1839515"/>
              <a:gd name="connsiteX13" fmla="*/ 6846086 w 8001057"/>
              <a:gd name="connsiteY13" fmla="*/ 294053 h 1839515"/>
              <a:gd name="connsiteX14" fmla="*/ 7153213 w 8001057"/>
              <a:gd name="connsiteY14" fmla="*/ 767360 h 1839515"/>
              <a:gd name="connsiteX15" fmla="*/ 7588618 w 8001057"/>
              <a:gd name="connsiteY15" fmla="*/ 294791 h 1839515"/>
              <a:gd name="connsiteX16" fmla="*/ 8001057 w 8001057"/>
              <a:gd name="connsiteY16" fmla="*/ 714743 h 1839515"/>
              <a:gd name="connsiteX0" fmla="*/ 0 w 8001057"/>
              <a:gd name="connsiteY0" fmla="*/ 634690 h 1612810"/>
              <a:gd name="connsiteX1" fmla="*/ 542164 w 8001057"/>
              <a:gd name="connsiteY1" fmla="*/ 48057 h 1612810"/>
              <a:gd name="connsiteX2" fmla="*/ 931611 w 8001057"/>
              <a:gd name="connsiteY2" fmla="*/ 858924 h 1612810"/>
              <a:gd name="connsiteX3" fmla="*/ 1355702 w 8001057"/>
              <a:gd name="connsiteY3" fmla="*/ 433329 h 1612810"/>
              <a:gd name="connsiteX4" fmla="*/ 1711263 w 8001057"/>
              <a:gd name="connsiteY4" fmla="*/ 794339 h 1612810"/>
              <a:gd name="connsiteX5" fmla="*/ 2150462 w 8001057"/>
              <a:gd name="connsiteY5" fmla="*/ 842802 h 1612810"/>
              <a:gd name="connsiteX6" fmla="*/ 2782059 w 8001057"/>
              <a:gd name="connsiteY6" fmla="*/ 437296 h 1612810"/>
              <a:gd name="connsiteX7" fmla="*/ 4472224 w 8001057"/>
              <a:gd name="connsiteY7" fmla="*/ 505485 h 1612810"/>
              <a:gd name="connsiteX8" fmla="*/ 4845011 w 8001057"/>
              <a:gd name="connsiteY8" fmla="*/ 1612780 h 1612810"/>
              <a:gd name="connsiteX9" fmla="*/ 5216352 w 8001057"/>
              <a:gd name="connsiteY9" fmla="*/ 468192 h 1612810"/>
              <a:gd name="connsiteX10" fmla="*/ 5648460 w 8001057"/>
              <a:gd name="connsiteY10" fmla="*/ 456525 h 1612810"/>
              <a:gd name="connsiteX11" fmla="*/ 6040538 w 8001057"/>
              <a:gd name="connsiteY11" fmla="*/ 858556 h 1612810"/>
              <a:gd name="connsiteX12" fmla="*/ 6420231 w 8001057"/>
              <a:gd name="connsiteY12" fmla="*/ 88290 h 1612810"/>
              <a:gd name="connsiteX13" fmla="*/ 6846086 w 8001057"/>
              <a:gd name="connsiteY13" fmla="*/ 67348 h 1612810"/>
              <a:gd name="connsiteX14" fmla="*/ 7153213 w 8001057"/>
              <a:gd name="connsiteY14" fmla="*/ 540655 h 1612810"/>
              <a:gd name="connsiteX15" fmla="*/ 7588618 w 8001057"/>
              <a:gd name="connsiteY15" fmla="*/ 68086 h 1612810"/>
              <a:gd name="connsiteX16" fmla="*/ 8001057 w 8001057"/>
              <a:gd name="connsiteY16" fmla="*/ 488038 h 1612810"/>
              <a:gd name="connsiteX0" fmla="*/ 0 w 8001057"/>
              <a:gd name="connsiteY0" fmla="*/ 634690 h 1612810"/>
              <a:gd name="connsiteX1" fmla="*/ 542164 w 8001057"/>
              <a:gd name="connsiteY1" fmla="*/ 48057 h 1612810"/>
              <a:gd name="connsiteX2" fmla="*/ 931611 w 8001057"/>
              <a:gd name="connsiteY2" fmla="*/ 858924 h 1612810"/>
              <a:gd name="connsiteX3" fmla="*/ 1355702 w 8001057"/>
              <a:gd name="connsiteY3" fmla="*/ 433329 h 1612810"/>
              <a:gd name="connsiteX4" fmla="*/ 1711263 w 8001057"/>
              <a:gd name="connsiteY4" fmla="*/ 794339 h 1612810"/>
              <a:gd name="connsiteX5" fmla="*/ 2150462 w 8001057"/>
              <a:gd name="connsiteY5" fmla="*/ 842802 h 1612810"/>
              <a:gd name="connsiteX6" fmla="*/ 2782059 w 8001057"/>
              <a:gd name="connsiteY6" fmla="*/ 437296 h 1612810"/>
              <a:gd name="connsiteX7" fmla="*/ 4472224 w 8001057"/>
              <a:gd name="connsiteY7" fmla="*/ 505485 h 1612810"/>
              <a:gd name="connsiteX8" fmla="*/ 4845011 w 8001057"/>
              <a:gd name="connsiteY8" fmla="*/ 1612780 h 1612810"/>
              <a:gd name="connsiteX9" fmla="*/ 5216352 w 8001057"/>
              <a:gd name="connsiteY9" fmla="*/ 468192 h 1612810"/>
              <a:gd name="connsiteX10" fmla="*/ 5648460 w 8001057"/>
              <a:gd name="connsiteY10" fmla="*/ 456525 h 1612810"/>
              <a:gd name="connsiteX11" fmla="*/ 6040538 w 8001057"/>
              <a:gd name="connsiteY11" fmla="*/ 858556 h 1612810"/>
              <a:gd name="connsiteX12" fmla="*/ 6420231 w 8001057"/>
              <a:gd name="connsiteY12" fmla="*/ 88290 h 1612810"/>
              <a:gd name="connsiteX13" fmla="*/ 6846086 w 8001057"/>
              <a:gd name="connsiteY13" fmla="*/ 67348 h 1612810"/>
              <a:gd name="connsiteX14" fmla="*/ 7153213 w 8001057"/>
              <a:gd name="connsiteY14" fmla="*/ 540655 h 1612810"/>
              <a:gd name="connsiteX15" fmla="*/ 7588618 w 8001057"/>
              <a:gd name="connsiteY15" fmla="*/ 68086 h 1612810"/>
              <a:gd name="connsiteX16" fmla="*/ 8001057 w 8001057"/>
              <a:gd name="connsiteY16" fmla="*/ 488038 h 161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01057" h="1612810">
                <a:moveTo>
                  <a:pt x="0" y="634690"/>
                </a:moveTo>
                <a:cubicBezTo>
                  <a:pt x="146110" y="518137"/>
                  <a:pt x="386895" y="10685"/>
                  <a:pt x="542164" y="48057"/>
                </a:cubicBezTo>
                <a:cubicBezTo>
                  <a:pt x="697433" y="85429"/>
                  <a:pt x="796021" y="794712"/>
                  <a:pt x="931611" y="858924"/>
                </a:cubicBezTo>
                <a:cubicBezTo>
                  <a:pt x="1067201" y="923136"/>
                  <a:pt x="1225760" y="444093"/>
                  <a:pt x="1355702" y="433329"/>
                </a:cubicBezTo>
                <a:cubicBezTo>
                  <a:pt x="1485644" y="422565"/>
                  <a:pt x="1578803" y="726094"/>
                  <a:pt x="1711263" y="794339"/>
                </a:cubicBezTo>
                <a:cubicBezTo>
                  <a:pt x="1843723" y="862585"/>
                  <a:pt x="1971996" y="902309"/>
                  <a:pt x="2150462" y="842802"/>
                </a:cubicBezTo>
                <a:cubicBezTo>
                  <a:pt x="2328928" y="783295"/>
                  <a:pt x="2395099" y="493515"/>
                  <a:pt x="2782059" y="437296"/>
                </a:cubicBezTo>
                <a:cubicBezTo>
                  <a:pt x="3169019" y="381077"/>
                  <a:pt x="4103311" y="347290"/>
                  <a:pt x="4472224" y="505485"/>
                </a:cubicBezTo>
                <a:cubicBezTo>
                  <a:pt x="4841137" y="663680"/>
                  <a:pt x="4720990" y="1618996"/>
                  <a:pt x="4845011" y="1612780"/>
                </a:cubicBezTo>
                <a:cubicBezTo>
                  <a:pt x="4969032" y="1606565"/>
                  <a:pt x="5082444" y="660901"/>
                  <a:pt x="5216352" y="468192"/>
                </a:cubicBezTo>
                <a:cubicBezTo>
                  <a:pt x="5350260" y="275483"/>
                  <a:pt x="5511096" y="391464"/>
                  <a:pt x="5648460" y="456525"/>
                </a:cubicBezTo>
                <a:cubicBezTo>
                  <a:pt x="5785824" y="521586"/>
                  <a:pt x="5911910" y="919928"/>
                  <a:pt x="6040538" y="858556"/>
                </a:cubicBezTo>
                <a:cubicBezTo>
                  <a:pt x="6169166" y="797184"/>
                  <a:pt x="6285973" y="220158"/>
                  <a:pt x="6420231" y="88290"/>
                </a:cubicBezTo>
                <a:cubicBezTo>
                  <a:pt x="6554489" y="-43578"/>
                  <a:pt x="6723922" y="-8046"/>
                  <a:pt x="6846086" y="67348"/>
                </a:cubicBezTo>
                <a:cubicBezTo>
                  <a:pt x="6968250" y="142742"/>
                  <a:pt x="7029458" y="540532"/>
                  <a:pt x="7153213" y="540655"/>
                </a:cubicBezTo>
                <a:cubicBezTo>
                  <a:pt x="7276968" y="540778"/>
                  <a:pt x="7588618" y="68086"/>
                  <a:pt x="7588618" y="68086"/>
                </a:cubicBezTo>
                <a:cubicBezTo>
                  <a:pt x="7863736" y="97036"/>
                  <a:pt x="7946494" y="345541"/>
                  <a:pt x="8001057" y="488038"/>
                </a:cubicBezTo>
              </a:path>
            </a:pathLst>
          </a:custGeom>
          <a:noFill/>
          <a:ln w="66675" cap="rnd" cmpd="sng" algn="ctr">
            <a:solidFill>
              <a:srgbClr val="FFFFFF">
                <a:alpha val="70784"/>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2710704063"/>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2234064017"/>
              </p:ext>
            </p:extLst>
          </p:nvPr>
        </p:nvGraphicFramePr>
        <p:xfrm>
          <a:off x="272964" y="1481196"/>
          <a:ext cx="8559620" cy="3414839"/>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 Box 16">
            <a:extLst>
              <a:ext uri="{FF2B5EF4-FFF2-40B4-BE49-F238E27FC236}">
                <a16:creationId xmlns:a16="http://schemas.microsoft.com/office/drawing/2014/main" id="{12A4A241-9D84-48C7-8E51-315FCBE5948A}"/>
              </a:ext>
            </a:extLst>
          </p:cNvPr>
          <p:cNvSpPr txBox="1">
            <a:spLocks noChangeArrowheads="1"/>
          </p:cNvSpPr>
          <p:nvPr/>
        </p:nvSpPr>
        <p:spPr bwMode="auto">
          <a:xfrm>
            <a:off x="336006" y="1463625"/>
            <a:ext cx="807222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D0140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r>
              <a:rPr lang="en-US" sz="1300">
                <a:latin typeface="+mn-lt"/>
              </a:rPr>
              <a:t>Total returns by asset class, 2008 (%)</a:t>
            </a:r>
          </a:p>
        </p:txBody>
      </p:sp>
      <p:sp>
        <p:nvSpPr>
          <p:cNvPr id="11" name="Text Placeholder 16">
            <a:extLst>
              <a:ext uri="{FF2B5EF4-FFF2-40B4-BE49-F238E27FC236}">
                <a16:creationId xmlns:a16="http://schemas.microsoft.com/office/drawing/2014/main" id="{7060A484-1202-4908-9235-5511A16A8945}"/>
              </a:ext>
            </a:extLst>
          </p:cNvPr>
          <p:cNvSpPr txBox="1">
            <a:spLocks/>
          </p:cNvSpPr>
          <p:nvPr/>
        </p:nvSpPr>
        <p:spPr>
          <a:xfrm>
            <a:off x="417689" y="1109009"/>
            <a:ext cx="8347075" cy="460375"/>
          </a:xfrm>
          <a:prstGeom prst="rect">
            <a:avLst/>
          </a:prstGeom>
        </p:spPr>
        <p:txBody>
          <a:bodyPr vert="horz" lIns="0" tIns="0" rIns="0" bIns="0" rtlCol="0">
            <a:noAutofit/>
          </a:bodyPr>
          <a:lstStyle>
            <a:lvl1pPr marL="236538" indent="-236538" algn="l" rtl="0" eaLnBrk="0" fontAlgn="base" hangingPunct="0">
              <a:lnSpc>
                <a:spcPct val="95000"/>
              </a:lnSpc>
              <a:spcBef>
                <a:spcPts val="1200"/>
              </a:spcBef>
              <a:spcAft>
                <a:spcPct val="0"/>
              </a:spcAft>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600"/>
              <a:t>Nowhere to hide</a:t>
            </a:r>
          </a:p>
        </p:txBody>
      </p:sp>
      <p:sp>
        <p:nvSpPr>
          <p:cNvPr id="2" name="Title 1"/>
          <p:cNvSpPr>
            <a:spLocks noGrp="1"/>
          </p:cNvSpPr>
          <p:nvPr>
            <p:ph type="title"/>
          </p:nvPr>
        </p:nvSpPr>
        <p:spPr>
          <a:xfrm>
            <a:off x="379236" y="316842"/>
            <a:ext cx="8347076" cy="792167"/>
          </a:xfrm>
        </p:spPr>
        <p:txBody>
          <a:bodyPr/>
          <a:lstStyle/>
          <a:p>
            <a:r>
              <a:rPr lang="en-US" altLang="en-US"/>
              <a:t>Traditional asset classes may not offer much protection in a severe market sell-off</a:t>
            </a:r>
            <a:endParaRPr lang="en-US"/>
          </a:p>
        </p:txBody>
      </p:sp>
      <p:sp>
        <p:nvSpPr>
          <p:cNvPr id="3" name="Slide Number Placeholder 2"/>
          <p:cNvSpPr>
            <a:spLocks noGrp="1"/>
          </p:cNvSpPr>
          <p:nvPr>
            <p:ph type="sldNum" sz="quarter" idx="12"/>
          </p:nvPr>
        </p:nvSpPr>
        <p:spPr>
          <a:xfrm>
            <a:off x="8532813" y="6399213"/>
            <a:ext cx="212725" cy="176212"/>
          </a:xfrm>
        </p:spPr>
        <p:txBody>
          <a:bodyPr/>
          <a:lstStyle/>
          <a:p>
            <a:fld id="{E54343B0-9A9E-43CD-BA60-45365A2A43B5}" type="slidenum">
              <a:rPr lang="en-US" smtClean="0"/>
              <a:pPr/>
              <a:t>15</a:t>
            </a:fld>
            <a:endParaRPr lang="en-US"/>
          </a:p>
        </p:txBody>
      </p:sp>
      <p:sp>
        <p:nvSpPr>
          <p:cNvPr id="15" name="Text Placeholder 4">
            <a:extLst>
              <a:ext uri="{FF2B5EF4-FFF2-40B4-BE49-F238E27FC236}">
                <a16:creationId xmlns:a16="http://schemas.microsoft.com/office/drawing/2014/main" id="{7AADAC4D-CFAF-4053-AAAA-075FE9CA184E}"/>
              </a:ext>
            </a:extLst>
          </p:cNvPr>
          <p:cNvSpPr txBox="1">
            <a:spLocks/>
          </p:cNvSpPr>
          <p:nvPr/>
        </p:nvSpPr>
        <p:spPr>
          <a:xfrm>
            <a:off x="401879" y="4992420"/>
            <a:ext cx="8362885" cy="1302101"/>
          </a:xfrm>
          <a:prstGeom prst="rect">
            <a:avLst/>
          </a:prstGeom>
        </p:spPr>
        <p:txBody>
          <a:bodyPr vert="horz" lIns="0" tIns="45720" rIns="0" bIns="45720" rtlCol="0" anchor="b">
            <a:noAutofit/>
          </a:bodyPr>
          <a:lstStyle>
            <a:lvl1pPr marL="0" indent="0" algn="just" rtl="0" eaLnBrk="0" fontAlgn="base" hangingPunct="0">
              <a:lnSpc>
                <a:spcPct val="100000"/>
              </a:lnSpc>
              <a:spcBef>
                <a:spcPts val="204"/>
              </a:spcBef>
              <a:spcAft>
                <a:spcPct val="0"/>
              </a:spcAft>
              <a:buClr>
                <a:schemeClr val="tx1"/>
              </a:buClr>
              <a:buSzPct val="115000"/>
              <a:buFont typeface="Arial" panose="020B0604020202020204" pitchFamily="34" charset="0"/>
              <a:buChar char="•"/>
              <a:defRPr lang="en-US" sz="850" kern="1200" dirty="0" smtClean="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sz="850"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85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85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85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a:lnSpc>
                <a:spcPct val="90000"/>
              </a:lnSpc>
              <a:spcBef>
                <a:spcPts val="0"/>
              </a:spcBef>
              <a:buFont typeface="Arial" panose="020B0604020202020204" pitchFamily="34" charset="0"/>
              <a:buNone/>
            </a:pPr>
            <a:r>
              <a:rPr lang="en-US" sz="800">
                <a:latin typeface="Arial Narrow" panose="020B0606020202030204" pitchFamily="34" charset="0"/>
              </a:rPr>
              <a:t>Source: Bloomberg, as of 2008. Emerging markets are represented by the MSCI Emerging Markets Index, which tracks the performance of publicly traded large- and mid-cap emerging-market stocks. International small cap is represented by the MSCI Europe, Australasia, and Far East (EAFE) Small Cap Index, which tracks the performance of publicly traded small-cap stocks of companies in those regions. Global real estate is represented by the Dow Jones Wilshire Global REIT Index, a measure of the types of global real estate securities that represent the ownership and operation of commercial or residential real estate. Natural resources are represented by the MSCI Natural Resources Index, which features equity securities of companies engaged in the natural resources industry. International stocks are represented by the MSCI EAFE Growth Index, which tracks the performance of publicly traded growth-oriented large- and mid-cap stocks of companies in those regions. U.S. real estate is represented by the FTSE NAREIT Equity REIT Index, an unmanaged index consisting of the most actively traded real estate investment trusts (REITs). U.S. stocks are represented by the S&amp;P 500 Index, which tracks the performance of 500 of the largest publicly traded companies in the United States. Bank loans are represented by the Bloomberg Barclays High Yield Municipal Bond Index, which tracks the performance of municipal bonds rated below investment grade (BBB/Baa) and those that are unrated. High-yield bonds are represented by the Intercontinental Exchange (ICE) Bank of America (</a:t>
            </a:r>
            <a:r>
              <a:rPr lang="en-US" sz="800" err="1">
                <a:latin typeface="Arial Narrow" panose="020B0606020202030204" pitchFamily="34" charset="0"/>
              </a:rPr>
              <a:t>BofA</a:t>
            </a:r>
            <a:r>
              <a:rPr lang="en-US" sz="800">
                <a:latin typeface="Arial Narrow" panose="020B0606020202030204" pitchFamily="34" charset="0"/>
              </a:rPr>
              <a:t>) U.S. High Yield Master II Index, which tracks the performance of globally issued, U.S. dollar-denominated high-yield bonds. TIPS (Treasury Inflation-Protected Securities) are represented by the Barclays U.S. Treasury U.S. TIPS Index, an unmanaged index that comprises inflation-protected securities issued by the U.S. Treasury. U.S. bonds are represented by the Bloomberg Barclays U.S. Aggregate Bond Index, which tracks the performance of U.S. investment-grade bonds in government, asset-backed, and corporate debt markets. It is not possible to invest directly in an index. Diversification does not guarantee a profit or eliminate the risk of a loss. Past performance does not guarantee future results. </a:t>
            </a:r>
          </a:p>
        </p:txBody>
      </p:sp>
    </p:spTree>
    <p:custDataLst>
      <p:tags r:id="rId1"/>
    </p:custDataLst>
    <p:extLst>
      <p:ext uri="{BB962C8B-B14F-4D97-AF65-F5344CB8AC3E}">
        <p14:creationId xmlns:p14="http://schemas.microsoft.com/office/powerpoint/2010/main" val="104477867"/>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98464" y="472438"/>
            <a:ext cx="8356240" cy="792167"/>
          </a:xfrm>
        </p:spPr>
        <p:txBody>
          <a:bodyPr/>
          <a:lstStyle/>
          <a:p>
            <a:r>
              <a:rPr lang="en-US"/>
              <a:t>Nontraditional asset classes can play a role during difficult periods for equities </a:t>
            </a:r>
          </a:p>
        </p:txBody>
      </p:sp>
      <p:sp>
        <p:nvSpPr>
          <p:cNvPr id="6" name="Text Placeholder 5"/>
          <p:cNvSpPr>
            <a:spLocks noGrp="1"/>
          </p:cNvSpPr>
          <p:nvPr>
            <p:ph type="body" sz="quarter" idx="15"/>
          </p:nvPr>
        </p:nvSpPr>
        <p:spPr>
          <a:xfrm>
            <a:off x="3215111" y="6035041"/>
            <a:ext cx="5137867" cy="535534"/>
          </a:xfrm>
        </p:spPr>
        <p:txBody>
          <a:bodyPr/>
          <a:lstStyle/>
          <a:p>
            <a:r>
              <a:rPr lang="en-US" altLang="en-US" dirty="0"/>
              <a:t>Source:</a:t>
            </a:r>
            <a:r>
              <a:rPr lang="en-US" dirty="0"/>
              <a:t> Morningstar Direct, as of </a:t>
            </a:r>
            <a:r>
              <a:rPr lang="en-CA" dirty="0"/>
              <a:t>12/31/2023</a:t>
            </a:r>
            <a:r>
              <a:rPr lang="en-US" dirty="0"/>
              <a:t>. Performance numbers reflect a total return average of funds in each Morningstar category, as applicable; assume reinvestment of all distributions; and do not reflect payment of any sales charges. It is not possible to invest directly in an index. Past performance does not guarantee future results.</a:t>
            </a:r>
          </a:p>
        </p:txBody>
      </p:sp>
      <p:sp>
        <p:nvSpPr>
          <p:cNvPr id="2" name="Slide Number Placeholder 1"/>
          <p:cNvSpPr>
            <a:spLocks noGrp="1"/>
          </p:cNvSpPr>
          <p:nvPr>
            <p:ph type="sldNum" sz="quarter" idx="18"/>
          </p:nvPr>
        </p:nvSpPr>
        <p:spPr>
          <a:xfrm>
            <a:off x="8532813" y="6399213"/>
            <a:ext cx="212725" cy="176212"/>
          </a:xfrm>
        </p:spPr>
        <p:txBody>
          <a:bodyPr/>
          <a:lstStyle/>
          <a:p>
            <a:fld id="{E54343B0-9A9E-43CD-BA60-45365A2A43B5}" type="slidenum">
              <a:rPr lang="en-US" smtClean="0"/>
              <a:pPr/>
              <a:t>16</a:t>
            </a:fld>
            <a:endParaRPr lang="en-US"/>
          </a:p>
        </p:txBody>
      </p:sp>
      <p:graphicFrame>
        <p:nvGraphicFramePr>
          <p:cNvPr id="15" name="Chart Placeholder 23"/>
          <p:cNvGraphicFramePr>
            <a:graphicFrameLocks/>
          </p:cNvGraphicFramePr>
          <p:nvPr>
            <p:extLst>
              <p:ext uri="{D42A27DB-BD31-4B8C-83A1-F6EECF244321}">
                <p14:modId xmlns:p14="http://schemas.microsoft.com/office/powerpoint/2010/main" val="1001538567"/>
              </p:ext>
            </p:extLst>
          </p:nvPr>
        </p:nvGraphicFramePr>
        <p:xfrm>
          <a:off x="478766" y="1785122"/>
          <a:ext cx="8210550" cy="4249919"/>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 Placeholder 16">
            <a:extLst>
              <a:ext uri="{FF2B5EF4-FFF2-40B4-BE49-F238E27FC236}">
                <a16:creationId xmlns:a16="http://schemas.microsoft.com/office/drawing/2014/main" id="{11548A08-2BDD-4D52-A705-6492B2E8A2C4}"/>
              </a:ext>
            </a:extLst>
          </p:cNvPr>
          <p:cNvSpPr txBox="1">
            <a:spLocks/>
          </p:cNvSpPr>
          <p:nvPr/>
        </p:nvSpPr>
        <p:spPr>
          <a:xfrm>
            <a:off x="407480" y="1220838"/>
            <a:ext cx="8347075" cy="460375"/>
          </a:xfrm>
          <a:prstGeom prst="rect">
            <a:avLst/>
          </a:prstGeom>
        </p:spPr>
        <p:txBody>
          <a:bodyPr vert="horz" lIns="0" tIns="0" rIns="0" bIns="0" rtlCol="0">
            <a:noAutofit/>
          </a:bodyPr>
          <a:lstStyle>
            <a:lvl1pPr marL="236538" indent="-236538" algn="l" rtl="0" eaLnBrk="0" fontAlgn="base" hangingPunct="0">
              <a:lnSpc>
                <a:spcPct val="95000"/>
              </a:lnSpc>
              <a:spcBef>
                <a:spcPts val="1200"/>
              </a:spcBef>
              <a:spcAft>
                <a:spcPct val="0"/>
              </a:spcAft>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0"/>
              </a:spcBef>
              <a:buNone/>
            </a:pPr>
            <a:r>
              <a:rPr lang="en-US" sz="1600"/>
              <a:t>Average annual returns during the lost decade, 2000–2009</a:t>
            </a:r>
          </a:p>
        </p:txBody>
      </p:sp>
    </p:spTree>
    <p:custDataLst>
      <p:tags r:id="rId1"/>
    </p:custDataLst>
    <p:extLst>
      <p:ext uri="{BB962C8B-B14F-4D97-AF65-F5344CB8AC3E}">
        <p14:creationId xmlns:p14="http://schemas.microsoft.com/office/powerpoint/2010/main" val="3723432780"/>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1257" y="4470546"/>
            <a:ext cx="646108" cy="134426"/>
          </a:xfrm>
          <a:prstGeom prst="rect">
            <a:avLst/>
          </a:prstGeom>
        </p:spPr>
        <p:txBody>
          <a:bodyPr vert="horz" wrap="square" lIns="0" tIns="11206" rIns="0" bIns="0" rtlCol="0">
            <a:spAutoFit/>
          </a:bodyPr>
          <a:lstStyle/>
          <a:p>
            <a:pPr marL="11206" defTabSz="806867" eaLnBrk="1" fontAlgn="auto" hangingPunct="1">
              <a:spcBef>
                <a:spcPts val="88"/>
              </a:spcBef>
              <a:spcAft>
                <a:spcPts val="0"/>
              </a:spcAft>
            </a:pPr>
            <a:r>
              <a:rPr sz="800" kern="0" spc="44" dirty="0">
                <a:solidFill>
                  <a:sysClr val="windowText" lastClr="000000"/>
                </a:solidFill>
                <a:latin typeface="Arial" panose="020B0604020202020204" pitchFamily="34" charset="0"/>
              </a:rPr>
              <a:t>1,000,000</a:t>
            </a:r>
            <a:endParaRPr sz="800" kern="0">
              <a:solidFill>
                <a:sysClr val="windowText" lastClr="000000"/>
              </a:solidFill>
              <a:latin typeface="Arial" panose="020B0604020202020204" pitchFamily="34" charset="0"/>
            </a:endParaRPr>
          </a:p>
        </p:txBody>
      </p:sp>
      <p:sp>
        <p:nvSpPr>
          <p:cNvPr id="3" name="object 3"/>
          <p:cNvSpPr txBox="1"/>
          <p:nvPr/>
        </p:nvSpPr>
        <p:spPr>
          <a:xfrm>
            <a:off x="261257" y="4111151"/>
            <a:ext cx="646108" cy="134426"/>
          </a:xfrm>
          <a:prstGeom prst="rect">
            <a:avLst/>
          </a:prstGeom>
        </p:spPr>
        <p:txBody>
          <a:bodyPr vert="horz" wrap="square" lIns="0" tIns="11206" rIns="0" bIns="0" rtlCol="0">
            <a:spAutoFit/>
          </a:bodyPr>
          <a:lstStyle/>
          <a:p>
            <a:pPr marL="11206" defTabSz="806867" eaLnBrk="1" fontAlgn="auto" hangingPunct="1">
              <a:spcBef>
                <a:spcPts val="88"/>
              </a:spcBef>
              <a:spcAft>
                <a:spcPts val="0"/>
              </a:spcAft>
            </a:pPr>
            <a:r>
              <a:rPr sz="800" kern="0" spc="44" dirty="0">
                <a:solidFill>
                  <a:sysClr val="windowText" lastClr="000000"/>
                </a:solidFill>
                <a:latin typeface="Arial" panose="020B0604020202020204" pitchFamily="34" charset="0"/>
              </a:rPr>
              <a:t>1,500,000</a:t>
            </a:r>
            <a:endParaRPr sz="800" kern="0">
              <a:solidFill>
                <a:sysClr val="windowText" lastClr="000000"/>
              </a:solidFill>
              <a:latin typeface="Arial" panose="020B0604020202020204" pitchFamily="34" charset="0"/>
            </a:endParaRPr>
          </a:p>
        </p:txBody>
      </p:sp>
      <p:sp>
        <p:nvSpPr>
          <p:cNvPr id="4" name="object 4"/>
          <p:cNvSpPr txBox="1"/>
          <p:nvPr/>
        </p:nvSpPr>
        <p:spPr>
          <a:xfrm>
            <a:off x="261257" y="3762962"/>
            <a:ext cx="646108" cy="134426"/>
          </a:xfrm>
          <a:prstGeom prst="rect">
            <a:avLst/>
          </a:prstGeom>
        </p:spPr>
        <p:txBody>
          <a:bodyPr vert="horz" wrap="square" lIns="0" tIns="11206" rIns="0" bIns="0" rtlCol="0">
            <a:spAutoFit/>
          </a:bodyPr>
          <a:lstStyle/>
          <a:p>
            <a:pPr marL="11206" defTabSz="806867" eaLnBrk="1" fontAlgn="auto" hangingPunct="1">
              <a:spcBef>
                <a:spcPts val="88"/>
              </a:spcBef>
              <a:spcAft>
                <a:spcPts val="0"/>
              </a:spcAft>
            </a:pPr>
            <a:r>
              <a:rPr sz="800" kern="0" spc="44" dirty="0">
                <a:solidFill>
                  <a:sysClr val="windowText" lastClr="000000"/>
                </a:solidFill>
                <a:latin typeface="Arial" panose="020B0604020202020204" pitchFamily="34" charset="0"/>
              </a:rPr>
              <a:t>2,000,000</a:t>
            </a:r>
            <a:endParaRPr sz="800" kern="0" dirty="0">
              <a:solidFill>
                <a:sysClr val="windowText" lastClr="000000"/>
              </a:solidFill>
              <a:latin typeface="Arial" panose="020B0604020202020204" pitchFamily="34" charset="0"/>
            </a:endParaRPr>
          </a:p>
        </p:txBody>
      </p:sp>
      <p:sp>
        <p:nvSpPr>
          <p:cNvPr id="5" name="object 5"/>
          <p:cNvSpPr txBox="1"/>
          <p:nvPr/>
        </p:nvSpPr>
        <p:spPr>
          <a:xfrm>
            <a:off x="261257" y="3394423"/>
            <a:ext cx="646108" cy="134426"/>
          </a:xfrm>
          <a:prstGeom prst="rect">
            <a:avLst/>
          </a:prstGeom>
        </p:spPr>
        <p:txBody>
          <a:bodyPr vert="horz" wrap="square" lIns="0" tIns="11206" rIns="0" bIns="0" rtlCol="0">
            <a:spAutoFit/>
          </a:bodyPr>
          <a:lstStyle/>
          <a:p>
            <a:pPr marL="11206" defTabSz="806867" eaLnBrk="1" fontAlgn="auto" hangingPunct="1">
              <a:spcBef>
                <a:spcPts val="88"/>
              </a:spcBef>
              <a:spcAft>
                <a:spcPts val="0"/>
              </a:spcAft>
            </a:pPr>
            <a:r>
              <a:rPr sz="800" kern="0" spc="44" dirty="0">
                <a:solidFill>
                  <a:sysClr val="windowText" lastClr="000000"/>
                </a:solidFill>
                <a:latin typeface="Arial" panose="020B0604020202020204" pitchFamily="34" charset="0"/>
              </a:rPr>
              <a:t>2,500,000</a:t>
            </a:r>
            <a:endParaRPr sz="800" kern="0" dirty="0">
              <a:solidFill>
                <a:sysClr val="windowText" lastClr="000000"/>
              </a:solidFill>
              <a:latin typeface="Arial" panose="020B0604020202020204" pitchFamily="34" charset="0"/>
            </a:endParaRPr>
          </a:p>
        </p:txBody>
      </p:sp>
      <p:sp>
        <p:nvSpPr>
          <p:cNvPr id="6" name="object 6"/>
          <p:cNvSpPr txBox="1"/>
          <p:nvPr/>
        </p:nvSpPr>
        <p:spPr>
          <a:xfrm>
            <a:off x="250062" y="3044262"/>
            <a:ext cx="646108" cy="134426"/>
          </a:xfrm>
          <a:prstGeom prst="rect">
            <a:avLst/>
          </a:prstGeom>
        </p:spPr>
        <p:txBody>
          <a:bodyPr vert="horz" wrap="square" lIns="0" tIns="11206" rIns="0" bIns="0" rtlCol="0">
            <a:spAutoFit/>
          </a:bodyPr>
          <a:lstStyle/>
          <a:p>
            <a:pPr marL="11206" defTabSz="806867" eaLnBrk="1" fontAlgn="auto" hangingPunct="1">
              <a:spcBef>
                <a:spcPts val="88"/>
              </a:spcBef>
              <a:spcAft>
                <a:spcPts val="0"/>
              </a:spcAft>
            </a:pPr>
            <a:r>
              <a:rPr sz="800" kern="0" spc="44" dirty="0">
                <a:solidFill>
                  <a:sysClr val="windowText" lastClr="000000"/>
                </a:solidFill>
                <a:latin typeface="Arial" panose="020B0604020202020204" pitchFamily="34" charset="0"/>
              </a:rPr>
              <a:t>3,000,000</a:t>
            </a:r>
            <a:endParaRPr sz="800" kern="0" dirty="0">
              <a:solidFill>
                <a:sysClr val="windowText" lastClr="000000"/>
              </a:solidFill>
              <a:latin typeface="Arial" panose="020B0604020202020204" pitchFamily="34" charset="0"/>
            </a:endParaRPr>
          </a:p>
        </p:txBody>
      </p:sp>
      <p:sp>
        <p:nvSpPr>
          <p:cNvPr id="7" name="object 7"/>
          <p:cNvSpPr txBox="1"/>
          <p:nvPr/>
        </p:nvSpPr>
        <p:spPr>
          <a:xfrm>
            <a:off x="8055909" y="3195204"/>
            <a:ext cx="614643" cy="393471"/>
          </a:xfrm>
          <a:prstGeom prst="rect">
            <a:avLst/>
          </a:prstGeom>
        </p:spPr>
        <p:txBody>
          <a:bodyPr vert="horz" wrap="square" lIns="0" tIns="11206" rIns="0" bIns="0" rtlCol="0">
            <a:spAutoFit/>
          </a:bodyPr>
          <a:lstStyle/>
          <a:p>
            <a:pPr marL="11206" defTabSz="806867" eaLnBrk="1" fontAlgn="auto" hangingPunct="1">
              <a:spcBef>
                <a:spcPts val="88"/>
              </a:spcBef>
              <a:spcAft>
                <a:spcPts val="0"/>
              </a:spcAft>
            </a:pPr>
            <a:r>
              <a:rPr sz="800" b="1" kern="0" spc="-9" dirty="0">
                <a:solidFill>
                  <a:srgbClr val="F05A5B"/>
                </a:solidFill>
                <a:latin typeface="Arial" panose="020B0604020202020204" pitchFamily="34" charset="0"/>
              </a:rPr>
              <a:t>$2,562,980</a:t>
            </a:r>
            <a:endParaRPr sz="800" kern="0">
              <a:solidFill>
                <a:sysClr val="windowText" lastClr="000000"/>
              </a:solidFill>
              <a:latin typeface="Arial" panose="020B0604020202020204" pitchFamily="34" charset="0"/>
            </a:endParaRPr>
          </a:p>
          <a:p>
            <a:pPr defTabSz="806867" eaLnBrk="1" fontAlgn="auto" hangingPunct="1">
              <a:spcBef>
                <a:spcPts val="53"/>
              </a:spcBef>
              <a:spcAft>
                <a:spcPts val="0"/>
              </a:spcAft>
            </a:pPr>
            <a:endParaRPr sz="800" kern="0">
              <a:solidFill>
                <a:sysClr val="windowText" lastClr="000000"/>
              </a:solidFill>
              <a:latin typeface="Arial" panose="020B0604020202020204" pitchFamily="34" charset="0"/>
            </a:endParaRPr>
          </a:p>
          <a:p>
            <a:pPr marL="11206" defTabSz="806867" eaLnBrk="1" fontAlgn="auto" hangingPunct="1">
              <a:spcBef>
                <a:spcPts val="0"/>
              </a:spcBef>
              <a:spcAft>
                <a:spcPts val="0"/>
              </a:spcAft>
            </a:pPr>
            <a:r>
              <a:rPr sz="800" b="1" kern="0" spc="-9" dirty="0">
                <a:solidFill>
                  <a:srgbClr val="00AA58"/>
                </a:solidFill>
                <a:latin typeface="Arial" panose="020B0604020202020204" pitchFamily="34" charset="0"/>
              </a:rPr>
              <a:t>$2,456,030</a:t>
            </a:r>
            <a:endParaRPr sz="800" kern="0">
              <a:solidFill>
                <a:sysClr val="windowText" lastClr="000000"/>
              </a:solidFill>
              <a:latin typeface="Arial" panose="020B0604020202020204" pitchFamily="34" charset="0"/>
            </a:endParaRPr>
          </a:p>
        </p:txBody>
      </p:sp>
      <p:sp>
        <p:nvSpPr>
          <p:cNvPr id="8" name="object 8"/>
          <p:cNvSpPr txBox="1"/>
          <p:nvPr/>
        </p:nvSpPr>
        <p:spPr>
          <a:xfrm>
            <a:off x="261257" y="4871416"/>
            <a:ext cx="8244728" cy="1416828"/>
          </a:xfrm>
          <a:prstGeom prst="rect">
            <a:avLst/>
          </a:prstGeom>
        </p:spPr>
        <p:txBody>
          <a:bodyPr vert="horz" wrap="square" lIns="0" tIns="11206" rIns="0" bIns="0" rtlCol="0">
            <a:spAutoFit/>
          </a:bodyPr>
          <a:lstStyle/>
          <a:p>
            <a:pPr marL="124952" defTabSz="806867" eaLnBrk="1" fontAlgn="auto" hangingPunct="1">
              <a:spcBef>
                <a:spcPts val="88"/>
              </a:spcBef>
              <a:spcAft>
                <a:spcPts val="0"/>
              </a:spcAft>
            </a:pPr>
            <a:r>
              <a:rPr sz="800" kern="0" spc="49" dirty="0">
                <a:solidFill>
                  <a:sysClr val="windowText" lastClr="000000"/>
                </a:solidFill>
                <a:latin typeface="Arial" panose="020B0604020202020204" pitchFamily="34" charset="0"/>
              </a:rPr>
              <a:t>500,000</a:t>
            </a:r>
            <a:endParaRPr sz="800" kern="0" dirty="0">
              <a:solidFill>
                <a:sysClr val="windowText" lastClr="000000"/>
              </a:solidFill>
              <a:latin typeface="Arial" panose="020B0604020202020204" pitchFamily="34" charset="0"/>
            </a:endParaRPr>
          </a:p>
          <a:p>
            <a:pPr defTabSz="806867" eaLnBrk="1" fontAlgn="auto" hangingPunct="1">
              <a:spcBef>
                <a:spcPts val="0"/>
              </a:spcBef>
              <a:spcAft>
                <a:spcPts val="0"/>
              </a:spcAft>
            </a:pPr>
            <a:endParaRPr sz="800" kern="0" dirty="0">
              <a:solidFill>
                <a:sysClr val="windowText" lastClr="000000"/>
              </a:solidFill>
              <a:latin typeface="Arial" panose="020B0604020202020204" pitchFamily="34" charset="0"/>
            </a:endParaRPr>
          </a:p>
          <a:p>
            <a:pPr defTabSz="806867" eaLnBrk="1" fontAlgn="auto" hangingPunct="1">
              <a:spcBef>
                <a:spcPts val="168"/>
              </a:spcBef>
              <a:spcAft>
                <a:spcPts val="0"/>
              </a:spcAft>
            </a:pPr>
            <a:endParaRPr sz="800" kern="0" dirty="0">
              <a:solidFill>
                <a:sysClr val="windowText" lastClr="000000"/>
              </a:solidFill>
              <a:latin typeface="Arial" panose="020B0604020202020204" pitchFamily="34" charset="0"/>
            </a:endParaRPr>
          </a:p>
          <a:p>
            <a:pPr marL="416321" defTabSz="806867" eaLnBrk="1" fontAlgn="auto" hangingPunct="1">
              <a:spcBef>
                <a:spcPts val="4"/>
              </a:spcBef>
              <a:spcAft>
                <a:spcPts val="0"/>
              </a:spcAft>
            </a:pPr>
            <a:r>
              <a:rPr sz="800" kern="0" spc="22" dirty="0">
                <a:solidFill>
                  <a:sysClr val="windowText" lastClr="000000"/>
                </a:solidFill>
                <a:latin typeface="Arial" panose="020B0604020202020204" pitchFamily="34" charset="0"/>
              </a:rPr>
              <a:t>0</a:t>
            </a:r>
            <a:endParaRPr sz="800" kern="0" dirty="0">
              <a:solidFill>
                <a:sysClr val="windowText" lastClr="000000"/>
              </a:solidFill>
              <a:latin typeface="Arial" panose="020B0604020202020204" pitchFamily="34" charset="0"/>
            </a:endParaRPr>
          </a:p>
          <a:p>
            <a:pPr marL="495887" defTabSz="806867" eaLnBrk="1" fontAlgn="auto" hangingPunct="1">
              <a:spcBef>
                <a:spcPts val="383"/>
              </a:spcBef>
              <a:spcAft>
                <a:spcPts val="0"/>
              </a:spcAft>
              <a:tabLst>
                <a:tab pos="1252884" algn="l"/>
                <a:tab pos="1860276" algn="l"/>
                <a:tab pos="2468227" algn="l"/>
                <a:tab pos="3076179" algn="l"/>
                <a:tab pos="3684130" algn="l"/>
                <a:tab pos="4292082" algn="l"/>
                <a:tab pos="4899473" algn="l"/>
                <a:tab pos="5507425" algn="l"/>
                <a:tab pos="6115376" algn="l"/>
                <a:tab pos="6723328" algn="l"/>
                <a:tab pos="7406923" algn="l"/>
              </a:tabLst>
            </a:pPr>
            <a:r>
              <a:rPr sz="800" kern="0" spc="40" dirty="0">
                <a:solidFill>
                  <a:sysClr val="windowText" lastClr="000000"/>
                </a:solidFill>
                <a:latin typeface="Arial" panose="020B0604020202020204" pitchFamily="34" charset="0"/>
              </a:rPr>
              <a:t>1/00</a:t>
            </a:r>
            <a:r>
              <a:rPr sz="800" kern="0" dirty="0">
                <a:solidFill>
                  <a:sysClr val="windowText" lastClr="000000"/>
                </a:solidFill>
                <a:latin typeface="Arial" panose="020B0604020202020204" pitchFamily="34" charset="0"/>
              </a:rPr>
              <a:t>	</a:t>
            </a:r>
            <a:r>
              <a:rPr sz="800" kern="0" spc="49" dirty="0">
                <a:solidFill>
                  <a:sysClr val="windowText" lastClr="000000"/>
                </a:solidFill>
                <a:latin typeface="Arial" panose="020B0604020202020204" pitchFamily="34" charset="0"/>
              </a:rPr>
              <a:t>12/03</a:t>
            </a:r>
            <a:r>
              <a:rPr sz="800" kern="0" dirty="0">
                <a:solidFill>
                  <a:sysClr val="windowText" lastClr="000000"/>
                </a:solidFill>
                <a:latin typeface="Arial" panose="020B0604020202020204" pitchFamily="34" charset="0"/>
              </a:rPr>
              <a:t>	</a:t>
            </a:r>
            <a:r>
              <a:rPr sz="800" kern="0" spc="49" dirty="0">
                <a:solidFill>
                  <a:sysClr val="windowText" lastClr="000000"/>
                </a:solidFill>
                <a:latin typeface="Arial" panose="020B0604020202020204" pitchFamily="34" charset="0"/>
              </a:rPr>
              <a:t>12/05</a:t>
            </a:r>
            <a:r>
              <a:rPr sz="800" kern="0" dirty="0">
                <a:solidFill>
                  <a:sysClr val="windowText" lastClr="000000"/>
                </a:solidFill>
                <a:latin typeface="Arial" panose="020B0604020202020204" pitchFamily="34" charset="0"/>
              </a:rPr>
              <a:t>	</a:t>
            </a:r>
            <a:r>
              <a:rPr sz="800" kern="0" spc="49" dirty="0">
                <a:solidFill>
                  <a:sysClr val="windowText" lastClr="000000"/>
                </a:solidFill>
                <a:latin typeface="Arial" panose="020B0604020202020204" pitchFamily="34" charset="0"/>
              </a:rPr>
              <a:t>12/07</a:t>
            </a:r>
            <a:r>
              <a:rPr sz="800" kern="0" dirty="0">
                <a:solidFill>
                  <a:sysClr val="windowText" lastClr="000000"/>
                </a:solidFill>
                <a:latin typeface="Arial" panose="020B0604020202020204" pitchFamily="34" charset="0"/>
              </a:rPr>
              <a:t>	</a:t>
            </a:r>
            <a:r>
              <a:rPr sz="800" kern="0" spc="49" dirty="0">
                <a:solidFill>
                  <a:sysClr val="windowText" lastClr="000000"/>
                </a:solidFill>
                <a:latin typeface="Arial" panose="020B0604020202020204" pitchFamily="34" charset="0"/>
              </a:rPr>
              <a:t>12/09</a:t>
            </a:r>
            <a:r>
              <a:rPr sz="800" kern="0" dirty="0">
                <a:solidFill>
                  <a:sysClr val="windowText" lastClr="000000"/>
                </a:solidFill>
                <a:latin typeface="Arial" panose="020B0604020202020204" pitchFamily="34" charset="0"/>
              </a:rPr>
              <a:t>	</a:t>
            </a:r>
            <a:r>
              <a:rPr sz="800" kern="0" spc="49" dirty="0">
                <a:solidFill>
                  <a:sysClr val="windowText" lastClr="000000"/>
                </a:solidFill>
                <a:latin typeface="Arial" panose="020B0604020202020204" pitchFamily="34" charset="0"/>
              </a:rPr>
              <a:t>12/11</a:t>
            </a:r>
            <a:r>
              <a:rPr sz="800" kern="0" dirty="0">
                <a:solidFill>
                  <a:sysClr val="windowText" lastClr="000000"/>
                </a:solidFill>
                <a:latin typeface="Arial" panose="020B0604020202020204" pitchFamily="34" charset="0"/>
              </a:rPr>
              <a:t>	</a:t>
            </a:r>
            <a:r>
              <a:rPr sz="800" kern="0" spc="49" dirty="0">
                <a:solidFill>
                  <a:sysClr val="windowText" lastClr="000000"/>
                </a:solidFill>
                <a:latin typeface="Arial" panose="020B0604020202020204" pitchFamily="34" charset="0"/>
              </a:rPr>
              <a:t>12/13</a:t>
            </a:r>
            <a:r>
              <a:rPr sz="800" kern="0" dirty="0">
                <a:solidFill>
                  <a:sysClr val="windowText" lastClr="000000"/>
                </a:solidFill>
                <a:latin typeface="Arial" panose="020B0604020202020204" pitchFamily="34" charset="0"/>
              </a:rPr>
              <a:t>	</a:t>
            </a:r>
            <a:r>
              <a:rPr sz="800" kern="0" spc="49" dirty="0">
                <a:solidFill>
                  <a:sysClr val="windowText" lastClr="000000"/>
                </a:solidFill>
                <a:latin typeface="Arial" panose="020B0604020202020204" pitchFamily="34" charset="0"/>
              </a:rPr>
              <a:t>12/15</a:t>
            </a:r>
            <a:r>
              <a:rPr sz="800" kern="0" dirty="0">
                <a:solidFill>
                  <a:sysClr val="windowText" lastClr="000000"/>
                </a:solidFill>
                <a:latin typeface="Arial" panose="020B0604020202020204" pitchFamily="34" charset="0"/>
              </a:rPr>
              <a:t>	</a:t>
            </a:r>
            <a:r>
              <a:rPr sz="800" kern="0" spc="49" dirty="0">
                <a:solidFill>
                  <a:sysClr val="windowText" lastClr="000000"/>
                </a:solidFill>
                <a:latin typeface="Arial" panose="020B0604020202020204" pitchFamily="34" charset="0"/>
              </a:rPr>
              <a:t>12/17</a:t>
            </a:r>
            <a:r>
              <a:rPr sz="800" kern="0" dirty="0">
                <a:solidFill>
                  <a:sysClr val="windowText" lastClr="000000"/>
                </a:solidFill>
                <a:latin typeface="Arial" panose="020B0604020202020204" pitchFamily="34" charset="0"/>
              </a:rPr>
              <a:t>	</a:t>
            </a:r>
            <a:r>
              <a:rPr sz="800" kern="0" spc="49" dirty="0">
                <a:solidFill>
                  <a:sysClr val="windowText" lastClr="000000"/>
                </a:solidFill>
                <a:latin typeface="Arial" panose="020B0604020202020204" pitchFamily="34" charset="0"/>
              </a:rPr>
              <a:t>12/19</a:t>
            </a:r>
            <a:r>
              <a:rPr sz="800" kern="0" dirty="0">
                <a:solidFill>
                  <a:sysClr val="windowText" lastClr="000000"/>
                </a:solidFill>
                <a:latin typeface="Arial" panose="020B0604020202020204" pitchFamily="34" charset="0"/>
              </a:rPr>
              <a:t>	</a:t>
            </a:r>
            <a:r>
              <a:rPr sz="800" kern="0" spc="49" dirty="0">
                <a:solidFill>
                  <a:sysClr val="windowText" lastClr="000000"/>
                </a:solidFill>
                <a:latin typeface="Arial" panose="020B0604020202020204" pitchFamily="34" charset="0"/>
              </a:rPr>
              <a:t>12/21</a:t>
            </a:r>
            <a:r>
              <a:rPr sz="800" kern="0" dirty="0">
                <a:solidFill>
                  <a:sysClr val="windowText" lastClr="000000"/>
                </a:solidFill>
                <a:latin typeface="Arial" panose="020B0604020202020204" pitchFamily="34" charset="0"/>
              </a:rPr>
              <a:t>	</a:t>
            </a:r>
            <a:r>
              <a:rPr sz="800" kern="0" spc="49" dirty="0">
                <a:solidFill>
                  <a:sysClr val="windowText" lastClr="000000"/>
                </a:solidFill>
                <a:latin typeface="Arial" panose="020B0604020202020204" pitchFamily="34" charset="0"/>
              </a:rPr>
              <a:t>12/23</a:t>
            </a:r>
            <a:endParaRPr sz="800" kern="0" dirty="0">
              <a:solidFill>
                <a:sysClr val="windowText" lastClr="000000"/>
              </a:solidFill>
              <a:latin typeface="Arial" panose="020B0604020202020204" pitchFamily="34" charset="0"/>
            </a:endParaRPr>
          </a:p>
          <a:p>
            <a:pPr defTabSz="806867" eaLnBrk="1" fontAlgn="auto" hangingPunct="1">
              <a:spcBef>
                <a:spcPts val="529"/>
              </a:spcBef>
              <a:spcAft>
                <a:spcPts val="0"/>
              </a:spcAft>
            </a:pPr>
            <a:endParaRPr sz="800" kern="0" dirty="0">
              <a:solidFill>
                <a:sysClr val="windowText" lastClr="000000"/>
              </a:solidFill>
              <a:latin typeface="Arial" panose="020B0604020202020204" pitchFamily="34" charset="0"/>
            </a:endParaRPr>
          </a:p>
          <a:p>
            <a:pPr marL="11206" marR="4483" defTabSz="806867" eaLnBrk="1" fontAlgn="auto" hangingPunct="1">
              <a:lnSpc>
                <a:spcPts val="794"/>
              </a:lnSpc>
              <a:spcBef>
                <a:spcPts val="0"/>
              </a:spcBef>
              <a:spcAft>
                <a:spcPts val="0"/>
              </a:spcAft>
            </a:pPr>
            <a:r>
              <a:rPr sz="800" kern="0" spc="-49" dirty="0">
                <a:solidFill>
                  <a:sysClr val="windowText" lastClr="000000"/>
                </a:solidFill>
                <a:latin typeface="Arial" panose="020B0604020202020204" pitchFamily="34" charset="0"/>
              </a:rPr>
              <a:t>1</a:t>
            </a:r>
            <a:r>
              <a:rPr sz="800" kern="0" spc="-44"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The</a:t>
            </a:r>
            <a:r>
              <a:rPr sz="800" kern="0" spc="31"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blended</a:t>
            </a:r>
            <a:r>
              <a:rPr sz="800" kern="0" spc="31"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index</a:t>
            </a:r>
            <a:r>
              <a:rPr sz="800" kern="0" spc="31"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comprises</a:t>
            </a:r>
            <a:r>
              <a:rPr sz="800" kern="0" spc="31" dirty="0">
                <a:solidFill>
                  <a:sysClr val="windowText" lastClr="000000"/>
                </a:solidFill>
                <a:latin typeface="Arial" panose="020B0604020202020204" pitchFamily="34" charset="0"/>
              </a:rPr>
              <a:t> </a:t>
            </a:r>
            <a:r>
              <a:rPr sz="800" kern="0" spc="49" dirty="0">
                <a:solidFill>
                  <a:sysClr val="windowText" lastClr="000000"/>
                </a:solidFill>
                <a:latin typeface="Arial" panose="020B0604020202020204" pitchFamily="34" charset="0"/>
              </a:rPr>
              <a:t>65%</a:t>
            </a:r>
            <a:r>
              <a:rPr sz="800" kern="0" spc="35"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S&amp;P</a:t>
            </a:r>
            <a:r>
              <a:rPr sz="800" kern="0" spc="31" dirty="0">
                <a:solidFill>
                  <a:sysClr val="windowText" lastClr="000000"/>
                </a:solidFill>
                <a:latin typeface="Arial" panose="020B0604020202020204" pitchFamily="34" charset="0"/>
              </a:rPr>
              <a:t> </a:t>
            </a:r>
            <a:r>
              <a:rPr sz="800" kern="0" spc="75" dirty="0">
                <a:solidFill>
                  <a:sysClr val="windowText" lastClr="000000"/>
                </a:solidFill>
                <a:latin typeface="Arial" panose="020B0604020202020204" pitchFamily="34" charset="0"/>
              </a:rPr>
              <a:t>500</a:t>
            </a:r>
            <a:r>
              <a:rPr sz="800" kern="0" spc="31"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Index</a:t>
            </a:r>
            <a:r>
              <a:rPr sz="800" kern="0" spc="31"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and</a:t>
            </a:r>
            <a:r>
              <a:rPr sz="800" kern="0" spc="31" dirty="0">
                <a:solidFill>
                  <a:sysClr val="windowText" lastClr="000000"/>
                </a:solidFill>
                <a:latin typeface="Arial" panose="020B0604020202020204" pitchFamily="34" charset="0"/>
              </a:rPr>
              <a:t> </a:t>
            </a:r>
            <a:r>
              <a:rPr sz="800" kern="0" spc="49" dirty="0">
                <a:solidFill>
                  <a:sysClr val="windowText" lastClr="000000"/>
                </a:solidFill>
                <a:latin typeface="Arial" panose="020B0604020202020204" pitchFamily="34" charset="0"/>
              </a:rPr>
              <a:t>35%</a:t>
            </a:r>
            <a:r>
              <a:rPr sz="800" kern="0" spc="31"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Bloomberg</a:t>
            </a:r>
            <a:r>
              <a:rPr sz="800" kern="0" spc="31"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U.S.</a:t>
            </a:r>
            <a:r>
              <a:rPr sz="800" kern="0" spc="35"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Aggregate</a:t>
            </a:r>
            <a:r>
              <a:rPr sz="800" kern="0" spc="31"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Bond</a:t>
            </a:r>
            <a:r>
              <a:rPr sz="800" kern="0" spc="31"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Index.</a:t>
            </a:r>
            <a:r>
              <a:rPr sz="800" kern="0" spc="31"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The</a:t>
            </a:r>
            <a:r>
              <a:rPr sz="800" kern="0" spc="31"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S&amp;P</a:t>
            </a:r>
            <a:r>
              <a:rPr sz="800" kern="0" spc="31" dirty="0">
                <a:solidFill>
                  <a:sysClr val="windowText" lastClr="000000"/>
                </a:solidFill>
                <a:latin typeface="Arial" panose="020B0604020202020204" pitchFamily="34" charset="0"/>
              </a:rPr>
              <a:t> </a:t>
            </a:r>
            <a:r>
              <a:rPr sz="800" kern="0" spc="75" dirty="0">
                <a:solidFill>
                  <a:sysClr val="windowText" lastClr="000000"/>
                </a:solidFill>
                <a:latin typeface="Arial" panose="020B0604020202020204" pitchFamily="34" charset="0"/>
              </a:rPr>
              <a:t>500</a:t>
            </a:r>
            <a:r>
              <a:rPr sz="800" kern="0" spc="31"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Index</a:t>
            </a:r>
            <a:r>
              <a:rPr sz="800" kern="0" spc="35"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tracks</a:t>
            </a:r>
            <a:r>
              <a:rPr sz="800" kern="0" spc="31"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the</a:t>
            </a:r>
            <a:r>
              <a:rPr sz="800" kern="0" spc="31"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performance</a:t>
            </a:r>
            <a:r>
              <a:rPr sz="800" kern="0" spc="31"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of</a:t>
            </a:r>
            <a:r>
              <a:rPr sz="800" kern="0" spc="31" dirty="0">
                <a:solidFill>
                  <a:sysClr val="windowText" lastClr="000000"/>
                </a:solidFill>
                <a:latin typeface="Arial" panose="020B0604020202020204" pitchFamily="34" charset="0"/>
              </a:rPr>
              <a:t> </a:t>
            </a:r>
            <a:r>
              <a:rPr sz="800" kern="0" spc="75" dirty="0">
                <a:solidFill>
                  <a:sysClr val="windowText" lastClr="000000"/>
                </a:solidFill>
                <a:latin typeface="Arial" panose="020B0604020202020204" pitchFamily="34" charset="0"/>
              </a:rPr>
              <a:t>500</a:t>
            </a:r>
            <a:r>
              <a:rPr sz="800" kern="0" spc="31"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of</a:t>
            </a:r>
            <a:r>
              <a:rPr sz="800" kern="0" spc="31"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the</a:t>
            </a:r>
            <a:r>
              <a:rPr sz="800" kern="0" spc="35"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largest</a:t>
            </a:r>
            <a:r>
              <a:rPr sz="800" kern="0" spc="31"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companies</a:t>
            </a:r>
            <a:r>
              <a:rPr sz="800" kern="0" spc="31"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in</a:t>
            </a:r>
            <a:r>
              <a:rPr sz="800" kern="0" spc="31"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the</a:t>
            </a:r>
            <a:r>
              <a:rPr sz="800" kern="0" spc="31"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United</a:t>
            </a:r>
            <a:r>
              <a:rPr sz="800" kern="0" spc="31"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States.</a:t>
            </a:r>
            <a:r>
              <a:rPr sz="800" kern="0" spc="31"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The</a:t>
            </a:r>
            <a:r>
              <a:rPr sz="800" kern="0" spc="35"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Bloomberg</a:t>
            </a:r>
            <a:r>
              <a:rPr sz="800" kern="0" spc="31" dirty="0">
                <a:solidFill>
                  <a:sysClr val="windowText" lastClr="000000"/>
                </a:solidFill>
                <a:latin typeface="Arial" panose="020B0604020202020204" pitchFamily="34" charset="0"/>
              </a:rPr>
              <a:t> </a:t>
            </a:r>
            <a:r>
              <a:rPr sz="800" kern="0" spc="-18" dirty="0">
                <a:solidFill>
                  <a:sysClr val="windowText" lastClr="000000"/>
                </a:solidFill>
                <a:latin typeface="Arial" panose="020B0604020202020204" pitchFamily="34" charset="0"/>
              </a:rPr>
              <a:t>U.S.</a:t>
            </a:r>
            <a:r>
              <a:rPr sz="800" kern="0" spc="441"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Aggregate</a:t>
            </a:r>
            <a:r>
              <a:rPr sz="800" kern="0"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Bond</a:t>
            </a:r>
            <a:r>
              <a:rPr sz="800" kern="0"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Index</a:t>
            </a:r>
            <a:r>
              <a:rPr sz="800" kern="0" spc="4"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tracks</a:t>
            </a:r>
            <a:r>
              <a:rPr sz="800" kern="0" dirty="0">
                <a:solidFill>
                  <a:sysClr val="windowText" lastClr="000000"/>
                </a:solidFill>
                <a:latin typeface="Arial" panose="020B0604020202020204" pitchFamily="34" charset="0"/>
              </a:rPr>
              <a:t> the</a:t>
            </a:r>
            <a:r>
              <a:rPr sz="800" kern="0" spc="4"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performance of </a:t>
            </a:r>
            <a:r>
              <a:rPr sz="800" kern="0" spc="9" dirty="0">
                <a:solidFill>
                  <a:sysClr val="windowText" lastClr="000000"/>
                </a:solidFill>
                <a:latin typeface="Arial" panose="020B0604020202020204" pitchFamily="34" charset="0"/>
              </a:rPr>
              <a:t>U.S.</a:t>
            </a:r>
            <a:r>
              <a:rPr sz="800" kern="0" spc="4"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investment-grade </a:t>
            </a:r>
            <a:r>
              <a:rPr sz="800" kern="0" spc="9" dirty="0">
                <a:solidFill>
                  <a:sysClr val="windowText" lastClr="000000"/>
                </a:solidFill>
                <a:latin typeface="Arial" panose="020B0604020202020204" pitchFamily="34" charset="0"/>
              </a:rPr>
              <a:t>bonds</a:t>
            </a:r>
            <a:r>
              <a:rPr sz="800" kern="0" spc="4"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in</a:t>
            </a:r>
            <a:r>
              <a:rPr sz="800" kern="0" dirty="0">
                <a:solidFill>
                  <a:sysClr val="windowText" lastClr="000000"/>
                </a:solidFill>
                <a:latin typeface="Arial" panose="020B0604020202020204" pitchFamily="34" charset="0"/>
              </a:rPr>
              <a:t> government,</a:t>
            </a:r>
            <a:r>
              <a:rPr sz="800" kern="0" spc="4"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asset-backed,</a:t>
            </a:r>
            <a:r>
              <a:rPr sz="800" kern="0"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and</a:t>
            </a:r>
            <a:r>
              <a:rPr sz="800" kern="0"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corporate</a:t>
            </a:r>
            <a:r>
              <a:rPr sz="800" kern="0" spc="4"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debt</a:t>
            </a:r>
            <a:r>
              <a:rPr sz="800" kern="0"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markets.</a:t>
            </a:r>
            <a:r>
              <a:rPr sz="800" kern="0" spc="4"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It</a:t>
            </a:r>
            <a:r>
              <a:rPr sz="800" kern="0"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is</a:t>
            </a:r>
            <a:r>
              <a:rPr sz="800" kern="0" spc="4"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not </a:t>
            </a:r>
            <a:r>
              <a:rPr sz="800" kern="0" spc="9" dirty="0">
                <a:solidFill>
                  <a:sysClr val="windowText" lastClr="000000"/>
                </a:solidFill>
                <a:latin typeface="Arial" panose="020B0604020202020204" pitchFamily="34" charset="0"/>
              </a:rPr>
              <a:t>possible</a:t>
            </a:r>
            <a:r>
              <a:rPr sz="800" kern="0" dirty="0">
                <a:solidFill>
                  <a:sysClr val="windowText" lastClr="000000"/>
                </a:solidFill>
                <a:latin typeface="Arial" panose="020B0604020202020204" pitchFamily="34" charset="0"/>
              </a:rPr>
              <a:t> to</a:t>
            </a:r>
            <a:r>
              <a:rPr sz="800" kern="0" spc="4"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invest </a:t>
            </a:r>
            <a:r>
              <a:rPr sz="800" kern="0" spc="9" dirty="0">
                <a:solidFill>
                  <a:sysClr val="windowText" lastClr="000000"/>
                </a:solidFill>
                <a:latin typeface="Arial" panose="020B0604020202020204" pitchFamily="34" charset="0"/>
              </a:rPr>
              <a:t>directly</a:t>
            </a:r>
            <a:r>
              <a:rPr sz="800" kern="0" spc="4"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in</a:t>
            </a:r>
            <a:r>
              <a:rPr sz="800" kern="0"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an</a:t>
            </a:r>
            <a:r>
              <a:rPr sz="800" kern="0"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index.</a:t>
            </a:r>
            <a:endParaRPr sz="800" kern="0" dirty="0">
              <a:solidFill>
                <a:sysClr val="windowText" lastClr="000000"/>
              </a:solidFill>
              <a:latin typeface="Arial" panose="020B0604020202020204" pitchFamily="34" charset="0"/>
            </a:endParaRPr>
          </a:p>
          <a:p>
            <a:pPr marL="11206" marR="193872" defTabSz="806867" eaLnBrk="1" fontAlgn="auto" hangingPunct="1">
              <a:lnSpc>
                <a:spcPts val="794"/>
              </a:lnSpc>
              <a:spcBef>
                <a:spcPts val="128"/>
              </a:spcBef>
              <a:spcAft>
                <a:spcPts val="0"/>
              </a:spcAft>
            </a:pPr>
            <a:r>
              <a:rPr sz="800" kern="0" dirty="0">
                <a:solidFill>
                  <a:sysClr val="windowText" lastClr="000000"/>
                </a:solidFill>
                <a:latin typeface="Arial" panose="020B0604020202020204" pitchFamily="34" charset="0"/>
              </a:rPr>
              <a:t>The</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past</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performance</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shown</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here</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reflects</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reinvested</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distributions</a:t>
            </a:r>
            <a:r>
              <a:rPr sz="800" kern="0" spc="22"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and</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the</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beneficial</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effect</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of</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any</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expense</a:t>
            </a:r>
            <a:r>
              <a:rPr sz="800" kern="0" spc="22"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reductions,</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and</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does</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not</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guarantee</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future</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results.</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Performance</a:t>
            </a:r>
            <a:r>
              <a:rPr sz="800" kern="0" spc="22"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for</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the</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diversified</a:t>
            </a:r>
            <a:r>
              <a:rPr sz="800" kern="0" spc="18"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portfolio</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and</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the</a:t>
            </a:r>
            <a:r>
              <a:rPr sz="800" kern="0" spc="18"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blended</a:t>
            </a:r>
            <a:r>
              <a:rPr sz="800" kern="0" spc="441"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index</a:t>
            </a:r>
            <a:r>
              <a:rPr sz="800" kern="0" spc="22"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reflects</a:t>
            </a:r>
            <a:r>
              <a:rPr sz="800" kern="0" spc="22"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annual</a:t>
            </a:r>
            <a:r>
              <a:rPr sz="800" kern="0" spc="22"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rebalancing.</a:t>
            </a:r>
            <a:r>
              <a:rPr sz="800" kern="0" spc="22"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Diversification</a:t>
            </a:r>
            <a:r>
              <a:rPr sz="800" kern="0" spc="26"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does</a:t>
            </a:r>
            <a:r>
              <a:rPr sz="800" kern="0" spc="22"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not</a:t>
            </a:r>
            <a:r>
              <a:rPr sz="800" kern="0" spc="22"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guarantee</a:t>
            </a:r>
            <a:r>
              <a:rPr sz="800" kern="0" spc="22"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a</a:t>
            </a:r>
            <a:r>
              <a:rPr sz="800" kern="0" spc="26"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profit</a:t>
            </a:r>
            <a:r>
              <a:rPr sz="800" kern="0" spc="22"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or</a:t>
            </a:r>
            <a:r>
              <a:rPr sz="800" kern="0" spc="22"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eliminate</a:t>
            </a:r>
            <a:r>
              <a:rPr sz="800" kern="0" spc="22"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the</a:t>
            </a:r>
            <a:r>
              <a:rPr sz="800" kern="0" spc="26"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risk</a:t>
            </a:r>
            <a:r>
              <a:rPr sz="800" kern="0" spc="22"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of</a:t>
            </a:r>
            <a:r>
              <a:rPr sz="800" kern="0" spc="22"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a</a:t>
            </a:r>
            <a:r>
              <a:rPr sz="800" kern="0" spc="22"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loss.</a:t>
            </a:r>
            <a:endParaRPr sz="800" kern="0" dirty="0">
              <a:solidFill>
                <a:sysClr val="windowText" lastClr="000000"/>
              </a:solidFill>
              <a:latin typeface="Arial" panose="020B0604020202020204" pitchFamily="34" charset="0"/>
            </a:endParaRPr>
          </a:p>
        </p:txBody>
      </p:sp>
      <p:sp>
        <p:nvSpPr>
          <p:cNvPr id="45" name="object 45"/>
          <p:cNvSpPr txBox="1"/>
          <p:nvPr/>
        </p:nvSpPr>
        <p:spPr>
          <a:xfrm>
            <a:off x="425824" y="2298928"/>
            <a:ext cx="1009090" cy="380538"/>
          </a:xfrm>
          <a:prstGeom prst="rect">
            <a:avLst/>
          </a:prstGeom>
        </p:spPr>
        <p:txBody>
          <a:bodyPr vert="horz" wrap="square" lIns="0" tIns="70597" rIns="0" bIns="0" rtlCol="0">
            <a:spAutoFit/>
          </a:bodyPr>
          <a:lstStyle/>
          <a:p>
            <a:pPr marL="11206" defTabSz="806867" eaLnBrk="1" fontAlgn="auto" hangingPunct="1">
              <a:spcBef>
                <a:spcPts val="556"/>
              </a:spcBef>
              <a:spcAft>
                <a:spcPts val="0"/>
              </a:spcAft>
            </a:pPr>
            <a:r>
              <a:rPr sz="800" b="1" kern="0" spc="-57" dirty="0">
                <a:solidFill>
                  <a:sysClr val="windowText" lastClr="000000"/>
                </a:solidFill>
                <a:latin typeface="Arial" panose="020B0604020202020204" pitchFamily="34" charset="0"/>
              </a:rPr>
              <a:t>Growth</a:t>
            </a:r>
            <a:r>
              <a:rPr sz="800" b="1" kern="0" spc="-44" dirty="0">
                <a:solidFill>
                  <a:sysClr val="windowText" lastClr="000000"/>
                </a:solidFill>
                <a:latin typeface="Arial" panose="020B0604020202020204" pitchFamily="34" charset="0"/>
              </a:rPr>
              <a:t> </a:t>
            </a:r>
            <a:r>
              <a:rPr sz="800" b="1" kern="0" spc="-53" dirty="0">
                <a:solidFill>
                  <a:sysClr val="windowText" lastClr="000000"/>
                </a:solidFill>
                <a:latin typeface="Arial" panose="020B0604020202020204" pitchFamily="34" charset="0"/>
              </a:rPr>
              <a:t>of</a:t>
            </a:r>
            <a:r>
              <a:rPr sz="800" b="1" kern="0" spc="-44" dirty="0">
                <a:solidFill>
                  <a:sysClr val="windowText" lastClr="000000"/>
                </a:solidFill>
                <a:latin typeface="Arial" panose="020B0604020202020204" pitchFamily="34" charset="0"/>
              </a:rPr>
              <a:t> </a:t>
            </a:r>
            <a:r>
              <a:rPr sz="800" b="1" kern="0" spc="-9" dirty="0">
                <a:solidFill>
                  <a:sysClr val="windowText" lastClr="000000"/>
                </a:solidFill>
                <a:latin typeface="Arial" panose="020B0604020202020204" pitchFamily="34" charset="0"/>
              </a:rPr>
              <a:t>$500,000</a:t>
            </a:r>
            <a:endParaRPr sz="800" kern="0" dirty="0">
              <a:solidFill>
                <a:sysClr val="windowText" lastClr="000000"/>
              </a:solidFill>
              <a:latin typeface="Arial" panose="020B0604020202020204" pitchFamily="34" charset="0"/>
            </a:endParaRPr>
          </a:p>
          <a:p>
            <a:pPr marL="11206" defTabSz="806867" eaLnBrk="1" fontAlgn="auto" hangingPunct="1">
              <a:spcBef>
                <a:spcPts val="424"/>
              </a:spcBef>
              <a:spcAft>
                <a:spcPts val="0"/>
              </a:spcAft>
            </a:pPr>
            <a:r>
              <a:rPr sz="800" kern="0" spc="44" dirty="0">
                <a:solidFill>
                  <a:sysClr val="windowText" lastClr="000000"/>
                </a:solidFill>
                <a:latin typeface="Arial" panose="020B0604020202020204" pitchFamily="34" charset="0"/>
              </a:rPr>
              <a:t>1/1/00–12/31/23</a:t>
            </a:r>
            <a:endParaRPr sz="800" kern="0" dirty="0">
              <a:solidFill>
                <a:sysClr val="windowText" lastClr="000000"/>
              </a:solidFill>
              <a:latin typeface="Arial" panose="020B0604020202020204" pitchFamily="34" charset="0"/>
            </a:endParaRPr>
          </a:p>
        </p:txBody>
      </p:sp>
      <p:grpSp>
        <p:nvGrpSpPr>
          <p:cNvPr id="46" name="object 46"/>
          <p:cNvGrpSpPr/>
          <p:nvPr/>
        </p:nvGrpSpPr>
        <p:grpSpPr>
          <a:xfrm>
            <a:off x="993738" y="3808902"/>
            <a:ext cx="7715810" cy="1267946"/>
            <a:chOff x="973836" y="4316755"/>
            <a:chExt cx="8744585" cy="1437005"/>
          </a:xfrm>
        </p:grpSpPr>
        <p:sp>
          <p:nvSpPr>
            <p:cNvPr id="47" name="object 47"/>
            <p:cNvSpPr/>
            <p:nvPr/>
          </p:nvSpPr>
          <p:spPr>
            <a:xfrm>
              <a:off x="977011" y="4334218"/>
              <a:ext cx="3296920" cy="0"/>
            </a:xfrm>
            <a:custGeom>
              <a:avLst/>
              <a:gdLst/>
              <a:ahLst/>
              <a:cxnLst/>
              <a:rect l="l" t="t" r="r" b="b"/>
              <a:pathLst>
                <a:path w="3296920">
                  <a:moveTo>
                    <a:pt x="0" y="0"/>
                  </a:moveTo>
                  <a:lnTo>
                    <a:pt x="3296615" y="0"/>
                  </a:lnTo>
                </a:path>
              </a:pathLst>
            </a:custGeom>
            <a:ln w="6350">
              <a:solidFill>
                <a:srgbClr val="000000"/>
              </a:solidFill>
            </a:ln>
          </p:spPr>
          <p:txBody>
            <a:bodyPr wrap="square" lIns="0" tIns="0" rIns="0" bIns="0" rtlCol="0"/>
            <a:lstStyle/>
            <a:p>
              <a:pPr defTabSz="806867" eaLnBrk="1" fontAlgn="auto" hangingPunct="1">
                <a:spcBef>
                  <a:spcPts val="0"/>
                </a:spcBef>
                <a:spcAft>
                  <a:spcPts val="0"/>
                </a:spcAft>
              </a:pPr>
              <a:endParaRPr sz="1588" kern="0">
                <a:solidFill>
                  <a:sysClr val="windowText" lastClr="000000"/>
                </a:solidFill>
              </a:endParaRPr>
            </a:p>
          </p:txBody>
        </p:sp>
        <p:sp>
          <p:nvSpPr>
            <p:cNvPr id="48" name="object 48"/>
            <p:cNvSpPr/>
            <p:nvPr/>
          </p:nvSpPr>
          <p:spPr>
            <a:xfrm>
              <a:off x="977011" y="4319930"/>
              <a:ext cx="0" cy="28575"/>
            </a:xfrm>
            <a:custGeom>
              <a:avLst/>
              <a:gdLst/>
              <a:ahLst/>
              <a:cxnLst/>
              <a:rect l="l" t="t" r="r" b="b"/>
              <a:pathLst>
                <a:path h="28575">
                  <a:moveTo>
                    <a:pt x="0" y="0"/>
                  </a:moveTo>
                  <a:lnTo>
                    <a:pt x="0" y="28575"/>
                  </a:lnTo>
                </a:path>
              </a:pathLst>
            </a:custGeom>
            <a:ln w="6350">
              <a:solidFill>
                <a:srgbClr val="000000"/>
              </a:solidFill>
            </a:ln>
          </p:spPr>
          <p:txBody>
            <a:bodyPr wrap="square" lIns="0" tIns="0" rIns="0" bIns="0" rtlCol="0"/>
            <a:lstStyle/>
            <a:p>
              <a:pPr defTabSz="806867" eaLnBrk="1" fontAlgn="auto" hangingPunct="1">
                <a:spcBef>
                  <a:spcPts val="0"/>
                </a:spcBef>
                <a:spcAft>
                  <a:spcPts val="0"/>
                </a:spcAft>
              </a:pPr>
              <a:endParaRPr sz="1588" kern="0">
                <a:solidFill>
                  <a:sysClr val="windowText" lastClr="000000"/>
                </a:solidFill>
              </a:endParaRPr>
            </a:p>
          </p:txBody>
        </p:sp>
        <p:sp>
          <p:nvSpPr>
            <p:cNvPr id="49" name="object 49"/>
            <p:cNvSpPr/>
            <p:nvPr/>
          </p:nvSpPr>
          <p:spPr>
            <a:xfrm>
              <a:off x="4273626" y="4319930"/>
              <a:ext cx="0" cy="28575"/>
            </a:xfrm>
            <a:custGeom>
              <a:avLst/>
              <a:gdLst/>
              <a:ahLst/>
              <a:cxnLst/>
              <a:rect l="l" t="t" r="r" b="b"/>
              <a:pathLst>
                <a:path h="28575">
                  <a:moveTo>
                    <a:pt x="0" y="0"/>
                  </a:moveTo>
                  <a:lnTo>
                    <a:pt x="0" y="28575"/>
                  </a:lnTo>
                </a:path>
              </a:pathLst>
            </a:custGeom>
            <a:ln w="6350">
              <a:solidFill>
                <a:srgbClr val="000000"/>
              </a:solidFill>
            </a:ln>
          </p:spPr>
          <p:txBody>
            <a:bodyPr wrap="square" lIns="0" tIns="0" rIns="0" bIns="0" rtlCol="0"/>
            <a:lstStyle/>
            <a:p>
              <a:pPr defTabSz="806867" eaLnBrk="1" fontAlgn="auto" hangingPunct="1">
                <a:spcBef>
                  <a:spcPts val="0"/>
                </a:spcBef>
                <a:spcAft>
                  <a:spcPts val="0"/>
                </a:spcAft>
              </a:pPr>
              <a:endParaRPr sz="1588" kern="0">
                <a:solidFill>
                  <a:sysClr val="windowText" lastClr="000000"/>
                </a:solidFill>
              </a:endParaRPr>
            </a:p>
          </p:txBody>
        </p:sp>
        <p:sp>
          <p:nvSpPr>
            <p:cNvPr id="50" name="object 50"/>
            <p:cNvSpPr/>
            <p:nvPr/>
          </p:nvSpPr>
          <p:spPr>
            <a:xfrm>
              <a:off x="8137143" y="4560824"/>
              <a:ext cx="1577975" cy="1189355"/>
            </a:xfrm>
            <a:custGeom>
              <a:avLst/>
              <a:gdLst/>
              <a:ahLst/>
              <a:cxnLst/>
              <a:rect l="l" t="t" r="r" b="b"/>
              <a:pathLst>
                <a:path w="1577975" h="1189354">
                  <a:moveTo>
                    <a:pt x="1577721" y="0"/>
                  </a:moveTo>
                  <a:lnTo>
                    <a:pt x="0" y="0"/>
                  </a:lnTo>
                  <a:lnTo>
                    <a:pt x="0" y="930871"/>
                  </a:lnTo>
                  <a:lnTo>
                    <a:pt x="977633" y="930871"/>
                  </a:lnTo>
                  <a:lnTo>
                    <a:pt x="788860" y="1189228"/>
                  </a:lnTo>
                  <a:lnTo>
                    <a:pt x="1164844" y="930871"/>
                  </a:lnTo>
                  <a:lnTo>
                    <a:pt x="1577721" y="928433"/>
                  </a:lnTo>
                  <a:lnTo>
                    <a:pt x="1577721" y="0"/>
                  </a:lnTo>
                  <a:close/>
                </a:path>
              </a:pathLst>
            </a:custGeom>
            <a:solidFill>
              <a:srgbClr val="FFFFFF"/>
            </a:solidFill>
          </p:spPr>
          <p:txBody>
            <a:bodyPr wrap="square" lIns="0" tIns="0" rIns="0" bIns="0" rtlCol="0"/>
            <a:lstStyle/>
            <a:p>
              <a:pPr defTabSz="806867" eaLnBrk="1" fontAlgn="auto" hangingPunct="1">
                <a:spcBef>
                  <a:spcPts val="0"/>
                </a:spcBef>
                <a:spcAft>
                  <a:spcPts val="0"/>
                </a:spcAft>
              </a:pPr>
              <a:endParaRPr sz="1588" kern="0">
                <a:solidFill>
                  <a:sysClr val="windowText" lastClr="000000"/>
                </a:solidFill>
              </a:endParaRPr>
            </a:p>
          </p:txBody>
        </p:sp>
        <p:sp>
          <p:nvSpPr>
            <p:cNvPr id="51" name="object 51"/>
            <p:cNvSpPr/>
            <p:nvPr/>
          </p:nvSpPr>
          <p:spPr>
            <a:xfrm>
              <a:off x="8137143" y="4560824"/>
              <a:ext cx="1577975" cy="1189355"/>
            </a:xfrm>
            <a:custGeom>
              <a:avLst/>
              <a:gdLst/>
              <a:ahLst/>
              <a:cxnLst/>
              <a:rect l="l" t="t" r="r" b="b"/>
              <a:pathLst>
                <a:path w="1577975" h="1189354">
                  <a:moveTo>
                    <a:pt x="0" y="930871"/>
                  </a:moveTo>
                  <a:lnTo>
                    <a:pt x="977633" y="930871"/>
                  </a:lnTo>
                  <a:lnTo>
                    <a:pt x="788860" y="1189228"/>
                  </a:lnTo>
                  <a:lnTo>
                    <a:pt x="1164844" y="930871"/>
                  </a:lnTo>
                  <a:lnTo>
                    <a:pt x="1577721" y="928433"/>
                  </a:lnTo>
                  <a:lnTo>
                    <a:pt x="1577721" y="0"/>
                  </a:lnTo>
                  <a:lnTo>
                    <a:pt x="0" y="0"/>
                  </a:lnTo>
                  <a:lnTo>
                    <a:pt x="0" y="930871"/>
                  </a:lnTo>
                  <a:close/>
                </a:path>
              </a:pathLst>
            </a:custGeom>
            <a:ln w="6350">
              <a:solidFill>
                <a:srgbClr val="939597"/>
              </a:solidFill>
            </a:ln>
          </p:spPr>
          <p:txBody>
            <a:bodyPr wrap="square" lIns="0" tIns="0" rIns="0" bIns="0" rtlCol="0"/>
            <a:lstStyle/>
            <a:p>
              <a:pPr defTabSz="806867" eaLnBrk="1" fontAlgn="auto" hangingPunct="1">
                <a:spcBef>
                  <a:spcPts val="0"/>
                </a:spcBef>
                <a:spcAft>
                  <a:spcPts val="0"/>
                </a:spcAft>
              </a:pPr>
              <a:endParaRPr sz="1588" kern="0">
                <a:solidFill>
                  <a:sysClr val="windowText" lastClr="000000"/>
                </a:solidFill>
              </a:endParaRPr>
            </a:p>
          </p:txBody>
        </p:sp>
      </p:grpSp>
      <p:sp>
        <p:nvSpPr>
          <p:cNvPr id="52" name="object 52"/>
          <p:cNvSpPr txBox="1"/>
          <p:nvPr/>
        </p:nvSpPr>
        <p:spPr>
          <a:xfrm>
            <a:off x="7391233" y="4062670"/>
            <a:ext cx="818270" cy="134426"/>
          </a:xfrm>
          <a:prstGeom prst="rect">
            <a:avLst/>
          </a:prstGeom>
        </p:spPr>
        <p:txBody>
          <a:bodyPr vert="horz" wrap="square" lIns="0" tIns="11206" rIns="0" bIns="0" rtlCol="0">
            <a:spAutoFit/>
          </a:bodyPr>
          <a:lstStyle/>
          <a:p>
            <a:pPr marL="11206" defTabSz="806867" eaLnBrk="1" fontAlgn="auto" hangingPunct="1">
              <a:spcBef>
                <a:spcPts val="88"/>
              </a:spcBef>
              <a:spcAft>
                <a:spcPts val="0"/>
              </a:spcAft>
            </a:pPr>
            <a:r>
              <a:rPr sz="800" b="1" kern="0" spc="-18" dirty="0">
                <a:solidFill>
                  <a:sysClr val="windowText" lastClr="000000"/>
                </a:solidFill>
                <a:latin typeface="Arial" panose="020B0604020202020204" pitchFamily="34" charset="0"/>
              </a:rPr>
              <a:t>Since</a:t>
            </a:r>
            <a:r>
              <a:rPr sz="800" b="1" kern="0" spc="-31" dirty="0">
                <a:solidFill>
                  <a:sysClr val="windowText" lastClr="000000"/>
                </a:solidFill>
                <a:latin typeface="Arial" panose="020B0604020202020204" pitchFamily="34" charset="0"/>
              </a:rPr>
              <a:t> </a:t>
            </a:r>
            <a:r>
              <a:rPr sz="800" b="1" kern="0" spc="-18" dirty="0">
                <a:solidFill>
                  <a:sysClr val="windowText" lastClr="000000"/>
                </a:solidFill>
                <a:latin typeface="Arial" panose="020B0604020202020204" pitchFamily="34" charset="0"/>
              </a:rPr>
              <a:t>2000</a:t>
            </a:r>
            <a:endParaRPr sz="800" kern="0" dirty="0">
              <a:solidFill>
                <a:sysClr val="windowText" lastClr="000000"/>
              </a:solidFill>
              <a:latin typeface="Arial" panose="020B0604020202020204" pitchFamily="34" charset="0"/>
            </a:endParaRPr>
          </a:p>
        </p:txBody>
      </p:sp>
      <p:sp>
        <p:nvSpPr>
          <p:cNvPr id="53" name="object 53"/>
          <p:cNvSpPr txBox="1"/>
          <p:nvPr/>
        </p:nvSpPr>
        <p:spPr>
          <a:xfrm>
            <a:off x="7391232" y="4216316"/>
            <a:ext cx="1232987" cy="254230"/>
          </a:xfrm>
          <a:prstGeom prst="rect">
            <a:avLst/>
          </a:prstGeom>
        </p:spPr>
        <p:txBody>
          <a:bodyPr vert="horz" wrap="square" lIns="0" tIns="6724" rIns="0" bIns="0" rtlCol="0">
            <a:spAutoFit/>
          </a:bodyPr>
          <a:lstStyle/>
          <a:p>
            <a:pPr marL="11206" marR="4483" defTabSz="806867" eaLnBrk="1" fontAlgn="auto" hangingPunct="1">
              <a:lnSpc>
                <a:spcPct val="104200"/>
              </a:lnSpc>
              <a:spcBef>
                <a:spcPts val="53"/>
              </a:spcBef>
              <a:spcAft>
                <a:spcPts val="0"/>
              </a:spcAft>
            </a:pPr>
            <a:r>
              <a:rPr sz="800" kern="0" dirty="0">
                <a:solidFill>
                  <a:sysClr val="windowText" lastClr="000000"/>
                </a:solidFill>
                <a:latin typeface="Arial" panose="020B0604020202020204" pitchFamily="34" charset="0"/>
              </a:rPr>
              <a:t>Average</a:t>
            </a:r>
            <a:r>
              <a:rPr sz="800" kern="0" spc="-18" dirty="0">
                <a:solidFill>
                  <a:sysClr val="windowText" lastClr="000000"/>
                </a:solidFill>
                <a:latin typeface="Arial" panose="020B0604020202020204" pitchFamily="34" charset="0"/>
              </a:rPr>
              <a:t> </a:t>
            </a:r>
            <a:r>
              <a:rPr sz="800" kern="0" dirty="0">
                <a:solidFill>
                  <a:sysClr val="windowText" lastClr="000000"/>
                </a:solidFill>
                <a:latin typeface="Arial" panose="020B0604020202020204" pitchFamily="34" charset="0"/>
              </a:rPr>
              <a:t>annual</a:t>
            </a:r>
            <a:r>
              <a:rPr sz="800" kern="0" spc="-18"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returns</a:t>
            </a:r>
            <a:r>
              <a:rPr sz="800" kern="0" spc="44" dirty="0">
                <a:solidFill>
                  <a:sysClr val="windowText" lastClr="000000"/>
                </a:solidFill>
                <a:latin typeface="Arial" panose="020B0604020202020204" pitchFamily="34" charset="0"/>
              </a:rPr>
              <a:t> 1/1/00–12/31/23</a:t>
            </a:r>
            <a:endParaRPr sz="800" kern="0" dirty="0">
              <a:solidFill>
                <a:sysClr val="windowText" lastClr="000000"/>
              </a:solidFill>
              <a:latin typeface="Arial" panose="020B0604020202020204" pitchFamily="34" charset="0"/>
            </a:endParaRPr>
          </a:p>
        </p:txBody>
      </p:sp>
      <p:sp>
        <p:nvSpPr>
          <p:cNvPr id="54" name="object 54"/>
          <p:cNvSpPr txBox="1"/>
          <p:nvPr/>
        </p:nvSpPr>
        <p:spPr>
          <a:xfrm>
            <a:off x="7405681" y="4523089"/>
            <a:ext cx="923622" cy="257537"/>
          </a:xfrm>
          <a:prstGeom prst="rect">
            <a:avLst/>
          </a:prstGeom>
        </p:spPr>
        <p:txBody>
          <a:bodyPr vert="horz" wrap="square" lIns="0" tIns="11206" rIns="0" bIns="0" rtlCol="0">
            <a:spAutoFit/>
          </a:bodyPr>
          <a:lstStyle/>
          <a:p>
            <a:pPr marL="92453" indent="-81247" defTabSz="806867" eaLnBrk="1" fontAlgn="auto" hangingPunct="1">
              <a:spcBef>
                <a:spcPts val="88"/>
              </a:spcBef>
              <a:spcAft>
                <a:spcPts val="0"/>
              </a:spcAft>
              <a:buClr>
                <a:srgbClr val="00AA58"/>
              </a:buClr>
              <a:buFontTx/>
              <a:buChar char="•"/>
              <a:tabLst>
                <a:tab pos="92453" algn="l"/>
              </a:tabLst>
            </a:pPr>
            <a:r>
              <a:rPr sz="800" kern="0" dirty="0">
                <a:solidFill>
                  <a:sysClr val="windowText" lastClr="000000"/>
                </a:solidFill>
                <a:latin typeface="Arial" panose="020B0604020202020204" pitchFamily="34" charset="0"/>
              </a:rPr>
              <a:t>Blended</a:t>
            </a:r>
            <a:r>
              <a:rPr sz="800" kern="0" spc="4"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index</a:t>
            </a:r>
            <a:endParaRPr sz="800" kern="0" dirty="0">
              <a:solidFill>
                <a:sysClr val="windowText" lastClr="000000"/>
              </a:solidFill>
              <a:latin typeface="Arial" panose="020B0604020202020204" pitchFamily="34" charset="0"/>
            </a:endParaRPr>
          </a:p>
          <a:p>
            <a:pPr marL="92453" indent="-81247" defTabSz="806867" eaLnBrk="1" fontAlgn="auto" hangingPunct="1">
              <a:spcBef>
                <a:spcPts val="35"/>
              </a:spcBef>
              <a:spcAft>
                <a:spcPts val="0"/>
              </a:spcAft>
              <a:buClr>
                <a:srgbClr val="F05A5B"/>
              </a:buClr>
              <a:buFontTx/>
              <a:buChar char="•"/>
              <a:tabLst>
                <a:tab pos="92453" algn="l"/>
              </a:tabLst>
            </a:pPr>
            <a:r>
              <a:rPr sz="800" kern="0" dirty="0">
                <a:solidFill>
                  <a:sysClr val="windowText" lastClr="000000"/>
                </a:solidFill>
                <a:latin typeface="Arial" panose="020B0604020202020204" pitchFamily="34" charset="0"/>
              </a:rPr>
              <a:t>S&amp;P</a:t>
            </a:r>
            <a:r>
              <a:rPr sz="800" kern="0" spc="40" dirty="0">
                <a:solidFill>
                  <a:sysClr val="windowText" lastClr="000000"/>
                </a:solidFill>
                <a:latin typeface="Arial" panose="020B0604020202020204" pitchFamily="34" charset="0"/>
              </a:rPr>
              <a:t> </a:t>
            </a:r>
            <a:r>
              <a:rPr sz="800" kern="0" spc="62" dirty="0">
                <a:solidFill>
                  <a:sysClr val="windowText" lastClr="000000"/>
                </a:solidFill>
                <a:latin typeface="Arial" panose="020B0604020202020204" pitchFamily="34" charset="0"/>
              </a:rPr>
              <a:t>500</a:t>
            </a:r>
            <a:r>
              <a:rPr sz="800" kern="0" spc="40"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Index</a:t>
            </a:r>
            <a:endParaRPr sz="800" kern="0" dirty="0">
              <a:solidFill>
                <a:sysClr val="windowText" lastClr="000000"/>
              </a:solidFill>
              <a:latin typeface="Arial" panose="020B0604020202020204" pitchFamily="34" charset="0"/>
            </a:endParaRPr>
          </a:p>
        </p:txBody>
      </p:sp>
      <p:sp>
        <p:nvSpPr>
          <p:cNvPr id="55" name="object 55"/>
          <p:cNvSpPr txBox="1"/>
          <p:nvPr/>
        </p:nvSpPr>
        <p:spPr>
          <a:xfrm>
            <a:off x="8344632" y="4542282"/>
            <a:ext cx="279587" cy="257537"/>
          </a:xfrm>
          <a:prstGeom prst="rect">
            <a:avLst/>
          </a:prstGeom>
        </p:spPr>
        <p:txBody>
          <a:bodyPr vert="horz" wrap="square" lIns="0" tIns="11206" rIns="0" bIns="0" rtlCol="0">
            <a:spAutoFit/>
          </a:bodyPr>
          <a:lstStyle/>
          <a:p>
            <a:pPr marL="11206" defTabSz="806867" eaLnBrk="1" fontAlgn="auto" hangingPunct="1">
              <a:spcBef>
                <a:spcPts val="88"/>
              </a:spcBef>
              <a:spcAft>
                <a:spcPts val="0"/>
              </a:spcAft>
            </a:pPr>
            <a:r>
              <a:rPr sz="800" b="1" kern="0" spc="-66" dirty="0">
                <a:solidFill>
                  <a:sysClr val="windowText" lastClr="000000"/>
                </a:solidFill>
                <a:latin typeface="Arial" panose="020B0604020202020204" pitchFamily="34" charset="0"/>
              </a:rPr>
              <a:t>6.37%</a:t>
            </a:r>
            <a:endParaRPr sz="800" b="1" kern="0" dirty="0">
              <a:solidFill>
                <a:sysClr val="windowText" lastClr="000000"/>
              </a:solidFill>
              <a:latin typeface="Arial" panose="020B0604020202020204" pitchFamily="34" charset="0"/>
            </a:endParaRPr>
          </a:p>
          <a:p>
            <a:pPr marL="14568" defTabSz="806867" eaLnBrk="1" fontAlgn="auto" hangingPunct="1">
              <a:spcBef>
                <a:spcPts val="35"/>
              </a:spcBef>
              <a:spcAft>
                <a:spcPts val="0"/>
              </a:spcAft>
            </a:pPr>
            <a:r>
              <a:rPr sz="800" b="1" kern="0" spc="-71" dirty="0">
                <a:solidFill>
                  <a:sysClr val="windowText" lastClr="000000"/>
                </a:solidFill>
                <a:latin typeface="Arial" panose="020B0604020202020204" pitchFamily="34" charset="0"/>
              </a:rPr>
              <a:t>7.03%</a:t>
            </a:r>
            <a:endParaRPr sz="800" b="1" kern="0" dirty="0">
              <a:solidFill>
                <a:sysClr val="windowText" lastClr="000000"/>
              </a:solidFill>
              <a:latin typeface="Arial" panose="020B0604020202020204" pitchFamily="34" charset="0"/>
            </a:endParaRPr>
          </a:p>
        </p:txBody>
      </p:sp>
      <p:grpSp>
        <p:nvGrpSpPr>
          <p:cNvPr id="82" name="Group 81">
            <a:extLst>
              <a:ext uri="{FF2B5EF4-FFF2-40B4-BE49-F238E27FC236}">
                <a16:creationId xmlns:a16="http://schemas.microsoft.com/office/drawing/2014/main" id="{43DAEABE-EF74-5C0E-B669-C2961114DF62}"/>
              </a:ext>
            </a:extLst>
          </p:cNvPr>
          <p:cNvGrpSpPr/>
          <p:nvPr/>
        </p:nvGrpSpPr>
        <p:grpSpPr>
          <a:xfrm>
            <a:off x="1301799" y="2200632"/>
            <a:ext cx="4707031" cy="1687259"/>
            <a:chOff x="1260943" y="2059931"/>
            <a:chExt cx="4707031" cy="1687259"/>
          </a:xfrm>
        </p:grpSpPr>
        <p:grpSp>
          <p:nvGrpSpPr>
            <p:cNvPr id="56" name="object 56"/>
            <p:cNvGrpSpPr/>
            <p:nvPr/>
          </p:nvGrpSpPr>
          <p:grpSpPr>
            <a:xfrm>
              <a:off x="1260943" y="2059931"/>
              <a:ext cx="4707031" cy="1687259"/>
              <a:chOff x="1276668" y="2379915"/>
              <a:chExt cx="5334635" cy="1866900"/>
            </a:xfrm>
          </p:grpSpPr>
          <p:sp>
            <p:nvSpPr>
              <p:cNvPr id="57" name="object 57"/>
              <p:cNvSpPr/>
              <p:nvPr/>
            </p:nvSpPr>
            <p:spPr>
              <a:xfrm>
                <a:off x="1279843" y="2383090"/>
                <a:ext cx="2018664" cy="1704975"/>
              </a:xfrm>
              <a:custGeom>
                <a:avLst/>
                <a:gdLst/>
                <a:ahLst/>
                <a:cxnLst/>
                <a:rect l="l" t="t" r="r" b="b"/>
                <a:pathLst>
                  <a:path w="2018664" h="1704975">
                    <a:moveTo>
                      <a:pt x="2018474" y="0"/>
                    </a:moveTo>
                    <a:lnTo>
                      <a:pt x="455358" y="0"/>
                    </a:lnTo>
                    <a:lnTo>
                      <a:pt x="455358" y="930871"/>
                    </a:lnTo>
                    <a:lnTo>
                      <a:pt x="754303" y="930871"/>
                    </a:lnTo>
                    <a:lnTo>
                      <a:pt x="0" y="1704784"/>
                    </a:lnTo>
                    <a:lnTo>
                      <a:pt x="1005014" y="936459"/>
                    </a:lnTo>
                    <a:lnTo>
                      <a:pt x="2018474" y="936459"/>
                    </a:lnTo>
                    <a:lnTo>
                      <a:pt x="2018474" y="0"/>
                    </a:lnTo>
                    <a:close/>
                  </a:path>
                </a:pathLst>
              </a:custGeom>
              <a:solidFill>
                <a:srgbClr val="FFFFFF"/>
              </a:solidFill>
            </p:spPr>
            <p:txBody>
              <a:bodyPr wrap="square" lIns="0" tIns="0" rIns="0" bIns="0" rtlCol="0"/>
              <a:lstStyle/>
              <a:p>
                <a:pPr defTabSz="806867" eaLnBrk="1" fontAlgn="auto" hangingPunct="1">
                  <a:spcBef>
                    <a:spcPts val="0"/>
                  </a:spcBef>
                  <a:spcAft>
                    <a:spcPts val="0"/>
                  </a:spcAft>
                </a:pPr>
                <a:endParaRPr sz="800" kern="0">
                  <a:solidFill>
                    <a:sysClr val="windowText" lastClr="000000"/>
                  </a:solidFill>
                  <a:latin typeface="Arial" panose="020B0604020202020204" pitchFamily="34" charset="0"/>
                </a:endParaRPr>
              </a:p>
            </p:txBody>
          </p:sp>
          <p:sp>
            <p:nvSpPr>
              <p:cNvPr id="58" name="object 58"/>
              <p:cNvSpPr/>
              <p:nvPr/>
            </p:nvSpPr>
            <p:spPr>
              <a:xfrm>
                <a:off x="1279843" y="2383090"/>
                <a:ext cx="2018664" cy="1704975"/>
              </a:xfrm>
              <a:custGeom>
                <a:avLst/>
                <a:gdLst/>
                <a:ahLst/>
                <a:cxnLst/>
                <a:rect l="l" t="t" r="r" b="b"/>
                <a:pathLst>
                  <a:path w="2018664" h="1704975">
                    <a:moveTo>
                      <a:pt x="455358" y="930871"/>
                    </a:moveTo>
                    <a:lnTo>
                      <a:pt x="754303" y="930871"/>
                    </a:lnTo>
                    <a:lnTo>
                      <a:pt x="0" y="1704784"/>
                    </a:lnTo>
                    <a:lnTo>
                      <a:pt x="1005014" y="936459"/>
                    </a:lnTo>
                    <a:lnTo>
                      <a:pt x="2018474" y="936459"/>
                    </a:lnTo>
                    <a:lnTo>
                      <a:pt x="2018474" y="0"/>
                    </a:lnTo>
                    <a:lnTo>
                      <a:pt x="455358" y="0"/>
                    </a:lnTo>
                    <a:lnTo>
                      <a:pt x="455358" y="930871"/>
                    </a:lnTo>
                    <a:close/>
                  </a:path>
                </a:pathLst>
              </a:custGeom>
              <a:ln w="6350">
                <a:solidFill>
                  <a:srgbClr val="939597"/>
                </a:solidFill>
              </a:ln>
            </p:spPr>
            <p:txBody>
              <a:bodyPr wrap="square" lIns="0" tIns="0" rIns="0" bIns="0" rtlCol="0"/>
              <a:lstStyle/>
              <a:p>
                <a:pPr defTabSz="806867" eaLnBrk="1" fontAlgn="auto" hangingPunct="1">
                  <a:spcBef>
                    <a:spcPts val="0"/>
                  </a:spcBef>
                  <a:spcAft>
                    <a:spcPts val="0"/>
                  </a:spcAft>
                </a:pPr>
                <a:endParaRPr sz="800" kern="0">
                  <a:solidFill>
                    <a:sysClr val="windowText" lastClr="000000"/>
                  </a:solidFill>
                  <a:latin typeface="Arial" panose="020B0604020202020204" pitchFamily="34" charset="0"/>
                </a:endParaRPr>
              </a:p>
            </p:txBody>
          </p:sp>
          <p:sp>
            <p:nvSpPr>
              <p:cNvPr id="59" name="object 59"/>
              <p:cNvSpPr/>
              <p:nvPr/>
            </p:nvSpPr>
            <p:spPr>
              <a:xfrm>
                <a:off x="2536449" y="2383090"/>
                <a:ext cx="2422525" cy="1860550"/>
              </a:xfrm>
              <a:custGeom>
                <a:avLst/>
                <a:gdLst/>
                <a:ahLst/>
                <a:cxnLst/>
                <a:rect l="l" t="t" r="r" b="b"/>
                <a:pathLst>
                  <a:path w="2422525" h="1860550">
                    <a:moveTo>
                      <a:pt x="2422169" y="0"/>
                    </a:moveTo>
                    <a:lnTo>
                      <a:pt x="859053" y="0"/>
                    </a:lnTo>
                    <a:lnTo>
                      <a:pt x="859053" y="930871"/>
                    </a:lnTo>
                    <a:lnTo>
                      <a:pt x="1157998" y="930871"/>
                    </a:lnTo>
                    <a:lnTo>
                      <a:pt x="0" y="1860232"/>
                    </a:lnTo>
                    <a:lnTo>
                      <a:pt x="1434109" y="936459"/>
                    </a:lnTo>
                    <a:lnTo>
                      <a:pt x="2422169" y="936459"/>
                    </a:lnTo>
                    <a:lnTo>
                      <a:pt x="2422169" y="0"/>
                    </a:lnTo>
                    <a:close/>
                  </a:path>
                </a:pathLst>
              </a:custGeom>
              <a:solidFill>
                <a:srgbClr val="FFFFFF"/>
              </a:solidFill>
            </p:spPr>
            <p:txBody>
              <a:bodyPr wrap="square" lIns="0" tIns="0" rIns="0" bIns="0" rtlCol="0"/>
              <a:lstStyle/>
              <a:p>
                <a:pPr defTabSz="806867" eaLnBrk="1" fontAlgn="auto" hangingPunct="1">
                  <a:spcBef>
                    <a:spcPts val="0"/>
                  </a:spcBef>
                  <a:spcAft>
                    <a:spcPts val="0"/>
                  </a:spcAft>
                </a:pPr>
                <a:endParaRPr sz="800" kern="0">
                  <a:solidFill>
                    <a:sysClr val="windowText" lastClr="000000"/>
                  </a:solidFill>
                  <a:latin typeface="Arial" panose="020B0604020202020204" pitchFamily="34" charset="0"/>
                </a:endParaRPr>
              </a:p>
            </p:txBody>
          </p:sp>
          <p:sp>
            <p:nvSpPr>
              <p:cNvPr id="60" name="object 60"/>
              <p:cNvSpPr/>
              <p:nvPr/>
            </p:nvSpPr>
            <p:spPr>
              <a:xfrm>
                <a:off x="2536449" y="2383090"/>
                <a:ext cx="2422525" cy="1860550"/>
              </a:xfrm>
              <a:custGeom>
                <a:avLst/>
                <a:gdLst/>
                <a:ahLst/>
                <a:cxnLst/>
                <a:rect l="l" t="t" r="r" b="b"/>
                <a:pathLst>
                  <a:path w="2422525" h="1860550">
                    <a:moveTo>
                      <a:pt x="859053" y="930871"/>
                    </a:moveTo>
                    <a:lnTo>
                      <a:pt x="1157998" y="930871"/>
                    </a:lnTo>
                    <a:lnTo>
                      <a:pt x="0" y="1860232"/>
                    </a:lnTo>
                    <a:lnTo>
                      <a:pt x="1434109" y="936459"/>
                    </a:lnTo>
                    <a:lnTo>
                      <a:pt x="2422169" y="936459"/>
                    </a:lnTo>
                    <a:lnTo>
                      <a:pt x="2422169" y="0"/>
                    </a:lnTo>
                    <a:lnTo>
                      <a:pt x="859053" y="0"/>
                    </a:lnTo>
                    <a:lnTo>
                      <a:pt x="859053" y="930871"/>
                    </a:lnTo>
                    <a:close/>
                  </a:path>
                </a:pathLst>
              </a:custGeom>
              <a:ln w="6350">
                <a:solidFill>
                  <a:srgbClr val="939597"/>
                </a:solidFill>
              </a:ln>
            </p:spPr>
            <p:txBody>
              <a:bodyPr wrap="square" lIns="0" tIns="0" rIns="0" bIns="0" rtlCol="0"/>
              <a:lstStyle/>
              <a:p>
                <a:pPr defTabSz="806867" eaLnBrk="1" fontAlgn="auto" hangingPunct="1">
                  <a:spcBef>
                    <a:spcPts val="0"/>
                  </a:spcBef>
                  <a:spcAft>
                    <a:spcPts val="0"/>
                  </a:spcAft>
                </a:pPr>
                <a:endParaRPr sz="800" kern="0">
                  <a:solidFill>
                    <a:sysClr val="windowText" lastClr="000000"/>
                  </a:solidFill>
                  <a:latin typeface="Arial" panose="020B0604020202020204" pitchFamily="34" charset="0"/>
                </a:endParaRPr>
              </a:p>
            </p:txBody>
          </p:sp>
          <p:sp>
            <p:nvSpPr>
              <p:cNvPr id="61" name="object 61"/>
              <p:cNvSpPr/>
              <p:nvPr/>
            </p:nvSpPr>
            <p:spPr>
              <a:xfrm>
                <a:off x="3682255" y="2383090"/>
                <a:ext cx="2926080" cy="1686560"/>
              </a:xfrm>
              <a:custGeom>
                <a:avLst/>
                <a:gdLst/>
                <a:ahLst/>
                <a:cxnLst/>
                <a:rect l="l" t="t" r="r" b="b"/>
                <a:pathLst>
                  <a:path w="2926079" h="1686560">
                    <a:moveTo>
                      <a:pt x="2925838" y="0"/>
                    </a:moveTo>
                    <a:lnTo>
                      <a:pt x="1362722" y="0"/>
                    </a:lnTo>
                    <a:lnTo>
                      <a:pt x="1362722" y="930871"/>
                    </a:lnTo>
                    <a:lnTo>
                      <a:pt x="1458467" y="930871"/>
                    </a:lnTo>
                    <a:lnTo>
                      <a:pt x="0" y="1686496"/>
                    </a:lnTo>
                    <a:lnTo>
                      <a:pt x="1912378" y="936459"/>
                    </a:lnTo>
                    <a:lnTo>
                      <a:pt x="2925838" y="936459"/>
                    </a:lnTo>
                    <a:lnTo>
                      <a:pt x="2925838" y="0"/>
                    </a:lnTo>
                    <a:close/>
                  </a:path>
                </a:pathLst>
              </a:custGeom>
              <a:solidFill>
                <a:srgbClr val="FFFFFF"/>
              </a:solidFill>
            </p:spPr>
            <p:txBody>
              <a:bodyPr wrap="square" lIns="0" tIns="0" rIns="0" bIns="0" rtlCol="0"/>
              <a:lstStyle/>
              <a:p>
                <a:pPr defTabSz="806867" eaLnBrk="1" fontAlgn="auto" hangingPunct="1">
                  <a:spcBef>
                    <a:spcPts val="0"/>
                  </a:spcBef>
                  <a:spcAft>
                    <a:spcPts val="0"/>
                  </a:spcAft>
                </a:pPr>
                <a:endParaRPr sz="800" kern="0">
                  <a:solidFill>
                    <a:sysClr val="windowText" lastClr="000000"/>
                  </a:solidFill>
                  <a:latin typeface="Arial" panose="020B0604020202020204" pitchFamily="34" charset="0"/>
                </a:endParaRPr>
              </a:p>
            </p:txBody>
          </p:sp>
          <p:sp>
            <p:nvSpPr>
              <p:cNvPr id="62" name="object 62"/>
              <p:cNvSpPr/>
              <p:nvPr/>
            </p:nvSpPr>
            <p:spPr>
              <a:xfrm>
                <a:off x="3682255" y="2383090"/>
                <a:ext cx="2926080" cy="1686560"/>
              </a:xfrm>
              <a:custGeom>
                <a:avLst/>
                <a:gdLst/>
                <a:ahLst/>
                <a:cxnLst/>
                <a:rect l="l" t="t" r="r" b="b"/>
                <a:pathLst>
                  <a:path w="2926079" h="1686560">
                    <a:moveTo>
                      <a:pt x="1362722" y="930871"/>
                    </a:moveTo>
                    <a:lnTo>
                      <a:pt x="1458467" y="930871"/>
                    </a:lnTo>
                    <a:lnTo>
                      <a:pt x="0" y="1686496"/>
                    </a:lnTo>
                    <a:lnTo>
                      <a:pt x="1912378" y="936459"/>
                    </a:lnTo>
                    <a:lnTo>
                      <a:pt x="2925838" y="936459"/>
                    </a:lnTo>
                    <a:lnTo>
                      <a:pt x="2925838" y="0"/>
                    </a:lnTo>
                    <a:lnTo>
                      <a:pt x="1362722" y="0"/>
                    </a:lnTo>
                    <a:lnTo>
                      <a:pt x="1362722" y="930871"/>
                    </a:lnTo>
                    <a:close/>
                  </a:path>
                </a:pathLst>
              </a:custGeom>
              <a:ln w="6350">
                <a:solidFill>
                  <a:srgbClr val="939597"/>
                </a:solidFill>
              </a:ln>
            </p:spPr>
            <p:txBody>
              <a:bodyPr wrap="square" lIns="0" tIns="0" rIns="0" bIns="0" rtlCol="0"/>
              <a:lstStyle/>
              <a:p>
                <a:pPr defTabSz="806867" eaLnBrk="1" fontAlgn="auto" hangingPunct="1">
                  <a:spcBef>
                    <a:spcPts val="0"/>
                  </a:spcBef>
                  <a:spcAft>
                    <a:spcPts val="0"/>
                  </a:spcAft>
                </a:pPr>
                <a:endParaRPr sz="800" kern="0">
                  <a:solidFill>
                    <a:sysClr val="windowText" lastClr="000000"/>
                  </a:solidFill>
                  <a:latin typeface="Arial" panose="020B0604020202020204" pitchFamily="34" charset="0"/>
                </a:endParaRPr>
              </a:p>
            </p:txBody>
          </p:sp>
        </p:grpSp>
        <p:sp>
          <p:nvSpPr>
            <p:cNvPr id="63" name="object 63"/>
            <p:cNvSpPr txBox="1"/>
            <p:nvPr/>
          </p:nvSpPr>
          <p:spPr>
            <a:xfrm>
              <a:off x="1716293" y="2130579"/>
              <a:ext cx="923932" cy="409388"/>
            </a:xfrm>
            <a:prstGeom prst="rect">
              <a:avLst/>
            </a:prstGeom>
          </p:spPr>
          <p:txBody>
            <a:bodyPr vert="horz" wrap="square" lIns="0" tIns="16809" rIns="0" bIns="0" rtlCol="0">
              <a:spAutoFit/>
            </a:bodyPr>
            <a:lstStyle/>
            <a:p>
              <a:pPr marL="11206" marR="4483" defTabSz="806867" eaLnBrk="1" fontAlgn="auto" hangingPunct="1">
                <a:lnSpc>
                  <a:spcPct val="109400"/>
                </a:lnSpc>
                <a:spcBef>
                  <a:spcPts val="132"/>
                </a:spcBef>
                <a:spcAft>
                  <a:spcPts val="0"/>
                </a:spcAft>
              </a:pPr>
              <a:r>
                <a:rPr sz="800" b="1" kern="0" spc="-62" dirty="0">
                  <a:solidFill>
                    <a:sysClr val="windowText" lastClr="000000"/>
                  </a:solidFill>
                  <a:latin typeface="Arial" panose="020B0604020202020204" pitchFamily="34" charset="0"/>
                </a:rPr>
                <a:t>Tech</a:t>
              </a:r>
              <a:r>
                <a:rPr sz="800" b="1" kern="0" spc="-26" dirty="0">
                  <a:solidFill>
                    <a:sysClr val="windowText" lastClr="000000"/>
                  </a:solidFill>
                  <a:latin typeface="Arial" panose="020B0604020202020204" pitchFamily="34" charset="0"/>
                </a:rPr>
                <a:t> bubble</a:t>
              </a:r>
              <a:r>
                <a:rPr sz="800" b="1" kern="0" spc="-22" dirty="0">
                  <a:solidFill>
                    <a:sysClr val="windowText" lastClr="000000"/>
                  </a:solidFill>
                  <a:latin typeface="Arial" panose="020B0604020202020204" pitchFamily="34" charset="0"/>
                </a:rPr>
                <a:t> </a:t>
              </a:r>
              <a:r>
                <a:rPr sz="800" b="1" kern="0" spc="-18" dirty="0">
                  <a:solidFill>
                    <a:sysClr val="windowText" lastClr="000000"/>
                  </a:solidFill>
                  <a:latin typeface="Arial" panose="020B0604020202020204" pitchFamily="34" charset="0"/>
                </a:rPr>
                <a:t>bursts </a:t>
              </a:r>
              <a:r>
                <a:rPr sz="800" kern="0" dirty="0">
                  <a:solidFill>
                    <a:sysClr val="windowText" lastClr="000000"/>
                  </a:solidFill>
                  <a:latin typeface="Arial" panose="020B0604020202020204" pitchFamily="34" charset="0"/>
                </a:rPr>
                <a:t>Cumulative</a:t>
              </a:r>
              <a:r>
                <a:rPr sz="800" kern="0" spc="-44"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returns</a:t>
              </a:r>
              <a:r>
                <a:rPr sz="800" kern="0" spc="35" dirty="0">
                  <a:solidFill>
                    <a:sysClr val="windowText" lastClr="000000"/>
                  </a:solidFill>
                  <a:latin typeface="Arial" panose="020B0604020202020204" pitchFamily="34" charset="0"/>
                </a:rPr>
                <a:t> 3/24/00–10/9/02</a:t>
              </a:r>
              <a:endParaRPr sz="800" kern="0" dirty="0">
                <a:solidFill>
                  <a:sysClr val="windowText" lastClr="000000"/>
                </a:solidFill>
                <a:latin typeface="Arial" panose="020B0604020202020204" pitchFamily="34" charset="0"/>
              </a:endParaRPr>
            </a:p>
          </p:txBody>
        </p:sp>
        <p:sp>
          <p:nvSpPr>
            <p:cNvPr id="64" name="object 64"/>
            <p:cNvSpPr txBox="1"/>
            <p:nvPr/>
          </p:nvSpPr>
          <p:spPr>
            <a:xfrm>
              <a:off x="1716293" y="2625879"/>
              <a:ext cx="866268" cy="257537"/>
            </a:xfrm>
            <a:prstGeom prst="rect">
              <a:avLst/>
            </a:prstGeom>
          </p:spPr>
          <p:txBody>
            <a:bodyPr vert="horz" wrap="square" lIns="0" tIns="11206" rIns="0" bIns="0" rtlCol="0">
              <a:spAutoFit/>
            </a:bodyPr>
            <a:lstStyle/>
            <a:p>
              <a:pPr marL="91333" indent="-80126" defTabSz="806867" eaLnBrk="1" fontAlgn="auto" hangingPunct="1">
                <a:spcBef>
                  <a:spcPts val="88"/>
                </a:spcBef>
                <a:spcAft>
                  <a:spcPts val="0"/>
                </a:spcAft>
                <a:buClr>
                  <a:srgbClr val="00AA58"/>
                </a:buClr>
                <a:buFontTx/>
                <a:buChar char="•"/>
                <a:tabLst>
                  <a:tab pos="91333" algn="l"/>
                </a:tabLst>
              </a:pPr>
              <a:r>
                <a:rPr sz="800" kern="0" dirty="0">
                  <a:solidFill>
                    <a:sysClr val="windowText" lastClr="000000"/>
                  </a:solidFill>
                  <a:latin typeface="Arial" panose="020B0604020202020204" pitchFamily="34" charset="0"/>
                </a:rPr>
                <a:t>Blended</a:t>
              </a:r>
              <a:r>
                <a:rPr sz="800" kern="0" spc="-26"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index</a:t>
              </a:r>
              <a:endParaRPr sz="800" kern="0" dirty="0">
                <a:solidFill>
                  <a:sysClr val="windowText" lastClr="000000"/>
                </a:solidFill>
                <a:latin typeface="Arial" panose="020B0604020202020204" pitchFamily="34" charset="0"/>
              </a:endParaRPr>
            </a:p>
            <a:p>
              <a:pPr marL="91333" indent="-80126" defTabSz="806867" eaLnBrk="1" fontAlgn="auto" hangingPunct="1">
                <a:spcBef>
                  <a:spcPts val="35"/>
                </a:spcBef>
                <a:spcAft>
                  <a:spcPts val="0"/>
                </a:spcAft>
                <a:buClr>
                  <a:srgbClr val="F05A5B"/>
                </a:buClr>
                <a:buFontTx/>
                <a:buChar char="•"/>
                <a:tabLst>
                  <a:tab pos="91333" algn="l"/>
                </a:tabLst>
              </a:pPr>
              <a:r>
                <a:rPr sz="800" kern="0" dirty="0">
                  <a:solidFill>
                    <a:sysClr val="windowText" lastClr="000000"/>
                  </a:solidFill>
                  <a:latin typeface="Arial" panose="020B0604020202020204" pitchFamily="34" charset="0"/>
                </a:rPr>
                <a:t>S&amp;P</a:t>
              </a:r>
              <a:r>
                <a:rPr sz="800" kern="0" spc="31" dirty="0">
                  <a:solidFill>
                    <a:sysClr val="windowText" lastClr="000000"/>
                  </a:solidFill>
                  <a:latin typeface="Arial" panose="020B0604020202020204" pitchFamily="34" charset="0"/>
                </a:rPr>
                <a:t> </a:t>
              </a:r>
              <a:r>
                <a:rPr sz="800" kern="0" spc="57" dirty="0">
                  <a:solidFill>
                    <a:sysClr val="windowText" lastClr="000000"/>
                  </a:solidFill>
                  <a:latin typeface="Arial" panose="020B0604020202020204" pitchFamily="34" charset="0"/>
                </a:rPr>
                <a:t>500</a:t>
              </a:r>
              <a:r>
                <a:rPr sz="800" kern="0" spc="35"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Index</a:t>
              </a:r>
              <a:endParaRPr sz="800" kern="0" dirty="0">
                <a:solidFill>
                  <a:sysClr val="windowText" lastClr="000000"/>
                </a:solidFill>
                <a:latin typeface="Arial" panose="020B0604020202020204" pitchFamily="34" charset="0"/>
              </a:endParaRPr>
            </a:p>
          </p:txBody>
        </p:sp>
        <p:sp>
          <p:nvSpPr>
            <p:cNvPr id="65" name="object 65"/>
            <p:cNvSpPr txBox="1"/>
            <p:nvPr/>
          </p:nvSpPr>
          <p:spPr>
            <a:xfrm>
              <a:off x="2589294" y="2615650"/>
              <a:ext cx="412879" cy="257537"/>
            </a:xfrm>
            <a:prstGeom prst="rect">
              <a:avLst/>
            </a:prstGeom>
          </p:spPr>
          <p:txBody>
            <a:bodyPr vert="horz" wrap="square" lIns="0" tIns="11206" rIns="0" bIns="0" rtlCol="0">
              <a:spAutoFit/>
            </a:bodyPr>
            <a:lstStyle/>
            <a:p>
              <a:pPr marL="11206" defTabSz="806867" eaLnBrk="1" fontAlgn="auto" hangingPunct="1">
                <a:spcBef>
                  <a:spcPts val="88"/>
                </a:spcBef>
                <a:spcAft>
                  <a:spcPts val="0"/>
                </a:spcAft>
              </a:pPr>
              <a:r>
                <a:rPr sz="800" b="1" kern="0" dirty="0">
                  <a:solidFill>
                    <a:sysClr val="windowText" lastClr="000000"/>
                  </a:solidFill>
                  <a:latin typeface="Arial" panose="020B0604020202020204" pitchFamily="34" charset="0"/>
                </a:rPr>
                <a:t>-</a:t>
              </a:r>
              <a:r>
                <a:rPr sz="800" b="1" kern="0" spc="-9" dirty="0">
                  <a:solidFill>
                    <a:sysClr val="windowText" lastClr="000000"/>
                  </a:solidFill>
                  <a:latin typeface="Arial" panose="020B0604020202020204" pitchFamily="34" charset="0"/>
                </a:rPr>
                <a:t>25.51%</a:t>
              </a:r>
              <a:endParaRPr sz="800" b="1" kern="0" dirty="0">
                <a:solidFill>
                  <a:sysClr val="windowText" lastClr="000000"/>
                </a:solidFill>
                <a:latin typeface="Arial" panose="020B0604020202020204" pitchFamily="34" charset="0"/>
              </a:endParaRPr>
            </a:p>
            <a:p>
              <a:pPr marL="11206" defTabSz="806867" eaLnBrk="1" fontAlgn="auto" hangingPunct="1">
                <a:spcBef>
                  <a:spcPts val="35"/>
                </a:spcBef>
                <a:spcAft>
                  <a:spcPts val="0"/>
                </a:spcAft>
              </a:pPr>
              <a:r>
                <a:rPr sz="800" b="1" kern="0" dirty="0">
                  <a:solidFill>
                    <a:sysClr val="windowText" lastClr="000000"/>
                  </a:solidFill>
                  <a:latin typeface="Arial" panose="020B0604020202020204" pitchFamily="34" charset="0"/>
                </a:rPr>
                <a:t>-</a:t>
              </a:r>
              <a:r>
                <a:rPr sz="800" b="1" kern="0" spc="-9" dirty="0">
                  <a:solidFill>
                    <a:sysClr val="windowText" lastClr="000000"/>
                  </a:solidFill>
                  <a:latin typeface="Arial" panose="020B0604020202020204" pitchFamily="34" charset="0"/>
                </a:rPr>
                <a:t>47.37%</a:t>
              </a:r>
              <a:endParaRPr sz="800" b="1" kern="0" dirty="0">
                <a:solidFill>
                  <a:sysClr val="windowText" lastClr="000000"/>
                </a:solidFill>
                <a:latin typeface="Arial" panose="020B0604020202020204" pitchFamily="34" charset="0"/>
              </a:endParaRPr>
            </a:p>
          </p:txBody>
        </p:sp>
        <p:sp>
          <p:nvSpPr>
            <p:cNvPr id="66" name="object 66"/>
            <p:cNvSpPr txBox="1"/>
            <p:nvPr/>
          </p:nvSpPr>
          <p:spPr>
            <a:xfrm>
              <a:off x="3181307" y="2130579"/>
              <a:ext cx="910876" cy="409388"/>
            </a:xfrm>
            <a:prstGeom prst="rect">
              <a:avLst/>
            </a:prstGeom>
          </p:spPr>
          <p:txBody>
            <a:bodyPr vert="horz" wrap="square" lIns="0" tIns="16809" rIns="0" bIns="0" rtlCol="0">
              <a:spAutoFit/>
            </a:bodyPr>
            <a:lstStyle/>
            <a:p>
              <a:pPr marL="11206" marR="4483" defTabSz="806867" eaLnBrk="1" fontAlgn="auto" hangingPunct="1">
                <a:lnSpc>
                  <a:spcPct val="109400"/>
                </a:lnSpc>
                <a:spcBef>
                  <a:spcPts val="132"/>
                </a:spcBef>
                <a:spcAft>
                  <a:spcPts val="0"/>
                </a:spcAft>
              </a:pPr>
              <a:r>
                <a:rPr sz="800" b="1" kern="0" spc="-49" dirty="0">
                  <a:solidFill>
                    <a:sysClr val="windowText" lastClr="000000"/>
                  </a:solidFill>
                  <a:latin typeface="Arial" panose="020B0604020202020204" pitchFamily="34" charset="0"/>
                </a:rPr>
                <a:t>The</a:t>
              </a:r>
              <a:r>
                <a:rPr sz="800" b="1" kern="0" spc="-35" dirty="0">
                  <a:solidFill>
                    <a:sysClr val="windowText" lastClr="000000"/>
                  </a:solidFill>
                  <a:latin typeface="Arial" panose="020B0604020202020204" pitchFamily="34" charset="0"/>
                </a:rPr>
                <a:t> </a:t>
              </a:r>
              <a:r>
                <a:rPr sz="800" b="1" kern="0" spc="-22" dirty="0">
                  <a:solidFill>
                    <a:sysClr val="windowText" lastClr="000000"/>
                  </a:solidFill>
                  <a:latin typeface="Arial" panose="020B0604020202020204" pitchFamily="34" charset="0"/>
                </a:rPr>
                <a:t>lost</a:t>
              </a:r>
              <a:r>
                <a:rPr sz="800" b="1" kern="0" spc="-31" dirty="0">
                  <a:solidFill>
                    <a:sysClr val="windowText" lastClr="000000"/>
                  </a:solidFill>
                  <a:latin typeface="Arial" panose="020B0604020202020204" pitchFamily="34" charset="0"/>
                </a:rPr>
                <a:t> </a:t>
              </a:r>
              <a:r>
                <a:rPr sz="800" b="1" kern="0" spc="-9" dirty="0">
                  <a:solidFill>
                    <a:sysClr val="windowText" lastClr="000000"/>
                  </a:solidFill>
                  <a:latin typeface="Arial" panose="020B0604020202020204" pitchFamily="34" charset="0"/>
                </a:rPr>
                <a:t>decade </a:t>
              </a:r>
              <a:r>
                <a:rPr sz="800" kern="0" dirty="0">
                  <a:solidFill>
                    <a:sysClr val="windowText" lastClr="000000"/>
                  </a:solidFill>
                  <a:latin typeface="Arial" panose="020B0604020202020204" pitchFamily="34" charset="0"/>
                </a:rPr>
                <a:t>Cumulative</a:t>
              </a:r>
              <a:r>
                <a:rPr sz="800" kern="0" spc="-44"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returns</a:t>
              </a:r>
              <a:r>
                <a:rPr sz="800" kern="0" spc="35" dirty="0">
                  <a:solidFill>
                    <a:sysClr val="windowText" lastClr="000000"/>
                  </a:solidFill>
                  <a:latin typeface="Arial" panose="020B0604020202020204" pitchFamily="34" charset="0"/>
                </a:rPr>
                <a:t> 1/1/00–12/31/09</a:t>
              </a:r>
              <a:endParaRPr sz="800" kern="0" dirty="0">
                <a:solidFill>
                  <a:sysClr val="windowText" lastClr="000000"/>
                </a:solidFill>
                <a:latin typeface="Arial" panose="020B0604020202020204" pitchFamily="34" charset="0"/>
              </a:endParaRPr>
            </a:p>
          </p:txBody>
        </p:sp>
        <p:sp>
          <p:nvSpPr>
            <p:cNvPr id="67" name="object 67"/>
            <p:cNvSpPr txBox="1"/>
            <p:nvPr/>
          </p:nvSpPr>
          <p:spPr>
            <a:xfrm>
              <a:off x="3181264" y="2625885"/>
              <a:ext cx="886106" cy="257537"/>
            </a:xfrm>
            <a:prstGeom prst="rect">
              <a:avLst/>
            </a:prstGeom>
          </p:spPr>
          <p:txBody>
            <a:bodyPr vert="horz" wrap="square" lIns="0" tIns="11206" rIns="0" bIns="0" rtlCol="0">
              <a:spAutoFit/>
            </a:bodyPr>
            <a:lstStyle/>
            <a:p>
              <a:pPr marL="91333" indent="-80126" defTabSz="806867" eaLnBrk="1" fontAlgn="auto" hangingPunct="1">
                <a:spcBef>
                  <a:spcPts val="88"/>
                </a:spcBef>
                <a:spcAft>
                  <a:spcPts val="0"/>
                </a:spcAft>
                <a:buClr>
                  <a:srgbClr val="00AA58"/>
                </a:buClr>
                <a:buFontTx/>
                <a:buChar char="•"/>
                <a:tabLst>
                  <a:tab pos="91333" algn="l"/>
                </a:tabLst>
              </a:pPr>
              <a:r>
                <a:rPr sz="800" kern="0" dirty="0">
                  <a:solidFill>
                    <a:sysClr val="windowText" lastClr="000000"/>
                  </a:solidFill>
                  <a:latin typeface="Arial" panose="020B0604020202020204" pitchFamily="34" charset="0"/>
                </a:rPr>
                <a:t>Blended</a:t>
              </a:r>
              <a:r>
                <a:rPr sz="800" kern="0" spc="-26"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index</a:t>
              </a:r>
              <a:endParaRPr sz="800" kern="0" dirty="0">
                <a:solidFill>
                  <a:sysClr val="windowText" lastClr="000000"/>
                </a:solidFill>
                <a:latin typeface="Arial" panose="020B0604020202020204" pitchFamily="34" charset="0"/>
              </a:endParaRPr>
            </a:p>
            <a:p>
              <a:pPr marL="91333" indent="-80126" defTabSz="806867" eaLnBrk="1" fontAlgn="auto" hangingPunct="1">
                <a:spcBef>
                  <a:spcPts val="35"/>
                </a:spcBef>
                <a:spcAft>
                  <a:spcPts val="0"/>
                </a:spcAft>
                <a:buClr>
                  <a:srgbClr val="F05A5B"/>
                </a:buClr>
                <a:buFontTx/>
                <a:buChar char="•"/>
                <a:tabLst>
                  <a:tab pos="91333" algn="l"/>
                </a:tabLst>
              </a:pPr>
              <a:r>
                <a:rPr sz="800" kern="0" dirty="0">
                  <a:solidFill>
                    <a:sysClr val="windowText" lastClr="000000"/>
                  </a:solidFill>
                  <a:latin typeface="Arial" panose="020B0604020202020204" pitchFamily="34" charset="0"/>
                </a:rPr>
                <a:t>S&amp;P</a:t>
              </a:r>
              <a:r>
                <a:rPr sz="800" kern="0" spc="31" dirty="0">
                  <a:solidFill>
                    <a:sysClr val="windowText" lastClr="000000"/>
                  </a:solidFill>
                  <a:latin typeface="Arial" panose="020B0604020202020204" pitchFamily="34" charset="0"/>
                </a:rPr>
                <a:t> </a:t>
              </a:r>
              <a:r>
                <a:rPr sz="800" kern="0" spc="57" dirty="0">
                  <a:solidFill>
                    <a:sysClr val="windowText" lastClr="000000"/>
                  </a:solidFill>
                  <a:latin typeface="Arial" panose="020B0604020202020204" pitchFamily="34" charset="0"/>
                </a:rPr>
                <a:t>500</a:t>
              </a:r>
              <a:r>
                <a:rPr sz="800" kern="0" spc="35"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Index</a:t>
              </a:r>
              <a:endParaRPr sz="800" kern="0" dirty="0">
                <a:solidFill>
                  <a:sysClr val="windowText" lastClr="000000"/>
                </a:solidFill>
                <a:latin typeface="Arial" panose="020B0604020202020204" pitchFamily="34" charset="0"/>
              </a:endParaRPr>
            </a:p>
          </p:txBody>
        </p:sp>
        <p:sp>
          <p:nvSpPr>
            <p:cNvPr id="68" name="object 68"/>
            <p:cNvSpPr txBox="1"/>
            <p:nvPr/>
          </p:nvSpPr>
          <p:spPr>
            <a:xfrm>
              <a:off x="4076276" y="2607746"/>
              <a:ext cx="480787" cy="257537"/>
            </a:xfrm>
            <a:prstGeom prst="rect">
              <a:avLst/>
            </a:prstGeom>
          </p:spPr>
          <p:txBody>
            <a:bodyPr vert="horz" wrap="square" lIns="0" tIns="11206" rIns="0" bIns="0" rtlCol="0">
              <a:spAutoFit/>
            </a:bodyPr>
            <a:lstStyle/>
            <a:p>
              <a:pPr marL="11206" defTabSz="806867" eaLnBrk="1" fontAlgn="auto" hangingPunct="1">
                <a:spcBef>
                  <a:spcPts val="88"/>
                </a:spcBef>
                <a:spcAft>
                  <a:spcPts val="0"/>
                </a:spcAft>
              </a:pPr>
              <a:r>
                <a:rPr sz="800" b="1" kern="0" spc="-9" dirty="0">
                  <a:solidFill>
                    <a:sysClr val="windowText" lastClr="000000"/>
                  </a:solidFill>
                  <a:latin typeface="Arial" panose="020B0604020202020204" pitchFamily="34" charset="0"/>
                </a:rPr>
                <a:t>24.40%</a:t>
              </a:r>
              <a:endParaRPr sz="800" b="1" kern="0" dirty="0">
                <a:solidFill>
                  <a:sysClr val="windowText" lastClr="000000"/>
                </a:solidFill>
                <a:latin typeface="Arial" panose="020B0604020202020204" pitchFamily="34" charset="0"/>
              </a:endParaRPr>
            </a:p>
            <a:p>
              <a:pPr marL="42024" defTabSz="806867" eaLnBrk="1" fontAlgn="auto" hangingPunct="1">
                <a:spcBef>
                  <a:spcPts val="35"/>
                </a:spcBef>
                <a:spcAft>
                  <a:spcPts val="0"/>
                </a:spcAft>
              </a:pPr>
              <a:r>
                <a:rPr sz="800" b="1" kern="0" dirty="0">
                  <a:solidFill>
                    <a:sysClr val="windowText" lastClr="000000"/>
                  </a:solidFill>
                  <a:latin typeface="Arial" panose="020B0604020202020204" pitchFamily="34" charset="0"/>
                </a:rPr>
                <a:t>-</a:t>
              </a:r>
              <a:r>
                <a:rPr sz="800" b="1" kern="0" spc="-9" dirty="0">
                  <a:solidFill>
                    <a:sysClr val="windowText" lastClr="000000"/>
                  </a:solidFill>
                  <a:latin typeface="Arial" panose="020B0604020202020204" pitchFamily="34" charset="0"/>
                </a:rPr>
                <a:t>9.10%</a:t>
              </a:r>
              <a:endParaRPr sz="800" b="1" kern="0" dirty="0">
                <a:solidFill>
                  <a:sysClr val="windowText" lastClr="000000"/>
                </a:solidFill>
                <a:latin typeface="Arial" panose="020B0604020202020204" pitchFamily="34" charset="0"/>
              </a:endParaRPr>
            </a:p>
          </p:txBody>
        </p:sp>
        <p:sp>
          <p:nvSpPr>
            <p:cNvPr id="69" name="object 69"/>
            <p:cNvSpPr txBox="1"/>
            <p:nvPr/>
          </p:nvSpPr>
          <p:spPr>
            <a:xfrm>
              <a:off x="4636683" y="2130585"/>
              <a:ext cx="912431" cy="409388"/>
            </a:xfrm>
            <a:prstGeom prst="rect">
              <a:avLst/>
            </a:prstGeom>
          </p:spPr>
          <p:txBody>
            <a:bodyPr vert="horz" wrap="square" lIns="0" tIns="16809" rIns="0" bIns="0" rtlCol="0">
              <a:spAutoFit/>
            </a:bodyPr>
            <a:lstStyle/>
            <a:p>
              <a:pPr marL="11206" marR="4483" defTabSz="806867" eaLnBrk="1" fontAlgn="auto" hangingPunct="1">
                <a:lnSpc>
                  <a:spcPct val="109400"/>
                </a:lnSpc>
                <a:spcBef>
                  <a:spcPts val="132"/>
                </a:spcBef>
                <a:spcAft>
                  <a:spcPts val="0"/>
                </a:spcAft>
              </a:pPr>
              <a:r>
                <a:rPr sz="800" b="1" kern="0" spc="-26" dirty="0">
                  <a:solidFill>
                    <a:sysClr val="windowText" lastClr="000000"/>
                  </a:solidFill>
                  <a:latin typeface="Arial" panose="020B0604020202020204" pitchFamily="34" charset="0"/>
                </a:rPr>
                <a:t>Financial</a:t>
              </a:r>
              <a:r>
                <a:rPr sz="800" b="1" kern="0" spc="13" dirty="0">
                  <a:solidFill>
                    <a:sysClr val="windowText" lastClr="000000"/>
                  </a:solidFill>
                  <a:latin typeface="Arial" panose="020B0604020202020204" pitchFamily="34" charset="0"/>
                </a:rPr>
                <a:t> </a:t>
              </a:r>
              <a:r>
                <a:rPr sz="800" b="1" kern="0" spc="-9" dirty="0">
                  <a:solidFill>
                    <a:sysClr val="windowText" lastClr="000000"/>
                  </a:solidFill>
                  <a:latin typeface="Arial" panose="020B0604020202020204" pitchFamily="34" charset="0"/>
                </a:rPr>
                <a:t>crisis </a:t>
              </a:r>
              <a:r>
                <a:rPr sz="800" kern="0" dirty="0">
                  <a:solidFill>
                    <a:sysClr val="windowText" lastClr="000000"/>
                  </a:solidFill>
                  <a:latin typeface="Arial" panose="020B0604020202020204" pitchFamily="34" charset="0"/>
                </a:rPr>
                <a:t>Cumulative</a:t>
              </a:r>
              <a:r>
                <a:rPr sz="800" kern="0" spc="-44"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returns</a:t>
              </a:r>
              <a:r>
                <a:rPr sz="800" kern="0" spc="35" dirty="0">
                  <a:solidFill>
                    <a:sysClr val="windowText" lastClr="000000"/>
                  </a:solidFill>
                  <a:latin typeface="Arial" panose="020B0604020202020204" pitchFamily="34" charset="0"/>
                </a:rPr>
                <a:t> 10/10/07–3/9/09</a:t>
              </a:r>
              <a:endParaRPr sz="800" kern="0" dirty="0">
                <a:solidFill>
                  <a:sysClr val="windowText" lastClr="000000"/>
                </a:solidFill>
                <a:latin typeface="Arial" panose="020B0604020202020204" pitchFamily="34" charset="0"/>
              </a:endParaRPr>
            </a:p>
          </p:txBody>
        </p:sp>
        <p:sp>
          <p:nvSpPr>
            <p:cNvPr id="70" name="object 70"/>
            <p:cNvSpPr txBox="1"/>
            <p:nvPr/>
          </p:nvSpPr>
          <p:spPr>
            <a:xfrm>
              <a:off x="4636684" y="2625885"/>
              <a:ext cx="912431" cy="257537"/>
            </a:xfrm>
            <a:prstGeom prst="rect">
              <a:avLst/>
            </a:prstGeom>
          </p:spPr>
          <p:txBody>
            <a:bodyPr vert="horz" wrap="square" lIns="0" tIns="11206" rIns="0" bIns="0" rtlCol="0">
              <a:spAutoFit/>
            </a:bodyPr>
            <a:lstStyle/>
            <a:p>
              <a:pPr marL="91333" indent="-80126" defTabSz="806867" eaLnBrk="1" fontAlgn="auto" hangingPunct="1">
                <a:spcBef>
                  <a:spcPts val="88"/>
                </a:spcBef>
                <a:spcAft>
                  <a:spcPts val="0"/>
                </a:spcAft>
                <a:buClr>
                  <a:srgbClr val="00AA58"/>
                </a:buClr>
                <a:buFontTx/>
                <a:buChar char="•"/>
                <a:tabLst>
                  <a:tab pos="91333" algn="l"/>
                </a:tabLst>
              </a:pPr>
              <a:r>
                <a:rPr sz="800" kern="0" dirty="0">
                  <a:solidFill>
                    <a:sysClr val="windowText" lastClr="000000"/>
                  </a:solidFill>
                  <a:latin typeface="Arial" panose="020B0604020202020204" pitchFamily="34" charset="0"/>
                </a:rPr>
                <a:t>Blended</a:t>
              </a:r>
              <a:r>
                <a:rPr sz="800" kern="0" spc="-26"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index</a:t>
              </a:r>
              <a:endParaRPr sz="800" kern="0" dirty="0">
                <a:solidFill>
                  <a:sysClr val="windowText" lastClr="000000"/>
                </a:solidFill>
                <a:latin typeface="Arial" panose="020B0604020202020204" pitchFamily="34" charset="0"/>
              </a:endParaRPr>
            </a:p>
            <a:p>
              <a:pPr marL="91333" indent="-80126" defTabSz="806867" eaLnBrk="1" fontAlgn="auto" hangingPunct="1">
                <a:spcBef>
                  <a:spcPts val="35"/>
                </a:spcBef>
                <a:spcAft>
                  <a:spcPts val="0"/>
                </a:spcAft>
                <a:buClr>
                  <a:srgbClr val="F05A5B"/>
                </a:buClr>
                <a:buFontTx/>
                <a:buChar char="•"/>
                <a:tabLst>
                  <a:tab pos="91333" algn="l"/>
                </a:tabLst>
              </a:pPr>
              <a:r>
                <a:rPr sz="800" kern="0" dirty="0">
                  <a:solidFill>
                    <a:sysClr val="windowText" lastClr="000000"/>
                  </a:solidFill>
                  <a:latin typeface="Arial" panose="020B0604020202020204" pitchFamily="34" charset="0"/>
                </a:rPr>
                <a:t>S&amp;P</a:t>
              </a:r>
              <a:r>
                <a:rPr sz="800" kern="0" spc="31" dirty="0">
                  <a:solidFill>
                    <a:sysClr val="windowText" lastClr="000000"/>
                  </a:solidFill>
                  <a:latin typeface="Arial" panose="020B0604020202020204" pitchFamily="34" charset="0"/>
                </a:rPr>
                <a:t> </a:t>
              </a:r>
              <a:r>
                <a:rPr sz="800" kern="0" spc="57" dirty="0">
                  <a:solidFill>
                    <a:sysClr val="windowText" lastClr="000000"/>
                  </a:solidFill>
                  <a:latin typeface="Arial" panose="020B0604020202020204" pitchFamily="34" charset="0"/>
                </a:rPr>
                <a:t>500</a:t>
              </a:r>
              <a:r>
                <a:rPr sz="800" kern="0" spc="35" dirty="0">
                  <a:solidFill>
                    <a:sysClr val="windowText" lastClr="000000"/>
                  </a:solidFill>
                  <a:latin typeface="Arial" panose="020B0604020202020204" pitchFamily="34" charset="0"/>
                </a:rPr>
                <a:t> </a:t>
              </a:r>
              <a:r>
                <a:rPr sz="800" kern="0" spc="-9" dirty="0">
                  <a:solidFill>
                    <a:sysClr val="windowText" lastClr="000000"/>
                  </a:solidFill>
                  <a:latin typeface="Arial" panose="020B0604020202020204" pitchFamily="34" charset="0"/>
                </a:rPr>
                <a:t>Index</a:t>
              </a:r>
              <a:endParaRPr sz="800" kern="0" dirty="0">
                <a:solidFill>
                  <a:sysClr val="windowText" lastClr="000000"/>
                </a:solidFill>
                <a:latin typeface="Arial" panose="020B0604020202020204" pitchFamily="34" charset="0"/>
              </a:endParaRPr>
            </a:p>
          </p:txBody>
        </p:sp>
        <p:sp>
          <p:nvSpPr>
            <p:cNvPr id="71" name="object 71"/>
            <p:cNvSpPr txBox="1"/>
            <p:nvPr/>
          </p:nvSpPr>
          <p:spPr>
            <a:xfrm>
              <a:off x="5535240" y="2625879"/>
              <a:ext cx="416240" cy="257537"/>
            </a:xfrm>
            <a:prstGeom prst="rect">
              <a:avLst/>
            </a:prstGeom>
          </p:spPr>
          <p:txBody>
            <a:bodyPr vert="horz" wrap="square" lIns="0" tIns="11206" rIns="0" bIns="0" rtlCol="0">
              <a:spAutoFit/>
            </a:bodyPr>
            <a:lstStyle/>
            <a:p>
              <a:pPr marL="11206" defTabSz="806867" eaLnBrk="1" fontAlgn="auto" hangingPunct="1">
                <a:spcBef>
                  <a:spcPts val="88"/>
                </a:spcBef>
                <a:spcAft>
                  <a:spcPts val="0"/>
                </a:spcAft>
              </a:pPr>
              <a:r>
                <a:rPr sz="800" b="1" kern="0" dirty="0">
                  <a:solidFill>
                    <a:sysClr val="windowText" lastClr="000000"/>
                  </a:solidFill>
                  <a:latin typeface="Arial" panose="020B0604020202020204" pitchFamily="34" charset="0"/>
                </a:rPr>
                <a:t>-</a:t>
              </a:r>
              <a:r>
                <a:rPr sz="800" b="1" kern="0" spc="-9" dirty="0">
                  <a:solidFill>
                    <a:sysClr val="windowText" lastClr="000000"/>
                  </a:solidFill>
                  <a:latin typeface="Arial" panose="020B0604020202020204" pitchFamily="34" charset="0"/>
                </a:rPr>
                <a:t>36.82%</a:t>
              </a:r>
              <a:endParaRPr sz="800" b="1" kern="0" dirty="0">
                <a:solidFill>
                  <a:sysClr val="windowText" lastClr="000000"/>
                </a:solidFill>
                <a:latin typeface="Arial" panose="020B0604020202020204" pitchFamily="34" charset="0"/>
              </a:endParaRPr>
            </a:p>
            <a:p>
              <a:pPr marL="11206" defTabSz="806867" eaLnBrk="1" fontAlgn="auto" hangingPunct="1">
                <a:spcBef>
                  <a:spcPts val="35"/>
                </a:spcBef>
                <a:spcAft>
                  <a:spcPts val="0"/>
                </a:spcAft>
              </a:pPr>
              <a:r>
                <a:rPr sz="800" b="1" kern="0" spc="-40" dirty="0">
                  <a:solidFill>
                    <a:sysClr val="windowText" lastClr="000000"/>
                  </a:solidFill>
                  <a:latin typeface="Arial" panose="020B0604020202020204" pitchFamily="34" charset="0"/>
                </a:rPr>
                <a:t>-</a:t>
              </a:r>
              <a:r>
                <a:rPr sz="800" b="1" kern="0" spc="-9" dirty="0">
                  <a:solidFill>
                    <a:sysClr val="windowText" lastClr="000000"/>
                  </a:solidFill>
                  <a:latin typeface="Arial" panose="020B0604020202020204" pitchFamily="34" charset="0"/>
                </a:rPr>
                <a:t>55.25%</a:t>
              </a:r>
              <a:endParaRPr sz="800" b="1" kern="0" dirty="0">
                <a:solidFill>
                  <a:sysClr val="windowText" lastClr="000000"/>
                </a:solidFill>
                <a:latin typeface="Arial" panose="020B0604020202020204" pitchFamily="34" charset="0"/>
              </a:endParaRPr>
            </a:p>
          </p:txBody>
        </p:sp>
      </p:grpSp>
      <p:sp>
        <p:nvSpPr>
          <p:cNvPr id="72" name="object 72"/>
          <p:cNvSpPr txBox="1"/>
          <p:nvPr/>
        </p:nvSpPr>
        <p:spPr>
          <a:xfrm>
            <a:off x="6175528" y="1452414"/>
            <a:ext cx="2579176" cy="404334"/>
          </a:xfrm>
          <a:prstGeom prst="rect">
            <a:avLst/>
          </a:prstGeom>
        </p:spPr>
        <p:txBody>
          <a:bodyPr vert="horz" wrap="square" lIns="0" tIns="44824" rIns="0" bIns="0" rtlCol="0">
            <a:spAutoFit/>
          </a:bodyPr>
          <a:lstStyle/>
          <a:p>
            <a:pPr marL="147365" indent="-113746" defTabSz="806867" eaLnBrk="1" fontAlgn="auto" hangingPunct="1">
              <a:spcBef>
                <a:spcPts val="353"/>
              </a:spcBef>
              <a:spcAft>
                <a:spcPts val="0"/>
              </a:spcAft>
              <a:buClr>
                <a:srgbClr val="00AA58"/>
              </a:buClr>
              <a:buSzPct val="112500"/>
              <a:buFont typeface="Arial"/>
              <a:buChar char="■"/>
              <a:tabLst>
                <a:tab pos="147365" algn="l"/>
              </a:tabLst>
            </a:pPr>
            <a:r>
              <a:rPr sz="1000" kern="0" dirty="0">
                <a:solidFill>
                  <a:sysClr val="windowText" lastClr="000000"/>
                </a:solidFill>
                <a:latin typeface="Arial" panose="020B0604020202020204" pitchFamily="34" charset="0"/>
              </a:rPr>
              <a:t>Blended</a:t>
            </a:r>
            <a:r>
              <a:rPr sz="1000" kern="0" spc="84" dirty="0">
                <a:solidFill>
                  <a:sysClr val="windowText" lastClr="000000"/>
                </a:solidFill>
                <a:latin typeface="Arial" panose="020B0604020202020204" pitchFamily="34" charset="0"/>
              </a:rPr>
              <a:t> </a:t>
            </a:r>
            <a:r>
              <a:rPr sz="1000" kern="0" dirty="0">
                <a:solidFill>
                  <a:sysClr val="windowText" lastClr="000000"/>
                </a:solidFill>
                <a:latin typeface="Arial" panose="020B0604020202020204" pitchFamily="34" charset="0"/>
              </a:rPr>
              <a:t>index</a:t>
            </a:r>
            <a:r>
              <a:rPr sz="1000" kern="0" spc="84" dirty="0">
                <a:solidFill>
                  <a:sysClr val="windowText" lastClr="000000"/>
                </a:solidFill>
                <a:latin typeface="Arial" panose="020B0604020202020204" pitchFamily="34" charset="0"/>
              </a:rPr>
              <a:t> </a:t>
            </a:r>
            <a:r>
              <a:rPr sz="1000" kern="0" dirty="0">
                <a:solidFill>
                  <a:sysClr val="windowText" lastClr="000000"/>
                </a:solidFill>
                <a:latin typeface="Arial" panose="020B0604020202020204" pitchFamily="34" charset="0"/>
              </a:rPr>
              <a:t>(65%</a:t>
            </a:r>
            <a:r>
              <a:rPr sz="1000" kern="0" spc="88" dirty="0">
                <a:solidFill>
                  <a:sysClr val="windowText" lastClr="000000"/>
                </a:solidFill>
                <a:latin typeface="Arial" panose="020B0604020202020204" pitchFamily="34" charset="0"/>
              </a:rPr>
              <a:t> </a:t>
            </a:r>
            <a:r>
              <a:rPr sz="1000" kern="0" dirty="0">
                <a:solidFill>
                  <a:sysClr val="windowText" lastClr="000000"/>
                </a:solidFill>
                <a:latin typeface="Arial" panose="020B0604020202020204" pitchFamily="34" charset="0"/>
              </a:rPr>
              <a:t>stocks/35%</a:t>
            </a:r>
            <a:r>
              <a:rPr sz="1000" kern="0" spc="84" dirty="0">
                <a:solidFill>
                  <a:sysClr val="windowText" lastClr="000000"/>
                </a:solidFill>
                <a:latin typeface="Arial" panose="020B0604020202020204" pitchFamily="34" charset="0"/>
              </a:rPr>
              <a:t> </a:t>
            </a:r>
            <a:r>
              <a:rPr sz="1000" kern="0" spc="-9" dirty="0">
                <a:solidFill>
                  <a:sysClr val="windowText" lastClr="000000"/>
                </a:solidFill>
                <a:latin typeface="Arial" panose="020B0604020202020204" pitchFamily="34" charset="0"/>
              </a:rPr>
              <a:t>bonds)</a:t>
            </a:r>
            <a:r>
              <a:rPr sz="1000" kern="0" spc="-13" baseline="23148" dirty="0">
                <a:solidFill>
                  <a:sysClr val="windowText" lastClr="000000"/>
                </a:solidFill>
                <a:latin typeface="Arial" panose="020B0604020202020204" pitchFamily="34" charset="0"/>
              </a:rPr>
              <a:t>1</a:t>
            </a:r>
            <a:endParaRPr sz="1000" kern="0" baseline="23148" dirty="0">
              <a:solidFill>
                <a:sysClr val="windowText" lastClr="000000"/>
              </a:solidFill>
              <a:latin typeface="Arial" panose="020B0604020202020204" pitchFamily="34" charset="0"/>
            </a:endParaRPr>
          </a:p>
          <a:p>
            <a:pPr marL="147365" indent="-113746" defTabSz="806867" eaLnBrk="1" fontAlgn="auto" hangingPunct="1">
              <a:spcBef>
                <a:spcPts val="388"/>
              </a:spcBef>
              <a:spcAft>
                <a:spcPts val="0"/>
              </a:spcAft>
              <a:buClr>
                <a:srgbClr val="F05A5B"/>
              </a:buClr>
              <a:buSzPct val="112500"/>
              <a:buFont typeface="Arial"/>
              <a:buChar char="■"/>
              <a:tabLst>
                <a:tab pos="147365" algn="l"/>
              </a:tabLst>
            </a:pPr>
            <a:r>
              <a:rPr sz="1000" kern="0" dirty="0">
                <a:solidFill>
                  <a:sysClr val="windowText" lastClr="000000"/>
                </a:solidFill>
                <a:latin typeface="Arial" panose="020B0604020202020204" pitchFamily="34" charset="0"/>
              </a:rPr>
              <a:t>S&amp;P</a:t>
            </a:r>
            <a:r>
              <a:rPr sz="1000" kern="0" spc="26" dirty="0">
                <a:solidFill>
                  <a:sysClr val="windowText" lastClr="000000"/>
                </a:solidFill>
                <a:latin typeface="Arial" panose="020B0604020202020204" pitchFamily="34" charset="0"/>
              </a:rPr>
              <a:t> </a:t>
            </a:r>
            <a:r>
              <a:rPr sz="1000" kern="0" spc="62" dirty="0">
                <a:solidFill>
                  <a:sysClr val="windowText" lastClr="000000"/>
                </a:solidFill>
                <a:latin typeface="Arial" panose="020B0604020202020204" pitchFamily="34" charset="0"/>
              </a:rPr>
              <a:t>500</a:t>
            </a:r>
            <a:r>
              <a:rPr sz="1000" kern="0" spc="26" dirty="0">
                <a:solidFill>
                  <a:sysClr val="windowText" lastClr="000000"/>
                </a:solidFill>
                <a:latin typeface="Arial" panose="020B0604020202020204" pitchFamily="34" charset="0"/>
              </a:rPr>
              <a:t> </a:t>
            </a:r>
            <a:r>
              <a:rPr sz="1000" kern="0" spc="-18" dirty="0">
                <a:solidFill>
                  <a:sysClr val="windowText" lastClr="000000"/>
                </a:solidFill>
                <a:latin typeface="Arial" panose="020B0604020202020204" pitchFamily="34" charset="0"/>
              </a:rPr>
              <a:t>Index</a:t>
            </a:r>
            <a:endParaRPr sz="1000" kern="0" dirty="0">
              <a:solidFill>
                <a:sysClr val="windowText" lastClr="000000"/>
              </a:solidFill>
              <a:latin typeface="Arial" panose="020B0604020202020204" pitchFamily="34" charset="0"/>
            </a:endParaRPr>
          </a:p>
        </p:txBody>
      </p:sp>
      <p:sp>
        <p:nvSpPr>
          <p:cNvPr id="81" name="Title 1">
            <a:extLst>
              <a:ext uri="{FF2B5EF4-FFF2-40B4-BE49-F238E27FC236}">
                <a16:creationId xmlns:a16="http://schemas.microsoft.com/office/drawing/2014/main" id="{C9791193-4888-4C28-16DD-BCC638BC07EC}"/>
              </a:ext>
            </a:extLst>
          </p:cNvPr>
          <p:cNvSpPr txBox="1">
            <a:spLocks/>
          </p:cNvSpPr>
          <p:nvPr/>
        </p:nvSpPr>
        <p:spPr bwMode="auto">
          <a:xfrm>
            <a:off x="398464" y="569756"/>
            <a:ext cx="8356240" cy="103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95000"/>
              </a:lnSpc>
              <a:spcBef>
                <a:spcPct val="0"/>
              </a:spcBef>
              <a:spcAft>
                <a:spcPct val="0"/>
              </a:spcAft>
              <a:defRPr sz="2400" b="1" kern="1200">
                <a:solidFill>
                  <a:schemeClr val="tx1"/>
                </a:solidFill>
                <a:latin typeface="+mj-lt"/>
                <a:ea typeface="+mj-ea"/>
                <a:cs typeface="+mj-cs"/>
              </a:defRPr>
            </a:lvl1pPr>
            <a:lvl2pPr algn="l" rtl="0" eaLnBrk="0" fontAlgn="base" hangingPunct="0">
              <a:lnSpc>
                <a:spcPct val="95000"/>
              </a:lnSpc>
              <a:spcBef>
                <a:spcPct val="0"/>
              </a:spcBef>
              <a:spcAft>
                <a:spcPct val="0"/>
              </a:spcAft>
              <a:defRPr sz="2400" b="1">
                <a:solidFill>
                  <a:schemeClr val="tx1"/>
                </a:solidFill>
                <a:latin typeface="Arial" panose="020B0604020202020204" pitchFamily="34" charset="0"/>
              </a:defRPr>
            </a:lvl2pPr>
            <a:lvl3pPr algn="l" rtl="0" eaLnBrk="0" fontAlgn="base" hangingPunct="0">
              <a:lnSpc>
                <a:spcPct val="95000"/>
              </a:lnSpc>
              <a:spcBef>
                <a:spcPct val="0"/>
              </a:spcBef>
              <a:spcAft>
                <a:spcPct val="0"/>
              </a:spcAft>
              <a:defRPr sz="2400" b="1">
                <a:solidFill>
                  <a:schemeClr val="tx1"/>
                </a:solidFill>
                <a:latin typeface="Arial" panose="020B0604020202020204" pitchFamily="34" charset="0"/>
              </a:defRPr>
            </a:lvl3pPr>
            <a:lvl4pPr algn="l" rtl="0" eaLnBrk="0" fontAlgn="base" hangingPunct="0">
              <a:lnSpc>
                <a:spcPct val="95000"/>
              </a:lnSpc>
              <a:spcBef>
                <a:spcPct val="0"/>
              </a:spcBef>
              <a:spcAft>
                <a:spcPct val="0"/>
              </a:spcAft>
              <a:defRPr sz="2400" b="1">
                <a:solidFill>
                  <a:schemeClr val="tx1"/>
                </a:solidFill>
                <a:latin typeface="Arial" panose="020B0604020202020204" pitchFamily="34" charset="0"/>
              </a:defRPr>
            </a:lvl4pPr>
            <a:lvl5pPr algn="l" rtl="0" eaLnBrk="0" fontAlgn="base" hangingPunct="0">
              <a:lnSpc>
                <a:spcPct val="95000"/>
              </a:lnSpc>
              <a:spcBef>
                <a:spcPct val="0"/>
              </a:spcBef>
              <a:spcAft>
                <a:spcPct val="0"/>
              </a:spcAft>
              <a:defRPr sz="2400" b="1">
                <a:solidFill>
                  <a:schemeClr val="tx1"/>
                </a:solidFill>
                <a:latin typeface="Arial" panose="020B0604020202020204" pitchFamily="34" charset="0"/>
              </a:defRPr>
            </a:lvl5pPr>
            <a:lvl6pPr marL="457200" algn="l" rtl="0" fontAlgn="base">
              <a:lnSpc>
                <a:spcPct val="95000"/>
              </a:lnSpc>
              <a:spcBef>
                <a:spcPct val="0"/>
              </a:spcBef>
              <a:spcAft>
                <a:spcPct val="0"/>
              </a:spcAft>
              <a:defRPr sz="2400" b="1">
                <a:solidFill>
                  <a:schemeClr val="tx1"/>
                </a:solidFill>
                <a:latin typeface="Arial" panose="020B0604020202020204" pitchFamily="34" charset="0"/>
              </a:defRPr>
            </a:lvl6pPr>
            <a:lvl7pPr marL="914400" algn="l" rtl="0" fontAlgn="base">
              <a:lnSpc>
                <a:spcPct val="95000"/>
              </a:lnSpc>
              <a:spcBef>
                <a:spcPct val="0"/>
              </a:spcBef>
              <a:spcAft>
                <a:spcPct val="0"/>
              </a:spcAft>
              <a:defRPr sz="2400" b="1">
                <a:solidFill>
                  <a:schemeClr val="tx1"/>
                </a:solidFill>
                <a:latin typeface="Arial" panose="020B0604020202020204" pitchFamily="34" charset="0"/>
              </a:defRPr>
            </a:lvl7pPr>
            <a:lvl8pPr marL="1371600" algn="l" rtl="0" fontAlgn="base">
              <a:lnSpc>
                <a:spcPct val="95000"/>
              </a:lnSpc>
              <a:spcBef>
                <a:spcPct val="0"/>
              </a:spcBef>
              <a:spcAft>
                <a:spcPct val="0"/>
              </a:spcAft>
              <a:defRPr sz="2400" b="1">
                <a:solidFill>
                  <a:schemeClr val="tx1"/>
                </a:solidFill>
                <a:latin typeface="Arial" panose="020B0604020202020204" pitchFamily="34" charset="0"/>
              </a:defRPr>
            </a:lvl8pPr>
            <a:lvl9pPr marL="1828800" algn="l" rtl="0" fontAlgn="base">
              <a:lnSpc>
                <a:spcPct val="95000"/>
              </a:lnSpc>
              <a:spcBef>
                <a:spcPct val="0"/>
              </a:spcBef>
              <a:spcAft>
                <a:spcPct val="0"/>
              </a:spcAft>
              <a:defRPr sz="2400" b="1">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defRPr/>
            </a:pPr>
            <a:r>
              <a:rPr kumimoji="0" lang="en-US" sz="2800" b="1" i="0" u="none" strike="noStrike" kern="1200" cap="none" spc="0" normalizeH="0" baseline="0" noProof="0" dirty="0">
                <a:ln>
                  <a:noFill/>
                </a:ln>
                <a:solidFill>
                  <a:sysClr val="windowText" lastClr="000000"/>
                </a:solidFill>
                <a:effectLst/>
                <a:uLnTx/>
                <a:uFillTx/>
                <a:latin typeface="Arial" panose="020B0604020202020204"/>
                <a:ea typeface="+mj-ea"/>
                <a:cs typeface="+mj-cs"/>
              </a:rPr>
              <a:t>Is your portfolio ready for the next stock market downturn?</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altLang="en-US"/>
              <a:t>The markets are unpredictable</a:t>
            </a:r>
            <a:endParaRPr lang="en-US"/>
          </a:p>
        </p:txBody>
      </p:sp>
      <p:sp>
        <p:nvSpPr>
          <p:cNvPr id="29" name="Text Placeholder 16">
            <a:extLst>
              <a:ext uri="{FF2B5EF4-FFF2-40B4-BE49-F238E27FC236}">
                <a16:creationId xmlns:a16="http://schemas.microsoft.com/office/drawing/2014/main" id="{C0B22729-5D2E-4033-B196-7EEA399F0166}"/>
              </a:ext>
            </a:extLst>
          </p:cNvPr>
          <p:cNvSpPr txBox="1">
            <a:spLocks/>
          </p:cNvSpPr>
          <p:nvPr/>
        </p:nvSpPr>
        <p:spPr>
          <a:xfrm>
            <a:off x="407480" y="875398"/>
            <a:ext cx="8347075" cy="460375"/>
          </a:xfrm>
          <a:prstGeom prst="rect">
            <a:avLst/>
          </a:prstGeom>
        </p:spPr>
        <p:txBody>
          <a:bodyPr vert="horz" lIns="0" tIns="0" rIns="0" bIns="0" rtlCol="0">
            <a:noAutofit/>
          </a:bodyPr>
          <a:lstStyle>
            <a:lvl1pPr marL="236538" indent="-236538" algn="l" rtl="0" eaLnBrk="0" fontAlgn="base" hangingPunct="0">
              <a:lnSpc>
                <a:spcPct val="95000"/>
              </a:lnSpc>
              <a:spcBef>
                <a:spcPts val="1200"/>
              </a:spcBef>
              <a:spcAft>
                <a:spcPct val="0"/>
              </a:spcAft>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0" fontAlgn="base" latinLnBrk="0" hangingPunct="0">
              <a:lnSpc>
                <a:spcPct val="95000"/>
              </a:lnSpc>
              <a:spcBef>
                <a:spcPts val="0"/>
              </a:spcBef>
              <a:spcAft>
                <a:spcPct val="0"/>
              </a:spcAft>
              <a:buClr>
                <a:prstClr val="black"/>
              </a:buClr>
              <a:buSzPct val="115000"/>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Diversification helps ensure that you don’t own too many of the worst-performing </a:t>
            </a:r>
            <a:br>
              <a:rPr kumimoji="0" lang="en-US" sz="1600" b="0" i="0" u="none" strike="noStrike" kern="1200" cap="none" spc="0" normalizeH="0" baseline="0" noProof="0" dirty="0">
                <a:ln>
                  <a:noFill/>
                </a:ln>
                <a:solidFill>
                  <a:prstClr val="black"/>
                </a:solidFill>
                <a:effectLst/>
                <a:uLnTx/>
                <a:uFillTx/>
                <a:latin typeface="Arial"/>
                <a:ea typeface="+mn-ea"/>
                <a:cs typeface="+mn-cs"/>
              </a:rPr>
            </a:br>
            <a:r>
              <a:rPr kumimoji="0" lang="en-US" sz="1600" b="0" i="0" u="none" strike="noStrike" kern="1200" cap="none" spc="0" normalizeH="0" baseline="0" noProof="0" dirty="0">
                <a:ln>
                  <a:noFill/>
                </a:ln>
                <a:solidFill>
                  <a:prstClr val="black"/>
                </a:solidFill>
                <a:effectLst/>
                <a:uLnTx/>
                <a:uFillTx/>
                <a:latin typeface="Arial"/>
                <a:ea typeface="+mn-ea"/>
                <a:cs typeface="+mn-cs"/>
              </a:rPr>
              <a:t>asset classes</a:t>
            </a:r>
          </a:p>
        </p:txBody>
      </p:sp>
      <p:sp>
        <p:nvSpPr>
          <p:cNvPr id="37" name="Text Box 16"/>
          <p:cNvSpPr txBox="1">
            <a:spLocks noChangeArrowheads="1"/>
          </p:cNvSpPr>
          <p:nvPr/>
        </p:nvSpPr>
        <p:spPr bwMode="auto">
          <a:xfrm>
            <a:off x="322880" y="1288230"/>
            <a:ext cx="807222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D0140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Annual returns of asset class categories</a:t>
            </a:r>
          </a:p>
        </p:txBody>
      </p:sp>
      <p:graphicFrame>
        <p:nvGraphicFramePr>
          <p:cNvPr id="9" name="Table 8"/>
          <p:cNvGraphicFramePr>
            <a:graphicFrameLocks noGrp="1"/>
          </p:cNvGraphicFramePr>
          <p:nvPr>
            <p:extLst>
              <p:ext uri="{D42A27DB-BD31-4B8C-83A1-F6EECF244321}">
                <p14:modId xmlns:p14="http://schemas.microsoft.com/office/powerpoint/2010/main" val="1907321101"/>
              </p:ext>
            </p:extLst>
          </p:nvPr>
        </p:nvGraphicFramePr>
        <p:xfrm>
          <a:off x="587173" y="1594704"/>
          <a:ext cx="8095307" cy="3744468"/>
        </p:xfrm>
        <a:graphic>
          <a:graphicData uri="http://schemas.openxmlformats.org/drawingml/2006/table">
            <a:tbl>
              <a:tblPr firstRow="1">
                <a:tableStyleId>{5940675A-B579-460E-94D1-54222C63F5DA}</a:tableStyleId>
              </a:tblPr>
              <a:tblGrid>
                <a:gridCol w="735937">
                  <a:extLst>
                    <a:ext uri="{9D8B030D-6E8A-4147-A177-3AD203B41FA5}">
                      <a16:colId xmlns:a16="http://schemas.microsoft.com/office/drawing/2014/main" val="20005"/>
                    </a:ext>
                  </a:extLst>
                </a:gridCol>
                <a:gridCol w="735937">
                  <a:extLst>
                    <a:ext uri="{9D8B030D-6E8A-4147-A177-3AD203B41FA5}">
                      <a16:colId xmlns:a16="http://schemas.microsoft.com/office/drawing/2014/main" val="20006"/>
                    </a:ext>
                  </a:extLst>
                </a:gridCol>
                <a:gridCol w="735937">
                  <a:extLst>
                    <a:ext uri="{9D8B030D-6E8A-4147-A177-3AD203B41FA5}">
                      <a16:colId xmlns:a16="http://schemas.microsoft.com/office/drawing/2014/main" val="20007"/>
                    </a:ext>
                  </a:extLst>
                </a:gridCol>
                <a:gridCol w="735937">
                  <a:extLst>
                    <a:ext uri="{9D8B030D-6E8A-4147-A177-3AD203B41FA5}">
                      <a16:colId xmlns:a16="http://schemas.microsoft.com/office/drawing/2014/main" val="20008"/>
                    </a:ext>
                  </a:extLst>
                </a:gridCol>
                <a:gridCol w="735937">
                  <a:extLst>
                    <a:ext uri="{9D8B030D-6E8A-4147-A177-3AD203B41FA5}">
                      <a16:colId xmlns:a16="http://schemas.microsoft.com/office/drawing/2014/main" val="20009"/>
                    </a:ext>
                  </a:extLst>
                </a:gridCol>
                <a:gridCol w="735937">
                  <a:extLst>
                    <a:ext uri="{9D8B030D-6E8A-4147-A177-3AD203B41FA5}">
                      <a16:colId xmlns:a16="http://schemas.microsoft.com/office/drawing/2014/main" val="20010"/>
                    </a:ext>
                  </a:extLst>
                </a:gridCol>
                <a:gridCol w="735937">
                  <a:extLst>
                    <a:ext uri="{9D8B030D-6E8A-4147-A177-3AD203B41FA5}">
                      <a16:colId xmlns:a16="http://schemas.microsoft.com/office/drawing/2014/main" val="2077635339"/>
                    </a:ext>
                  </a:extLst>
                </a:gridCol>
                <a:gridCol w="735937">
                  <a:extLst>
                    <a:ext uri="{9D8B030D-6E8A-4147-A177-3AD203B41FA5}">
                      <a16:colId xmlns:a16="http://schemas.microsoft.com/office/drawing/2014/main" val="3971245523"/>
                    </a:ext>
                  </a:extLst>
                </a:gridCol>
                <a:gridCol w="735937">
                  <a:extLst>
                    <a:ext uri="{9D8B030D-6E8A-4147-A177-3AD203B41FA5}">
                      <a16:colId xmlns:a16="http://schemas.microsoft.com/office/drawing/2014/main" val="2107323615"/>
                    </a:ext>
                  </a:extLst>
                </a:gridCol>
                <a:gridCol w="735937">
                  <a:extLst>
                    <a:ext uri="{9D8B030D-6E8A-4147-A177-3AD203B41FA5}">
                      <a16:colId xmlns:a16="http://schemas.microsoft.com/office/drawing/2014/main" val="3161169123"/>
                    </a:ext>
                  </a:extLst>
                </a:gridCol>
                <a:gridCol w="735937">
                  <a:extLst>
                    <a:ext uri="{9D8B030D-6E8A-4147-A177-3AD203B41FA5}">
                      <a16:colId xmlns:a16="http://schemas.microsoft.com/office/drawing/2014/main" val="3041751224"/>
                    </a:ext>
                  </a:extLst>
                </a:gridCol>
              </a:tblGrid>
              <a:tr h="65619">
                <a:tc>
                  <a:txBody>
                    <a:bodyPr/>
                    <a:lstStyle/>
                    <a:p>
                      <a:pPr algn="ctr">
                        <a:lnSpc>
                          <a:spcPct val="100000"/>
                        </a:lnSpc>
                        <a:spcBef>
                          <a:spcPts val="0"/>
                        </a:spcBef>
                      </a:pPr>
                      <a:r>
                        <a:rPr lang="en-US" sz="1050" b="1" spc="0" baseline="0">
                          <a:solidFill>
                            <a:schemeClr val="bg2">
                              <a:lumMod val="75000"/>
                            </a:schemeClr>
                          </a:solidFill>
                        </a:rPr>
                        <a:t>2013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a:lnSpc>
                          <a:spcPct val="100000"/>
                        </a:lnSpc>
                        <a:spcBef>
                          <a:spcPts val="0"/>
                        </a:spcBef>
                      </a:pPr>
                      <a:r>
                        <a:rPr lang="en-US" sz="1050" b="1" spc="0" baseline="0">
                          <a:solidFill>
                            <a:schemeClr val="bg2">
                              <a:lumMod val="75000"/>
                            </a:schemeClr>
                          </a:solidFill>
                        </a:rPr>
                        <a:t>2014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a:lnSpc>
                          <a:spcPct val="100000"/>
                        </a:lnSpc>
                        <a:spcBef>
                          <a:spcPts val="0"/>
                        </a:spcBef>
                      </a:pPr>
                      <a:r>
                        <a:rPr lang="en-US" sz="1050" b="1" spc="0" baseline="0">
                          <a:solidFill>
                            <a:schemeClr val="bg2">
                              <a:lumMod val="75000"/>
                            </a:schemeClr>
                          </a:solidFill>
                        </a:rPr>
                        <a:t>2015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a:lnSpc>
                          <a:spcPct val="100000"/>
                        </a:lnSpc>
                        <a:spcBef>
                          <a:spcPts val="0"/>
                        </a:spcBef>
                      </a:pPr>
                      <a:r>
                        <a:rPr lang="en-US" sz="1050" b="1" spc="0" baseline="0">
                          <a:solidFill>
                            <a:schemeClr val="bg2">
                              <a:lumMod val="75000"/>
                            </a:schemeClr>
                          </a:solidFill>
                        </a:rPr>
                        <a:t>2016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a:lnSpc>
                          <a:spcPct val="100000"/>
                        </a:lnSpc>
                        <a:spcBef>
                          <a:spcPts val="0"/>
                        </a:spcBef>
                      </a:pPr>
                      <a:r>
                        <a:rPr lang="en-US" sz="1050" b="1" spc="0" baseline="0">
                          <a:solidFill>
                            <a:schemeClr val="bg2">
                              <a:lumMod val="75000"/>
                            </a:schemeClr>
                          </a:solidFill>
                        </a:rPr>
                        <a:t>2017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a:lnSpc>
                          <a:spcPct val="100000"/>
                        </a:lnSpc>
                        <a:spcBef>
                          <a:spcPts val="0"/>
                        </a:spcBef>
                      </a:pPr>
                      <a:r>
                        <a:rPr lang="en-US" sz="1050" b="1" spc="0" baseline="0">
                          <a:solidFill>
                            <a:schemeClr val="bg2">
                              <a:lumMod val="75000"/>
                            </a:schemeClr>
                          </a:solidFill>
                        </a:rPr>
                        <a:t>2018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a:lnSpc>
                          <a:spcPct val="100000"/>
                        </a:lnSpc>
                        <a:spcBef>
                          <a:spcPts val="0"/>
                        </a:spcBef>
                      </a:pPr>
                      <a:r>
                        <a:rPr lang="en-US" sz="1050" b="1" spc="0" baseline="0">
                          <a:solidFill>
                            <a:schemeClr val="bg2">
                              <a:lumMod val="75000"/>
                            </a:schemeClr>
                          </a:solidFill>
                        </a:rPr>
                        <a:t>2019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1050" b="1" kern="1200" spc="0" baseline="0">
                          <a:solidFill>
                            <a:schemeClr val="bg2">
                              <a:lumMod val="75000"/>
                            </a:schemeClr>
                          </a:solidFill>
                          <a:latin typeface="+mn-lt"/>
                          <a:ea typeface="+mn-ea"/>
                          <a:cs typeface="+mn-cs"/>
                        </a:rPr>
                        <a:t>2020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1050" b="1" kern="1200" spc="0" baseline="0">
                          <a:solidFill>
                            <a:schemeClr val="bg2">
                              <a:lumMod val="75000"/>
                            </a:schemeClr>
                          </a:solidFill>
                          <a:latin typeface="+mn-lt"/>
                          <a:ea typeface="+mn-ea"/>
                          <a:cs typeface="+mn-cs"/>
                        </a:rPr>
                        <a:t>2021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1050" b="1" kern="1200" spc="0" baseline="0">
                          <a:solidFill>
                            <a:schemeClr val="bg2">
                              <a:lumMod val="75000"/>
                            </a:schemeClr>
                          </a:solidFill>
                          <a:latin typeface="+mn-lt"/>
                          <a:ea typeface="+mn-ea"/>
                          <a:cs typeface="+mn-cs"/>
                        </a:rPr>
                        <a:t>2022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1050" b="1" kern="1200" spc="0" baseline="0">
                          <a:solidFill>
                            <a:schemeClr val="bg2">
                              <a:lumMod val="75000"/>
                            </a:schemeClr>
                          </a:solidFill>
                          <a:latin typeface="+mn-lt"/>
                          <a:ea typeface="+mn-ea"/>
                          <a:cs typeface="+mn-cs"/>
                        </a:rPr>
                        <a:t>2023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48056">
                <a:tc>
                  <a:txBody>
                    <a:bodyPr/>
                    <a:lstStyle/>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U.S. small-cap</a:t>
                      </a:r>
                      <a:br>
                        <a:rPr lang="en-US" sz="900" b="0" i="0" kern="1200" spc="0" baseline="0">
                          <a:solidFill>
                            <a:srgbClr val="EAEAEA"/>
                          </a:solidFill>
                          <a:latin typeface="Arial Narrow" panose="020B0604020202020204" pitchFamily="34" charset="0"/>
                          <a:ea typeface="+mn-ea"/>
                          <a:cs typeface="Arial Narrow" panose="020B0604020202020204" pitchFamily="34" charset="0"/>
                        </a:rPr>
                      </a:br>
                      <a:r>
                        <a:rPr lang="en-US" sz="900" b="0" i="0" kern="1200" spc="0" baseline="0">
                          <a:solidFill>
                            <a:srgbClr val="EAEAEA"/>
                          </a:solidFill>
                          <a:latin typeface="Arial Narrow" panose="020B0604020202020204" pitchFamily="34" charset="0"/>
                          <a:ea typeface="+mn-ea"/>
                          <a:cs typeface="Arial Narrow" panose="020B0604020202020204" pitchFamily="34" charset="0"/>
                        </a:rPr>
                        <a:t>equity</a:t>
                      </a:r>
                    </a:p>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38.82%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87D81"/>
                    </a:solidFill>
                  </a:tcPr>
                </a:tc>
                <a:tc>
                  <a:txBody>
                    <a:bodyPr/>
                    <a:lstStyle/>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U.S. large-cap</a:t>
                      </a:r>
                      <a:br>
                        <a:rPr lang="en-US" sz="900" b="0" i="0" kern="1200" spc="0" baseline="0">
                          <a:solidFill>
                            <a:srgbClr val="EAEAEA"/>
                          </a:solidFill>
                          <a:latin typeface="Arial Narrow" panose="020B0604020202020204" pitchFamily="34" charset="0"/>
                          <a:ea typeface="+mn-ea"/>
                          <a:cs typeface="Arial Narrow" panose="020B0604020202020204" pitchFamily="34" charset="0"/>
                        </a:rPr>
                      </a:br>
                      <a:r>
                        <a:rPr lang="en-US" sz="900" b="0" i="0" kern="1200" spc="0" baseline="0">
                          <a:solidFill>
                            <a:srgbClr val="EAEAEA"/>
                          </a:solidFill>
                          <a:latin typeface="Arial Narrow" panose="020B0604020202020204" pitchFamily="34" charset="0"/>
                          <a:ea typeface="+mn-ea"/>
                          <a:cs typeface="Arial Narrow" panose="020B0604020202020204" pitchFamily="34" charset="0"/>
                        </a:rPr>
                        <a:t>equity</a:t>
                      </a:r>
                    </a:p>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13.24%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E66"/>
                    </a:solidFill>
                  </a:tcPr>
                </a:tc>
                <a:tc>
                  <a:txBody>
                    <a:bodyPr/>
                    <a:lstStyle/>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U.S. large-cap</a:t>
                      </a:r>
                      <a:br>
                        <a:rPr lang="en-US" sz="900" b="0" i="0" kern="1200" spc="0" baseline="0">
                          <a:solidFill>
                            <a:srgbClr val="EAEAEA"/>
                          </a:solidFill>
                          <a:latin typeface="Arial Narrow" panose="020B0604020202020204" pitchFamily="34" charset="0"/>
                          <a:ea typeface="+mn-ea"/>
                          <a:cs typeface="Arial Narrow" panose="020B0604020202020204" pitchFamily="34" charset="0"/>
                        </a:rPr>
                      </a:br>
                      <a:r>
                        <a:rPr lang="en-US" sz="900" b="0" i="0" kern="1200" spc="0" baseline="0">
                          <a:solidFill>
                            <a:srgbClr val="EAEAEA"/>
                          </a:solidFill>
                          <a:latin typeface="Arial Narrow" panose="020B0604020202020204" pitchFamily="34" charset="0"/>
                          <a:ea typeface="+mn-ea"/>
                          <a:cs typeface="Arial Narrow" panose="020B0604020202020204" pitchFamily="34" charset="0"/>
                        </a:rPr>
                        <a:t>equity</a:t>
                      </a:r>
                    </a:p>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0.92%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E66"/>
                    </a:solidFill>
                  </a:tcPr>
                </a:tc>
                <a:tc>
                  <a:txBody>
                    <a:bodyPr/>
                    <a:lstStyle/>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U.S. small-cap</a:t>
                      </a:r>
                      <a:br>
                        <a:rPr lang="en-US" sz="900" b="0" i="0" kern="1200" spc="0" baseline="0">
                          <a:solidFill>
                            <a:srgbClr val="EAEAEA"/>
                          </a:solidFill>
                          <a:latin typeface="Arial Narrow" panose="020B0604020202020204" pitchFamily="34" charset="0"/>
                          <a:ea typeface="+mn-ea"/>
                          <a:cs typeface="Arial Narrow" panose="020B0604020202020204" pitchFamily="34" charset="0"/>
                        </a:rPr>
                      </a:br>
                      <a:r>
                        <a:rPr lang="en-US" sz="900" b="0" i="0" kern="1200" spc="0" baseline="0">
                          <a:solidFill>
                            <a:srgbClr val="EAEAEA"/>
                          </a:solidFill>
                          <a:latin typeface="Arial Narrow" panose="020B0604020202020204" pitchFamily="34" charset="0"/>
                          <a:ea typeface="+mn-ea"/>
                          <a:cs typeface="Arial Narrow" panose="020B0604020202020204" pitchFamily="34" charset="0"/>
                        </a:rPr>
                        <a:t>equity</a:t>
                      </a:r>
                    </a:p>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21.31%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87D81"/>
                    </a:solidFill>
                  </a:tcPr>
                </a:tc>
                <a:tc>
                  <a:txBody>
                    <a:bodyPr/>
                    <a:lstStyle/>
                    <a:p>
                      <a:pPr marL="0" marR="0" algn="ctr" defTabSz="914400" rtl="0" eaLnBrk="1" fontAlgn="ctr" latinLnBrk="0" hangingPunct="1">
                        <a:lnSpc>
                          <a:spcPts val="800"/>
                        </a:lnSpc>
                        <a:spcBef>
                          <a:spcPts val="200"/>
                        </a:spcBef>
                        <a:spcAft>
                          <a:spcPts val="0"/>
                        </a:spcAft>
                      </a:pPr>
                      <a:r>
                        <a:rPr lang="en-US" sz="900" b="0" i="0" kern="1200" spc="0" baseline="0">
                          <a:solidFill>
                            <a:srgbClr val="EAEAEA"/>
                          </a:solidFill>
                          <a:latin typeface="Arial Narrow" panose="020B0604020202020204" pitchFamily="34" charset="0"/>
                          <a:ea typeface="+mn-ea"/>
                          <a:cs typeface="Arial Narrow" panose="020B0604020202020204" pitchFamily="34" charset="0"/>
                        </a:rPr>
                        <a:t>International equity</a:t>
                      </a:r>
                    </a:p>
                    <a:p>
                      <a:pPr marL="0" marR="0" algn="ctr" defTabSz="914400" rtl="0" eaLnBrk="1" fontAlgn="ctr" latinLnBrk="0" hangingPunct="1">
                        <a:lnSpc>
                          <a:spcPts val="800"/>
                        </a:lnSpc>
                        <a:spcBef>
                          <a:spcPts val="200"/>
                        </a:spcBef>
                        <a:spcAft>
                          <a:spcPts val="0"/>
                        </a:spcAft>
                      </a:pPr>
                      <a:r>
                        <a:rPr lang="en-US" sz="900" b="0" i="0" kern="1200" spc="0" baseline="0">
                          <a:solidFill>
                            <a:srgbClr val="EAEAEA"/>
                          </a:solidFill>
                          <a:latin typeface="Arial Narrow" panose="020B0604020202020204" pitchFamily="34" charset="0"/>
                          <a:ea typeface="+mn-ea"/>
                          <a:cs typeface="Arial Narrow" panose="020B0604020202020204" pitchFamily="34" charset="0"/>
                        </a:rPr>
                        <a:t>27.77%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401D"/>
                    </a:solidFill>
                  </a:tcPr>
                </a:tc>
                <a:tc>
                  <a:txBody>
                    <a:bodyPr/>
                    <a:lstStyle/>
                    <a:p>
                      <a:pPr algn="ctr" fontAlgn="ctr"/>
                      <a:r>
                        <a:rPr lang="en-US" sz="900" b="0" i="0" u="none" strike="noStrike">
                          <a:solidFill>
                            <a:schemeClr val="bg1"/>
                          </a:solidFill>
                          <a:effectLst/>
                          <a:latin typeface="Arial Narrow" panose="020B0604020202020204" pitchFamily="34" charset="0"/>
                          <a:cs typeface="Arial Narrow" panose="020B0604020202020204" pitchFamily="34" charset="0"/>
                        </a:rPr>
                        <a:t>Cash</a:t>
                      </a:r>
                      <a:br>
                        <a:rPr lang="en-US" sz="900" b="0" i="0" u="none" strike="noStrike">
                          <a:solidFill>
                            <a:schemeClr val="bg1"/>
                          </a:solidFill>
                          <a:effectLst/>
                          <a:latin typeface="Arial Narrow" panose="020B0604020202020204" pitchFamily="34" charset="0"/>
                          <a:cs typeface="Arial Narrow" panose="020B0604020202020204" pitchFamily="34" charset="0"/>
                        </a:rPr>
                      </a:br>
                      <a:r>
                        <a:rPr lang="en-US" sz="900" b="0" i="0" u="none" strike="noStrike">
                          <a:solidFill>
                            <a:schemeClr val="bg1"/>
                          </a:solidFill>
                          <a:effectLst/>
                          <a:latin typeface="Arial Narrow" panose="020B0604020202020204" pitchFamily="34" charset="0"/>
                          <a:cs typeface="Arial Narrow" panose="020B0604020202020204" pitchFamily="34" charset="0"/>
                        </a:rPr>
                        <a:t>1.86%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963A"/>
                    </a:solidFill>
                  </a:tcPr>
                </a:tc>
                <a:tc>
                  <a:txBody>
                    <a:bodyPr/>
                    <a:lstStyle/>
                    <a:p>
                      <a:pPr algn="ctr" fontAlgn="ctr">
                        <a:lnSpc>
                          <a:spcPct val="85000"/>
                        </a:lnSpc>
                      </a:pPr>
                      <a:r>
                        <a:rPr lang="en-US" sz="900" b="0" i="0" u="none" strike="noStrike">
                          <a:solidFill>
                            <a:schemeClr val="bg1"/>
                          </a:solidFill>
                          <a:effectLst/>
                          <a:latin typeface="Arial Narrow" panose="020B0604020202020204" pitchFamily="34" charset="0"/>
                          <a:cs typeface="Arial Narrow" panose="020B0604020202020204" pitchFamily="34" charset="0"/>
                        </a:rPr>
                        <a:t>U.S. large-cap</a:t>
                      </a:r>
                      <a:br>
                        <a:rPr lang="en-US" sz="900" b="0" i="0" u="none" strike="noStrike">
                          <a:solidFill>
                            <a:schemeClr val="bg1"/>
                          </a:solidFill>
                          <a:effectLst/>
                          <a:latin typeface="Arial Narrow" panose="020B0604020202020204" pitchFamily="34" charset="0"/>
                          <a:cs typeface="Arial Narrow" panose="020B0604020202020204" pitchFamily="34" charset="0"/>
                        </a:rPr>
                      </a:br>
                      <a:r>
                        <a:rPr lang="en-US" sz="900" b="0" i="0" u="none" strike="noStrike">
                          <a:solidFill>
                            <a:schemeClr val="bg1"/>
                          </a:solidFill>
                          <a:effectLst/>
                          <a:latin typeface="Arial Narrow" panose="020B0604020202020204" pitchFamily="34" charset="0"/>
                          <a:cs typeface="Arial Narrow" panose="020B0604020202020204" pitchFamily="34" charset="0"/>
                        </a:rPr>
                        <a:t>equity</a:t>
                      </a:r>
                      <a:br>
                        <a:rPr lang="en-US" sz="900" b="0" i="0" u="none" strike="noStrike">
                          <a:solidFill>
                            <a:schemeClr val="bg1"/>
                          </a:solidFill>
                          <a:effectLst/>
                          <a:latin typeface="Arial Narrow" panose="020B0604020202020204" pitchFamily="34" charset="0"/>
                          <a:cs typeface="Arial Narrow" panose="020B0604020202020204" pitchFamily="34" charset="0"/>
                        </a:rPr>
                      </a:br>
                      <a:r>
                        <a:rPr lang="en-US" sz="900" b="0" i="0" u="none" strike="noStrike">
                          <a:solidFill>
                            <a:schemeClr val="bg1"/>
                          </a:solidFill>
                          <a:effectLst/>
                          <a:latin typeface="Arial Narrow" panose="020B0604020202020204" pitchFamily="34" charset="0"/>
                          <a:cs typeface="Arial Narrow" panose="020B0604020202020204" pitchFamily="34" charset="0"/>
                        </a:rPr>
                        <a:t>31.43%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E66"/>
                    </a:solidFill>
                  </a:tcPr>
                </a:tc>
                <a:tc>
                  <a:txBody>
                    <a:bodyPr/>
                    <a:lstStyle/>
                    <a:p>
                      <a:pPr algn="ctr" fontAlgn="ctr"/>
                      <a:r>
                        <a:rPr lang="en-US" sz="900" b="0" i="0" u="none" strike="noStrike">
                          <a:solidFill>
                            <a:srgbClr val="FFFFFF"/>
                          </a:solidFill>
                          <a:effectLst/>
                          <a:latin typeface="Arial Narrow" panose="020B0604020202020204" pitchFamily="34" charset="0"/>
                          <a:cs typeface="Arial Narrow" panose="020B0604020202020204" pitchFamily="34" charset="0"/>
                        </a:rPr>
                        <a:t>U.S. large-cap</a:t>
                      </a:r>
                      <a:br>
                        <a:rPr lang="en-US" sz="900" b="0" i="0" u="none" strike="noStrike">
                          <a:solidFill>
                            <a:srgbClr val="FFFFFF"/>
                          </a:solidFill>
                          <a:effectLst/>
                          <a:latin typeface="Arial Narrow" panose="020B0604020202020204" pitchFamily="34" charset="0"/>
                          <a:cs typeface="Arial Narrow" panose="020B0604020202020204" pitchFamily="34" charset="0"/>
                        </a:rPr>
                      </a:br>
                      <a:r>
                        <a:rPr lang="en-US" sz="900" b="0" i="0" u="none" strike="noStrike">
                          <a:solidFill>
                            <a:srgbClr val="FFFFFF"/>
                          </a:solidFill>
                          <a:effectLst/>
                          <a:latin typeface="Arial Narrow" panose="020B0604020202020204" pitchFamily="34" charset="0"/>
                          <a:cs typeface="Arial Narrow" panose="020B0604020202020204" pitchFamily="34" charset="0"/>
                        </a:rPr>
                        <a:t>equity</a:t>
                      </a:r>
                      <a:br>
                        <a:rPr lang="en-US" sz="900" b="0" i="0" u="none" strike="noStrike">
                          <a:solidFill>
                            <a:srgbClr val="FFFFFF"/>
                          </a:solidFill>
                          <a:effectLst/>
                          <a:latin typeface="Arial Narrow" panose="020B0604020202020204" pitchFamily="34" charset="0"/>
                          <a:cs typeface="Arial Narrow" panose="020B0604020202020204" pitchFamily="34" charset="0"/>
                        </a:rPr>
                      </a:br>
                      <a:r>
                        <a:rPr lang="en-US" sz="900" b="0" i="0" u="none" strike="noStrike">
                          <a:solidFill>
                            <a:srgbClr val="FFFFFF"/>
                          </a:solidFill>
                          <a:effectLst/>
                          <a:latin typeface="Arial Narrow" panose="020B0604020202020204" pitchFamily="34" charset="0"/>
                          <a:cs typeface="Arial Narrow" panose="020B0604020202020204" pitchFamily="34" charset="0"/>
                        </a:rPr>
                        <a:t>20.96%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5F67"/>
                    </a:solidFill>
                  </a:tcPr>
                </a:tc>
                <a:tc>
                  <a:txBody>
                    <a:bodyPr/>
                    <a:lstStyle/>
                    <a:p>
                      <a:pPr algn="ctr" fontAlgn="ctr"/>
                      <a:r>
                        <a:rPr lang="en-CA" sz="900" b="0" i="0" u="none" strike="noStrike">
                          <a:solidFill>
                            <a:srgbClr val="FFFFFF"/>
                          </a:solidFill>
                          <a:effectLst/>
                          <a:latin typeface="Arial Narrow" panose="020B0604020202020204" pitchFamily="34" charset="0"/>
                          <a:cs typeface="Arial Narrow" panose="020B0604020202020204" pitchFamily="34" charset="0"/>
                        </a:rPr>
                        <a:t>U.S. large-cap</a:t>
                      </a:r>
                      <a:br>
                        <a:rPr lang="en-CA" sz="900" b="0" i="0" u="none" strike="noStrike">
                          <a:solidFill>
                            <a:srgbClr val="FFFFFF"/>
                          </a:solidFill>
                          <a:effectLst/>
                          <a:latin typeface="Arial Narrow" panose="020B0604020202020204" pitchFamily="34" charset="0"/>
                          <a:cs typeface="Arial Narrow" panose="020B0604020202020204" pitchFamily="34" charset="0"/>
                        </a:rPr>
                      </a:br>
                      <a:r>
                        <a:rPr lang="en-CA" sz="900" b="0" i="0" u="none" strike="noStrike">
                          <a:solidFill>
                            <a:srgbClr val="FFFFFF"/>
                          </a:solidFill>
                          <a:effectLst/>
                          <a:latin typeface="Arial Narrow" panose="020B0604020202020204" pitchFamily="34" charset="0"/>
                          <a:cs typeface="Arial Narrow" panose="020B0604020202020204" pitchFamily="34" charset="0"/>
                        </a:rPr>
                        <a:t>equity</a:t>
                      </a:r>
                      <a:br>
                        <a:rPr lang="en-CA" sz="900" b="0" i="0" u="none" strike="noStrike">
                          <a:solidFill>
                            <a:srgbClr val="FFFFFF"/>
                          </a:solidFill>
                          <a:effectLst/>
                          <a:latin typeface="Arial Narrow" panose="020B0604020202020204" pitchFamily="34" charset="0"/>
                          <a:cs typeface="Arial Narrow" panose="020B0604020202020204" pitchFamily="34" charset="0"/>
                        </a:rPr>
                      </a:br>
                      <a:r>
                        <a:rPr lang="en-CA" sz="900" b="0" i="0" u="none" strike="noStrike">
                          <a:solidFill>
                            <a:srgbClr val="FFFFFF"/>
                          </a:solidFill>
                          <a:effectLst/>
                          <a:latin typeface="Arial Narrow" panose="020B0604020202020204" pitchFamily="34" charset="0"/>
                          <a:cs typeface="Arial Narrow" panose="020B0604020202020204" pitchFamily="34" charset="0"/>
                        </a:rPr>
                        <a:t>26.45%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5F6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CA" sz="900" b="0" i="0" u="none" strike="noStrike">
                          <a:solidFill>
                            <a:srgbClr val="FFFFFF"/>
                          </a:solidFill>
                          <a:effectLst/>
                          <a:latin typeface="Arial Narrow" panose="020B0604020202020204" pitchFamily="34" charset="0"/>
                          <a:cs typeface="Arial Narrow" panose="020B0604020202020204" pitchFamily="34" charset="0"/>
                        </a:rPr>
                        <a:t>Cash</a:t>
                      </a:r>
                      <a:br>
                        <a:rPr lang="en-CA" sz="900" b="0" i="0" u="none" strike="noStrike">
                          <a:solidFill>
                            <a:srgbClr val="FFFFFF"/>
                          </a:solidFill>
                          <a:effectLst/>
                          <a:latin typeface="Arial Narrow" panose="020B0604020202020204" pitchFamily="34" charset="0"/>
                          <a:cs typeface="Arial Narrow" panose="020B0604020202020204" pitchFamily="34" charset="0"/>
                        </a:rPr>
                      </a:br>
                      <a:r>
                        <a:rPr lang="en-CA" sz="900" b="0" i="0" u="none" strike="noStrike">
                          <a:solidFill>
                            <a:srgbClr val="FFFFFF"/>
                          </a:solidFill>
                          <a:effectLst/>
                          <a:latin typeface="Arial Narrow" panose="020B0604020202020204" pitchFamily="34" charset="0"/>
                          <a:cs typeface="Arial Narrow" panose="020B0604020202020204" pitchFamily="34" charset="0"/>
                        </a:rPr>
                        <a:t>1.50%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963A"/>
                    </a:solidFill>
                  </a:tcPr>
                </a:tc>
                <a:tc>
                  <a:txBody>
                    <a:bodyPr/>
                    <a:lstStyle/>
                    <a:p>
                      <a:pPr algn="ctr" fontAlgn="ctr"/>
                      <a:r>
                        <a:rPr lang="en-CA" sz="900" b="0" i="0" u="none" strike="noStrike">
                          <a:solidFill>
                            <a:srgbClr val="FFFFFF"/>
                          </a:solidFill>
                          <a:effectLst/>
                          <a:latin typeface="Arial Narrow" panose="020B0604020202020204" pitchFamily="34" charset="0"/>
                          <a:cs typeface="Arial Narrow" panose="020B0604020202020204" pitchFamily="34" charset="0"/>
                        </a:rPr>
                        <a:t>U.S. large-cap</a:t>
                      </a:r>
                      <a:br>
                        <a:rPr lang="en-CA" sz="900" b="0" i="0" u="none" strike="noStrike">
                          <a:solidFill>
                            <a:srgbClr val="FFFFFF"/>
                          </a:solidFill>
                          <a:effectLst/>
                          <a:latin typeface="Arial Narrow" panose="020B0604020202020204" pitchFamily="34" charset="0"/>
                          <a:cs typeface="Arial Narrow" panose="020B0604020202020204" pitchFamily="34" charset="0"/>
                        </a:rPr>
                      </a:br>
                      <a:r>
                        <a:rPr lang="en-CA" sz="900" b="0" i="0" u="none" strike="noStrike">
                          <a:solidFill>
                            <a:srgbClr val="FFFFFF"/>
                          </a:solidFill>
                          <a:effectLst/>
                          <a:latin typeface="Arial Narrow" panose="020B0604020202020204" pitchFamily="34" charset="0"/>
                          <a:cs typeface="Arial Narrow" panose="020B0604020202020204" pitchFamily="34" charset="0"/>
                        </a:rPr>
                        <a:t>equity</a:t>
                      </a:r>
                      <a:br>
                        <a:rPr lang="en-CA" sz="900" b="0" i="0" u="none" strike="noStrike">
                          <a:solidFill>
                            <a:srgbClr val="FFFFFF"/>
                          </a:solidFill>
                          <a:effectLst/>
                          <a:latin typeface="Arial Narrow" panose="020B0604020202020204" pitchFamily="34" charset="0"/>
                          <a:cs typeface="Arial Narrow" panose="020B0604020202020204" pitchFamily="34" charset="0"/>
                        </a:rPr>
                      </a:br>
                      <a:r>
                        <a:rPr lang="en-CA" sz="900" b="0" i="0" u="none" strike="noStrike">
                          <a:solidFill>
                            <a:srgbClr val="FFFFFF"/>
                          </a:solidFill>
                          <a:effectLst/>
                          <a:latin typeface="Arial Narrow" panose="020B0604020202020204" pitchFamily="34" charset="0"/>
                          <a:cs typeface="Arial Narrow" panose="020B0604020202020204" pitchFamily="34" charset="0"/>
                        </a:rPr>
                        <a:t>26.53%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E66"/>
                    </a:solidFill>
                  </a:tcPr>
                </a:tc>
                <a:extLst>
                  <a:ext uri="{0D108BD9-81ED-4DB2-BD59-A6C34878D82A}">
                    <a16:rowId xmlns:a16="http://schemas.microsoft.com/office/drawing/2014/main" val="10001"/>
                  </a:ext>
                </a:extLst>
              </a:tr>
              <a:tr h="448056">
                <a:tc>
                  <a:txBody>
                    <a:bodyPr/>
                    <a:lstStyle/>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U.S. large-cap</a:t>
                      </a:r>
                      <a:br>
                        <a:rPr lang="en-US" sz="900" b="0" i="0" kern="1200" spc="0" baseline="0">
                          <a:solidFill>
                            <a:srgbClr val="EAEAEA"/>
                          </a:solidFill>
                          <a:latin typeface="Arial Narrow" panose="020B0604020202020204" pitchFamily="34" charset="0"/>
                          <a:ea typeface="+mn-ea"/>
                          <a:cs typeface="Arial Narrow" panose="020B0604020202020204" pitchFamily="34" charset="0"/>
                        </a:rPr>
                      </a:br>
                      <a:r>
                        <a:rPr lang="en-US" sz="900" b="0" i="0" kern="1200" spc="0" baseline="0">
                          <a:solidFill>
                            <a:srgbClr val="EAEAEA"/>
                          </a:solidFill>
                          <a:latin typeface="Arial Narrow" panose="020B0604020202020204" pitchFamily="34" charset="0"/>
                          <a:ea typeface="+mn-ea"/>
                          <a:cs typeface="Arial Narrow" panose="020B0604020202020204" pitchFamily="34" charset="0"/>
                        </a:rPr>
                        <a:t>equity</a:t>
                      </a:r>
                    </a:p>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33.11%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E66"/>
                    </a:solidFill>
                  </a:tcPr>
                </a:tc>
                <a:tc>
                  <a:txBody>
                    <a:bodyPr/>
                    <a:lstStyle/>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Investment-</a:t>
                      </a:r>
                      <a:br>
                        <a:rPr lang="en-US" sz="900" b="0" i="0" kern="1200" spc="0" baseline="0">
                          <a:solidFill>
                            <a:srgbClr val="EAEAEA"/>
                          </a:solidFill>
                          <a:latin typeface="Arial Narrow" panose="020B0604020202020204" pitchFamily="34" charset="0"/>
                          <a:ea typeface="+mn-ea"/>
                          <a:cs typeface="Arial Narrow" panose="020B0604020202020204" pitchFamily="34" charset="0"/>
                        </a:rPr>
                      </a:br>
                      <a:r>
                        <a:rPr lang="en-US" sz="900" b="0" i="0" kern="1200" spc="0" baseline="0">
                          <a:solidFill>
                            <a:srgbClr val="EAEAEA"/>
                          </a:solidFill>
                          <a:latin typeface="Arial Narrow" panose="020B0604020202020204" pitchFamily="34" charset="0"/>
                          <a:ea typeface="+mn-ea"/>
                          <a:cs typeface="Arial Narrow" panose="020B0604020202020204" pitchFamily="34" charset="0"/>
                        </a:rPr>
                        <a:t>grade bonds</a:t>
                      </a:r>
                    </a:p>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5.97%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48C"/>
                    </a:solidFill>
                  </a:tcPr>
                </a:tc>
                <a:tc>
                  <a:txBody>
                    <a:bodyPr/>
                    <a:lstStyle/>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Investment-</a:t>
                      </a:r>
                      <a:br>
                        <a:rPr lang="en-US" sz="900" b="0" i="0" kern="1200" spc="0" baseline="0">
                          <a:solidFill>
                            <a:srgbClr val="EAEAEA"/>
                          </a:solidFill>
                          <a:latin typeface="Arial Narrow" panose="020B0604020202020204" pitchFamily="34" charset="0"/>
                          <a:ea typeface="+mn-ea"/>
                          <a:cs typeface="Arial Narrow" panose="020B0604020202020204" pitchFamily="34" charset="0"/>
                        </a:rPr>
                      </a:br>
                      <a:r>
                        <a:rPr lang="en-US" sz="900" b="0" i="0" kern="1200" spc="0" baseline="0">
                          <a:solidFill>
                            <a:srgbClr val="EAEAEA"/>
                          </a:solidFill>
                          <a:latin typeface="Arial Narrow" panose="020B0604020202020204" pitchFamily="34" charset="0"/>
                          <a:ea typeface="+mn-ea"/>
                          <a:cs typeface="Arial Narrow" panose="020B0604020202020204" pitchFamily="34" charset="0"/>
                        </a:rPr>
                        <a:t>grade bonds</a:t>
                      </a:r>
                    </a:p>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0.55%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58C"/>
                    </a:solidFill>
                  </a:tcPr>
                </a:tc>
                <a:tc>
                  <a:txBody>
                    <a:bodyPr/>
                    <a:lstStyle/>
                    <a:p>
                      <a:pPr marL="0" algn="ctr" defTabSz="914400" rtl="0" eaLnBrk="1" latinLnBrk="0" hangingPunct="1">
                        <a:lnSpc>
                          <a:spcPts val="800"/>
                        </a:lnSpc>
                        <a:spcBef>
                          <a:spcPts val="200"/>
                        </a:spcBef>
                      </a:pPr>
                      <a:r>
                        <a:rPr lang="en-US" sz="900" b="0" i="0" kern="1200" spc="0" baseline="0">
                          <a:solidFill>
                            <a:schemeClr val="tx1"/>
                          </a:solidFill>
                          <a:latin typeface="Arial Narrow" panose="020B0604020202020204" pitchFamily="34" charset="0"/>
                          <a:ea typeface="+mn-ea"/>
                          <a:cs typeface="Arial Narrow" panose="020B0604020202020204" pitchFamily="34" charset="0"/>
                        </a:rPr>
                        <a:t>High-yield</a:t>
                      </a:r>
                      <a:br>
                        <a:rPr lang="en-US" sz="900" b="0" i="0" kern="1200" spc="0" baseline="0">
                          <a:solidFill>
                            <a:schemeClr val="tx1"/>
                          </a:solidFill>
                          <a:latin typeface="Arial Narrow" panose="020B0604020202020204" pitchFamily="34" charset="0"/>
                          <a:ea typeface="+mn-ea"/>
                          <a:cs typeface="Arial Narrow" panose="020B0604020202020204" pitchFamily="34" charset="0"/>
                        </a:rPr>
                      </a:br>
                      <a:r>
                        <a:rPr lang="en-US" sz="900" b="0" i="0" kern="1200" spc="0" baseline="0">
                          <a:solidFill>
                            <a:schemeClr val="tx1"/>
                          </a:solidFill>
                          <a:latin typeface="Arial Narrow" panose="020B0604020202020204" pitchFamily="34" charset="0"/>
                          <a:ea typeface="+mn-ea"/>
                          <a:cs typeface="Arial Narrow" panose="020B0604020202020204" pitchFamily="34" charset="0"/>
                        </a:rPr>
                        <a:t>bonds</a:t>
                      </a:r>
                    </a:p>
                    <a:p>
                      <a:pPr marL="0" algn="ctr" defTabSz="914400" rtl="0" eaLnBrk="1" latinLnBrk="0" hangingPunct="1">
                        <a:lnSpc>
                          <a:spcPts val="800"/>
                        </a:lnSpc>
                        <a:spcBef>
                          <a:spcPts val="200"/>
                        </a:spcBef>
                      </a:pPr>
                      <a:r>
                        <a:rPr lang="en-US" sz="900" b="0" i="0" kern="1200" spc="0" baseline="0">
                          <a:solidFill>
                            <a:schemeClr val="tx1"/>
                          </a:solidFill>
                          <a:latin typeface="Arial Narrow" panose="020B0604020202020204" pitchFamily="34" charset="0"/>
                          <a:ea typeface="+mn-ea"/>
                          <a:cs typeface="Arial Narrow" panose="020B0604020202020204" pitchFamily="34" charset="0"/>
                        </a:rPr>
                        <a:t>17.49%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B9DF"/>
                    </a:solidFill>
                  </a:tcPr>
                </a:tc>
                <a:tc>
                  <a:txBody>
                    <a:bodyPr/>
                    <a:lstStyle/>
                    <a:p>
                      <a:pPr marL="0" marR="0" algn="ctr" defTabSz="914400" rtl="0" eaLnBrk="1" fontAlgn="ctr" latinLnBrk="0" hangingPunct="1">
                        <a:lnSpc>
                          <a:spcPts val="800"/>
                        </a:lnSpc>
                        <a:spcBef>
                          <a:spcPts val="200"/>
                        </a:spcBef>
                        <a:spcAft>
                          <a:spcPts val="0"/>
                        </a:spcAft>
                      </a:pPr>
                      <a:r>
                        <a:rPr lang="en-US" sz="900" b="0" i="0" kern="1200" spc="0" baseline="0">
                          <a:solidFill>
                            <a:schemeClr val="bg1"/>
                          </a:solidFill>
                          <a:latin typeface="Arial Narrow" panose="020B0604020202020204" pitchFamily="34" charset="0"/>
                          <a:ea typeface="+mn-ea"/>
                          <a:cs typeface="Arial Narrow" panose="020B0604020202020204" pitchFamily="34" charset="0"/>
                        </a:rPr>
                        <a:t>U.S. large-cap </a:t>
                      </a:r>
                      <a:br>
                        <a:rPr lang="en-US" sz="900" b="0" i="0" kern="1200" spc="0" baseline="0">
                          <a:solidFill>
                            <a:schemeClr val="bg1"/>
                          </a:solidFill>
                          <a:latin typeface="Arial Narrow" panose="020B0604020202020204" pitchFamily="34" charset="0"/>
                          <a:ea typeface="+mn-ea"/>
                          <a:cs typeface="Arial Narrow" panose="020B0604020202020204" pitchFamily="34" charset="0"/>
                        </a:rPr>
                      </a:br>
                      <a:r>
                        <a:rPr lang="en-US" sz="900" b="0" i="0" kern="1200" spc="0" baseline="0">
                          <a:solidFill>
                            <a:schemeClr val="bg1"/>
                          </a:solidFill>
                          <a:latin typeface="Arial Narrow" panose="020B0604020202020204" pitchFamily="34" charset="0"/>
                          <a:ea typeface="+mn-ea"/>
                          <a:cs typeface="Arial Narrow" panose="020B0604020202020204" pitchFamily="34" charset="0"/>
                        </a:rPr>
                        <a:t>equity</a:t>
                      </a:r>
                    </a:p>
                    <a:p>
                      <a:pPr marL="0" marR="0" algn="ctr" defTabSz="914400" rtl="0" eaLnBrk="1" fontAlgn="ctr" latinLnBrk="0" hangingPunct="1">
                        <a:lnSpc>
                          <a:spcPts val="800"/>
                        </a:lnSpc>
                        <a:spcBef>
                          <a:spcPts val="200"/>
                        </a:spcBef>
                        <a:spcAft>
                          <a:spcPts val="0"/>
                        </a:spcAft>
                      </a:pPr>
                      <a:r>
                        <a:rPr lang="en-US" sz="900" b="0" i="0" kern="1200" spc="0" baseline="0">
                          <a:solidFill>
                            <a:schemeClr val="bg1"/>
                          </a:solidFill>
                          <a:latin typeface="Arial Narrow" panose="020B0604020202020204" pitchFamily="34" charset="0"/>
                          <a:ea typeface="+mn-ea"/>
                          <a:cs typeface="Arial Narrow" panose="020B0604020202020204" pitchFamily="34" charset="0"/>
                        </a:rPr>
                        <a:t>21.69%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E66"/>
                    </a:solidFill>
                  </a:tcPr>
                </a:tc>
                <a:tc>
                  <a:txBody>
                    <a:bodyPr/>
                    <a:lstStyle/>
                    <a:p>
                      <a:pPr algn="ctr" fontAlgn="ctr"/>
                      <a:r>
                        <a:rPr lang="en-US" sz="900" b="0" i="0" u="none" strike="noStrike">
                          <a:solidFill>
                            <a:schemeClr val="bg1"/>
                          </a:solidFill>
                          <a:effectLst/>
                          <a:latin typeface="Arial Narrow" panose="020B0604020202020204" pitchFamily="34" charset="0"/>
                          <a:cs typeface="Arial Narrow" panose="020B0604020202020204" pitchFamily="34" charset="0"/>
                        </a:rPr>
                        <a:t>Investment-</a:t>
                      </a:r>
                      <a:br>
                        <a:rPr lang="en-US" sz="900" b="0" i="0" u="none" strike="noStrike">
                          <a:solidFill>
                            <a:schemeClr val="bg1"/>
                          </a:solidFill>
                          <a:effectLst/>
                          <a:latin typeface="Arial Narrow" panose="020B0604020202020204" pitchFamily="34" charset="0"/>
                          <a:cs typeface="Arial Narrow" panose="020B0604020202020204" pitchFamily="34" charset="0"/>
                        </a:rPr>
                      </a:br>
                      <a:r>
                        <a:rPr lang="en-US" sz="900" b="0" i="0" u="none" strike="noStrike">
                          <a:solidFill>
                            <a:schemeClr val="bg1"/>
                          </a:solidFill>
                          <a:effectLst/>
                          <a:latin typeface="Arial Narrow" panose="020B0604020202020204" pitchFamily="34" charset="0"/>
                          <a:cs typeface="Arial Narrow" panose="020B0604020202020204" pitchFamily="34" charset="0"/>
                        </a:rPr>
                        <a:t>grade bonds</a:t>
                      </a:r>
                      <a:br>
                        <a:rPr lang="en-US" sz="900" b="0" i="0" u="none" strike="noStrike">
                          <a:solidFill>
                            <a:schemeClr val="bg1"/>
                          </a:solidFill>
                          <a:effectLst/>
                          <a:latin typeface="Arial Narrow" panose="020B0604020202020204" pitchFamily="34" charset="0"/>
                          <a:cs typeface="Arial Narrow" panose="020B0604020202020204" pitchFamily="34" charset="0"/>
                        </a:rPr>
                      </a:br>
                      <a:r>
                        <a:rPr lang="en-US" sz="900" b="0" i="0" u="none" strike="noStrike">
                          <a:solidFill>
                            <a:schemeClr val="bg1"/>
                          </a:solidFill>
                          <a:effectLst/>
                          <a:latin typeface="Arial Narrow" panose="020B0604020202020204" pitchFamily="34" charset="0"/>
                          <a:cs typeface="Arial Narrow" panose="020B0604020202020204" pitchFamily="34" charset="0"/>
                        </a:rPr>
                        <a:t>0.01%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48C"/>
                    </a:solidFill>
                  </a:tcPr>
                </a:tc>
                <a:tc>
                  <a:txBody>
                    <a:bodyPr/>
                    <a:lstStyle/>
                    <a:p>
                      <a:pPr algn="ctr" fontAlgn="ctr">
                        <a:lnSpc>
                          <a:spcPct val="85000"/>
                        </a:lnSpc>
                      </a:pPr>
                      <a:r>
                        <a:rPr lang="en-US" sz="900" b="0" i="0" u="none" strike="noStrike">
                          <a:solidFill>
                            <a:schemeClr val="bg1"/>
                          </a:solidFill>
                          <a:effectLst/>
                          <a:latin typeface="Arial Narrow" panose="020B0604020202020204" pitchFamily="34" charset="0"/>
                          <a:cs typeface="Arial Narrow" panose="020B0604020202020204" pitchFamily="34" charset="0"/>
                        </a:rPr>
                        <a:t>U.S. small-cap</a:t>
                      </a:r>
                      <a:br>
                        <a:rPr lang="en-US" sz="900" b="0" i="0" u="none" strike="noStrike">
                          <a:solidFill>
                            <a:schemeClr val="bg1"/>
                          </a:solidFill>
                          <a:effectLst/>
                          <a:latin typeface="Arial Narrow" panose="020B0604020202020204" pitchFamily="34" charset="0"/>
                          <a:cs typeface="Arial Narrow" panose="020B0604020202020204" pitchFamily="34" charset="0"/>
                        </a:rPr>
                      </a:br>
                      <a:r>
                        <a:rPr lang="en-US" sz="900" b="0" i="0" u="none" strike="noStrike">
                          <a:solidFill>
                            <a:schemeClr val="bg1"/>
                          </a:solidFill>
                          <a:effectLst/>
                          <a:latin typeface="Arial Narrow" panose="020B0604020202020204" pitchFamily="34" charset="0"/>
                          <a:cs typeface="Arial Narrow" panose="020B0604020202020204" pitchFamily="34" charset="0"/>
                        </a:rPr>
                        <a:t>equity</a:t>
                      </a:r>
                      <a:br>
                        <a:rPr lang="en-US" sz="900" b="0" i="0" u="none" strike="noStrike">
                          <a:solidFill>
                            <a:schemeClr val="bg1"/>
                          </a:solidFill>
                          <a:effectLst/>
                          <a:latin typeface="Arial Narrow" panose="020B0604020202020204" pitchFamily="34" charset="0"/>
                          <a:cs typeface="Arial Narrow" panose="020B0604020202020204" pitchFamily="34" charset="0"/>
                        </a:rPr>
                      </a:br>
                      <a:r>
                        <a:rPr lang="en-US" sz="900" b="0" i="0" u="none" strike="noStrike">
                          <a:solidFill>
                            <a:schemeClr val="bg1"/>
                          </a:solidFill>
                          <a:effectLst/>
                          <a:latin typeface="Arial Narrow" panose="020B0604020202020204" pitchFamily="34" charset="0"/>
                          <a:cs typeface="Arial Narrow" panose="020B0604020202020204" pitchFamily="34" charset="0"/>
                        </a:rPr>
                        <a:t>25.52%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87D81"/>
                    </a:solidFill>
                  </a:tcPr>
                </a:tc>
                <a:tc>
                  <a:txBody>
                    <a:bodyPr/>
                    <a:lstStyle/>
                    <a:p>
                      <a:pPr algn="ctr" fontAlgn="ctr"/>
                      <a:r>
                        <a:rPr lang="en-US" sz="900" b="0" i="0" u="none" strike="noStrike">
                          <a:solidFill>
                            <a:srgbClr val="FFFFFF"/>
                          </a:solidFill>
                          <a:effectLst/>
                          <a:latin typeface="Arial Narrow" panose="020B0604020202020204" pitchFamily="34" charset="0"/>
                          <a:cs typeface="Arial Narrow" panose="020B0604020202020204" pitchFamily="34" charset="0"/>
                        </a:rPr>
                        <a:t>U.S. small-cap</a:t>
                      </a:r>
                      <a:br>
                        <a:rPr lang="en-US" sz="900" b="0" i="0" u="none" strike="noStrike">
                          <a:solidFill>
                            <a:srgbClr val="FFFFFF"/>
                          </a:solidFill>
                          <a:effectLst/>
                          <a:latin typeface="Arial Narrow" panose="020B0604020202020204" pitchFamily="34" charset="0"/>
                          <a:cs typeface="Arial Narrow" panose="020B0604020202020204" pitchFamily="34" charset="0"/>
                        </a:rPr>
                      </a:br>
                      <a:r>
                        <a:rPr lang="en-US" sz="900" b="0" i="0" u="none" strike="noStrike">
                          <a:solidFill>
                            <a:srgbClr val="FFFFFF"/>
                          </a:solidFill>
                          <a:effectLst/>
                          <a:latin typeface="Arial Narrow" panose="020B0604020202020204" pitchFamily="34" charset="0"/>
                          <a:cs typeface="Arial Narrow" panose="020B0604020202020204" pitchFamily="34" charset="0"/>
                        </a:rPr>
                        <a:t>equity</a:t>
                      </a:r>
                      <a:br>
                        <a:rPr lang="en-US" sz="900" b="0" i="0" u="none" strike="noStrike">
                          <a:solidFill>
                            <a:srgbClr val="FFFFFF"/>
                          </a:solidFill>
                          <a:effectLst/>
                          <a:latin typeface="Arial Narrow" panose="020B0604020202020204" pitchFamily="34" charset="0"/>
                          <a:cs typeface="Arial Narrow" panose="020B0604020202020204" pitchFamily="34" charset="0"/>
                        </a:rPr>
                      </a:br>
                      <a:r>
                        <a:rPr lang="en-US" sz="900" b="0" i="0" u="none" strike="noStrike">
                          <a:solidFill>
                            <a:srgbClr val="FFFFFF"/>
                          </a:solidFill>
                          <a:effectLst/>
                          <a:latin typeface="Arial Narrow" panose="020B0604020202020204" pitchFamily="34" charset="0"/>
                          <a:cs typeface="Arial Narrow" panose="020B0604020202020204" pitchFamily="34" charset="0"/>
                        </a:rPr>
                        <a:t>19.96%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7D82"/>
                    </a:solidFill>
                  </a:tcPr>
                </a:tc>
                <a:tc>
                  <a:txBody>
                    <a:bodyPr/>
                    <a:lstStyle/>
                    <a:p>
                      <a:pPr algn="ctr" fontAlgn="ctr"/>
                      <a:r>
                        <a:rPr lang="en-CA" sz="900" b="0" i="0" u="none" strike="noStrike">
                          <a:solidFill>
                            <a:srgbClr val="FFFFFF"/>
                          </a:solidFill>
                          <a:effectLst/>
                          <a:latin typeface="Arial Narrow" panose="020B0604020202020204" pitchFamily="34" charset="0"/>
                          <a:cs typeface="Arial Narrow" panose="020B0604020202020204" pitchFamily="34" charset="0"/>
                        </a:rPr>
                        <a:t>Alternatives</a:t>
                      </a:r>
                      <a:br>
                        <a:rPr lang="en-CA" sz="900" b="0" i="0" u="none" strike="noStrike">
                          <a:solidFill>
                            <a:srgbClr val="FFFFFF"/>
                          </a:solidFill>
                          <a:effectLst/>
                          <a:latin typeface="Arial Narrow" panose="020B0604020202020204" pitchFamily="34" charset="0"/>
                          <a:cs typeface="Arial Narrow" panose="020B0604020202020204" pitchFamily="34" charset="0"/>
                        </a:rPr>
                      </a:br>
                      <a:r>
                        <a:rPr lang="en-CA" sz="900" b="0" i="0" u="none" strike="noStrike">
                          <a:solidFill>
                            <a:srgbClr val="FFFFFF"/>
                          </a:solidFill>
                          <a:effectLst/>
                          <a:latin typeface="Arial Narrow" panose="020B0604020202020204" pitchFamily="34" charset="0"/>
                          <a:cs typeface="Arial Narrow" panose="020B0604020202020204" pitchFamily="34" charset="0"/>
                        </a:rPr>
                        <a:t>16.10%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B848A"/>
                    </a:solidFill>
                  </a:tcPr>
                </a:tc>
                <a:tc>
                  <a:txBody>
                    <a:bodyPr/>
                    <a:lstStyle/>
                    <a:p>
                      <a:pPr algn="ctr" fontAlgn="ctr"/>
                      <a:r>
                        <a:rPr lang="en-CA" sz="900" b="0" i="0" u="none" strike="noStrike">
                          <a:solidFill>
                            <a:schemeClr val="tx1"/>
                          </a:solidFill>
                          <a:effectLst/>
                          <a:latin typeface="Arial Narrow" panose="020B0604020202020204" pitchFamily="34" charset="0"/>
                          <a:cs typeface="Arial Narrow" panose="020B0604020202020204" pitchFamily="34" charset="0"/>
                        </a:rPr>
                        <a:t>High-yield bonds</a:t>
                      </a:r>
                    </a:p>
                    <a:p>
                      <a:pPr algn="ctr" fontAlgn="ctr"/>
                      <a:r>
                        <a:rPr lang="en-CA" sz="900" b="0" i="0" u="none" strike="noStrike">
                          <a:solidFill>
                            <a:schemeClr val="tx1"/>
                          </a:solidFill>
                          <a:effectLst/>
                          <a:latin typeface="Arial Narrow" panose="020B0604020202020204" pitchFamily="34" charset="0"/>
                          <a:cs typeface="Arial Narrow" panose="020B0604020202020204" pitchFamily="34" charset="0"/>
                        </a:rPr>
                        <a:t>–1.22%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B9DF"/>
                    </a:solidFill>
                  </a:tcPr>
                </a:tc>
                <a:tc>
                  <a:txBody>
                    <a:bodyPr/>
                    <a:lstStyle/>
                    <a:p>
                      <a:pPr algn="ctr" fontAlgn="ctr"/>
                      <a:r>
                        <a:rPr lang="en-CA" sz="900" b="0" i="0" u="none" strike="noStrike">
                          <a:solidFill>
                            <a:schemeClr val="bg1"/>
                          </a:solidFill>
                          <a:effectLst/>
                          <a:latin typeface="Arial Narrow" panose="020B0604020202020204" pitchFamily="34" charset="0"/>
                          <a:cs typeface="Arial Narrow" panose="020B0604020202020204" pitchFamily="34" charset="0"/>
                        </a:rPr>
                        <a:t>U.S. small-cap</a:t>
                      </a:r>
                      <a:br>
                        <a:rPr lang="en-CA" sz="900" b="0" i="0" u="none" strike="noStrike">
                          <a:solidFill>
                            <a:schemeClr val="bg1"/>
                          </a:solidFill>
                          <a:effectLst/>
                          <a:latin typeface="Arial Narrow" panose="020B0604020202020204" pitchFamily="34" charset="0"/>
                          <a:cs typeface="Arial Narrow" panose="020B0604020202020204" pitchFamily="34" charset="0"/>
                        </a:rPr>
                      </a:br>
                      <a:r>
                        <a:rPr lang="en-CA" sz="900" b="0" i="0" u="none" strike="noStrike">
                          <a:solidFill>
                            <a:schemeClr val="bg1"/>
                          </a:solidFill>
                          <a:effectLst/>
                          <a:latin typeface="Arial Narrow" panose="020B0604020202020204" pitchFamily="34" charset="0"/>
                          <a:cs typeface="Arial Narrow" panose="020B0604020202020204" pitchFamily="34" charset="0"/>
                        </a:rPr>
                        <a:t>equity</a:t>
                      </a:r>
                      <a:br>
                        <a:rPr lang="en-CA" sz="900" b="0" i="0" u="none" strike="noStrike">
                          <a:solidFill>
                            <a:schemeClr val="bg1"/>
                          </a:solidFill>
                          <a:effectLst/>
                          <a:latin typeface="Arial Narrow" panose="020B0604020202020204" pitchFamily="34" charset="0"/>
                          <a:cs typeface="Arial Narrow" panose="020B0604020202020204" pitchFamily="34" charset="0"/>
                        </a:rPr>
                      </a:br>
                      <a:r>
                        <a:rPr lang="en-CA" sz="900" b="0" i="0" u="none" strike="noStrike">
                          <a:solidFill>
                            <a:schemeClr val="bg1"/>
                          </a:solidFill>
                          <a:effectLst/>
                          <a:latin typeface="Arial Narrow" panose="020B0604020202020204" pitchFamily="34" charset="0"/>
                          <a:cs typeface="Arial Narrow" panose="020B0604020202020204" pitchFamily="34" charset="0"/>
                        </a:rPr>
                        <a:t>16.93%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87D81"/>
                    </a:solidFill>
                  </a:tcPr>
                </a:tc>
                <a:extLst>
                  <a:ext uri="{0D108BD9-81ED-4DB2-BD59-A6C34878D82A}">
                    <a16:rowId xmlns:a16="http://schemas.microsoft.com/office/drawing/2014/main" val="10002"/>
                  </a:ext>
                </a:extLst>
              </a:tr>
              <a:tr h="448056">
                <a:tc>
                  <a:txBody>
                    <a:bodyPr/>
                    <a:lstStyle/>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International</a:t>
                      </a:r>
                      <a:br>
                        <a:rPr lang="en-US" sz="900" b="0" i="0" kern="1200" spc="0" baseline="0">
                          <a:solidFill>
                            <a:srgbClr val="EAEAEA"/>
                          </a:solidFill>
                          <a:latin typeface="Arial Narrow" panose="020B0604020202020204" pitchFamily="34" charset="0"/>
                          <a:ea typeface="+mn-ea"/>
                          <a:cs typeface="Arial Narrow" panose="020B0604020202020204" pitchFamily="34" charset="0"/>
                        </a:rPr>
                      </a:br>
                      <a:r>
                        <a:rPr lang="en-US" sz="900" b="0" i="0" kern="1200" spc="0" baseline="0">
                          <a:solidFill>
                            <a:srgbClr val="EAEAEA"/>
                          </a:solidFill>
                          <a:latin typeface="Arial Narrow" panose="020B0604020202020204" pitchFamily="34" charset="0"/>
                          <a:ea typeface="+mn-ea"/>
                          <a:cs typeface="Arial Narrow" panose="020B0604020202020204" pitchFamily="34" charset="0"/>
                        </a:rPr>
                        <a:t>equity</a:t>
                      </a:r>
                    </a:p>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15.78%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401D"/>
                    </a:solidFill>
                  </a:tcPr>
                </a:tc>
                <a:tc>
                  <a:txBody>
                    <a:bodyPr/>
                    <a:lstStyle/>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U.S. small-cap</a:t>
                      </a:r>
                      <a:br>
                        <a:rPr lang="en-US" sz="900" b="0" i="0" kern="1200" spc="0" baseline="0">
                          <a:solidFill>
                            <a:srgbClr val="EAEAEA"/>
                          </a:solidFill>
                          <a:latin typeface="Arial Narrow" panose="020B0604020202020204" pitchFamily="34" charset="0"/>
                          <a:ea typeface="+mn-ea"/>
                          <a:cs typeface="Arial Narrow" panose="020B0604020202020204" pitchFamily="34" charset="0"/>
                        </a:rPr>
                      </a:br>
                      <a:r>
                        <a:rPr lang="en-US" sz="900" b="0" i="0" kern="1200" spc="0" baseline="0">
                          <a:solidFill>
                            <a:srgbClr val="EAEAEA"/>
                          </a:solidFill>
                          <a:latin typeface="Arial Narrow" panose="020B0604020202020204" pitchFamily="34" charset="0"/>
                          <a:ea typeface="+mn-ea"/>
                          <a:cs typeface="Arial Narrow" panose="020B0604020202020204" pitchFamily="34" charset="0"/>
                        </a:rPr>
                        <a:t>equity</a:t>
                      </a:r>
                    </a:p>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4.89%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87D81"/>
                    </a:solidFill>
                  </a:tcPr>
                </a:tc>
                <a:tc>
                  <a:txBody>
                    <a:bodyPr/>
                    <a:lstStyle/>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Cash</a:t>
                      </a:r>
                    </a:p>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0.03%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963A"/>
                    </a:solidFill>
                  </a:tcPr>
                </a:tc>
                <a:tc>
                  <a:txBody>
                    <a:bodyPr/>
                    <a:lstStyle/>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U.S. large-cap</a:t>
                      </a:r>
                      <a:br>
                        <a:rPr lang="en-US" sz="900" b="0" i="0" kern="1200" spc="0" baseline="0">
                          <a:solidFill>
                            <a:srgbClr val="EAEAEA"/>
                          </a:solidFill>
                          <a:latin typeface="Arial Narrow" panose="020B0604020202020204" pitchFamily="34" charset="0"/>
                          <a:ea typeface="+mn-ea"/>
                          <a:cs typeface="Arial Narrow" panose="020B0604020202020204" pitchFamily="34" charset="0"/>
                        </a:rPr>
                      </a:br>
                      <a:r>
                        <a:rPr lang="en-US" sz="900" b="0" i="0" kern="1200" spc="0" baseline="0">
                          <a:solidFill>
                            <a:srgbClr val="EAEAEA"/>
                          </a:solidFill>
                          <a:latin typeface="Arial Narrow" panose="020B0604020202020204" pitchFamily="34" charset="0"/>
                          <a:ea typeface="+mn-ea"/>
                          <a:cs typeface="Arial Narrow" panose="020B0604020202020204" pitchFamily="34" charset="0"/>
                        </a:rPr>
                        <a:t>equity</a:t>
                      </a:r>
                    </a:p>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12.05%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E66"/>
                    </a:solidFill>
                  </a:tcPr>
                </a:tc>
                <a:tc>
                  <a:txBody>
                    <a:bodyPr/>
                    <a:lstStyle/>
                    <a:p>
                      <a:pPr marL="0" marR="0" algn="ctr" defTabSz="914400" rtl="0" eaLnBrk="1" fontAlgn="ctr" latinLnBrk="0" hangingPunct="1">
                        <a:lnSpc>
                          <a:spcPts val="800"/>
                        </a:lnSpc>
                        <a:spcBef>
                          <a:spcPts val="200"/>
                        </a:spcBef>
                        <a:spcAft>
                          <a:spcPts val="0"/>
                        </a:spcAft>
                      </a:pPr>
                      <a:r>
                        <a:rPr lang="en-US" sz="900" b="0" i="0" kern="1200" spc="0" baseline="0">
                          <a:solidFill>
                            <a:srgbClr val="EAEAEA"/>
                          </a:solidFill>
                          <a:latin typeface="Arial Narrow" panose="020B0604020202020204" pitchFamily="34" charset="0"/>
                          <a:ea typeface="+mn-ea"/>
                          <a:cs typeface="Arial Narrow" panose="020B0604020202020204" pitchFamily="34" charset="0"/>
                        </a:rPr>
                        <a:t>U.S. small-cap</a:t>
                      </a:r>
                      <a:br>
                        <a:rPr lang="en-US" sz="900" b="0" i="0" kern="1200" spc="0" baseline="0">
                          <a:solidFill>
                            <a:srgbClr val="EAEAEA"/>
                          </a:solidFill>
                          <a:latin typeface="Arial Narrow" panose="020B0604020202020204" pitchFamily="34" charset="0"/>
                          <a:ea typeface="+mn-ea"/>
                          <a:cs typeface="Arial Narrow" panose="020B0604020202020204" pitchFamily="34" charset="0"/>
                        </a:rPr>
                      </a:br>
                      <a:r>
                        <a:rPr lang="en-US" sz="900" b="0" i="0" kern="1200" spc="0" baseline="0">
                          <a:solidFill>
                            <a:srgbClr val="EAEAEA"/>
                          </a:solidFill>
                          <a:latin typeface="Arial Narrow" panose="020B0604020202020204" pitchFamily="34" charset="0"/>
                          <a:ea typeface="+mn-ea"/>
                          <a:cs typeface="Arial Narrow" panose="020B0604020202020204" pitchFamily="34" charset="0"/>
                        </a:rPr>
                        <a:t>equity</a:t>
                      </a:r>
                    </a:p>
                    <a:p>
                      <a:pPr marL="0" marR="0" algn="ctr" defTabSz="914400" rtl="0" eaLnBrk="1" fontAlgn="ctr" latinLnBrk="0" hangingPunct="1">
                        <a:lnSpc>
                          <a:spcPts val="800"/>
                        </a:lnSpc>
                        <a:spcBef>
                          <a:spcPts val="200"/>
                        </a:spcBef>
                        <a:spcAft>
                          <a:spcPts val="0"/>
                        </a:spcAft>
                      </a:pPr>
                      <a:r>
                        <a:rPr lang="en-US" sz="900" b="0" i="0" kern="1200" spc="0" baseline="0">
                          <a:solidFill>
                            <a:srgbClr val="EAEAEA"/>
                          </a:solidFill>
                          <a:latin typeface="Arial Narrow" panose="020B0604020202020204" pitchFamily="34" charset="0"/>
                          <a:ea typeface="+mn-ea"/>
                          <a:cs typeface="Arial Narrow" panose="020B0604020202020204" pitchFamily="34" charset="0"/>
                        </a:rPr>
                        <a:t>14.65%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87D81"/>
                    </a:solidFill>
                  </a:tcPr>
                </a:tc>
                <a:tc>
                  <a:txBody>
                    <a:bodyPr/>
                    <a:lstStyle/>
                    <a:p>
                      <a:pPr algn="ctr" fontAlgn="ctr"/>
                      <a:r>
                        <a:rPr lang="en-US" sz="900" b="0" i="0" u="none" strike="noStrike">
                          <a:solidFill>
                            <a:schemeClr val="tx1"/>
                          </a:solidFill>
                          <a:effectLst/>
                          <a:latin typeface="Arial Narrow" panose="020B0604020202020204" pitchFamily="34" charset="0"/>
                          <a:cs typeface="Arial Narrow" panose="020B0604020202020204" pitchFamily="34" charset="0"/>
                        </a:rPr>
                        <a:t>High-yield bonds</a:t>
                      </a:r>
                      <a:br>
                        <a:rPr lang="en-US" sz="900" b="0" i="0" u="none" strike="noStrike">
                          <a:solidFill>
                            <a:schemeClr val="tx1"/>
                          </a:solidFill>
                          <a:effectLst/>
                          <a:latin typeface="Arial Narrow" panose="020B0604020202020204" pitchFamily="34" charset="0"/>
                          <a:cs typeface="Arial Narrow" panose="020B0604020202020204" pitchFamily="34" charset="0"/>
                        </a:rPr>
                      </a:br>
                      <a:r>
                        <a:rPr lang="en-US" sz="900" b="0" i="0" u="none" strike="noStrike">
                          <a:solidFill>
                            <a:schemeClr val="tx1"/>
                          </a:solidFill>
                          <a:effectLst/>
                          <a:latin typeface="Arial Narrow" panose="020B0604020202020204" pitchFamily="34" charset="0"/>
                          <a:cs typeface="Arial Narrow" panose="020B0604020202020204" pitchFamily="34" charset="0"/>
                        </a:rPr>
                        <a:t>-2.26%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B9DF"/>
                    </a:solidFill>
                  </a:tcPr>
                </a:tc>
                <a:tc>
                  <a:txBody>
                    <a:bodyPr/>
                    <a:lstStyle/>
                    <a:p>
                      <a:pPr algn="ctr" fontAlgn="ctr">
                        <a:lnSpc>
                          <a:spcPct val="85000"/>
                        </a:lnSpc>
                      </a:pPr>
                      <a:r>
                        <a:rPr lang="en-US" sz="900" b="0" i="0" u="none" strike="noStrike">
                          <a:solidFill>
                            <a:schemeClr val="bg1"/>
                          </a:solidFill>
                          <a:effectLst/>
                          <a:latin typeface="Arial Narrow" panose="020B0604020202020204" pitchFamily="34" charset="0"/>
                          <a:cs typeface="Arial Narrow" panose="020B0604020202020204" pitchFamily="34" charset="0"/>
                        </a:rPr>
                        <a:t>International</a:t>
                      </a:r>
                      <a:br>
                        <a:rPr lang="en-US" sz="900" b="0" i="0" u="none" strike="noStrike">
                          <a:solidFill>
                            <a:schemeClr val="bg1"/>
                          </a:solidFill>
                          <a:effectLst/>
                          <a:latin typeface="Arial Narrow" panose="020B0604020202020204" pitchFamily="34" charset="0"/>
                          <a:cs typeface="Arial Narrow" panose="020B0604020202020204" pitchFamily="34" charset="0"/>
                        </a:rPr>
                      </a:br>
                      <a:r>
                        <a:rPr lang="en-US" sz="900" b="0" i="0" u="none" strike="noStrike">
                          <a:solidFill>
                            <a:schemeClr val="bg1"/>
                          </a:solidFill>
                          <a:effectLst/>
                          <a:latin typeface="Arial Narrow" panose="020B0604020202020204" pitchFamily="34" charset="0"/>
                          <a:cs typeface="Arial Narrow" panose="020B0604020202020204" pitchFamily="34" charset="0"/>
                        </a:rPr>
                        <a:t>equity</a:t>
                      </a:r>
                      <a:br>
                        <a:rPr lang="en-US" sz="900" b="0" i="0" u="none" strike="noStrike">
                          <a:solidFill>
                            <a:schemeClr val="bg1"/>
                          </a:solidFill>
                          <a:effectLst/>
                          <a:latin typeface="Arial Narrow" panose="020B0604020202020204" pitchFamily="34" charset="0"/>
                          <a:cs typeface="Arial Narrow" panose="020B0604020202020204" pitchFamily="34" charset="0"/>
                        </a:rPr>
                      </a:br>
                      <a:r>
                        <a:rPr lang="en-US" sz="900" b="0" i="0" u="none" strike="noStrike">
                          <a:solidFill>
                            <a:schemeClr val="bg1"/>
                          </a:solidFill>
                          <a:effectLst/>
                          <a:latin typeface="Arial Narrow" panose="020B0604020202020204" pitchFamily="34" charset="0"/>
                          <a:cs typeface="Arial Narrow" panose="020B0604020202020204" pitchFamily="34" charset="0"/>
                        </a:rPr>
                        <a:t>22.13%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401D"/>
                    </a:solidFill>
                  </a:tcPr>
                </a:tc>
                <a:tc>
                  <a:txBody>
                    <a:bodyPr/>
                    <a:lstStyle/>
                    <a:p>
                      <a:pPr algn="ctr" fontAlgn="ctr"/>
                      <a:r>
                        <a:rPr lang="en-US" sz="900" b="0" i="0" u="none" strike="noStrike" kern="1200">
                          <a:solidFill>
                            <a:srgbClr val="000000"/>
                          </a:solidFill>
                          <a:effectLst/>
                          <a:latin typeface="Arial Narrow" panose="020B0604020202020204" pitchFamily="34" charset="0"/>
                          <a:ea typeface="+mn-ea"/>
                          <a:cs typeface="Arial Narrow" panose="020B0604020202020204" pitchFamily="34" charset="0"/>
                        </a:rPr>
                        <a:t>Diversified</a:t>
                      </a:r>
                      <a:br>
                        <a:rPr lang="en-US" sz="900" b="0" i="0" u="none" strike="noStrike" kern="1200">
                          <a:solidFill>
                            <a:srgbClr val="000000"/>
                          </a:solidFill>
                          <a:effectLst/>
                          <a:latin typeface="Arial Narrow" panose="020B0604020202020204" pitchFamily="34" charset="0"/>
                          <a:ea typeface="+mn-ea"/>
                          <a:cs typeface="Arial Narrow" panose="020B0604020202020204" pitchFamily="34" charset="0"/>
                        </a:rPr>
                      </a:br>
                      <a:r>
                        <a:rPr lang="en-US" sz="900" b="0" i="0" u="none" strike="noStrike" kern="1200">
                          <a:solidFill>
                            <a:srgbClr val="000000"/>
                          </a:solidFill>
                          <a:effectLst/>
                          <a:latin typeface="Arial Narrow" panose="020B0604020202020204" pitchFamily="34" charset="0"/>
                          <a:ea typeface="+mn-ea"/>
                          <a:cs typeface="Arial Narrow" panose="020B0604020202020204" pitchFamily="34" charset="0"/>
                        </a:rPr>
                        <a:t>portfolio</a:t>
                      </a:r>
                      <a:br>
                        <a:rPr lang="en-US" sz="900" b="0" i="0" u="none" strike="noStrike" kern="1200">
                          <a:solidFill>
                            <a:srgbClr val="000000"/>
                          </a:solidFill>
                          <a:effectLst/>
                          <a:latin typeface="Arial Narrow" panose="020B0604020202020204" pitchFamily="34" charset="0"/>
                          <a:ea typeface="+mn-ea"/>
                          <a:cs typeface="Arial Narrow" panose="020B0604020202020204" pitchFamily="34" charset="0"/>
                        </a:rPr>
                      </a:br>
                      <a:r>
                        <a:rPr lang="en-US" sz="900" b="0" i="0" u="none" strike="noStrike" kern="1200">
                          <a:solidFill>
                            <a:srgbClr val="000000"/>
                          </a:solidFill>
                          <a:effectLst/>
                          <a:latin typeface="Arial Narrow" panose="020B0604020202020204" pitchFamily="34" charset="0"/>
                          <a:ea typeface="+mn-ea"/>
                          <a:cs typeface="Arial Narrow" panose="020B0604020202020204" pitchFamily="34" charset="0"/>
                        </a:rPr>
                        <a:t>11.71%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B71B"/>
                    </a:solidFill>
                  </a:tcPr>
                </a:tc>
                <a:tc>
                  <a:txBody>
                    <a:bodyPr/>
                    <a:lstStyle/>
                    <a:p>
                      <a:pPr algn="ctr" fontAlgn="ctr"/>
                      <a:r>
                        <a:rPr lang="en-CA" sz="900" b="0" i="0" u="none" strike="noStrike">
                          <a:solidFill>
                            <a:srgbClr val="FFFFFF"/>
                          </a:solidFill>
                          <a:effectLst/>
                          <a:latin typeface="Arial Narrow" panose="020B0604020202020204" pitchFamily="34" charset="0"/>
                          <a:cs typeface="Arial Narrow" panose="020B0604020202020204" pitchFamily="34" charset="0"/>
                        </a:rPr>
                        <a:t>U.S. small-cap</a:t>
                      </a:r>
                      <a:br>
                        <a:rPr lang="en-CA" sz="900" b="0" i="0" u="none" strike="noStrike">
                          <a:solidFill>
                            <a:srgbClr val="FFFFFF"/>
                          </a:solidFill>
                          <a:effectLst/>
                          <a:latin typeface="Arial Narrow" panose="020B0604020202020204" pitchFamily="34" charset="0"/>
                          <a:cs typeface="Arial Narrow" panose="020B0604020202020204" pitchFamily="34" charset="0"/>
                        </a:rPr>
                      </a:br>
                      <a:r>
                        <a:rPr lang="en-CA" sz="900" b="0" i="0" u="none" strike="noStrike">
                          <a:solidFill>
                            <a:srgbClr val="FFFFFF"/>
                          </a:solidFill>
                          <a:effectLst/>
                          <a:latin typeface="Arial Narrow" panose="020B0604020202020204" pitchFamily="34" charset="0"/>
                          <a:cs typeface="Arial Narrow" panose="020B0604020202020204" pitchFamily="34" charset="0"/>
                        </a:rPr>
                        <a:t>equity</a:t>
                      </a:r>
                      <a:br>
                        <a:rPr lang="en-CA" sz="900" b="0" i="0" u="none" strike="noStrike">
                          <a:solidFill>
                            <a:srgbClr val="FFFFFF"/>
                          </a:solidFill>
                          <a:effectLst/>
                          <a:latin typeface="Arial Narrow" panose="020B0604020202020204" pitchFamily="34" charset="0"/>
                          <a:cs typeface="Arial Narrow" panose="020B0604020202020204" pitchFamily="34" charset="0"/>
                        </a:rPr>
                      </a:br>
                      <a:r>
                        <a:rPr lang="en-CA" sz="900" b="0" i="0" u="none" strike="noStrike">
                          <a:solidFill>
                            <a:srgbClr val="FFFFFF"/>
                          </a:solidFill>
                          <a:effectLst/>
                          <a:latin typeface="Arial Narrow" panose="020B0604020202020204" pitchFamily="34" charset="0"/>
                          <a:cs typeface="Arial Narrow" panose="020B0604020202020204" pitchFamily="34" charset="0"/>
                        </a:rPr>
                        <a:t>14.82%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87D81"/>
                    </a:solidFill>
                  </a:tcPr>
                </a:tc>
                <a:tc>
                  <a:txBody>
                    <a:bodyPr/>
                    <a:lstStyle/>
                    <a:p>
                      <a:pPr marL="0" algn="ctr" defTabSz="914400" rtl="0" eaLnBrk="1" latinLnBrk="0" hangingPunct="1">
                        <a:lnSpc>
                          <a:spcPts val="800"/>
                        </a:lnSpc>
                        <a:spcBef>
                          <a:spcPts val="200"/>
                        </a:spcBef>
                      </a:pPr>
                      <a:r>
                        <a:rPr lang="en-US" sz="900" b="0" i="0" u="none" strike="noStrike" kern="1200">
                          <a:solidFill>
                            <a:srgbClr val="FFFFFF"/>
                          </a:solidFill>
                          <a:effectLst/>
                          <a:latin typeface="Arial Narrow" panose="020B0604020202020204" pitchFamily="34" charset="0"/>
                          <a:ea typeface="+mn-ea"/>
                          <a:cs typeface="Arial Narrow" panose="020B0604020202020204" pitchFamily="34" charset="0"/>
                        </a:rPr>
                        <a:t>Alternatives</a:t>
                      </a:r>
                    </a:p>
                    <a:p>
                      <a:pPr marL="0" algn="ctr" defTabSz="914400" rtl="0" eaLnBrk="1" latinLnBrk="0" hangingPunct="1">
                        <a:lnSpc>
                          <a:spcPts val="800"/>
                        </a:lnSpc>
                        <a:spcBef>
                          <a:spcPts val="200"/>
                        </a:spcBef>
                      </a:pPr>
                      <a:r>
                        <a:rPr lang="en-US" sz="900" b="0" i="0" u="none" strike="noStrike" kern="1200">
                          <a:solidFill>
                            <a:srgbClr val="FFFFFF"/>
                          </a:solidFill>
                          <a:effectLst/>
                          <a:latin typeface="Arial Narrow" panose="020B0604020202020204" pitchFamily="34" charset="0"/>
                          <a:ea typeface="+mn-ea"/>
                          <a:cs typeface="Arial Narrow" panose="020B0604020202020204" pitchFamily="34" charset="0"/>
                        </a:rPr>
                        <a:t>–2.35%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B848A"/>
                    </a:solidFill>
                  </a:tcPr>
                </a:tc>
                <a:tc>
                  <a:txBody>
                    <a:bodyPr/>
                    <a:lstStyle/>
                    <a:p>
                      <a:pPr algn="ctr" fontAlgn="ctr"/>
                      <a:r>
                        <a:rPr lang="en-CA" sz="900" b="0" i="0" u="none" strike="noStrike">
                          <a:solidFill>
                            <a:srgbClr val="FFFFFF"/>
                          </a:solidFill>
                          <a:effectLst/>
                          <a:latin typeface="Arial Narrow" panose="020B0604020202020204" pitchFamily="34" charset="0"/>
                          <a:cs typeface="Arial Narrow" panose="020B0604020202020204" pitchFamily="34" charset="0"/>
                        </a:rPr>
                        <a:t>International</a:t>
                      </a:r>
                      <a:br>
                        <a:rPr lang="en-CA" sz="900" b="0" i="0" u="none" strike="noStrike">
                          <a:solidFill>
                            <a:srgbClr val="FFFFFF"/>
                          </a:solidFill>
                          <a:effectLst/>
                          <a:latin typeface="Arial Narrow" panose="020B0604020202020204" pitchFamily="34" charset="0"/>
                          <a:cs typeface="Arial Narrow" panose="020B0604020202020204" pitchFamily="34" charset="0"/>
                        </a:rPr>
                      </a:br>
                      <a:r>
                        <a:rPr lang="en-CA" sz="900" b="0" i="0" u="none" strike="noStrike">
                          <a:solidFill>
                            <a:srgbClr val="FFFFFF"/>
                          </a:solidFill>
                          <a:effectLst/>
                          <a:latin typeface="Arial Narrow" panose="020B0604020202020204" pitchFamily="34" charset="0"/>
                          <a:cs typeface="Arial Narrow" panose="020B0604020202020204" pitchFamily="34" charset="0"/>
                        </a:rPr>
                        <a:t>equity</a:t>
                      </a:r>
                      <a:br>
                        <a:rPr lang="en-CA" sz="900" b="0" i="0" u="none" strike="noStrike">
                          <a:solidFill>
                            <a:srgbClr val="FFFFFF"/>
                          </a:solidFill>
                          <a:effectLst/>
                          <a:latin typeface="Arial Narrow" panose="020B0604020202020204" pitchFamily="34" charset="0"/>
                          <a:cs typeface="Arial Narrow" panose="020B0604020202020204" pitchFamily="34" charset="0"/>
                        </a:rPr>
                      </a:br>
                      <a:r>
                        <a:rPr lang="en-CA" sz="900" b="0" i="0" u="none" strike="noStrike">
                          <a:solidFill>
                            <a:srgbClr val="FFFFFF"/>
                          </a:solidFill>
                          <a:effectLst/>
                          <a:latin typeface="Arial Narrow" panose="020B0604020202020204" pitchFamily="34" charset="0"/>
                          <a:cs typeface="Arial Narrow" panose="020B0604020202020204" pitchFamily="34" charset="0"/>
                        </a:rPr>
                        <a:t>16.21%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401D"/>
                    </a:solidFill>
                  </a:tcPr>
                </a:tc>
                <a:extLst>
                  <a:ext uri="{0D108BD9-81ED-4DB2-BD59-A6C34878D82A}">
                    <a16:rowId xmlns:a16="http://schemas.microsoft.com/office/drawing/2014/main" val="10003"/>
                  </a:ext>
                </a:extLst>
              </a:tr>
              <a:tr h="448056">
                <a:tc>
                  <a:txBody>
                    <a:bodyPr/>
                    <a:lstStyle/>
                    <a:p>
                      <a:pPr marL="0" algn="ctr" defTabSz="914400" rtl="0" eaLnBrk="1" latinLnBrk="0" hangingPunct="1">
                        <a:lnSpc>
                          <a:spcPts val="850"/>
                        </a:lnSpc>
                        <a:spcBef>
                          <a:spcPts val="200"/>
                        </a:spcBef>
                      </a:pPr>
                      <a:r>
                        <a:rPr lang="en-US" sz="900" b="0" i="0" kern="1200" spc="0" baseline="0">
                          <a:solidFill>
                            <a:schemeClr val="tx1"/>
                          </a:solidFill>
                          <a:latin typeface="Arial Narrow" panose="020B0604020202020204" pitchFamily="34" charset="0"/>
                          <a:ea typeface="+mn-ea"/>
                          <a:cs typeface="Arial Narrow" panose="020B0604020202020204" pitchFamily="34" charset="0"/>
                        </a:rPr>
                        <a:t>Diversified</a:t>
                      </a:r>
                      <a:br>
                        <a:rPr lang="en-US" sz="900" b="0" i="0" kern="1200" spc="0" baseline="0">
                          <a:solidFill>
                            <a:schemeClr val="tx1"/>
                          </a:solidFill>
                          <a:latin typeface="Arial Narrow" panose="020B0604020202020204" pitchFamily="34" charset="0"/>
                          <a:ea typeface="+mn-ea"/>
                          <a:cs typeface="Arial Narrow" panose="020B0604020202020204" pitchFamily="34" charset="0"/>
                        </a:rPr>
                      </a:br>
                      <a:r>
                        <a:rPr lang="en-US" sz="900" b="0" i="0" kern="1200" spc="0" baseline="0">
                          <a:solidFill>
                            <a:schemeClr val="tx1"/>
                          </a:solidFill>
                          <a:latin typeface="Arial Narrow" panose="020B0604020202020204" pitchFamily="34" charset="0"/>
                          <a:ea typeface="+mn-ea"/>
                          <a:cs typeface="Arial Narrow" panose="020B0604020202020204" pitchFamily="34" charset="0"/>
                        </a:rPr>
                        <a:t>portfolio</a:t>
                      </a:r>
                    </a:p>
                    <a:p>
                      <a:pPr marL="0" algn="ctr" defTabSz="914400" rtl="0" eaLnBrk="1" latinLnBrk="0" hangingPunct="1">
                        <a:lnSpc>
                          <a:spcPts val="850"/>
                        </a:lnSpc>
                        <a:spcBef>
                          <a:spcPts val="200"/>
                        </a:spcBef>
                      </a:pPr>
                      <a:r>
                        <a:rPr lang="en-US" sz="900" b="0" i="0" kern="1200" spc="0" baseline="0">
                          <a:solidFill>
                            <a:schemeClr val="tx1"/>
                          </a:solidFill>
                          <a:latin typeface="Arial Narrow" panose="020B0604020202020204" pitchFamily="34" charset="0"/>
                          <a:ea typeface="+mn-ea"/>
                          <a:cs typeface="Arial Narrow" panose="020B0604020202020204" pitchFamily="34" charset="0"/>
                        </a:rPr>
                        <a:t>15.55%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B71B"/>
                    </a:solidFill>
                  </a:tcPr>
                </a:tc>
                <a:tc>
                  <a:txBody>
                    <a:bodyPr/>
                    <a:lstStyle/>
                    <a:p>
                      <a:pPr marL="0" algn="ctr" defTabSz="914400" rtl="0" eaLnBrk="1" latinLnBrk="0" hangingPunct="1">
                        <a:lnSpc>
                          <a:spcPts val="850"/>
                        </a:lnSpc>
                        <a:spcBef>
                          <a:spcPts val="200"/>
                        </a:spcBef>
                      </a:pPr>
                      <a:r>
                        <a:rPr lang="en-US" sz="900" b="0" i="0" kern="1200" spc="0" baseline="0">
                          <a:solidFill>
                            <a:srgbClr val="000000"/>
                          </a:solidFill>
                          <a:latin typeface="Arial Narrow" panose="020B0604020202020204" pitchFamily="34" charset="0"/>
                          <a:ea typeface="+mn-ea"/>
                          <a:cs typeface="Arial Narrow" panose="020B0604020202020204" pitchFamily="34" charset="0"/>
                        </a:rPr>
                        <a:t>Diversified</a:t>
                      </a:r>
                      <a:br>
                        <a:rPr lang="en-US" sz="900" b="0" i="0" kern="1200" spc="0" baseline="0">
                          <a:solidFill>
                            <a:srgbClr val="000000"/>
                          </a:solidFill>
                          <a:latin typeface="Arial Narrow" panose="020B0604020202020204" pitchFamily="34" charset="0"/>
                          <a:ea typeface="+mn-ea"/>
                          <a:cs typeface="Arial Narrow" panose="020B0604020202020204" pitchFamily="34" charset="0"/>
                        </a:rPr>
                      </a:br>
                      <a:r>
                        <a:rPr lang="en-US" sz="900" b="0" i="0" kern="1200" spc="0" baseline="0">
                          <a:solidFill>
                            <a:srgbClr val="000000"/>
                          </a:solidFill>
                          <a:latin typeface="Arial Narrow" panose="020B0604020202020204" pitchFamily="34" charset="0"/>
                          <a:ea typeface="+mn-ea"/>
                          <a:cs typeface="Arial Narrow" panose="020B0604020202020204" pitchFamily="34" charset="0"/>
                        </a:rPr>
                        <a:t>portfolio</a:t>
                      </a:r>
                    </a:p>
                    <a:p>
                      <a:pPr marL="0" algn="ctr" defTabSz="914400" rtl="0" eaLnBrk="1" latinLnBrk="0" hangingPunct="1">
                        <a:lnSpc>
                          <a:spcPts val="850"/>
                        </a:lnSpc>
                        <a:spcBef>
                          <a:spcPts val="200"/>
                        </a:spcBef>
                      </a:pPr>
                      <a:r>
                        <a:rPr lang="en-US" sz="900" b="0" i="0" kern="1200" spc="0" baseline="0">
                          <a:solidFill>
                            <a:srgbClr val="000000"/>
                          </a:solidFill>
                          <a:latin typeface="Arial Narrow" panose="020B0604020202020204" pitchFamily="34" charset="0"/>
                          <a:ea typeface="+mn-ea"/>
                          <a:cs typeface="Arial Narrow" panose="020B0604020202020204" pitchFamily="34" charset="0"/>
                        </a:rPr>
                        <a:t>4.23%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B71B"/>
                    </a:solidFill>
                  </a:tcPr>
                </a:tc>
                <a:tc>
                  <a:txBody>
                    <a:bodyPr/>
                    <a:lstStyle/>
                    <a:p>
                      <a:pPr marL="0" algn="ctr" defTabSz="914400" rtl="0" eaLnBrk="1" latinLnBrk="0" hangingPunct="1">
                        <a:lnSpc>
                          <a:spcPts val="850"/>
                        </a:lnSpc>
                        <a:spcBef>
                          <a:spcPts val="200"/>
                        </a:spcBef>
                      </a:pPr>
                      <a:r>
                        <a:rPr lang="en-US" sz="900" b="0" i="0" kern="1200" spc="0" baseline="0">
                          <a:solidFill>
                            <a:srgbClr val="000000"/>
                          </a:solidFill>
                          <a:latin typeface="Arial Narrow" panose="020B0604020202020204" pitchFamily="34" charset="0"/>
                          <a:ea typeface="+mn-ea"/>
                          <a:cs typeface="Arial Narrow" panose="020B0604020202020204" pitchFamily="34" charset="0"/>
                        </a:rPr>
                        <a:t>Diversified</a:t>
                      </a:r>
                      <a:br>
                        <a:rPr lang="en-US" sz="900" b="0" i="0" kern="1200" spc="0" baseline="0">
                          <a:solidFill>
                            <a:srgbClr val="000000"/>
                          </a:solidFill>
                          <a:latin typeface="Arial Narrow" panose="020B0604020202020204" pitchFamily="34" charset="0"/>
                          <a:ea typeface="+mn-ea"/>
                          <a:cs typeface="Arial Narrow" panose="020B0604020202020204" pitchFamily="34" charset="0"/>
                        </a:rPr>
                      </a:br>
                      <a:r>
                        <a:rPr lang="en-US" sz="900" b="0" i="0" kern="1200" spc="0" baseline="0">
                          <a:solidFill>
                            <a:srgbClr val="000000"/>
                          </a:solidFill>
                          <a:latin typeface="Arial Narrow" panose="020B0604020202020204" pitchFamily="34" charset="0"/>
                          <a:ea typeface="+mn-ea"/>
                          <a:cs typeface="Arial Narrow" panose="020B0604020202020204" pitchFamily="34" charset="0"/>
                        </a:rPr>
                        <a:t>portfolio</a:t>
                      </a:r>
                    </a:p>
                    <a:p>
                      <a:pPr marL="0" algn="ctr" defTabSz="914400" rtl="0" eaLnBrk="1" latinLnBrk="0" hangingPunct="1">
                        <a:lnSpc>
                          <a:spcPts val="850"/>
                        </a:lnSpc>
                        <a:spcBef>
                          <a:spcPts val="200"/>
                        </a:spcBef>
                      </a:pPr>
                      <a:r>
                        <a:rPr lang="en-US" sz="900" b="0" i="0" kern="1200" spc="0" baseline="0">
                          <a:solidFill>
                            <a:srgbClr val="000000"/>
                          </a:solidFill>
                          <a:latin typeface="Arial Narrow" panose="020B0604020202020204" pitchFamily="34" charset="0"/>
                          <a:ea typeface="+mn-ea"/>
                          <a:cs typeface="Arial Narrow" panose="020B0604020202020204" pitchFamily="34" charset="0"/>
                        </a:rPr>
                        <a:t>–2.79%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B71B"/>
                    </a:solidFill>
                  </a:tcPr>
                </a:tc>
                <a:tc>
                  <a:txBody>
                    <a:bodyPr/>
                    <a:lstStyle/>
                    <a:p>
                      <a:pPr marL="0" algn="ctr" defTabSz="914400" rtl="0" eaLnBrk="1" latinLnBrk="0" hangingPunct="1">
                        <a:lnSpc>
                          <a:spcPts val="850"/>
                        </a:lnSpc>
                        <a:spcBef>
                          <a:spcPts val="200"/>
                        </a:spcBef>
                      </a:pPr>
                      <a:r>
                        <a:rPr lang="en-US" sz="900" b="0" i="0" kern="1200" spc="0" baseline="0">
                          <a:solidFill>
                            <a:srgbClr val="000000"/>
                          </a:solidFill>
                          <a:latin typeface="Arial Narrow" panose="020B0604020202020204" pitchFamily="34" charset="0"/>
                          <a:ea typeface="+mn-ea"/>
                          <a:cs typeface="Arial Narrow" panose="020B0604020202020204" pitchFamily="34" charset="0"/>
                        </a:rPr>
                        <a:t>Diversified</a:t>
                      </a:r>
                      <a:br>
                        <a:rPr lang="en-US" sz="900" b="0" i="0" kern="1200" spc="0" baseline="0">
                          <a:solidFill>
                            <a:srgbClr val="000000"/>
                          </a:solidFill>
                          <a:latin typeface="Arial Narrow" panose="020B0604020202020204" pitchFamily="34" charset="0"/>
                          <a:ea typeface="+mn-ea"/>
                          <a:cs typeface="Arial Narrow" panose="020B0604020202020204" pitchFamily="34" charset="0"/>
                        </a:rPr>
                      </a:br>
                      <a:r>
                        <a:rPr lang="en-US" sz="900" b="0" i="0" kern="1200" spc="0" baseline="0">
                          <a:solidFill>
                            <a:srgbClr val="000000"/>
                          </a:solidFill>
                          <a:latin typeface="Arial Narrow" panose="020B0604020202020204" pitchFamily="34" charset="0"/>
                          <a:ea typeface="+mn-ea"/>
                          <a:cs typeface="Arial Narrow" panose="020B0604020202020204" pitchFamily="34" charset="0"/>
                        </a:rPr>
                        <a:t>portfolio</a:t>
                      </a:r>
                    </a:p>
                    <a:p>
                      <a:pPr marL="0" algn="ctr" defTabSz="914400" rtl="0" eaLnBrk="1" latinLnBrk="0" hangingPunct="1">
                        <a:lnSpc>
                          <a:spcPts val="850"/>
                        </a:lnSpc>
                        <a:spcBef>
                          <a:spcPts val="200"/>
                        </a:spcBef>
                      </a:pPr>
                      <a:r>
                        <a:rPr lang="en-US" sz="900" b="0" i="0" kern="1200" spc="0" baseline="0">
                          <a:solidFill>
                            <a:srgbClr val="000000"/>
                          </a:solidFill>
                          <a:latin typeface="Arial Narrow" panose="020B0604020202020204" pitchFamily="34" charset="0"/>
                          <a:ea typeface="+mn-ea"/>
                          <a:cs typeface="Arial Narrow" panose="020B0604020202020204" pitchFamily="34" charset="0"/>
                        </a:rPr>
                        <a:t>10.78%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B71B"/>
                    </a:solidFill>
                  </a:tcPr>
                </a:tc>
                <a:tc>
                  <a:txBody>
                    <a:bodyPr/>
                    <a:lstStyle/>
                    <a:p>
                      <a:pPr marL="0" algn="ctr" defTabSz="914400" rtl="0" eaLnBrk="1" latinLnBrk="0" hangingPunct="1">
                        <a:lnSpc>
                          <a:spcPts val="850"/>
                        </a:lnSpc>
                        <a:spcBef>
                          <a:spcPts val="200"/>
                        </a:spcBef>
                      </a:pPr>
                      <a:r>
                        <a:rPr lang="en-US" sz="900" b="0" i="0" kern="1200" spc="0" baseline="0">
                          <a:solidFill>
                            <a:srgbClr val="000000"/>
                          </a:solidFill>
                          <a:latin typeface="Arial Narrow" panose="020B0604020202020204" pitchFamily="34" charset="0"/>
                          <a:ea typeface="+mn-ea"/>
                          <a:cs typeface="Arial Narrow" panose="020B0604020202020204" pitchFamily="34" charset="0"/>
                        </a:rPr>
                        <a:t>Diversified</a:t>
                      </a:r>
                      <a:br>
                        <a:rPr lang="en-US" sz="900" b="0" i="0" kern="1200" spc="0" baseline="0">
                          <a:solidFill>
                            <a:srgbClr val="000000"/>
                          </a:solidFill>
                          <a:latin typeface="Arial Narrow" panose="020B0604020202020204" pitchFamily="34" charset="0"/>
                          <a:ea typeface="+mn-ea"/>
                          <a:cs typeface="Arial Narrow" panose="020B0604020202020204" pitchFamily="34" charset="0"/>
                        </a:rPr>
                      </a:br>
                      <a:r>
                        <a:rPr lang="en-US" sz="900" b="0" i="0" kern="1200" spc="0" baseline="0">
                          <a:solidFill>
                            <a:srgbClr val="000000"/>
                          </a:solidFill>
                          <a:latin typeface="Arial Narrow" panose="020B0604020202020204" pitchFamily="34" charset="0"/>
                          <a:ea typeface="+mn-ea"/>
                          <a:cs typeface="Arial Narrow" panose="020B0604020202020204" pitchFamily="34" charset="0"/>
                        </a:rPr>
                        <a:t>portfolio</a:t>
                      </a:r>
                    </a:p>
                    <a:p>
                      <a:pPr marL="0" algn="ctr" defTabSz="914400" rtl="0" eaLnBrk="1" latinLnBrk="0" hangingPunct="1">
                        <a:lnSpc>
                          <a:spcPts val="850"/>
                        </a:lnSpc>
                        <a:spcBef>
                          <a:spcPts val="200"/>
                        </a:spcBef>
                      </a:pPr>
                      <a:r>
                        <a:rPr lang="en-US" sz="900" b="0" i="0" kern="1200" spc="0" baseline="0">
                          <a:solidFill>
                            <a:srgbClr val="000000"/>
                          </a:solidFill>
                          <a:latin typeface="Arial Narrow" panose="020B0604020202020204" pitchFamily="34" charset="0"/>
                          <a:ea typeface="+mn-ea"/>
                          <a:cs typeface="Arial Narrow" panose="020B0604020202020204" pitchFamily="34" charset="0"/>
                        </a:rPr>
                        <a:t>13.360%</a:t>
                      </a:r>
                      <a:r>
                        <a:rPr lang="en-US" sz="900" b="0" i="0" kern="1200" spc="0" baseline="0">
                          <a:solidFill>
                            <a:srgbClr val="EAEAEA"/>
                          </a:solidFill>
                          <a:latin typeface="Arial Narrow" panose="020B0604020202020204" pitchFamily="34" charset="0"/>
                          <a:ea typeface="+mn-ea"/>
                          <a:cs typeface="Arial Narrow" panose="020B0604020202020204" pitchFamily="34" charset="0"/>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B71B"/>
                    </a:solidFill>
                  </a:tcPr>
                </a:tc>
                <a:tc>
                  <a:txBody>
                    <a:bodyPr/>
                    <a:lstStyle/>
                    <a:p>
                      <a:pPr algn="ctr" fontAlgn="ctr"/>
                      <a:r>
                        <a:rPr lang="en-US" sz="900" b="0" i="0" u="none" strike="noStrike">
                          <a:solidFill>
                            <a:schemeClr val="bg1"/>
                          </a:solidFill>
                          <a:effectLst/>
                          <a:latin typeface="Arial Narrow" panose="020B0604020202020204" pitchFamily="34" charset="0"/>
                          <a:cs typeface="Arial Narrow" panose="020B0604020202020204" pitchFamily="34" charset="0"/>
                        </a:rPr>
                        <a:t>Alternatives</a:t>
                      </a:r>
                      <a:br>
                        <a:rPr lang="en-US" sz="900" b="0" i="0" u="none" strike="noStrike">
                          <a:solidFill>
                            <a:schemeClr val="bg1"/>
                          </a:solidFill>
                          <a:effectLst/>
                          <a:latin typeface="Arial Narrow" panose="020B0604020202020204" pitchFamily="34" charset="0"/>
                          <a:cs typeface="Arial Narrow" panose="020B0604020202020204" pitchFamily="34" charset="0"/>
                        </a:rPr>
                      </a:br>
                      <a:r>
                        <a:rPr lang="en-US" sz="900" b="0" i="0" u="none" strike="noStrike">
                          <a:solidFill>
                            <a:schemeClr val="bg1"/>
                          </a:solidFill>
                          <a:effectLst/>
                          <a:latin typeface="Arial Narrow" panose="020B0604020202020204" pitchFamily="34" charset="0"/>
                          <a:cs typeface="Arial Narrow" panose="020B0604020202020204" pitchFamily="34" charset="0"/>
                        </a:rPr>
                        <a:t>-3.84%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B848A"/>
                    </a:solidFill>
                  </a:tcPr>
                </a:tc>
                <a:tc>
                  <a:txBody>
                    <a:bodyPr/>
                    <a:lstStyle/>
                    <a:p>
                      <a:pPr algn="ctr" fontAlgn="ctr">
                        <a:lnSpc>
                          <a:spcPct val="85000"/>
                        </a:lnSpc>
                      </a:pPr>
                      <a:r>
                        <a:rPr lang="en-US" sz="900" b="0" i="0" u="none" strike="noStrike">
                          <a:solidFill>
                            <a:srgbClr val="000000"/>
                          </a:solidFill>
                          <a:effectLst/>
                          <a:latin typeface="Arial Narrow" panose="020B0604020202020204" pitchFamily="34" charset="0"/>
                          <a:cs typeface="Arial Narrow" panose="020B0604020202020204" pitchFamily="34" charset="0"/>
                        </a:rPr>
                        <a:t>Diversified</a:t>
                      </a:r>
                      <a:br>
                        <a:rPr lang="en-US" sz="900" b="0" i="0" u="none" strike="noStrike">
                          <a:solidFill>
                            <a:srgbClr val="000000"/>
                          </a:solidFill>
                          <a:effectLst/>
                          <a:latin typeface="Arial Narrow" panose="020B0604020202020204" pitchFamily="34" charset="0"/>
                          <a:cs typeface="Arial Narrow" panose="020B0604020202020204" pitchFamily="34" charset="0"/>
                        </a:rPr>
                      </a:br>
                      <a:r>
                        <a:rPr lang="en-US" sz="900" b="0" i="0" u="none" strike="noStrike">
                          <a:solidFill>
                            <a:srgbClr val="000000"/>
                          </a:solidFill>
                          <a:effectLst/>
                          <a:latin typeface="Arial Narrow" panose="020B0604020202020204" pitchFamily="34" charset="0"/>
                          <a:cs typeface="Arial Narrow" panose="020B0604020202020204" pitchFamily="34" charset="0"/>
                        </a:rPr>
                        <a:t>portfolio</a:t>
                      </a:r>
                      <a:br>
                        <a:rPr lang="en-US" sz="900" b="0" i="0" u="none" strike="noStrike">
                          <a:solidFill>
                            <a:srgbClr val="000000"/>
                          </a:solidFill>
                          <a:effectLst/>
                          <a:latin typeface="Arial Narrow" panose="020B0604020202020204" pitchFamily="34" charset="0"/>
                          <a:cs typeface="Arial Narrow" panose="020B0604020202020204" pitchFamily="34" charset="0"/>
                        </a:rPr>
                      </a:br>
                      <a:r>
                        <a:rPr lang="en-US" sz="900" b="0" i="0" u="none" strike="noStrike">
                          <a:solidFill>
                            <a:srgbClr val="000000"/>
                          </a:solidFill>
                          <a:effectLst/>
                          <a:latin typeface="Arial Narrow" panose="020B0604020202020204" pitchFamily="34" charset="0"/>
                          <a:cs typeface="Arial Narrow" panose="020B0604020202020204" pitchFamily="34" charset="0"/>
                        </a:rPr>
                        <a:t>18.97%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B71B"/>
                    </a:solidFill>
                  </a:tcPr>
                </a:tc>
                <a:tc>
                  <a:txBody>
                    <a:bodyPr/>
                    <a:lstStyle/>
                    <a:p>
                      <a:pPr algn="ctr" fontAlgn="ctr"/>
                      <a:r>
                        <a:rPr lang="en-US" sz="900" b="0" i="0" u="none" strike="noStrike">
                          <a:solidFill>
                            <a:srgbClr val="FFFFFF"/>
                          </a:solidFill>
                          <a:effectLst/>
                          <a:latin typeface="Arial Narrow" panose="020B0604020202020204" pitchFamily="34" charset="0"/>
                          <a:cs typeface="Arial Narrow" panose="020B0604020202020204" pitchFamily="34" charset="0"/>
                        </a:rPr>
                        <a:t>International</a:t>
                      </a:r>
                      <a:br>
                        <a:rPr lang="en-US" sz="900" b="0" i="0" u="none" strike="noStrike">
                          <a:solidFill>
                            <a:srgbClr val="FFFFFF"/>
                          </a:solidFill>
                          <a:effectLst/>
                          <a:latin typeface="Arial Narrow" panose="020B0604020202020204" pitchFamily="34" charset="0"/>
                          <a:cs typeface="Arial Narrow" panose="020B0604020202020204" pitchFamily="34" charset="0"/>
                        </a:rPr>
                      </a:br>
                      <a:r>
                        <a:rPr lang="en-US" sz="900" b="0" i="0" u="none" strike="noStrike">
                          <a:solidFill>
                            <a:srgbClr val="FFFFFF"/>
                          </a:solidFill>
                          <a:effectLst/>
                          <a:latin typeface="Arial Narrow" panose="020B0604020202020204" pitchFamily="34" charset="0"/>
                          <a:cs typeface="Arial Narrow" panose="020B0604020202020204" pitchFamily="34" charset="0"/>
                        </a:rPr>
                        <a:t>equity</a:t>
                      </a:r>
                      <a:br>
                        <a:rPr lang="en-US" sz="900" b="0" i="0" u="none" strike="noStrike">
                          <a:solidFill>
                            <a:srgbClr val="FFFFFF"/>
                          </a:solidFill>
                          <a:effectLst/>
                          <a:latin typeface="Arial Narrow" panose="020B0604020202020204" pitchFamily="34" charset="0"/>
                          <a:cs typeface="Arial Narrow" panose="020B0604020202020204" pitchFamily="34" charset="0"/>
                        </a:rPr>
                      </a:br>
                      <a:r>
                        <a:rPr lang="en-US" sz="900" b="0" i="0" u="none" strike="noStrike">
                          <a:solidFill>
                            <a:srgbClr val="FFFFFF"/>
                          </a:solidFill>
                          <a:effectLst/>
                          <a:latin typeface="Arial Narrow" panose="020B0604020202020204" pitchFamily="34" charset="0"/>
                          <a:cs typeface="Arial Narrow" panose="020B0604020202020204" pitchFamily="34" charset="0"/>
                        </a:rPr>
                        <a:t>11.13%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401D"/>
                    </a:solidFill>
                  </a:tcPr>
                </a:tc>
                <a:tc>
                  <a:txBody>
                    <a:bodyPr/>
                    <a:lstStyle/>
                    <a:p>
                      <a:pPr algn="ctr" fontAlgn="ctr"/>
                      <a:r>
                        <a:rPr lang="en-CA" sz="900" b="0" i="0" u="none" strike="noStrike">
                          <a:solidFill>
                            <a:srgbClr val="000000"/>
                          </a:solidFill>
                          <a:effectLst/>
                          <a:latin typeface="Arial Narrow" panose="020B0604020202020204" pitchFamily="34" charset="0"/>
                          <a:cs typeface="Arial Narrow" panose="020B0604020202020204" pitchFamily="34" charset="0"/>
                        </a:rPr>
                        <a:t>Diversified</a:t>
                      </a:r>
                      <a:br>
                        <a:rPr lang="en-CA" sz="900" b="0" i="0" u="none" strike="noStrike">
                          <a:solidFill>
                            <a:srgbClr val="000000"/>
                          </a:solidFill>
                          <a:effectLst/>
                          <a:latin typeface="Arial Narrow" panose="020B0604020202020204" pitchFamily="34" charset="0"/>
                          <a:cs typeface="Arial Narrow" panose="020B0604020202020204" pitchFamily="34" charset="0"/>
                        </a:rPr>
                      </a:br>
                      <a:r>
                        <a:rPr lang="en-CA" sz="900" b="0" i="0" u="none" strike="noStrike">
                          <a:solidFill>
                            <a:srgbClr val="000000"/>
                          </a:solidFill>
                          <a:effectLst/>
                          <a:latin typeface="Arial Narrow" panose="020B0604020202020204" pitchFamily="34" charset="0"/>
                          <a:cs typeface="Arial Narrow" panose="020B0604020202020204" pitchFamily="34" charset="0"/>
                        </a:rPr>
                        <a:t>portfolio</a:t>
                      </a:r>
                      <a:br>
                        <a:rPr lang="en-CA" sz="900" b="0" i="0" u="none" strike="noStrike">
                          <a:solidFill>
                            <a:srgbClr val="000000"/>
                          </a:solidFill>
                          <a:effectLst/>
                          <a:latin typeface="Arial Narrow" panose="020B0604020202020204" pitchFamily="34" charset="0"/>
                          <a:cs typeface="Arial Narrow" panose="020B0604020202020204" pitchFamily="34" charset="0"/>
                        </a:rPr>
                      </a:br>
                      <a:r>
                        <a:rPr lang="en-CA" sz="900" b="0" i="0" u="none" strike="noStrike">
                          <a:solidFill>
                            <a:srgbClr val="000000"/>
                          </a:solidFill>
                          <a:effectLst/>
                          <a:latin typeface="Arial Narrow" panose="020B0604020202020204" pitchFamily="34" charset="0"/>
                          <a:cs typeface="Arial Narrow" panose="020B0604020202020204" pitchFamily="34" charset="0"/>
                        </a:rPr>
                        <a:t>11.42%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B71B"/>
                    </a:solidFill>
                  </a:tcPr>
                </a:tc>
                <a:tc>
                  <a:txBody>
                    <a:bodyPr/>
                    <a:lstStyle/>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Investment-</a:t>
                      </a:r>
                      <a:br>
                        <a:rPr lang="en-US" sz="900" b="0" i="0" kern="1200" spc="0" baseline="0">
                          <a:solidFill>
                            <a:srgbClr val="EAEAEA"/>
                          </a:solidFill>
                          <a:latin typeface="Arial Narrow" panose="020B0604020202020204" pitchFamily="34" charset="0"/>
                          <a:ea typeface="+mn-ea"/>
                          <a:cs typeface="Arial Narrow" panose="020B0604020202020204" pitchFamily="34" charset="0"/>
                        </a:rPr>
                      </a:br>
                      <a:r>
                        <a:rPr lang="en-US" sz="900" b="0" i="0" kern="1200" spc="0" baseline="0">
                          <a:solidFill>
                            <a:srgbClr val="EAEAEA"/>
                          </a:solidFill>
                          <a:latin typeface="Arial Narrow" panose="020B0604020202020204" pitchFamily="34" charset="0"/>
                          <a:ea typeface="+mn-ea"/>
                          <a:cs typeface="Arial Narrow" panose="020B0604020202020204" pitchFamily="34" charset="0"/>
                        </a:rPr>
                        <a:t>grade bonds</a:t>
                      </a:r>
                    </a:p>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–13.01%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48C"/>
                    </a:solidFill>
                  </a:tcPr>
                </a:tc>
                <a:tc>
                  <a:txBody>
                    <a:bodyPr/>
                    <a:lstStyle/>
                    <a:p>
                      <a:pPr algn="ctr" fontAlgn="ctr"/>
                      <a:r>
                        <a:rPr lang="en-CA" sz="900" b="0" i="0" u="none" strike="noStrike">
                          <a:solidFill>
                            <a:srgbClr val="000000"/>
                          </a:solidFill>
                          <a:effectLst/>
                          <a:latin typeface="Arial Narrow" panose="020B0604020202020204" pitchFamily="34" charset="0"/>
                          <a:cs typeface="Arial Narrow" panose="020B0604020202020204" pitchFamily="34" charset="0"/>
                        </a:rPr>
                        <a:t>Diversified</a:t>
                      </a:r>
                      <a:br>
                        <a:rPr lang="en-CA" sz="900" b="0" i="0" u="none" strike="noStrike">
                          <a:solidFill>
                            <a:srgbClr val="000000"/>
                          </a:solidFill>
                          <a:effectLst/>
                          <a:latin typeface="Arial Narrow" panose="020B0604020202020204" pitchFamily="34" charset="0"/>
                          <a:cs typeface="Arial Narrow" panose="020B0604020202020204" pitchFamily="34" charset="0"/>
                        </a:rPr>
                      </a:br>
                      <a:r>
                        <a:rPr lang="en-CA" sz="900" b="0" i="0" u="none" strike="noStrike">
                          <a:solidFill>
                            <a:srgbClr val="000000"/>
                          </a:solidFill>
                          <a:effectLst/>
                          <a:latin typeface="Arial Narrow" panose="020B0604020202020204" pitchFamily="34" charset="0"/>
                          <a:cs typeface="Arial Narrow" panose="020B0604020202020204" pitchFamily="34" charset="0"/>
                        </a:rPr>
                        <a:t>portfolio</a:t>
                      </a:r>
                      <a:br>
                        <a:rPr lang="en-CA" sz="900" b="0" i="0" u="none" strike="noStrike">
                          <a:solidFill>
                            <a:srgbClr val="000000"/>
                          </a:solidFill>
                          <a:effectLst/>
                          <a:latin typeface="Arial Narrow" panose="020B0604020202020204" pitchFamily="34" charset="0"/>
                          <a:cs typeface="Arial Narrow" panose="020B0604020202020204" pitchFamily="34" charset="0"/>
                        </a:rPr>
                      </a:br>
                      <a:r>
                        <a:rPr lang="en-CA" sz="900" b="0" i="0" u="none" strike="noStrike">
                          <a:solidFill>
                            <a:srgbClr val="000000"/>
                          </a:solidFill>
                          <a:effectLst/>
                          <a:latin typeface="Arial Narrow" panose="020B0604020202020204" pitchFamily="34" charset="0"/>
                          <a:cs typeface="Arial Narrow" panose="020B0604020202020204" pitchFamily="34" charset="0"/>
                        </a:rPr>
                        <a:t>13.98%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B71B"/>
                    </a:solidFill>
                  </a:tcPr>
                </a:tc>
                <a:extLst>
                  <a:ext uri="{0D108BD9-81ED-4DB2-BD59-A6C34878D82A}">
                    <a16:rowId xmlns:a16="http://schemas.microsoft.com/office/drawing/2014/main" val="10004"/>
                  </a:ext>
                </a:extLst>
              </a:tr>
              <a:tr h="448056">
                <a:tc>
                  <a:txBody>
                    <a:bodyPr/>
                    <a:lstStyle/>
                    <a:p>
                      <a:pPr marL="0" algn="ctr" defTabSz="914400" rtl="0" eaLnBrk="1" latinLnBrk="0" hangingPunct="1">
                        <a:lnSpc>
                          <a:spcPts val="800"/>
                        </a:lnSpc>
                        <a:spcBef>
                          <a:spcPts val="200"/>
                        </a:spcBef>
                      </a:pPr>
                      <a:r>
                        <a:rPr lang="en-US" sz="900" b="0" i="0" kern="1200" spc="0" baseline="0">
                          <a:solidFill>
                            <a:schemeClr val="tx1"/>
                          </a:solidFill>
                          <a:latin typeface="Arial Narrow" panose="020B0604020202020204" pitchFamily="34" charset="0"/>
                          <a:ea typeface="+mn-ea"/>
                          <a:cs typeface="Arial Narrow" panose="020B0604020202020204" pitchFamily="34" charset="0"/>
                        </a:rPr>
                        <a:t>High-yield</a:t>
                      </a:r>
                      <a:br>
                        <a:rPr lang="en-US" sz="900" b="0" i="0" kern="1200" spc="0" baseline="0">
                          <a:solidFill>
                            <a:schemeClr val="tx1"/>
                          </a:solidFill>
                          <a:latin typeface="Arial Narrow" panose="020B0604020202020204" pitchFamily="34" charset="0"/>
                          <a:ea typeface="+mn-ea"/>
                          <a:cs typeface="Arial Narrow" panose="020B0604020202020204" pitchFamily="34" charset="0"/>
                        </a:rPr>
                      </a:br>
                      <a:r>
                        <a:rPr lang="en-US" sz="900" b="0" i="0" kern="1200" spc="0" baseline="0">
                          <a:solidFill>
                            <a:schemeClr val="tx1"/>
                          </a:solidFill>
                          <a:latin typeface="Arial Narrow" panose="020B0604020202020204" pitchFamily="34" charset="0"/>
                          <a:ea typeface="+mn-ea"/>
                          <a:cs typeface="Arial Narrow" panose="020B0604020202020204" pitchFamily="34" charset="0"/>
                        </a:rPr>
                        <a:t>bonds</a:t>
                      </a:r>
                    </a:p>
                    <a:p>
                      <a:pPr marL="0" algn="ctr" defTabSz="914400" rtl="0" eaLnBrk="1" latinLnBrk="0" hangingPunct="1">
                        <a:lnSpc>
                          <a:spcPts val="800"/>
                        </a:lnSpc>
                        <a:spcBef>
                          <a:spcPts val="200"/>
                        </a:spcBef>
                      </a:pPr>
                      <a:r>
                        <a:rPr lang="en-US" sz="900" b="0" i="0" kern="1200" spc="0" baseline="0">
                          <a:solidFill>
                            <a:schemeClr val="tx1"/>
                          </a:solidFill>
                          <a:latin typeface="Arial Narrow" panose="020B0604020202020204" pitchFamily="34" charset="0"/>
                          <a:ea typeface="+mn-ea"/>
                          <a:cs typeface="Arial Narrow" panose="020B0604020202020204" pitchFamily="34" charset="0"/>
                        </a:rPr>
                        <a:t>7.42%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B9DF"/>
                    </a:solidFill>
                  </a:tcPr>
                </a:tc>
                <a:tc>
                  <a:txBody>
                    <a:bodyPr/>
                    <a:lstStyle/>
                    <a:p>
                      <a:pPr marL="0" algn="ctr" defTabSz="914400" rtl="0" eaLnBrk="1" latinLnBrk="0" hangingPunct="1">
                        <a:lnSpc>
                          <a:spcPts val="800"/>
                        </a:lnSpc>
                        <a:spcBef>
                          <a:spcPts val="200"/>
                        </a:spcBef>
                      </a:pPr>
                      <a:r>
                        <a:rPr lang="en-US" sz="900" b="0" i="0" kern="1200" spc="0" baseline="0">
                          <a:solidFill>
                            <a:schemeClr val="tx1"/>
                          </a:solidFill>
                          <a:latin typeface="Arial Narrow" panose="020B0604020202020204" pitchFamily="34" charset="0"/>
                          <a:ea typeface="+mn-ea"/>
                          <a:cs typeface="Arial Narrow" panose="020B0604020202020204" pitchFamily="34" charset="0"/>
                        </a:rPr>
                        <a:t>High-yield</a:t>
                      </a:r>
                      <a:br>
                        <a:rPr lang="en-US" sz="900" b="0" i="0" kern="1200" spc="0" baseline="0">
                          <a:solidFill>
                            <a:schemeClr val="tx1"/>
                          </a:solidFill>
                          <a:latin typeface="Arial Narrow" panose="020B0604020202020204" pitchFamily="34" charset="0"/>
                          <a:ea typeface="+mn-ea"/>
                          <a:cs typeface="Arial Narrow" panose="020B0604020202020204" pitchFamily="34" charset="0"/>
                        </a:rPr>
                      </a:br>
                      <a:r>
                        <a:rPr lang="en-US" sz="900" b="0" i="0" kern="1200" spc="0" baseline="0">
                          <a:solidFill>
                            <a:schemeClr val="tx1"/>
                          </a:solidFill>
                          <a:latin typeface="Arial Narrow" panose="020B0604020202020204" pitchFamily="34" charset="0"/>
                          <a:ea typeface="+mn-ea"/>
                          <a:cs typeface="Arial Narrow" panose="020B0604020202020204" pitchFamily="34" charset="0"/>
                        </a:rPr>
                        <a:t>bonds</a:t>
                      </a:r>
                    </a:p>
                    <a:p>
                      <a:pPr marL="0" algn="ctr" defTabSz="914400" rtl="0" eaLnBrk="1" latinLnBrk="0" hangingPunct="1">
                        <a:lnSpc>
                          <a:spcPts val="800"/>
                        </a:lnSpc>
                        <a:spcBef>
                          <a:spcPts val="200"/>
                        </a:spcBef>
                      </a:pPr>
                      <a:r>
                        <a:rPr lang="en-US" sz="900" b="0" i="0" kern="1200" spc="0" baseline="0">
                          <a:solidFill>
                            <a:schemeClr val="tx1"/>
                          </a:solidFill>
                          <a:latin typeface="Arial Narrow" panose="020B0604020202020204" pitchFamily="34" charset="0"/>
                          <a:ea typeface="+mn-ea"/>
                          <a:cs typeface="Arial Narrow" panose="020B0604020202020204" pitchFamily="34" charset="0"/>
                        </a:rPr>
                        <a:t>2.50%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B9DF"/>
                    </a:solidFill>
                  </a:tcPr>
                </a:tc>
                <a:tc>
                  <a:txBody>
                    <a:bodyPr/>
                    <a:lstStyle/>
                    <a:p>
                      <a:pPr marL="0" algn="ctr" defTabSz="914400" rtl="0" eaLnBrk="1" latinLnBrk="0" hangingPunct="1">
                        <a:lnSpc>
                          <a:spcPts val="800"/>
                        </a:lnSpc>
                        <a:spcBef>
                          <a:spcPts val="200"/>
                        </a:spcBef>
                      </a:pPr>
                      <a:r>
                        <a:rPr lang="en-US" sz="900" b="0" i="0" kern="1200" spc="0" baseline="0">
                          <a:solidFill>
                            <a:schemeClr val="bg1"/>
                          </a:solidFill>
                          <a:latin typeface="Arial Narrow" panose="020B0604020202020204" pitchFamily="34" charset="0"/>
                          <a:ea typeface="+mn-ea"/>
                          <a:cs typeface="Arial Narrow" panose="020B0604020202020204" pitchFamily="34" charset="0"/>
                        </a:rPr>
                        <a:t>Alternatives</a:t>
                      </a:r>
                    </a:p>
                    <a:p>
                      <a:pPr marL="0" algn="ctr" defTabSz="914400" rtl="0" eaLnBrk="1" latinLnBrk="0" hangingPunct="1">
                        <a:lnSpc>
                          <a:spcPts val="800"/>
                        </a:lnSpc>
                        <a:spcBef>
                          <a:spcPts val="200"/>
                        </a:spcBef>
                      </a:pPr>
                      <a:r>
                        <a:rPr lang="en-US" sz="900" b="0" i="0" kern="1200" spc="0" baseline="0">
                          <a:solidFill>
                            <a:schemeClr val="bg1"/>
                          </a:solidFill>
                          <a:latin typeface="Arial Narrow" panose="020B0604020202020204" pitchFamily="34" charset="0"/>
                          <a:ea typeface="+mn-ea"/>
                          <a:cs typeface="Arial Narrow" panose="020B0604020202020204" pitchFamily="34" charset="0"/>
                        </a:rPr>
                        <a:t>–3.92%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B848A"/>
                    </a:solidFill>
                  </a:tcPr>
                </a:tc>
                <a:tc>
                  <a:txBody>
                    <a:bodyPr/>
                    <a:lstStyle/>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Alternatives</a:t>
                      </a:r>
                    </a:p>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6.21%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B848A"/>
                    </a:solidFill>
                  </a:tcPr>
                </a:tc>
                <a:tc>
                  <a:txBody>
                    <a:bodyPr/>
                    <a:lstStyle/>
                    <a:p>
                      <a:pPr marL="0" marR="0" algn="ctr" defTabSz="914400" rtl="0" eaLnBrk="1" fontAlgn="ctr" latinLnBrk="0" hangingPunct="1">
                        <a:lnSpc>
                          <a:spcPts val="800"/>
                        </a:lnSpc>
                        <a:spcBef>
                          <a:spcPts val="200"/>
                        </a:spcBef>
                        <a:spcAft>
                          <a:spcPts val="0"/>
                        </a:spcAft>
                      </a:pPr>
                      <a:r>
                        <a:rPr lang="en-US" sz="900" b="0" i="0" kern="1200" spc="0" baseline="0">
                          <a:solidFill>
                            <a:schemeClr val="tx1"/>
                          </a:solidFill>
                          <a:latin typeface="Arial Narrow" panose="020B0604020202020204" pitchFamily="34" charset="0"/>
                          <a:ea typeface="+mn-ea"/>
                          <a:cs typeface="Arial Narrow" panose="020B0604020202020204" pitchFamily="34" charset="0"/>
                        </a:rPr>
                        <a:t>High-yield bonds</a:t>
                      </a:r>
                    </a:p>
                    <a:p>
                      <a:pPr marL="0" marR="0" algn="ctr" defTabSz="914400" rtl="0" eaLnBrk="1" fontAlgn="ctr" latinLnBrk="0" hangingPunct="1">
                        <a:lnSpc>
                          <a:spcPts val="800"/>
                        </a:lnSpc>
                        <a:spcBef>
                          <a:spcPts val="200"/>
                        </a:spcBef>
                        <a:spcAft>
                          <a:spcPts val="0"/>
                        </a:spcAft>
                      </a:pPr>
                      <a:r>
                        <a:rPr lang="en-US" sz="900" b="0" i="0" kern="1200" spc="0" baseline="0">
                          <a:solidFill>
                            <a:schemeClr val="tx1"/>
                          </a:solidFill>
                          <a:latin typeface="Arial Narrow" panose="020B0604020202020204" pitchFamily="34" charset="0"/>
                          <a:ea typeface="+mn-ea"/>
                          <a:cs typeface="Arial Narrow" panose="020B0604020202020204" pitchFamily="34" charset="0"/>
                        </a:rPr>
                        <a:t>7.48%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B9DF"/>
                    </a:solidFill>
                  </a:tcPr>
                </a:tc>
                <a:tc>
                  <a:txBody>
                    <a:bodyPr/>
                    <a:lstStyle/>
                    <a:p>
                      <a:pPr algn="ctr" fontAlgn="ctr"/>
                      <a:r>
                        <a:rPr lang="en-US" sz="900" b="0" i="0" u="none" strike="noStrike">
                          <a:solidFill>
                            <a:schemeClr val="bg1"/>
                          </a:solidFill>
                          <a:effectLst/>
                          <a:latin typeface="Arial Narrow" panose="020B0604020202020204" pitchFamily="34" charset="0"/>
                          <a:cs typeface="Arial Narrow" panose="020B0604020202020204" pitchFamily="34" charset="0"/>
                        </a:rPr>
                        <a:t>U.S. large-cap</a:t>
                      </a:r>
                      <a:br>
                        <a:rPr lang="en-US" sz="900" b="0" i="0" u="none" strike="noStrike">
                          <a:solidFill>
                            <a:schemeClr val="bg1"/>
                          </a:solidFill>
                          <a:effectLst/>
                          <a:latin typeface="Arial Narrow" panose="020B0604020202020204" pitchFamily="34" charset="0"/>
                          <a:cs typeface="Arial Narrow" panose="020B0604020202020204" pitchFamily="34" charset="0"/>
                        </a:rPr>
                      </a:br>
                      <a:r>
                        <a:rPr lang="en-US" sz="900" b="0" i="0" u="none" strike="noStrike">
                          <a:solidFill>
                            <a:schemeClr val="bg1"/>
                          </a:solidFill>
                          <a:effectLst/>
                          <a:latin typeface="Arial Narrow" panose="020B0604020202020204" pitchFamily="34" charset="0"/>
                          <a:cs typeface="Arial Narrow" panose="020B0604020202020204" pitchFamily="34" charset="0"/>
                        </a:rPr>
                        <a:t>equity</a:t>
                      </a:r>
                      <a:br>
                        <a:rPr lang="en-US" sz="900" b="0" i="0" u="none" strike="noStrike">
                          <a:solidFill>
                            <a:schemeClr val="bg1"/>
                          </a:solidFill>
                          <a:effectLst/>
                          <a:latin typeface="Arial Narrow" panose="020B0604020202020204" pitchFamily="34" charset="0"/>
                          <a:cs typeface="Arial Narrow" panose="020B0604020202020204" pitchFamily="34" charset="0"/>
                        </a:rPr>
                      </a:br>
                      <a:r>
                        <a:rPr lang="en-US" sz="900" b="0" i="0" u="none" strike="noStrike">
                          <a:solidFill>
                            <a:schemeClr val="bg1"/>
                          </a:solidFill>
                          <a:effectLst/>
                          <a:latin typeface="Arial Narrow" panose="020B0604020202020204" pitchFamily="34" charset="0"/>
                          <a:cs typeface="Arial Narrow" panose="020B0604020202020204" pitchFamily="34" charset="0"/>
                        </a:rPr>
                        <a:t>-4.78%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E66"/>
                    </a:solidFill>
                  </a:tcPr>
                </a:tc>
                <a:tc>
                  <a:txBody>
                    <a:bodyPr/>
                    <a:lstStyle/>
                    <a:p>
                      <a:pPr algn="ctr" fontAlgn="ctr">
                        <a:lnSpc>
                          <a:spcPct val="85000"/>
                        </a:lnSpc>
                      </a:pPr>
                      <a:r>
                        <a:rPr lang="en-US" sz="900" b="0" i="0" u="none" strike="noStrike">
                          <a:solidFill>
                            <a:schemeClr val="tx1"/>
                          </a:solidFill>
                          <a:effectLst/>
                          <a:latin typeface="Arial Narrow" panose="020B0604020202020204" pitchFamily="34" charset="0"/>
                          <a:cs typeface="Arial Narrow" panose="020B0604020202020204" pitchFamily="34" charset="0"/>
                        </a:rPr>
                        <a:t>High-yield bonds</a:t>
                      </a:r>
                      <a:br>
                        <a:rPr lang="en-US" sz="900" b="0" i="0" u="none" strike="noStrike">
                          <a:solidFill>
                            <a:schemeClr val="tx1"/>
                          </a:solidFill>
                          <a:effectLst/>
                          <a:latin typeface="Arial Narrow" panose="020B0604020202020204" pitchFamily="34" charset="0"/>
                          <a:cs typeface="Arial Narrow" panose="020B0604020202020204" pitchFamily="34" charset="0"/>
                        </a:rPr>
                      </a:br>
                      <a:r>
                        <a:rPr lang="en-US" sz="900" b="0" i="0" u="none" strike="noStrike">
                          <a:solidFill>
                            <a:schemeClr val="tx1"/>
                          </a:solidFill>
                          <a:effectLst/>
                          <a:latin typeface="Arial Narrow" panose="020B0604020202020204" pitchFamily="34" charset="0"/>
                          <a:cs typeface="Arial Narrow" panose="020B0604020202020204" pitchFamily="34" charset="0"/>
                        </a:rPr>
                        <a:t>14.41%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B9DF"/>
                    </a:solidFill>
                  </a:tcPr>
                </a:tc>
                <a:tc>
                  <a:txBody>
                    <a:bodyPr/>
                    <a:lstStyle/>
                    <a:p>
                      <a:pPr algn="ctr" fontAlgn="ctr"/>
                      <a:r>
                        <a:rPr lang="en-US" sz="900" b="0" i="0" u="none" strike="noStrike">
                          <a:solidFill>
                            <a:srgbClr val="FFFFFF"/>
                          </a:solidFill>
                          <a:effectLst/>
                          <a:latin typeface="Arial Narrow" panose="020B0604020202020204" pitchFamily="34" charset="0"/>
                          <a:cs typeface="Arial Narrow" panose="020B0604020202020204" pitchFamily="34" charset="0"/>
                        </a:rPr>
                        <a:t>Investment-</a:t>
                      </a:r>
                      <a:br>
                        <a:rPr lang="en-US" sz="900" b="0" i="0" u="none" strike="noStrike">
                          <a:solidFill>
                            <a:srgbClr val="FFFFFF"/>
                          </a:solidFill>
                          <a:effectLst/>
                          <a:latin typeface="Arial Narrow" panose="020B0604020202020204" pitchFamily="34" charset="0"/>
                          <a:cs typeface="Arial Narrow" panose="020B0604020202020204" pitchFamily="34" charset="0"/>
                        </a:rPr>
                      </a:br>
                      <a:r>
                        <a:rPr lang="en-US" sz="900" b="0" i="0" u="none" strike="noStrike">
                          <a:solidFill>
                            <a:srgbClr val="FFFFFF"/>
                          </a:solidFill>
                          <a:effectLst/>
                          <a:latin typeface="Arial Narrow" panose="020B0604020202020204" pitchFamily="34" charset="0"/>
                          <a:cs typeface="Arial Narrow" panose="020B0604020202020204" pitchFamily="34" charset="0"/>
                        </a:rPr>
                        <a:t>grade bonds</a:t>
                      </a:r>
                      <a:br>
                        <a:rPr lang="en-US" sz="900" b="0" i="0" u="none" strike="noStrike">
                          <a:solidFill>
                            <a:srgbClr val="FFFFFF"/>
                          </a:solidFill>
                          <a:effectLst/>
                          <a:latin typeface="Arial Narrow" panose="020B0604020202020204" pitchFamily="34" charset="0"/>
                          <a:cs typeface="Arial Narrow" panose="020B0604020202020204" pitchFamily="34" charset="0"/>
                        </a:rPr>
                      </a:br>
                      <a:r>
                        <a:rPr lang="en-US" sz="900" b="0" i="0" u="none" strike="noStrike">
                          <a:solidFill>
                            <a:srgbClr val="FFFFFF"/>
                          </a:solidFill>
                          <a:effectLst/>
                          <a:latin typeface="Arial Narrow" panose="020B0604020202020204" pitchFamily="34" charset="0"/>
                          <a:cs typeface="Arial Narrow" panose="020B0604020202020204" pitchFamily="34" charset="0"/>
                        </a:rPr>
                        <a:t>7.51%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48C"/>
                    </a:solidFill>
                  </a:tcPr>
                </a:tc>
                <a:tc>
                  <a:txBody>
                    <a:bodyPr/>
                    <a:lstStyle/>
                    <a:p>
                      <a:pPr algn="ctr" fontAlgn="ctr"/>
                      <a:r>
                        <a:rPr lang="en-CA" sz="900" b="0" i="0" u="none" strike="noStrike">
                          <a:solidFill>
                            <a:srgbClr val="FFFFFF"/>
                          </a:solidFill>
                          <a:effectLst/>
                          <a:latin typeface="Arial Narrow" panose="020B0604020202020204" pitchFamily="34" charset="0"/>
                          <a:cs typeface="Arial Narrow" panose="020B0604020202020204" pitchFamily="34" charset="0"/>
                        </a:rPr>
                        <a:t>International</a:t>
                      </a:r>
                      <a:br>
                        <a:rPr lang="en-CA" sz="900" b="0" i="0" u="none" strike="noStrike">
                          <a:solidFill>
                            <a:srgbClr val="FFFFFF"/>
                          </a:solidFill>
                          <a:effectLst/>
                          <a:latin typeface="Arial Narrow" panose="020B0604020202020204" pitchFamily="34" charset="0"/>
                          <a:cs typeface="Arial Narrow" panose="020B0604020202020204" pitchFamily="34" charset="0"/>
                        </a:rPr>
                      </a:br>
                      <a:r>
                        <a:rPr lang="en-CA" sz="900" b="0" i="0" u="none" strike="noStrike">
                          <a:solidFill>
                            <a:srgbClr val="FFFFFF"/>
                          </a:solidFill>
                          <a:effectLst/>
                          <a:latin typeface="Arial Narrow" panose="020B0604020202020204" pitchFamily="34" charset="0"/>
                          <a:cs typeface="Arial Narrow" panose="020B0604020202020204" pitchFamily="34" charset="0"/>
                        </a:rPr>
                        <a:t>equity</a:t>
                      </a:r>
                      <a:br>
                        <a:rPr lang="en-CA" sz="900" b="0" i="0" u="none" strike="noStrike">
                          <a:solidFill>
                            <a:srgbClr val="FFFFFF"/>
                          </a:solidFill>
                          <a:effectLst/>
                          <a:latin typeface="Arial Narrow" panose="020B0604020202020204" pitchFamily="34" charset="0"/>
                          <a:cs typeface="Arial Narrow" panose="020B0604020202020204" pitchFamily="34" charset="0"/>
                        </a:rPr>
                      </a:br>
                      <a:r>
                        <a:rPr lang="en-CA" sz="900" b="0" i="0" u="none" strike="noStrike">
                          <a:solidFill>
                            <a:srgbClr val="FFFFFF"/>
                          </a:solidFill>
                          <a:effectLst/>
                          <a:latin typeface="Arial Narrow" panose="020B0604020202020204" pitchFamily="34" charset="0"/>
                          <a:cs typeface="Arial Narrow" panose="020B0604020202020204" pitchFamily="34" charset="0"/>
                        </a:rPr>
                        <a:t>8.29%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401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srgbClr val="000000"/>
                          </a:solidFill>
                          <a:effectLst/>
                          <a:uLnTx/>
                          <a:uFillTx/>
                          <a:latin typeface="Arial Narrow" panose="020B0604020202020204" pitchFamily="34" charset="0"/>
                          <a:ea typeface="+mn-ea"/>
                          <a:cs typeface="Arial Narrow" panose="020B0604020202020204" pitchFamily="34" charset="0"/>
                        </a:rPr>
                        <a:t>Diversified</a:t>
                      </a:r>
                      <a:br>
                        <a:rPr kumimoji="0" lang="en-CA" sz="900" b="0" i="0" u="none" strike="noStrike" kern="1200" cap="none" spc="0" normalizeH="0" baseline="0" noProof="0">
                          <a:ln>
                            <a:noFill/>
                          </a:ln>
                          <a:solidFill>
                            <a:srgbClr val="000000"/>
                          </a:solidFill>
                          <a:effectLst/>
                          <a:uLnTx/>
                          <a:uFillTx/>
                          <a:latin typeface="Arial Narrow" panose="020B0604020202020204" pitchFamily="34" charset="0"/>
                          <a:ea typeface="+mn-ea"/>
                          <a:cs typeface="Arial Narrow" panose="020B0604020202020204" pitchFamily="34" charset="0"/>
                        </a:rPr>
                      </a:br>
                      <a:r>
                        <a:rPr kumimoji="0" lang="en-CA" sz="900" b="0" i="0" u="none" strike="noStrike" kern="1200" cap="none" spc="0" normalizeH="0" baseline="0" noProof="0">
                          <a:ln>
                            <a:noFill/>
                          </a:ln>
                          <a:solidFill>
                            <a:srgbClr val="000000"/>
                          </a:solidFill>
                          <a:effectLst/>
                          <a:uLnTx/>
                          <a:uFillTx/>
                          <a:latin typeface="Arial Narrow" panose="020B0604020202020204" pitchFamily="34" charset="0"/>
                          <a:ea typeface="+mn-ea"/>
                          <a:cs typeface="Arial Narrow" panose="020B0604020202020204" pitchFamily="34" charset="0"/>
                        </a:rPr>
                        <a:t>portfolio</a:t>
                      </a:r>
                      <a:br>
                        <a:rPr kumimoji="0" lang="en-CA" sz="900" b="0" i="0" u="none" strike="noStrike" kern="1200" cap="none" spc="0" normalizeH="0" baseline="0" noProof="0">
                          <a:ln>
                            <a:noFill/>
                          </a:ln>
                          <a:solidFill>
                            <a:srgbClr val="000000"/>
                          </a:solidFill>
                          <a:effectLst/>
                          <a:uLnTx/>
                          <a:uFillTx/>
                          <a:latin typeface="Arial Narrow" panose="020B0604020202020204" pitchFamily="34" charset="0"/>
                          <a:ea typeface="+mn-ea"/>
                          <a:cs typeface="Arial Narrow" panose="020B0604020202020204" pitchFamily="34" charset="0"/>
                        </a:rPr>
                      </a:br>
                      <a:r>
                        <a:rPr kumimoji="0" lang="en-CA" sz="900" b="0" i="0" u="none" strike="noStrike" kern="1200" cap="none" spc="0" normalizeH="0" baseline="0" noProof="0">
                          <a:ln>
                            <a:noFill/>
                          </a:ln>
                          <a:solidFill>
                            <a:srgbClr val="000000"/>
                          </a:solidFill>
                          <a:effectLst/>
                          <a:uLnTx/>
                          <a:uFillTx/>
                          <a:latin typeface="Arial Narrow" panose="020B0604020202020204" pitchFamily="34" charset="0"/>
                          <a:ea typeface="+mn-ea"/>
                          <a:cs typeface="Arial Narrow" panose="020B0604020202020204" pitchFamily="34" charset="0"/>
                        </a:rPr>
                        <a:t>–13.44%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B71B"/>
                    </a:solidFill>
                  </a:tcPr>
                </a:tc>
                <a:tc>
                  <a:txBody>
                    <a:bodyPr/>
                    <a:lstStyle/>
                    <a:p>
                      <a:pPr algn="ctr" fontAlgn="ctr"/>
                      <a:r>
                        <a:rPr lang="en-CA" sz="900" b="0" i="0" u="none" strike="noStrike">
                          <a:solidFill>
                            <a:schemeClr val="tx1"/>
                          </a:solidFill>
                          <a:effectLst/>
                          <a:latin typeface="Arial Narrow" panose="020B0604020202020204" pitchFamily="34" charset="0"/>
                          <a:cs typeface="Arial Narrow" panose="020B0604020202020204" pitchFamily="34" charset="0"/>
                        </a:rPr>
                        <a:t>High-yield bonds</a:t>
                      </a:r>
                      <a:br>
                        <a:rPr lang="en-CA" sz="900" b="0" i="0" u="none" strike="noStrike">
                          <a:solidFill>
                            <a:schemeClr val="tx1"/>
                          </a:solidFill>
                          <a:effectLst/>
                          <a:latin typeface="Arial Narrow" panose="020B0604020202020204" pitchFamily="34" charset="0"/>
                          <a:cs typeface="Arial Narrow" panose="020B0604020202020204" pitchFamily="34" charset="0"/>
                        </a:rPr>
                      </a:br>
                      <a:r>
                        <a:rPr lang="en-CA" sz="900" b="0" i="0" u="none" strike="noStrike">
                          <a:solidFill>
                            <a:schemeClr val="tx1"/>
                          </a:solidFill>
                          <a:effectLst/>
                          <a:latin typeface="Arial Narrow" panose="020B0604020202020204" pitchFamily="34" charset="0"/>
                          <a:cs typeface="Arial Narrow" panose="020B0604020202020204" pitchFamily="34" charset="0"/>
                        </a:rPr>
                        <a:t>13.46%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B9DF"/>
                    </a:solidFill>
                  </a:tcPr>
                </a:tc>
                <a:extLst>
                  <a:ext uri="{0D108BD9-81ED-4DB2-BD59-A6C34878D82A}">
                    <a16:rowId xmlns:a16="http://schemas.microsoft.com/office/drawing/2014/main" val="10005"/>
                  </a:ext>
                </a:extLst>
              </a:tr>
              <a:tr h="448056">
                <a:tc>
                  <a:txBody>
                    <a:bodyPr/>
                    <a:lstStyle/>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Alternatives</a:t>
                      </a:r>
                    </a:p>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0.21%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B848A"/>
                    </a:solidFill>
                  </a:tcPr>
                </a:tc>
                <a:tc>
                  <a:txBody>
                    <a:bodyPr/>
                    <a:lstStyle/>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Alternatives</a:t>
                      </a:r>
                    </a:p>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2.19%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B848A"/>
                    </a:solidFill>
                  </a:tcPr>
                </a:tc>
                <a:tc>
                  <a:txBody>
                    <a:bodyPr/>
                    <a:lstStyle/>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U.S. small-cap</a:t>
                      </a:r>
                      <a:br>
                        <a:rPr lang="en-US" sz="900" b="0" i="0" kern="1200" spc="0" baseline="0">
                          <a:solidFill>
                            <a:srgbClr val="EAEAEA"/>
                          </a:solidFill>
                          <a:latin typeface="Arial Narrow" panose="020B0604020202020204" pitchFamily="34" charset="0"/>
                          <a:ea typeface="+mn-ea"/>
                          <a:cs typeface="Arial Narrow" panose="020B0604020202020204" pitchFamily="34" charset="0"/>
                        </a:rPr>
                      </a:br>
                      <a:r>
                        <a:rPr lang="en-US" sz="900" b="0" i="0" kern="1200" spc="0" baseline="0">
                          <a:solidFill>
                            <a:srgbClr val="EAEAEA"/>
                          </a:solidFill>
                          <a:latin typeface="Arial Narrow" panose="020B0604020202020204" pitchFamily="34" charset="0"/>
                          <a:ea typeface="+mn-ea"/>
                          <a:cs typeface="Arial Narrow" panose="020B0604020202020204" pitchFamily="34" charset="0"/>
                        </a:rPr>
                        <a:t>equity</a:t>
                      </a:r>
                    </a:p>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–4.41%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87D81"/>
                    </a:solidFill>
                  </a:tcPr>
                </a:tc>
                <a:tc>
                  <a:txBody>
                    <a:bodyPr/>
                    <a:lstStyle/>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International</a:t>
                      </a:r>
                      <a:br>
                        <a:rPr lang="en-US" sz="900" b="0" i="0" kern="1200" spc="0" baseline="0">
                          <a:solidFill>
                            <a:srgbClr val="EAEAEA"/>
                          </a:solidFill>
                          <a:latin typeface="Arial Narrow" panose="020B0604020202020204" pitchFamily="34" charset="0"/>
                          <a:ea typeface="+mn-ea"/>
                          <a:cs typeface="Arial Narrow" panose="020B0604020202020204" pitchFamily="34" charset="0"/>
                        </a:rPr>
                      </a:br>
                      <a:r>
                        <a:rPr lang="en-US" sz="900" b="0" i="0" kern="1200" spc="0" baseline="0">
                          <a:solidFill>
                            <a:srgbClr val="EAEAEA"/>
                          </a:solidFill>
                          <a:latin typeface="Arial Narrow" panose="020B0604020202020204" pitchFamily="34" charset="0"/>
                          <a:ea typeface="+mn-ea"/>
                          <a:cs typeface="Arial Narrow" panose="020B0604020202020204" pitchFamily="34" charset="0"/>
                        </a:rPr>
                        <a:t>equity</a:t>
                      </a:r>
                    </a:p>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5.01%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401D"/>
                    </a:solidFill>
                  </a:tcPr>
                </a:tc>
                <a:tc>
                  <a:txBody>
                    <a:bodyPr/>
                    <a:lstStyle/>
                    <a:p>
                      <a:pPr marL="0" marR="0" algn="ctr" defTabSz="914400" rtl="0" eaLnBrk="1" fontAlgn="ctr" latinLnBrk="0" hangingPunct="1">
                        <a:lnSpc>
                          <a:spcPts val="800"/>
                        </a:lnSpc>
                        <a:spcBef>
                          <a:spcPts val="200"/>
                        </a:spcBef>
                        <a:spcAft>
                          <a:spcPts val="0"/>
                        </a:spcAft>
                      </a:pPr>
                      <a:r>
                        <a:rPr lang="en-US" sz="900" b="0" i="0" kern="1200" spc="0" baseline="0">
                          <a:solidFill>
                            <a:srgbClr val="EAEAEA"/>
                          </a:solidFill>
                          <a:latin typeface="Arial Narrow" panose="020B0604020202020204" pitchFamily="34" charset="0"/>
                          <a:ea typeface="+mn-ea"/>
                          <a:cs typeface="Arial Narrow" panose="020B0604020202020204" pitchFamily="34" charset="0"/>
                        </a:rPr>
                        <a:t>Alternatives</a:t>
                      </a:r>
                    </a:p>
                    <a:p>
                      <a:pPr marL="0" marR="0" algn="ctr" defTabSz="914400" rtl="0" eaLnBrk="1" fontAlgn="ctr" latinLnBrk="0" hangingPunct="1">
                        <a:lnSpc>
                          <a:spcPts val="800"/>
                        </a:lnSpc>
                        <a:spcBef>
                          <a:spcPts val="200"/>
                        </a:spcBef>
                        <a:spcAft>
                          <a:spcPts val="0"/>
                        </a:spcAft>
                      </a:pPr>
                      <a:r>
                        <a:rPr lang="en-US" sz="900" b="0" i="0" kern="1200" spc="0" baseline="0">
                          <a:solidFill>
                            <a:srgbClr val="EAEAEA"/>
                          </a:solidFill>
                          <a:latin typeface="Arial Narrow" panose="020B0604020202020204" pitchFamily="34" charset="0"/>
                          <a:ea typeface="+mn-ea"/>
                          <a:cs typeface="Arial Narrow" panose="020B0604020202020204" pitchFamily="34" charset="0"/>
                        </a:rPr>
                        <a:t>5.05%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B848A"/>
                    </a:solidFill>
                  </a:tcPr>
                </a:tc>
                <a:tc>
                  <a:txBody>
                    <a:bodyPr/>
                    <a:lstStyle/>
                    <a:p>
                      <a:pPr algn="ctr" fontAlgn="ctr"/>
                      <a:r>
                        <a:rPr lang="en-US" sz="900" b="0" i="0" u="none" strike="noStrike">
                          <a:solidFill>
                            <a:srgbClr val="000000"/>
                          </a:solidFill>
                          <a:effectLst/>
                          <a:latin typeface="Arial Narrow" panose="020B0604020202020204" pitchFamily="34" charset="0"/>
                          <a:cs typeface="Arial Narrow" panose="020B0604020202020204" pitchFamily="34" charset="0"/>
                        </a:rPr>
                        <a:t>Diversified</a:t>
                      </a:r>
                      <a:br>
                        <a:rPr lang="en-US" sz="900" b="0" i="0" u="none" strike="noStrike">
                          <a:solidFill>
                            <a:srgbClr val="000000"/>
                          </a:solidFill>
                          <a:effectLst/>
                          <a:latin typeface="Arial Narrow" panose="020B0604020202020204" pitchFamily="34" charset="0"/>
                          <a:cs typeface="Arial Narrow" panose="020B0604020202020204" pitchFamily="34" charset="0"/>
                        </a:rPr>
                      </a:br>
                      <a:r>
                        <a:rPr lang="en-US" sz="900" b="0" i="0" u="none" strike="noStrike">
                          <a:solidFill>
                            <a:srgbClr val="000000"/>
                          </a:solidFill>
                          <a:effectLst/>
                          <a:latin typeface="Arial Narrow" panose="020B0604020202020204" pitchFamily="34" charset="0"/>
                          <a:cs typeface="Arial Narrow" panose="020B0604020202020204" pitchFamily="34" charset="0"/>
                        </a:rPr>
                        <a:t>portfolio</a:t>
                      </a:r>
                      <a:br>
                        <a:rPr lang="en-US" sz="900" b="0" i="0" u="none" strike="noStrike">
                          <a:solidFill>
                            <a:srgbClr val="000000"/>
                          </a:solidFill>
                          <a:effectLst/>
                          <a:latin typeface="Arial Narrow" panose="020B0604020202020204" pitchFamily="34" charset="0"/>
                          <a:cs typeface="Arial Narrow" panose="020B0604020202020204" pitchFamily="34" charset="0"/>
                        </a:rPr>
                      </a:br>
                      <a:r>
                        <a:rPr lang="en-US" sz="900" b="0" i="0" u="none" strike="noStrike">
                          <a:solidFill>
                            <a:srgbClr val="000000"/>
                          </a:solidFill>
                          <a:effectLst/>
                          <a:latin typeface="Arial Narrow" panose="020B0604020202020204" pitchFamily="34" charset="0"/>
                          <a:cs typeface="Arial Narrow" panose="020B0604020202020204" pitchFamily="34" charset="0"/>
                        </a:rPr>
                        <a:t>-5.77%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B71B"/>
                    </a:solidFill>
                  </a:tcPr>
                </a:tc>
                <a:tc>
                  <a:txBody>
                    <a:bodyPr/>
                    <a:lstStyle/>
                    <a:p>
                      <a:pPr algn="ctr" fontAlgn="ctr">
                        <a:lnSpc>
                          <a:spcPct val="85000"/>
                        </a:lnSpc>
                      </a:pPr>
                      <a:r>
                        <a:rPr lang="en-US" sz="900" b="0" i="0" u="none" strike="noStrike">
                          <a:solidFill>
                            <a:schemeClr val="bg1"/>
                          </a:solidFill>
                          <a:effectLst/>
                          <a:latin typeface="Arial Narrow" panose="020B0604020202020204" pitchFamily="34" charset="0"/>
                          <a:cs typeface="Arial Narrow" panose="020B0604020202020204" pitchFamily="34" charset="0"/>
                        </a:rPr>
                        <a:t>Alternatives</a:t>
                      </a:r>
                      <a:br>
                        <a:rPr lang="en-US" sz="900" b="0" i="0" u="none" strike="noStrike">
                          <a:solidFill>
                            <a:schemeClr val="bg1"/>
                          </a:solidFill>
                          <a:effectLst/>
                          <a:latin typeface="Arial Narrow" panose="020B0604020202020204" pitchFamily="34" charset="0"/>
                          <a:cs typeface="Arial Narrow" panose="020B0604020202020204" pitchFamily="34" charset="0"/>
                        </a:rPr>
                      </a:br>
                      <a:r>
                        <a:rPr lang="en-US" sz="900" b="0" i="0" u="none" strike="noStrike">
                          <a:solidFill>
                            <a:schemeClr val="bg1"/>
                          </a:solidFill>
                          <a:effectLst/>
                          <a:latin typeface="Arial Narrow" panose="020B0604020202020204" pitchFamily="34" charset="0"/>
                          <a:cs typeface="Arial Narrow" panose="020B0604020202020204" pitchFamily="34" charset="0"/>
                        </a:rPr>
                        <a:t>11.53%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B848A"/>
                    </a:solidFill>
                  </a:tcPr>
                </a:tc>
                <a:tc>
                  <a:txBody>
                    <a:bodyPr/>
                    <a:lstStyle/>
                    <a:p>
                      <a:pPr algn="ctr" fontAlgn="ctr"/>
                      <a:r>
                        <a:rPr lang="en-US" sz="900" b="0" i="0" u="none" strike="noStrike">
                          <a:solidFill>
                            <a:schemeClr val="tx1"/>
                          </a:solidFill>
                          <a:effectLst/>
                          <a:latin typeface="Arial Narrow" panose="020B0604020202020204" pitchFamily="34" charset="0"/>
                          <a:cs typeface="Arial Narrow" panose="020B0604020202020204" pitchFamily="34" charset="0"/>
                        </a:rPr>
                        <a:t>High-yield bonds</a:t>
                      </a:r>
                      <a:br>
                        <a:rPr lang="en-US" sz="900" b="0" i="0" u="none" strike="noStrike">
                          <a:solidFill>
                            <a:schemeClr val="tx1"/>
                          </a:solidFill>
                          <a:effectLst/>
                          <a:latin typeface="Arial Narrow" panose="020B0604020202020204" pitchFamily="34" charset="0"/>
                          <a:cs typeface="Arial Narrow" panose="020B0604020202020204" pitchFamily="34" charset="0"/>
                        </a:rPr>
                      </a:br>
                      <a:r>
                        <a:rPr lang="en-US" sz="900" b="0" i="0" u="none" strike="noStrike">
                          <a:solidFill>
                            <a:schemeClr val="tx1"/>
                          </a:solidFill>
                          <a:effectLst/>
                          <a:latin typeface="Arial Narrow" panose="020B0604020202020204" pitchFamily="34" charset="0"/>
                          <a:cs typeface="Arial Narrow" panose="020B0604020202020204" pitchFamily="34" charset="0"/>
                        </a:rPr>
                        <a:t>6.17%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B9DF"/>
                    </a:solidFill>
                  </a:tcPr>
                </a:tc>
                <a:tc>
                  <a:txBody>
                    <a:bodyPr/>
                    <a:lstStyle/>
                    <a:p>
                      <a:pPr algn="ctr" fontAlgn="ctr"/>
                      <a:r>
                        <a:rPr lang="en-CA" sz="900" b="0" i="0" u="none" strike="noStrike">
                          <a:solidFill>
                            <a:schemeClr val="tx1"/>
                          </a:solidFill>
                          <a:effectLst/>
                          <a:latin typeface="Arial Narrow" panose="020B0604020202020204" pitchFamily="34" charset="0"/>
                          <a:cs typeface="Arial Narrow" panose="020B0604020202020204" pitchFamily="34" charset="0"/>
                        </a:rPr>
                        <a:t>High-yield bonds</a:t>
                      </a:r>
                    </a:p>
                    <a:p>
                      <a:pPr algn="ctr" fontAlgn="ctr"/>
                      <a:r>
                        <a:rPr lang="en-CA" sz="900" b="0" i="0" u="none" strike="noStrike">
                          <a:solidFill>
                            <a:schemeClr val="tx1"/>
                          </a:solidFill>
                          <a:effectLst/>
                          <a:latin typeface="Arial Narrow" panose="020B0604020202020204" pitchFamily="34" charset="0"/>
                          <a:cs typeface="Arial Narrow" panose="020B0604020202020204" pitchFamily="34" charset="0"/>
                        </a:rPr>
                        <a:t>5.36%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3DB"/>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CA" sz="900" b="0" i="0" u="none" strike="noStrike">
                          <a:solidFill>
                            <a:schemeClr val="bg1"/>
                          </a:solidFill>
                          <a:effectLst/>
                          <a:latin typeface="Arial Narrow" panose="020B0604020202020204" pitchFamily="34" charset="0"/>
                          <a:cs typeface="Arial Narrow" panose="020B0604020202020204" pitchFamily="34" charset="0"/>
                        </a:rPr>
                        <a:t>International</a:t>
                      </a:r>
                      <a:br>
                        <a:rPr lang="en-CA" sz="900" b="0" i="0" u="none" strike="noStrike">
                          <a:solidFill>
                            <a:schemeClr val="bg1"/>
                          </a:solidFill>
                          <a:effectLst/>
                          <a:latin typeface="Arial Narrow" panose="020B0604020202020204" pitchFamily="34" charset="0"/>
                          <a:cs typeface="Arial Narrow" panose="020B0604020202020204" pitchFamily="34" charset="0"/>
                        </a:rPr>
                      </a:br>
                      <a:r>
                        <a:rPr lang="en-CA" sz="900" b="0" i="0" u="none" strike="noStrike">
                          <a:solidFill>
                            <a:schemeClr val="bg1"/>
                          </a:solidFill>
                          <a:effectLst/>
                          <a:latin typeface="Arial Narrow" panose="020B0604020202020204" pitchFamily="34" charset="0"/>
                          <a:cs typeface="Arial Narrow" panose="020B0604020202020204" pitchFamily="34" charset="0"/>
                        </a:rPr>
                        <a:t>equity</a:t>
                      </a:r>
                    </a:p>
                    <a:p>
                      <a:pPr marL="0" marR="0" indent="0" algn="ctr" defTabSz="914400" rtl="0" eaLnBrk="1" fontAlgn="ctr" latinLnBrk="0" hangingPunct="1">
                        <a:lnSpc>
                          <a:spcPct val="100000"/>
                        </a:lnSpc>
                        <a:spcBef>
                          <a:spcPts val="0"/>
                        </a:spcBef>
                        <a:spcAft>
                          <a:spcPts val="0"/>
                        </a:spcAft>
                        <a:buClrTx/>
                        <a:buSzTx/>
                        <a:buFontTx/>
                        <a:buNone/>
                        <a:tabLst/>
                        <a:defRPr/>
                      </a:pPr>
                      <a:r>
                        <a:rPr lang="en-CA" sz="900" b="0" i="0" u="none" strike="noStrike">
                          <a:solidFill>
                            <a:schemeClr val="bg1"/>
                          </a:solidFill>
                          <a:effectLst/>
                          <a:latin typeface="Arial Narrow" panose="020B0604020202020204" pitchFamily="34" charset="0"/>
                          <a:cs typeface="Arial Narrow" panose="020B0604020202020204" pitchFamily="34" charset="0"/>
                        </a:rPr>
                        <a:t>–15.57%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401D"/>
                    </a:solidFill>
                  </a:tcPr>
                </a:tc>
                <a:tc>
                  <a:txBody>
                    <a:bodyPr/>
                    <a:lstStyle/>
                    <a:p>
                      <a:pPr algn="ctr" fontAlgn="ctr"/>
                      <a:r>
                        <a:rPr lang="en-CA" sz="900" b="0" i="0" u="none" strike="noStrike">
                          <a:solidFill>
                            <a:srgbClr val="FFFFFF"/>
                          </a:solidFill>
                          <a:effectLst/>
                          <a:latin typeface="Arial Narrow" panose="020B0604020202020204" pitchFamily="34" charset="0"/>
                          <a:cs typeface="Arial Narrow" panose="020B0604020202020204" pitchFamily="34" charset="0"/>
                        </a:rPr>
                        <a:t>Investment-</a:t>
                      </a:r>
                      <a:br>
                        <a:rPr lang="en-CA" sz="900" b="0" i="0" u="none" strike="noStrike">
                          <a:solidFill>
                            <a:srgbClr val="FFFFFF"/>
                          </a:solidFill>
                          <a:effectLst/>
                          <a:latin typeface="Arial Narrow" panose="020B0604020202020204" pitchFamily="34" charset="0"/>
                          <a:cs typeface="Arial Narrow" panose="020B0604020202020204" pitchFamily="34" charset="0"/>
                        </a:rPr>
                      </a:br>
                      <a:r>
                        <a:rPr lang="en-CA" sz="900" b="0" i="0" u="none" strike="noStrike">
                          <a:solidFill>
                            <a:srgbClr val="FFFFFF"/>
                          </a:solidFill>
                          <a:effectLst/>
                          <a:latin typeface="Arial Narrow" panose="020B0604020202020204" pitchFamily="34" charset="0"/>
                          <a:cs typeface="Arial Narrow" panose="020B0604020202020204" pitchFamily="34" charset="0"/>
                        </a:rPr>
                        <a:t>grade bonds</a:t>
                      </a:r>
                      <a:br>
                        <a:rPr lang="en-CA" sz="900" b="0" i="0" u="none" strike="noStrike">
                          <a:solidFill>
                            <a:srgbClr val="FFFFFF"/>
                          </a:solidFill>
                          <a:effectLst/>
                          <a:latin typeface="Arial Narrow" panose="020B0604020202020204" pitchFamily="34" charset="0"/>
                          <a:cs typeface="Arial Narrow" panose="020B0604020202020204" pitchFamily="34" charset="0"/>
                        </a:rPr>
                      </a:br>
                      <a:r>
                        <a:rPr lang="en-CA" sz="900" b="0" i="0" u="none" strike="noStrike">
                          <a:solidFill>
                            <a:srgbClr val="FFFFFF"/>
                          </a:solidFill>
                          <a:effectLst/>
                          <a:latin typeface="Arial Narrow" panose="020B0604020202020204" pitchFamily="34" charset="0"/>
                          <a:cs typeface="Arial Narrow" panose="020B0604020202020204" pitchFamily="34" charset="0"/>
                        </a:rPr>
                        <a:t>5.53%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48C"/>
                    </a:solidFill>
                  </a:tcPr>
                </a:tc>
                <a:extLst>
                  <a:ext uri="{0D108BD9-81ED-4DB2-BD59-A6C34878D82A}">
                    <a16:rowId xmlns:a16="http://schemas.microsoft.com/office/drawing/2014/main" val="10006"/>
                  </a:ext>
                </a:extLst>
              </a:tr>
              <a:tr h="448056">
                <a:tc>
                  <a:txBody>
                    <a:bodyPr/>
                    <a:lstStyle/>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Cash</a:t>
                      </a:r>
                    </a:p>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0.05%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963A"/>
                    </a:solidFill>
                  </a:tcPr>
                </a:tc>
                <a:tc>
                  <a:txBody>
                    <a:bodyPr/>
                    <a:lstStyle/>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Cash</a:t>
                      </a:r>
                    </a:p>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0.03%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963A"/>
                    </a:solidFill>
                  </a:tcPr>
                </a:tc>
                <a:tc>
                  <a:txBody>
                    <a:bodyPr/>
                    <a:lstStyle/>
                    <a:p>
                      <a:pPr marL="0" algn="ctr" defTabSz="914400" rtl="0" eaLnBrk="1" latinLnBrk="0" hangingPunct="1">
                        <a:lnSpc>
                          <a:spcPts val="800"/>
                        </a:lnSpc>
                        <a:spcBef>
                          <a:spcPts val="200"/>
                        </a:spcBef>
                      </a:pPr>
                      <a:r>
                        <a:rPr lang="en-US" sz="900" b="0" i="0" kern="1200" spc="0" baseline="0">
                          <a:solidFill>
                            <a:schemeClr val="tx1"/>
                          </a:solidFill>
                          <a:latin typeface="Arial Narrow" panose="020B0604020202020204" pitchFamily="34" charset="0"/>
                          <a:ea typeface="+mn-ea"/>
                          <a:cs typeface="Arial Narrow" panose="020B0604020202020204" pitchFamily="34" charset="0"/>
                        </a:rPr>
                        <a:t>High-yield</a:t>
                      </a:r>
                      <a:br>
                        <a:rPr lang="en-US" sz="900" b="0" i="0" kern="1200" spc="0" baseline="0">
                          <a:solidFill>
                            <a:schemeClr val="tx1"/>
                          </a:solidFill>
                          <a:latin typeface="Arial Narrow" panose="020B0604020202020204" pitchFamily="34" charset="0"/>
                          <a:ea typeface="+mn-ea"/>
                          <a:cs typeface="Arial Narrow" panose="020B0604020202020204" pitchFamily="34" charset="0"/>
                        </a:rPr>
                      </a:br>
                      <a:r>
                        <a:rPr lang="en-US" sz="900" b="0" i="0" kern="1200" spc="0" baseline="0">
                          <a:solidFill>
                            <a:schemeClr val="tx1"/>
                          </a:solidFill>
                          <a:latin typeface="Arial Narrow" panose="020B0604020202020204" pitchFamily="34" charset="0"/>
                          <a:ea typeface="+mn-ea"/>
                          <a:cs typeface="Arial Narrow" panose="020B0604020202020204" pitchFamily="34" charset="0"/>
                        </a:rPr>
                        <a:t>bonds</a:t>
                      </a:r>
                    </a:p>
                    <a:p>
                      <a:pPr marL="0" algn="ctr" defTabSz="914400" rtl="0" eaLnBrk="1" latinLnBrk="0" hangingPunct="1">
                        <a:lnSpc>
                          <a:spcPts val="800"/>
                        </a:lnSpc>
                        <a:spcBef>
                          <a:spcPts val="200"/>
                        </a:spcBef>
                      </a:pPr>
                      <a:r>
                        <a:rPr lang="en-US" sz="900" b="0" i="0" kern="1200" spc="0" baseline="0">
                          <a:solidFill>
                            <a:schemeClr val="tx1"/>
                          </a:solidFill>
                          <a:latin typeface="Arial Narrow" panose="020B0604020202020204" pitchFamily="34" charset="0"/>
                          <a:ea typeface="+mn-ea"/>
                          <a:cs typeface="Arial Narrow" panose="020B0604020202020204" pitchFamily="34" charset="0"/>
                        </a:rPr>
                        <a:t>–4.64%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B9DF"/>
                    </a:solidFill>
                  </a:tcPr>
                </a:tc>
                <a:tc>
                  <a:txBody>
                    <a:bodyPr/>
                    <a:lstStyle/>
                    <a:p>
                      <a:pPr marL="0" algn="ctr" defTabSz="914400" rtl="0" eaLnBrk="1" latinLnBrk="0" hangingPunct="1">
                        <a:lnSpc>
                          <a:spcPts val="800"/>
                        </a:lnSpc>
                        <a:spcBef>
                          <a:spcPts val="200"/>
                        </a:spcBef>
                      </a:pPr>
                      <a:r>
                        <a:rPr lang="en-US" sz="900" b="0" i="0" kern="1200" spc="0" baseline="0">
                          <a:solidFill>
                            <a:schemeClr val="bg1"/>
                          </a:solidFill>
                          <a:latin typeface="Arial Narrow" panose="020B0604020202020204" pitchFamily="34" charset="0"/>
                          <a:ea typeface="+mn-ea"/>
                          <a:cs typeface="Arial Narrow" panose="020B0604020202020204" pitchFamily="34" charset="0"/>
                        </a:rPr>
                        <a:t>Investment-</a:t>
                      </a:r>
                      <a:br>
                        <a:rPr lang="en-US" sz="900" b="0" i="0" kern="1200" spc="0" baseline="0">
                          <a:solidFill>
                            <a:schemeClr val="bg1"/>
                          </a:solidFill>
                          <a:latin typeface="Arial Narrow" panose="020B0604020202020204" pitchFamily="34" charset="0"/>
                          <a:ea typeface="+mn-ea"/>
                          <a:cs typeface="Arial Narrow" panose="020B0604020202020204" pitchFamily="34" charset="0"/>
                        </a:rPr>
                      </a:br>
                      <a:r>
                        <a:rPr lang="en-US" sz="900" b="0" i="0" kern="1200" spc="0" baseline="0">
                          <a:solidFill>
                            <a:schemeClr val="bg1"/>
                          </a:solidFill>
                          <a:latin typeface="Arial Narrow" panose="020B0604020202020204" pitchFamily="34" charset="0"/>
                          <a:ea typeface="+mn-ea"/>
                          <a:cs typeface="Arial Narrow" panose="020B0604020202020204" pitchFamily="34" charset="0"/>
                        </a:rPr>
                        <a:t>grade bonds</a:t>
                      </a:r>
                    </a:p>
                    <a:p>
                      <a:pPr marL="0" algn="ctr" defTabSz="914400" rtl="0" eaLnBrk="1" latinLnBrk="0" hangingPunct="1">
                        <a:lnSpc>
                          <a:spcPts val="800"/>
                        </a:lnSpc>
                        <a:spcBef>
                          <a:spcPts val="200"/>
                        </a:spcBef>
                      </a:pPr>
                      <a:r>
                        <a:rPr lang="en-US" sz="900" b="0" i="0" kern="1200" spc="0" baseline="0">
                          <a:solidFill>
                            <a:schemeClr val="bg1"/>
                          </a:solidFill>
                          <a:latin typeface="Arial Narrow" panose="020B0604020202020204" pitchFamily="34" charset="0"/>
                          <a:ea typeface="+mn-ea"/>
                          <a:cs typeface="Arial Narrow" panose="020B0604020202020204" pitchFamily="34" charset="0"/>
                        </a:rPr>
                        <a:t>2.65%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48C"/>
                    </a:solidFill>
                  </a:tcPr>
                </a:tc>
                <a:tc>
                  <a:txBody>
                    <a:bodyPr/>
                    <a:lstStyle/>
                    <a:p>
                      <a:pPr marL="0" marR="0" algn="ctr" defTabSz="914400" rtl="0" eaLnBrk="1" fontAlgn="ctr" latinLnBrk="0" hangingPunct="1">
                        <a:lnSpc>
                          <a:spcPts val="800"/>
                        </a:lnSpc>
                        <a:spcBef>
                          <a:spcPts val="200"/>
                        </a:spcBef>
                        <a:spcAft>
                          <a:spcPts val="0"/>
                        </a:spcAft>
                      </a:pPr>
                      <a:r>
                        <a:rPr lang="en-US" sz="900" b="0" i="0" kern="1200" spc="0" baseline="0">
                          <a:solidFill>
                            <a:schemeClr val="bg1"/>
                          </a:solidFill>
                          <a:latin typeface="Arial Narrow" panose="020B0604020202020204" pitchFamily="34" charset="0"/>
                          <a:ea typeface="+mn-ea"/>
                          <a:cs typeface="Arial Narrow" panose="020B0604020202020204" pitchFamily="34" charset="0"/>
                        </a:rPr>
                        <a:t>Investment-</a:t>
                      </a:r>
                    </a:p>
                    <a:p>
                      <a:pPr marL="0" marR="0" algn="ctr" defTabSz="914400" rtl="0" eaLnBrk="1" fontAlgn="ctr" latinLnBrk="0" hangingPunct="1">
                        <a:lnSpc>
                          <a:spcPts val="800"/>
                        </a:lnSpc>
                        <a:spcBef>
                          <a:spcPts val="200"/>
                        </a:spcBef>
                        <a:spcAft>
                          <a:spcPts val="0"/>
                        </a:spcAft>
                      </a:pPr>
                      <a:r>
                        <a:rPr lang="en-US" sz="900" b="0" i="0" kern="1200" spc="0" baseline="0">
                          <a:solidFill>
                            <a:schemeClr val="bg1"/>
                          </a:solidFill>
                          <a:latin typeface="Arial Narrow" panose="020B0604020202020204" pitchFamily="34" charset="0"/>
                          <a:ea typeface="+mn-ea"/>
                          <a:cs typeface="Arial Narrow" panose="020B0604020202020204" pitchFamily="34" charset="0"/>
                        </a:rPr>
                        <a:t>grade bonds</a:t>
                      </a:r>
                    </a:p>
                    <a:p>
                      <a:pPr marL="0" marR="0" algn="ctr" defTabSz="914400" rtl="0" eaLnBrk="1" fontAlgn="ctr" latinLnBrk="0" hangingPunct="1">
                        <a:lnSpc>
                          <a:spcPts val="800"/>
                        </a:lnSpc>
                        <a:spcBef>
                          <a:spcPts val="200"/>
                        </a:spcBef>
                        <a:spcAft>
                          <a:spcPts val="0"/>
                        </a:spcAft>
                      </a:pPr>
                      <a:r>
                        <a:rPr lang="en-US" sz="900" b="0" i="0" kern="1200" spc="0" baseline="0">
                          <a:solidFill>
                            <a:schemeClr val="bg1"/>
                          </a:solidFill>
                          <a:latin typeface="Arial Narrow" panose="020B0604020202020204" pitchFamily="34" charset="0"/>
                          <a:ea typeface="+mn-ea"/>
                          <a:cs typeface="Arial Narrow" panose="020B0604020202020204" pitchFamily="34" charset="0"/>
                        </a:rPr>
                        <a:t>3.54%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58C"/>
                    </a:solidFill>
                  </a:tcPr>
                </a:tc>
                <a:tc>
                  <a:txBody>
                    <a:bodyPr/>
                    <a:lstStyle/>
                    <a:p>
                      <a:pPr algn="ctr" fontAlgn="ctr"/>
                      <a:r>
                        <a:rPr lang="en-US" sz="900" b="0" i="0" u="none" strike="noStrike">
                          <a:solidFill>
                            <a:schemeClr val="bg1"/>
                          </a:solidFill>
                          <a:effectLst/>
                          <a:latin typeface="Arial Narrow" panose="020B0604020202020204" pitchFamily="34" charset="0"/>
                          <a:cs typeface="Arial Narrow" panose="020B0604020202020204" pitchFamily="34" charset="0"/>
                        </a:rPr>
                        <a:t>U.S. small-cap</a:t>
                      </a:r>
                      <a:br>
                        <a:rPr lang="en-US" sz="900" b="0" i="0" u="none" strike="noStrike">
                          <a:solidFill>
                            <a:schemeClr val="bg1"/>
                          </a:solidFill>
                          <a:effectLst/>
                          <a:latin typeface="Arial Narrow" panose="020B0604020202020204" pitchFamily="34" charset="0"/>
                          <a:cs typeface="Arial Narrow" panose="020B0604020202020204" pitchFamily="34" charset="0"/>
                        </a:rPr>
                      </a:br>
                      <a:r>
                        <a:rPr lang="en-US" sz="900" b="0" i="0" u="none" strike="noStrike">
                          <a:solidFill>
                            <a:schemeClr val="bg1"/>
                          </a:solidFill>
                          <a:effectLst/>
                          <a:latin typeface="Arial Narrow" panose="020B0604020202020204" pitchFamily="34" charset="0"/>
                          <a:cs typeface="Arial Narrow" panose="020B0604020202020204" pitchFamily="34" charset="0"/>
                        </a:rPr>
                        <a:t>equity</a:t>
                      </a:r>
                      <a:br>
                        <a:rPr lang="en-US" sz="900" b="0" i="0" u="none" strike="noStrike">
                          <a:solidFill>
                            <a:schemeClr val="bg1"/>
                          </a:solidFill>
                          <a:effectLst/>
                          <a:latin typeface="Arial Narrow" panose="020B0604020202020204" pitchFamily="34" charset="0"/>
                          <a:cs typeface="Arial Narrow" panose="020B0604020202020204" pitchFamily="34" charset="0"/>
                        </a:rPr>
                      </a:br>
                      <a:r>
                        <a:rPr lang="en-US" sz="900" b="0" i="0" u="none" strike="noStrike">
                          <a:solidFill>
                            <a:schemeClr val="bg1"/>
                          </a:solidFill>
                          <a:effectLst/>
                          <a:latin typeface="Arial Narrow" panose="020B0604020202020204" pitchFamily="34" charset="0"/>
                          <a:cs typeface="Arial Narrow" panose="020B0604020202020204" pitchFamily="34" charset="0"/>
                        </a:rPr>
                        <a:t>-11.01%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87D81"/>
                    </a:solidFill>
                  </a:tcPr>
                </a:tc>
                <a:tc>
                  <a:txBody>
                    <a:bodyPr/>
                    <a:lstStyle/>
                    <a:p>
                      <a:pPr algn="ctr" fontAlgn="ctr">
                        <a:lnSpc>
                          <a:spcPct val="85000"/>
                        </a:lnSpc>
                      </a:pPr>
                      <a:r>
                        <a:rPr lang="en-US" sz="900" b="0" i="0" u="none" strike="noStrike">
                          <a:solidFill>
                            <a:schemeClr val="bg1"/>
                          </a:solidFill>
                          <a:effectLst/>
                          <a:latin typeface="Arial Narrow" panose="020B0604020202020204" pitchFamily="34" charset="0"/>
                          <a:cs typeface="Arial Narrow" panose="020B0604020202020204" pitchFamily="34" charset="0"/>
                        </a:rPr>
                        <a:t>Investment-</a:t>
                      </a:r>
                      <a:br>
                        <a:rPr lang="en-US" sz="900" b="0" i="0" u="none" strike="noStrike">
                          <a:solidFill>
                            <a:schemeClr val="bg1"/>
                          </a:solidFill>
                          <a:effectLst/>
                          <a:latin typeface="Arial Narrow" panose="020B0604020202020204" pitchFamily="34" charset="0"/>
                          <a:cs typeface="Arial Narrow" panose="020B0604020202020204" pitchFamily="34" charset="0"/>
                        </a:rPr>
                      </a:br>
                      <a:r>
                        <a:rPr lang="en-US" sz="900" b="0" i="0" u="none" strike="noStrike">
                          <a:solidFill>
                            <a:schemeClr val="bg1"/>
                          </a:solidFill>
                          <a:effectLst/>
                          <a:latin typeface="Arial Narrow" panose="020B0604020202020204" pitchFamily="34" charset="0"/>
                          <a:cs typeface="Arial Narrow" panose="020B0604020202020204" pitchFamily="34" charset="0"/>
                        </a:rPr>
                        <a:t>grade bonds</a:t>
                      </a:r>
                      <a:br>
                        <a:rPr lang="en-US" sz="900" b="0" i="0" u="none" strike="noStrike">
                          <a:solidFill>
                            <a:schemeClr val="bg1"/>
                          </a:solidFill>
                          <a:effectLst/>
                          <a:latin typeface="Arial Narrow" panose="020B0604020202020204" pitchFamily="34" charset="0"/>
                          <a:cs typeface="Arial Narrow" panose="020B0604020202020204" pitchFamily="34" charset="0"/>
                        </a:rPr>
                      </a:br>
                      <a:r>
                        <a:rPr lang="en-US" sz="900" b="0" i="0" u="none" strike="noStrike">
                          <a:solidFill>
                            <a:schemeClr val="bg1"/>
                          </a:solidFill>
                          <a:effectLst/>
                          <a:latin typeface="Arial Narrow" panose="020B0604020202020204" pitchFamily="34" charset="0"/>
                          <a:cs typeface="Arial Narrow" panose="020B0604020202020204" pitchFamily="34" charset="0"/>
                        </a:rPr>
                        <a:t>8.72%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48C"/>
                    </a:solidFill>
                  </a:tcPr>
                </a:tc>
                <a:tc>
                  <a:txBody>
                    <a:bodyPr/>
                    <a:lstStyle/>
                    <a:p>
                      <a:pPr algn="ctr" fontAlgn="ctr"/>
                      <a:r>
                        <a:rPr lang="en-US" sz="900" b="0" i="0" u="none" strike="noStrike">
                          <a:solidFill>
                            <a:srgbClr val="FFFFFF"/>
                          </a:solidFill>
                          <a:effectLst/>
                          <a:latin typeface="Arial Narrow" panose="020B0604020202020204" pitchFamily="34" charset="0"/>
                          <a:cs typeface="Arial Narrow" panose="020B0604020202020204" pitchFamily="34" charset="0"/>
                        </a:rPr>
                        <a:t>Alternatives</a:t>
                      </a:r>
                      <a:br>
                        <a:rPr lang="en-US" sz="900" b="0" i="0" u="none" strike="noStrike">
                          <a:solidFill>
                            <a:srgbClr val="FFFFFF"/>
                          </a:solidFill>
                          <a:effectLst/>
                          <a:latin typeface="Arial Narrow" panose="020B0604020202020204" pitchFamily="34" charset="0"/>
                          <a:cs typeface="Arial Narrow" panose="020B0604020202020204" pitchFamily="34" charset="0"/>
                        </a:rPr>
                      </a:br>
                      <a:r>
                        <a:rPr lang="en-US" sz="900" b="0" i="0" u="none" strike="noStrike">
                          <a:solidFill>
                            <a:srgbClr val="FFFFFF"/>
                          </a:solidFill>
                          <a:effectLst/>
                          <a:latin typeface="Arial Narrow" panose="020B0604020202020204" pitchFamily="34" charset="0"/>
                          <a:cs typeface="Arial Narrow" panose="020B0604020202020204" pitchFamily="34" charset="0"/>
                        </a:rPr>
                        <a:t>1.06%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B848A"/>
                    </a:solidFill>
                  </a:tcPr>
                </a:tc>
                <a:tc>
                  <a:txBody>
                    <a:bodyPr/>
                    <a:lstStyle/>
                    <a:p>
                      <a:pPr algn="ctr" fontAlgn="ctr"/>
                      <a:r>
                        <a:rPr lang="en-CA" sz="900" b="0" i="0" u="none" strike="noStrike">
                          <a:solidFill>
                            <a:srgbClr val="FFFFFF"/>
                          </a:solidFill>
                          <a:effectLst/>
                          <a:latin typeface="Arial Narrow" panose="020B0604020202020204" pitchFamily="34" charset="0"/>
                          <a:cs typeface="Arial Narrow" panose="020B0604020202020204" pitchFamily="34" charset="0"/>
                        </a:rPr>
                        <a:t>Cash</a:t>
                      </a:r>
                      <a:br>
                        <a:rPr lang="en-CA" sz="900" b="0" i="0" u="none" strike="noStrike">
                          <a:solidFill>
                            <a:srgbClr val="FFFFFF"/>
                          </a:solidFill>
                          <a:effectLst/>
                          <a:latin typeface="Arial Narrow" panose="020B0604020202020204" pitchFamily="34" charset="0"/>
                          <a:cs typeface="Arial Narrow" panose="020B0604020202020204" pitchFamily="34" charset="0"/>
                        </a:rPr>
                      </a:br>
                      <a:r>
                        <a:rPr lang="en-CA" sz="900" b="0" i="0" u="none" strike="noStrike">
                          <a:solidFill>
                            <a:srgbClr val="FFFFFF"/>
                          </a:solidFill>
                          <a:effectLst/>
                          <a:latin typeface="Arial Narrow" panose="020B0604020202020204" pitchFamily="34" charset="0"/>
                          <a:cs typeface="Arial Narrow" panose="020B0604020202020204" pitchFamily="34" charset="0"/>
                        </a:rPr>
                        <a:t>0.05%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963A"/>
                    </a:solidFill>
                  </a:tcPr>
                </a:tc>
                <a:tc>
                  <a:txBody>
                    <a:bodyPr/>
                    <a:lstStyle/>
                    <a:p>
                      <a:pPr algn="ctr" fontAlgn="ctr"/>
                      <a:r>
                        <a:rPr lang="en-CA" sz="900" b="0" i="0" u="none" strike="noStrike">
                          <a:solidFill>
                            <a:srgbClr val="FFFFFF"/>
                          </a:solidFill>
                          <a:effectLst/>
                          <a:latin typeface="Arial Narrow" panose="020B0604020202020204" pitchFamily="34" charset="0"/>
                          <a:cs typeface="Arial Narrow" panose="020B0604020202020204" pitchFamily="34" charset="0"/>
                        </a:rPr>
                        <a:t>U.S. large-cap</a:t>
                      </a:r>
                      <a:br>
                        <a:rPr lang="en-CA" sz="900" b="0" i="0" u="none" strike="noStrike">
                          <a:solidFill>
                            <a:srgbClr val="FFFFFF"/>
                          </a:solidFill>
                          <a:effectLst/>
                          <a:latin typeface="Arial Narrow" panose="020B0604020202020204" pitchFamily="34" charset="0"/>
                          <a:cs typeface="Arial Narrow" panose="020B0604020202020204" pitchFamily="34" charset="0"/>
                        </a:rPr>
                      </a:br>
                      <a:r>
                        <a:rPr lang="en-CA" sz="900" b="0" i="0" u="none" strike="noStrike">
                          <a:solidFill>
                            <a:srgbClr val="FFFFFF"/>
                          </a:solidFill>
                          <a:effectLst/>
                          <a:latin typeface="Arial Narrow" panose="020B0604020202020204" pitchFamily="34" charset="0"/>
                          <a:cs typeface="Arial Narrow" panose="020B0604020202020204" pitchFamily="34" charset="0"/>
                        </a:rPr>
                        <a:t>equity</a:t>
                      </a:r>
                    </a:p>
                    <a:p>
                      <a:pPr algn="ctr" fontAlgn="ctr"/>
                      <a:r>
                        <a:rPr lang="en-CA" sz="900" b="0" i="0" u="none" strike="noStrike">
                          <a:solidFill>
                            <a:srgbClr val="FFFFFF"/>
                          </a:solidFill>
                          <a:effectLst/>
                          <a:latin typeface="Arial Narrow" panose="020B0604020202020204" pitchFamily="34" charset="0"/>
                          <a:cs typeface="Arial Narrow" panose="020B0604020202020204" pitchFamily="34" charset="0"/>
                        </a:rPr>
                        <a:t>–19.13%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E66"/>
                    </a:solidFill>
                  </a:tcPr>
                </a:tc>
                <a:tc>
                  <a:txBody>
                    <a:bodyPr/>
                    <a:lstStyle/>
                    <a:p>
                      <a:pPr algn="ctr" fontAlgn="ctr"/>
                      <a:r>
                        <a:rPr lang="en-CA" sz="900" b="0" i="0" u="none" strike="noStrike">
                          <a:solidFill>
                            <a:srgbClr val="FFFFFF"/>
                          </a:solidFill>
                          <a:effectLst/>
                          <a:latin typeface="Arial Narrow" panose="020B0604020202020204" pitchFamily="34" charset="0"/>
                          <a:cs typeface="Arial Narrow" panose="020B0604020202020204" pitchFamily="34" charset="0"/>
                        </a:rPr>
                        <a:t>Cash</a:t>
                      </a:r>
                      <a:br>
                        <a:rPr lang="en-CA" sz="900" b="0" i="0" u="none" strike="noStrike">
                          <a:solidFill>
                            <a:srgbClr val="FFFFFF"/>
                          </a:solidFill>
                          <a:effectLst/>
                          <a:latin typeface="Arial Narrow" panose="020B0604020202020204" pitchFamily="34" charset="0"/>
                          <a:cs typeface="Arial Narrow" panose="020B0604020202020204" pitchFamily="34" charset="0"/>
                        </a:rPr>
                      </a:br>
                      <a:r>
                        <a:rPr lang="en-CA" sz="900" b="0" i="0" u="none" strike="noStrike">
                          <a:solidFill>
                            <a:srgbClr val="FFFFFF"/>
                          </a:solidFill>
                          <a:effectLst/>
                          <a:latin typeface="Arial Narrow" panose="020B0604020202020204" pitchFamily="34" charset="0"/>
                          <a:cs typeface="Arial Narrow" panose="020B0604020202020204" pitchFamily="34" charset="0"/>
                        </a:rPr>
                        <a:t>5.26%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963A"/>
                    </a:solidFill>
                  </a:tcPr>
                </a:tc>
                <a:extLst>
                  <a:ext uri="{0D108BD9-81ED-4DB2-BD59-A6C34878D82A}">
                    <a16:rowId xmlns:a16="http://schemas.microsoft.com/office/drawing/2014/main" val="10007"/>
                  </a:ext>
                </a:extLst>
              </a:tr>
              <a:tr h="448056">
                <a:tc>
                  <a:txBody>
                    <a:bodyPr/>
                    <a:lstStyle/>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Investment-</a:t>
                      </a:r>
                      <a:br>
                        <a:rPr lang="en-US" sz="900" b="0" i="0" kern="1200" spc="0" baseline="0">
                          <a:solidFill>
                            <a:srgbClr val="EAEAEA"/>
                          </a:solidFill>
                          <a:latin typeface="Arial Narrow" panose="020B0604020202020204" pitchFamily="34" charset="0"/>
                          <a:ea typeface="+mn-ea"/>
                          <a:cs typeface="Arial Narrow" panose="020B0604020202020204" pitchFamily="34" charset="0"/>
                        </a:rPr>
                      </a:br>
                      <a:r>
                        <a:rPr lang="en-US" sz="900" b="0" i="0" kern="1200" spc="0" baseline="0">
                          <a:solidFill>
                            <a:srgbClr val="EAEAEA"/>
                          </a:solidFill>
                          <a:latin typeface="Arial Narrow" panose="020B0604020202020204" pitchFamily="34" charset="0"/>
                          <a:ea typeface="+mn-ea"/>
                          <a:cs typeface="Arial Narrow" panose="020B0604020202020204" pitchFamily="34" charset="0"/>
                        </a:rPr>
                        <a:t>grade bonds</a:t>
                      </a:r>
                    </a:p>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–2.02%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48C"/>
                    </a:solidFill>
                  </a:tcPr>
                </a:tc>
                <a:tc>
                  <a:txBody>
                    <a:bodyPr/>
                    <a:lstStyle/>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International</a:t>
                      </a:r>
                      <a:br>
                        <a:rPr lang="en-US" sz="900" b="0" i="0" kern="1200" spc="0" baseline="0">
                          <a:solidFill>
                            <a:srgbClr val="EAEAEA"/>
                          </a:solidFill>
                          <a:latin typeface="Arial Narrow" panose="020B0604020202020204" pitchFamily="34" charset="0"/>
                          <a:ea typeface="+mn-ea"/>
                          <a:cs typeface="Arial Narrow" panose="020B0604020202020204" pitchFamily="34" charset="0"/>
                        </a:rPr>
                      </a:br>
                      <a:r>
                        <a:rPr lang="en-US" sz="900" b="0" i="0" kern="1200" spc="0" baseline="0">
                          <a:solidFill>
                            <a:srgbClr val="EAEAEA"/>
                          </a:solidFill>
                          <a:latin typeface="Arial Narrow" panose="020B0604020202020204" pitchFamily="34" charset="0"/>
                          <a:ea typeface="+mn-ea"/>
                          <a:cs typeface="Arial Narrow" panose="020B0604020202020204" pitchFamily="34" charset="0"/>
                        </a:rPr>
                        <a:t>equity</a:t>
                      </a:r>
                    </a:p>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–3.44%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401D"/>
                    </a:solidFill>
                  </a:tcPr>
                </a:tc>
                <a:tc>
                  <a:txBody>
                    <a:bodyPr/>
                    <a:lstStyle/>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International</a:t>
                      </a:r>
                      <a:br>
                        <a:rPr lang="en-US" sz="900" b="0" i="0" kern="1200" spc="0" baseline="0">
                          <a:solidFill>
                            <a:srgbClr val="EAEAEA"/>
                          </a:solidFill>
                          <a:latin typeface="Arial Narrow" panose="020B0604020202020204" pitchFamily="34" charset="0"/>
                          <a:ea typeface="+mn-ea"/>
                          <a:cs typeface="Arial Narrow" panose="020B0604020202020204" pitchFamily="34" charset="0"/>
                        </a:rPr>
                      </a:br>
                      <a:r>
                        <a:rPr lang="en-US" sz="900" b="0" i="0" kern="1200" spc="0" baseline="0">
                          <a:solidFill>
                            <a:srgbClr val="EAEAEA"/>
                          </a:solidFill>
                          <a:latin typeface="Arial Narrow" panose="020B0604020202020204" pitchFamily="34" charset="0"/>
                          <a:ea typeface="+mn-ea"/>
                          <a:cs typeface="Arial Narrow" panose="020B0604020202020204" pitchFamily="34" charset="0"/>
                        </a:rPr>
                        <a:t>equity</a:t>
                      </a:r>
                    </a:p>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–5.25%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401D"/>
                    </a:solidFill>
                  </a:tcPr>
                </a:tc>
                <a:tc>
                  <a:txBody>
                    <a:bodyPr/>
                    <a:lstStyle/>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Cash</a:t>
                      </a:r>
                    </a:p>
                    <a:p>
                      <a:pPr marL="0" algn="ctr" defTabSz="914400" rtl="0" eaLnBrk="1" latinLnBrk="0" hangingPunct="1">
                        <a:lnSpc>
                          <a:spcPts val="800"/>
                        </a:lnSpc>
                        <a:spcBef>
                          <a:spcPts val="200"/>
                        </a:spcBef>
                      </a:pPr>
                      <a:r>
                        <a:rPr lang="en-US" sz="900" b="0" i="0" kern="1200" spc="0" baseline="0">
                          <a:solidFill>
                            <a:srgbClr val="EAEAEA"/>
                          </a:solidFill>
                          <a:latin typeface="Arial Narrow" panose="020B0604020202020204" pitchFamily="34" charset="0"/>
                          <a:ea typeface="+mn-ea"/>
                          <a:cs typeface="Arial Narrow" panose="020B0604020202020204" pitchFamily="34" charset="0"/>
                        </a:rPr>
                        <a:t>0.27%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963A"/>
                    </a:solidFill>
                  </a:tcPr>
                </a:tc>
                <a:tc>
                  <a:txBody>
                    <a:bodyPr/>
                    <a:lstStyle/>
                    <a:p>
                      <a:pPr marL="0" marR="0" algn="ctr" defTabSz="914400" rtl="0" eaLnBrk="1" fontAlgn="ctr" latinLnBrk="0" hangingPunct="1">
                        <a:lnSpc>
                          <a:spcPts val="800"/>
                        </a:lnSpc>
                        <a:spcBef>
                          <a:spcPts val="200"/>
                        </a:spcBef>
                        <a:spcAft>
                          <a:spcPts val="0"/>
                        </a:spcAft>
                      </a:pPr>
                      <a:r>
                        <a:rPr lang="en-US" sz="900" b="0" i="0" kern="1200" spc="0" baseline="0">
                          <a:solidFill>
                            <a:srgbClr val="EAEAEA"/>
                          </a:solidFill>
                          <a:latin typeface="Arial Narrow" panose="020B0604020202020204" pitchFamily="34" charset="0"/>
                          <a:ea typeface="+mn-ea"/>
                          <a:cs typeface="Arial Narrow" panose="020B0604020202020204" pitchFamily="34" charset="0"/>
                        </a:rPr>
                        <a:t>Cash</a:t>
                      </a:r>
                    </a:p>
                    <a:p>
                      <a:pPr marL="0" marR="0" algn="ctr" defTabSz="914400" rtl="0" eaLnBrk="1" fontAlgn="ctr" latinLnBrk="0" hangingPunct="1">
                        <a:lnSpc>
                          <a:spcPts val="800"/>
                        </a:lnSpc>
                        <a:spcBef>
                          <a:spcPts val="200"/>
                        </a:spcBef>
                        <a:spcAft>
                          <a:spcPts val="0"/>
                        </a:spcAft>
                      </a:pPr>
                      <a:r>
                        <a:rPr lang="en-US" sz="900" b="0" i="0" kern="1200" spc="0" baseline="0">
                          <a:solidFill>
                            <a:srgbClr val="EAEAEA"/>
                          </a:solidFill>
                          <a:latin typeface="Arial Narrow" panose="020B0604020202020204" pitchFamily="34" charset="0"/>
                          <a:ea typeface="+mn-ea"/>
                          <a:cs typeface="Arial Narrow" panose="020B0604020202020204" pitchFamily="34" charset="0"/>
                        </a:rPr>
                        <a:t>0.84%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963A"/>
                    </a:solidFill>
                  </a:tcPr>
                </a:tc>
                <a:tc>
                  <a:txBody>
                    <a:bodyPr/>
                    <a:lstStyle/>
                    <a:p>
                      <a:pPr algn="ctr" fontAlgn="ctr"/>
                      <a:r>
                        <a:rPr lang="en-US" sz="900" b="0" i="0" u="none" strike="noStrike">
                          <a:solidFill>
                            <a:schemeClr val="bg1"/>
                          </a:solidFill>
                          <a:effectLst/>
                          <a:latin typeface="Arial Narrow" panose="020B0604020202020204" pitchFamily="34" charset="0"/>
                          <a:cs typeface="Arial Narrow" panose="020B0604020202020204" pitchFamily="34" charset="0"/>
                        </a:rPr>
                        <a:t>International</a:t>
                      </a:r>
                      <a:br>
                        <a:rPr lang="en-US" sz="900" b="0" i="0" u="none" strike="noStrike">
                          <a:solidFill>
                            <a:schemeClr val="bg1"/>
                          </a:solidFill>
                          <a:effectLst/>
                          <a:latin typeface="Arial Narrow" panose="020B0604020202020204" pitchFamily="34" charset="0"/>
                          <a:cs typeface="Arial Narrow" panose="020B0604020202020204" pitchFamily="34" charset="0"/>
                        </a:rPr>
                      </a:br>
                      <a:r>
                        <a:rPr lang="en-US" sz="900" b="0" i="0" u="none" strike="noStrike">
                          <a:solidFill>
                            <a:schemeClr val="bg1"/>
                          </a:solidFill>
                          <a:effectLst/>
                          <a:latin typeface="Arial Narrow" panose="020B0604020202020204" pitchFamily="34" charset="0"/>
                          <a:cs typeface="Arial Narrow" panose="020B0604020202020204" pitchFamily="34" charset="0"/>
                        </a:rPr>
                        <a:t>equity</a:t>
                      </a:r>
                      <a:br>
                        <a:rPr lang="en-US" sz="900" b="0" i="0" u="none" strike="noStrike">
                          <a:solidFill>
                            <a:schemeClr val="bg1"/>
                          </a:solidFill>
                          <a:effectLst/>
                          <a:latin typeface="Arial Narrow" panose="020B0604020202020204" pitchFamily="34" charset="0"/>
                          <a:cs typeface="Arial Narrow" panose="020B0604020202020204" pitchFamily="34" charset="0"/>
                        </a:rPr>
                      </a:br>
                      <a:r>
                        <a:rPr lang="en-US" sz="900" b="0" i="0" u="none" strike="noStrike">
                          <a:solidFill>
                            <a:schemeClr val="bg1"/>
                          </a:solidFill>
                          <a:effectLst/>
                          <a:latin typeface="Arial Narrow" panose="020B0604020202020204" pitchFamily="34" charset="0"/>
                          <a:cs typeface="Arial Narrow" panose="020B0604020202020204" pitchFamily="34" charset="0"/>
                        </a:rPr>
                        <a:t>-13.78%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401D"/>
                    </a:solidFill>
                  </a:tcPr>
                </a:tc>
                <a:tc>
                  <a:txBody>
                    <a:bodyPr/>
                    <a:lstStyle/>
                    <a:p>
                      <a:pPr algn="ctr" fontAlgn="ctr">
                        <a:lnSpc>
                          <a:spcPct val="85000"/>
                        </a:lnSpc>
                      </a:pPr>
                      <a:r>
                        <a:rPr lang="en-US" sz="900" b="0" i="0" u="none" strike="noStrike">
                          <a:solidFill>
                            <a:schemeClr val="bg1"/>
                          </a:solidFill>
                          <a:effectLst/>
                          <a:latin typeface="Arial Narrow" panose="020B0604020202020204" pitchFamily="34" charset="0"/>
                          <a:cs typeface="Arial Narrow" panose="020B0604020202020204" pitchFamily="34" charset="0"/>
                        </a:rPr>
                        <a:t>Cash</a:t>
                      </a:r>
                      <a:br>
                        <a:rPr lang="en-US" sz="900" b="0" i="0" u="none" strike="noStrike">
                          <a:solidFill>
                            <a:schemeClr val="bg1"/>
                          </a:solidFill>
                          <a:effectLst/>
                          <a:latin typeface="Arial Narrow" panose="020B0604020202020204" pitchFamily="34" charset="0"/>
                          <a:cs typeface="Arial Narrow" panose="020B0604020202020204" pitchFamily="34" charset="0"/>
                        </a:rPr>
                      </a:br>
                      <a:r>
                        <a:rPr lang="en-US" sz="900" b="0" i="0" u="none" strike="noStrike">
                          <a:solidFill>
                            <a:schemeClr val="bg1"/>
                          </a:solidFill>
                          <a:effectLst/>
                          <a:latin typeface="Arial Narrow" panose="020B0604020202020204" pitchFamily="34" charset="0"/>
                          <a:cs typeface="Arial Narrow" panose="020B0604020202020204" pitchFamily="34" charset="0"/>
                        </a:rPr>
                        <a:t>2.25%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963A"/>
                    </a:solidFill>
                  </a:tcPr>
                </a:tc>
                <a:tc>
                  <a:txBody>
                    <a:bodyPr/>
                    <a:lstStyle/>
                    <a:p>
                      <a:pPr algn="ctr" fontAlgn="ctr"/>
                      <a:r>
                        <a:rPr lang="en-US" sz="900" b="0" i="0" u="none" strike="noStrike">
                          <a:solidFill>
                            <a:srgbClr val="FFFFFF"/>
                          </a:solidFill>
                          <a:effectLst/>
                          <a:latin typeface="Arial Narrow" panose="020B0604020202020204" pitchFamily="34" charset="0"/>
                          <a:cs typeface="Arial Narrow" panose="020B0604020202020204" pitchFamily="34" charset="0"/>
                        </a:rPr>
                        <a:t>Cash</a:t>
                      </a:r>
                      <a:br>
                        <a:rPr lang="en-US" sz="900" b="0" i="0" u="none" strike="noStrike">
                          <a:solidFill>
                            <a:srgbClr val="FFFFFF"/>
                          </a:solidFill>
                          <a:effectLst/>
                          <a:latin typeface="Arial Narrow" panose="020B0604020202020204" pitchFamily="34" charset="0"/>
                          <a:cs typeface="Arial Narrow" panose="020B0604020202020204" pitchFamily="34" charset="0"/>
                        </a:rPr>
                      </a:br>
                      <a:r>
                        <a:rPr lang="en-US" sz="900" b="0" i="0" u="none" strike="noStrike">
                          <a:solidFill>
                            <a:srgbClr val="FFFFFF"/>
                          </a:solidFill>
                          <a:effectLst/>
                          <a:latin typeface="Arial Narrow" panose="020B0604020202020204" pitchFamily="34" charset="0"/>
                          <a:cs typeface="Arial Narrow" panose="020B0604020202020204" pitchFamily="34" charset="0"/>
                        </a:rPr>
                        <a:t>0.58%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963A"/>
                    </a:solidFill>
                  </a:tcPr>
                </a:tc>
                <a:tc>
                  <a:txBody>
                    <a:bodyPr/>
                    <a:lstStyle/>
                    <a:p>
                      <a:pPr algn="ctr" fontAlgn="ctr"/>
                      <a:r>
                        <a:rPr lang="en-CA" sz="900" b="0" i="0" u="none" strike="noStrike">
                          <a:solidFill>
                            <a:srgbClr val="FFFFFF"/>
                          </a:solidFill>
                          <a:effectLst/>
                          <a:latin typeface="Arial Narrow" panose="020B0604020202020204" pitchFamily="34" charset="0"/>
                          <a:cs typeface="Arial Narrow" panose="020B0604020202020204" pitchFamily="34" charset="0"/>
                        </a:rPr>
                        <a:t>Investment-</a:t>
                      </a:r>
                      <a:br>
                        <a:rPr lang="en-CA" sz="900" b="0" i="0" u="none" strike="noStrike">
                          <a:solidFill>
                            <a:srgbClr val="FFFFFF"/>
                          </a:solidFill>
                          <a:effectLst/>
                          <a:latin typeface="Arial Narrow" panose="020B0604020202020204" pitchFamily="34" charset="0"/>
                          <a:cs typeface="Arial Narrow" panose="020B0604020202020204" pitchFamily="34" charset="0"/>
                        </a:rPr>
                      </a:br>
                      <a:r>
                        <a:rPr lang="en-CA" sz="900" b="0" i="0" u="none" strike="noStrike">
                          <a:solidFill>
                            <a:srgbClr val="FFFFFF"/>
                          </a:solidFill>
                          <a:effectLst/>
                          <a:latin typeface="Arial Narrow" panose="020B0604020202020204" pitchFamily="34" charset="0"/>
                          <a:cs typeface="Arial Narrow" panose="020B0604020202020204" pitchFamily="34" charset="0"/>
                        </a:rPr>
                        <a:t>grade bonds</a:t>
                      </a:r>
                      <a:br>
                        <a:rPr lang="en-CA" sz="900" b="0" i="0" u="none" strike="noStrike">
                          <a:solidFill>
                            <a:srgbClr val="FFFFFF"/>
                          </a:solidFill>
                          <a:effectLst/>
                          <a:latin typeface="Arial Narrow" panose="020B0604020202020204" pitchFamily="34" charset="0"/>
                          <a:cs typeface="Arial Narrow" panose="020B0604020202020204" pitchFamily="34" charset="0"/>
                        </a:rPr>
                      </a:br>
                      <a:r>
                        <a:rPr lang="en-CA" sz="900" b="0" i="0" u="none" strike="noStrike">
                          <a:solidFill>
                            <a:srgbClr val="FFFFFF"/>
                          </a:solidFill>
                          <a:effectLst/>
                          <a:latin typeface="Arial Narrow" panose="020B0604020202020204" pitchFamily="34" charset="0"/>
                          <a:cs typeface="Arial Narrow" panose="020B0604020202020204" pitchFamily="34" charset="0"/>
                        </a:rPr>
                        <a:t>–1.54%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48C"/>
                    </a:solidFill>
                  </a:tcPr>
                </a:tc>
                <a:tc>
                  <a:txBody>
                    <a:bodyPr/>
                    <a:lstStyle/>
                    <a:p>
                      <a:pPr algn="ctr" fontAlgn="ctr"/>
                      <a:r>
                        <a:rPr lang="en-CA" sz="900" b="0" i="0" u="none" strike="noStrike">
                          <a:solidFill>
                            <a:srgbClr val="FFFFFF"/>
                          </a:solidFill>
                          <a:effectLst/>
                          <a:latin typeface="Arial Narrow" panose="020B0604020202020204" pitchFamily="34" charset="0"/>
                          <a:cs typeface="Arial Narrow" panose="020B0604020202020204" pitchFamily="34" charset="0"/>
                        </a:rPr>
                        <a:t>U.S. small-cap</a:t>
                      </a:r>
                      <a:br>
                        <a:rPr lang="en-CA" sz="900" b="0" i="0" u="none" strike="noStrike">
                          <a:solidFill>
                            <a:srgbClr val="FFFFFF"/>
                          </a:solidFill>
                          <a:effectLst/>
                          <a:latin typeface="Arial Narrow" panose="020B0604020202020204" pitchFamily="34" charset="0"/>
                          <a:cs typeface="Arial Narrow" panose="020B0604020202020204" pitchFamily="34" charset="0"/>
                        </a:rPr>
                      </a:br>
                      <a:r>
                        <a:rPr lang="en-CA" sz="900" b="0" i="0" u="none" strike="noStrike">
                          <a:solidFill>
                            <a:srgbClr val="FFFFFF"/>
                          </a:solidFill>
                          <a:effectLst/>
                          <a:latin typeface="Arial Narrow" panose="020B0604020202020204" pitchFamily="34" charset="0"/>
                          <a:cs typeface="Arial Narrow" panose="020B0604020202020204" pitchFamily="34" charset="0"/>
                        </a:rPr>
                        <a:t>equity</a:t>
                      </a:r>
                    </a:p>
                    <a:p>
                      <a:pPr algn="ctr" fontAlgn="ctr"/>
                      <a:r>
                        <a:rPr lang="en-CA" sz="900" b="0" i="0" u="none" strike="noStrike">
                          <a:solidFill>
                            <a:srgbClr val="FFFFFF"/>
                          </a:solidFill>
                          <a:effectLst/>
                          <a:latin typeface="Arial Narrow" panose="020B0604020202020204" pitchFamily="34" charset="0"/>
                          <a:cs typeface="Arial Narrow" panose="020B0604020202020204" pitchFamily="34" charset="0"/>
                        </a:rPr>
                        <a:t>–20.44%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87D81"/>
                    </a:solidFill>
                  </a:tcPr>
                </a:tc>
                <a:tc>
                  <a:txBody>
                    <a:bodyPr/>
                    <a:lstStyle/>
                    <a:p>
                      <a:pPr algn="ctr" fontAlgn="ctr"/>
                      <a:r>
                        <a:rPr lang="en-CA" sz="900" b="0" i="0" u="none" strike="noStrike" dirty="0">
                          <a:solidFill>
                            <a:srgbClr val="FFFFFF"/>
                          </a:solidFill>
                          <a:effectLst/>
                          <a:latin typeface="Arial Narrow" panose="020B0604020202020204" pitchFamily="34" charset="0"/>
                          <a:cs typeface="Arial Narrow" panose="020B0604020202020204" pitchFamily="34" charset="0"/>
                        </a:rPr>
                        <a:t>Alternatives</a:t>
                      </a:r>
                      <a:br>
                        <a:rPr lang="en-CA" sz="900" b="0" i="0" u="none" strike="noStrike" dirty="0">
                          <a:solidFill>
                            <a:srgbClr val="FFFFFF"/>
                          </a:solidFill>
                          <a:effectLst/>
                          <a:latin typeface="Arial Narrow" panose="020B0604020202020204" pitchFamily="34" charset="0"/>
                          <a:cs typeface="Arial Narrow" panose="020B0604020202020204" pitchFamily="34" charset="0"/>
                        </a:rPr>
                      </a:br>
                      <a:r>
                        <a:rPr lang="en-CA" sz="900" b="0" i="0" u="none" strike="noStrike" dirty="0">
                          <a:solidFill>
                            <a:srgbClr val="FFFFFF"/>
                          </a:solidFill>
                          <a:effectLst/>
                          <a:latin typeface="Arial Narrow" panose="020B0604020202020204" pitchFamily="34" charset="0"/>
                          <a:cs typeface="Arial Narrow" panose="020B0604020202020204" pitchFamily="34" charset="0"/>
                        </a:rPr>
                        <a:t>4.74%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B848A"/>
                    </a:solidFill>
                  </a:tcPr>
                </a:tc>
                <a:extLst>
                  <a:ext uri="{0D108BD9-81ED-4DB2-BD59-A6C34878D82A}">
                    <a16:rowId xmlns:a16="http://schemas.microsoft.com/office/drawing/2014/main" val="10008"/>
                  </a:ext>
                </a:extLst>
              </a:tr>
            </a:tbl>
          </a:graphicData>
        </a:graphic>
      </p:graphicFrame>
      <p:sp>
        <p:nvSpPr>
          <p:cNvPr id="14" name="Freeform 13">
            <a:extLst>
              <a:ext uri="{FF2B5EF4-FFF2-40B4-BE49-F238E27FC236}">
                <a16:creationId xmlns:a16="http://schemas.microsoft.com/office/drawing/2014/main" id="{0C349129-9AA4-7519-1C71-80C4011F98EE}"/>
              </a:ext>
              <a:ext uri="{C183D7F6-B498-43B3-948B-1728B52AA6E4}">
                <adec:decorative xmlns:adec="http://schemas.microsoft.com/office/drawing/2017/decorative" val="1"/>
              </a:ext>
            </a:extLst>
          </p:cNvPr>
          <p:cNvSpPr/>
          <p:nvPr/>
        </p:nvSpPr>
        <p:spPr>
          <a:xfrm>
            <a:off x="879528" y="2858638"/>
            <a:ext cx="7435759" cy="1368737"/>
          </a:xfrm>
          <a:custGeom>
            <a:avLst/>
            <a:gdLst>
              <a:gd name="connsiteX0" fmla="*/ 0 w 6683152"/>
              <a:gd name="connsiteY0" fmla="*/ 1052483 h 1052483"/>
              <a:gd name="connsiteX1" fmla="*/ 995082 w 6683152"/>
              <a:gd name="connsiteY1" fmla="*/ 389094 h 1052483"/>
              <a:gd name="connsiteX2" fmla="*/ 3657600 w 6683152"/>
              <a:gd name="connsiteY2" fmla="*/ 308412 h 1052483"/>
              <a:gd name="connsiteX3" fmla="*/ 4240306 w 6683152"/>
              <a:gd name="connsiteY3" fmla="*/ 1016624 h 1052483"/>
              <a:gd name="connsiteX4" fmla="*/ 4643717 w 6683152"/>
              <a:gd name="connsiteY4" fmla="*/ 702859 h 1052483"/>
              <a:gd name="connsiteX5" fmla="*/ 5540188 w 6683152"/>
              <a:gd name="connsiteY5" fmla="*/ 3612 h 1052483"/>
              <a:gd name="connsiteX6" fmla="*/ 6194612 w 6683152"/>
              <a:gd name="connsiteY6" fmla="*/ 415989 h 1052483"/>
              <a:gd name="connsiteX7" fmla="*/ 6642847 w 6683152"/>
              <a:gd name="connsiteY7" fmla="*/ 111189 h 1052483"/>
              <a:gd name="connsiteX8" fmla="*/ 6633882 w 6683152"/>
              <a:gd name="connsiteY8" fmla="*/ 111189 h 1052483"/>
              <a:gd name="connsiteX0" fmla="*/ 0 w 6683152"/>
              <a:gd name="connsiteY0" fmla="*/ 1052483 h 1052483"/>
              <a:gd name="connsiteX1" fmla="*/ 995082 w 6683152"/>
              <a:gd name="connsiteY1" fmla="*/ 389094 h 1052483"/>
              <a:gd name="connsiteX2" fmla="*/ 3657600 w 6683152"/>
              <a:gd name="connsiteY2" fmla="*/ 308412 h 1052483"/>
              <a:gd name="connsiteX3" fmla="*/ 4240306 w 6683152"/>
              <a:gd name="connsiteY3" fmla="*/ 1016624 h 1052483"/>
              <a:gd name="connsiteX4" fmla="*/ 4643717 w 6683152"/>
              <a:gd name="connsiteY4" fmla="*/ 702859 h 1052483"/>
              <a:gd name="connsiteX5" fmla="*/ 5540188 w 6683152"/>
              <a:gd name="connsiteY5" fmla="*/ 3612 h 1052483"/>
              <a:gd name="connsiteX6" fmla="*/ 6194612 w 6683152"/>
              <a:gd name="connsiteY6" fmla="*/ 415989 h 1052483"/>
              <a:gd name="connsiteX7" fmla="*/ 6642847 w 6683152"/>
              <a:gd name="connsiteY7" fmla="*/ 111189 h 1052483"/>
              <a:gd name="connsiteX8" fmla="*/ 6633882 w 6683152"/>
              <a:gd name="connsiteY8" fmla="*/ 111189 h 1052483"/>
              <a:gd name="connsiteX0" fmla="*/ 0 w 6683152"/>
              <a:gd name="connsiteY0" fmla="*/ 1050993 h 1050993"/>
              <a:gd name="connsiteX1" fmla="*/ 995082 w 6683152"/>
              <a:gd name="connsiteY1" fmla="*/ 387604 h 1050993"/>
              <a:gd name="connsiteX2" fmla="*/ 3657600 w 6683152"/>
              <a:gd name="connsiteY2" fmla="*/ 306922 h 1050993"/>
              <a:gd name="connsiteX3" fmla="*/ 4240306 w 6683152"/>
              <a:gd name="connsiteY3" fmla="*/ 1015134 h 1050993"/>
              <a:gd name="connsiteX4" fmla="*/ 4751293 w 6683152"/>
              <a:gd name="connsiteY4" fmla="*/ 629652 h 1050993"/>
              <a:gd name="connsiteX5" fmla="*/ 5540188 w 6683152"/>
              <a:gd name="connsiteY5" fmla="*/ 2122 h 1050993"/>
              <a:gd name="connsiteX6" fmla="*/ 6194612 w 6683152"/>
              <a:gd name="connsiteY6" fmla="*/ 414499 h 1050993"/>
              <a:gd name="connsiteX7" fmla="*/ 6642847 w 6683152"/>
              <a:gd name="connsiteY7" fmla="*/ 109699 h 1050993"/>
              <a:gd name="connsiteX8" fmla="*/ 6633882 w 6683152"/>
              <a:gd name="connsiteY8" fmla="*/ 109699 h 1050993"/>
              <a:gd name="connsiteX0" fmla="*/ 0 w 6683152"/>
              <a:gd name="connsiteY0" fmla="*/ 970624 h 970624"/>
              <a:gd name="connsiteX1" fmla="*/ 995082 w 6683152"/>
              <a:gd name="connsiteY1" fmla="*/ 307235 h 970624"/>
              <a:gd name="connsiteX2" fmla="*/ 3657600 w 6683152"/>
              <a:gd name="connsiteY2" fmla="*/ 226553 h 970624"/>
              <a:gd name="connsiteX3" fmla="*/ 4240306 w 6683152"/>
              <a:gd name="connsiteY3" fmla="*/ 934765 h 970624"/>
              <a:gd name="connsiteX4" fmla="*/ 4751293 w 6683152"/>
              <a:gd name="connsiteY4" fmla="*/ 549283 h 970624"/>
              <a:gd name="connsiteX5" fmla="*/ 5450541 w 6683152"/>
              <a:gd name="connsiteY5" fmla="*/ 118976 h 970624"/>
              <a:gd name="connsiteX6" fmla="*/ 6194612 w 6683152"/>
              <a:gd name="connsiteY6" fmla="*/ 334130 h 970624"/>
              <a:gd name="connsiteX7" fmla="*/ 6642847 w 6683152"/>
              <a:gd name="connsiteY7" fmla="*/ 29330 h 970624"/>
              <a:gd name="connsiteX8" fmla="*/ 6633882 w 6683152"/>
              <a:gd name="connsiteY8" fmla="*/ 29330 h 970624"/>
              <a:gd name="connsiteX0" fmla="*/ 0 w 6683152"/>
              <a:gd name="connsiteY0" fmla="*/ 970624 h 970624"/>
              <a:gd name="connsiteX1" fmla="*/ 995082 w 6683152"/>
              <a:gd name="connsiteY1" fmla="*/ 307235 h 970624"/>
              <a:gd name="connsiteX2" fmla="*/ 3657600 w 6683152"/>
              <a:gd name="connsiteY2" fmla="*/ 226553 h 970624"/>
              <a:gd name="connsiteX3" fmla="*/ 4240306 w 6683152"/>
              <a:gd name="connsiteY3" fmla="*/ 934765 h 970624"/>
              <a:gd name="connsiteX4" fmla="*/ 4751293 w 6683152"/>
              <a:gd name="connsiteY4" fmla="*/ 549283 h 970624"/>
              <a:gd name="connsiteX5" fmla="*/ 5450541 w 6683152"/>
              <a:gd name="connsiteY5" fmla="*/ 118976 h 970624"/>
              <a:gd name="connsiteX6" fmla="*/ 6087036 w 6683152"/>
              <a:gd name="connsiteY6" fmla="*/ 450672 h 970624"/>
              <a:gd name="connsiteX7" fmla="*/ 6642847 w 6683152"/>
              <a:gd name="connsiteY7" fmla="*/ 29330 h 970624"/>
              <a:gd name="connsiteX8" fmla="*/ 6633882 w 6683152"/>
              <a:gd name="connsiteY8" fmla="*/ 29330 h 970624"/>
              <a:gd name="connsiteX0" fmla="*/ 0 w 6660499"/>
              <a:gd name="connsiteY0" fmla="*/ 950010 h 950010"/>
              <a:gd name="connsiteX1" fmla="*/ 995082 w 6660499"/>
              <a:gd name="connsiteY1" fmla="*/ 286621 h 950010"/>
              <a:gd name="connsiteX2" fmla="*/ 3657600 w 6660499"/>
              <a:gd name="connsiteY2" fmla="*/ 205939 h 950010"/>
              <a:gd name="connsiteX3" fmla="*/ 4240306 w 6660499"/>
              <a:gd name="connsiteY3" fmla="*/ 914151 h 950010"/>
              <a:gd name="connsiteX4" fmla="*/ 4751293 w 6660499"/>
              <a:gd name="connsiteY4" fmla="*/ 528669 h 950010"/>
              <a:gd name="connsiteX5" fmla="*/ 5450541 w 6660499"/>
              <a:gd name="connsiteY5" fmla="*/ 98362 h 950010"/>
              <a:gd name="connsiteX6" fmla="*/ 6087036 w 6660499"/>
              <a:gd name="connsiteY6" fmla="*/ 430058 h 950010"/>
              <a:gd name="connsiteX7" fmla="*/ 6642847 w 6660499"/>
              <a:gd name="connsiteY7" fmla="*/ 8716 h 950010"/>
              <a:gd name="connsiteX8" fmla="*/ 6499412 w 6660499"/>
              <a:gd name="connsiteY8" fmla="*/ 170081 h 950010"/>
              <a:gd name="connsiteX0" fmla="*/ 0 w 6694685"/>
              <a:gd name="connsiteY0" fmla="*/ 948553 h 948553"/>
              <a:gd name="connsiteX1" fmla="*/ 995082 w 6694685"/>
              <a:gd name="connsiteY1" fmla="*/ 285164 h 948553"/>
              <a:gd name="connsiteX2" fmla="*/ 3657600 w 6694685"/>
              <a:gd name="connsiteY2" fmla="*/ 204482 h 948553"/>
              <a:gd name="connsiteX3" fmla="*/ 4240306 w 6694685"/>
              <a:gd name="connsiteY3" fmla="*/ 912694 h 948553"/>
              <a:gd name="connsiteX4" fmla="*/ 4751293 w 6694685"/>
              <a:gd name="connsiteY4" fmla="*/ 527212 h 948553"/>
              <a:gd name="connsiteX5" fmla="*/ 5450541 w 6694685"/>
              <a:gd name="connsiteY5" fmla="*/ 96905 h 948553"/>
              <a:gd name="connsiteX6" fmla="*/ 6087036 w 6694685"/>
              <a:gd name="connsiteY6" fmla="*/ 428601 h 948553"/>
              <a:gd name="connsiteX7" fmla="*/ 6642847 w 6694685"/>
              <a:gd name="connsiteY7" fmla="*/ 7259 h 948553"/>
              <a:gd name="connsiteX8" fmla="*/ 6660777 w 6694685"/>
              <a:gd name="connsiteY8" fmla="*/ 213447 h 948553"/>
              <a:gd name="connsiteX0" fmla="*/ 0 w 6829254"/>
              <a:gd name="connsiteY0" fmla="*/ 1132223 h 1132223"/>
              <a:gd name="connsiteX1" fmla="*/ 995082 w 6829254"/>
              <a:gd name="connsiteY1" fmla="*/ 468834 h 1132223"/>
              <a:gd name="connsiteX2" fmla="*/ 3657600 w 6829254"/>
              <a:gd name="connsiteY2" fmla="*/ 388152 h 1132223"/>
              <a:gd name="connsiteX3" fmla="*/ 4240306 w 6829254"/>
              <a:gd name="connsiteY3" fmla="*/ 1096364 h 1132223"/>
              <a:gd name="connsiteX4" fmla="*/ 4751293 w 6829254"/>
              <a:gd name="connsiteY4" fmla="*/ 710882 h 1132223"/>
              <a:gd name="connsiteX5" fmla="*/ 5450541 w 6829254"/>
              <a:gd name="connsiteY5" fmla="*/ 280575 h 1132223"/>
              <a:gd name="connsiteX6" fmla="*/ 6087036 w 6829254"/>
              <a:gd name="connsiteY6" fmla="*/ 612271 h 1132223"/>
              <a:gd name="connsiteX7" fmla="*/ 6642847 w 6829254"/>
              <a:gd name="connsiteY7" fmla="*/ 190929 h 1132223"/>
              <a:gd name="connsiteX8" fmla="*/ 6822142 w 6829254"/>
              <a:gd name="connsiteY8" fmla="*/ 2670 h 1132223"/>
              <a:gd name="connsiteX0" fmla="*/ 0 w 6642847"/>
              <a:gd name="connsiteY0" fmla="*/ 941294 h 941294"/>
              <a:gd name="connsiteX1" fmla="*/ 995082 w 6642847"/>
              <a:gd name="connsiteY1" fmla="*/ 277905 h 941294"/>
              <a:gd name="connsiteX2" fmla="*/ 3657600 w 6642847"/>
              <a:gd name="connsiteY2" fmla="*/ 197223 h 941294"/>
              <a:gd name="connsiteX3" fmla="*/ 4240306 w 6642847"/>
              <a:gd name="connsiteY3" fmla="*/ 905435 h 941294"/>
              <a:gd name="connsiteX4" fmla="*/ 4751293 w 6642847"/>
              <a:gd name="connsiteY4" fmla="*/ 519953 h 941294"/>
              <a:gd name="connsiteX5" fmla="*/ 5450541 w 6642847"/>
              <a:gd name="connsiteY5" fmla="*/ 89646 h 941294"/>
              <a:gd name="connsiteX6" fmla="*/ 6087036 w 6642847"/>
              <a:gd name="connsiteY6" fmla="*/ 421342 h 941294"/>
              <a:gd name="connsiteX7" fmla="*/ 6642847 w 6642847"/>
              <a:gd name="connsiteY7" fmla="*/ 0 h 941294"/>
              <a:gd name="connsiteX0" fmla="*/ 0 w 6481482"/>
              <a:gd name="connsiteY0" fmla="*/ 852237 h 852237"/>
              <a:gd name="connsiteX1" fmla="*/ 995082 w 6481482"/>
              <a:gd name="connsiteY1" fmla="*/ 188848 h 852237"/>
              <a:gd name="connsiteX2" fmla="*/ 3657600 w 6481482"/>
              <a:gd name="connsiteY2" fmla="*/ 108166 h 852237"/>
              <a:gd name="connsiteX3" fmla="*/ 4240306 w 6481482"/>
              <a:gd name="connsiteY3" fmla="*/ 816378 h 852237"/>
              <a:gd name="connsiteX4" fmla="*/ 4751293 w 6481482"/>
              <a:gd name="connsiteY4" fmla="*/ 430896 h 852237"/>
              <a:gd name="connsiteX5" fmla="*/ 5450541 w 6481482"/>
              <a:gd name="connsiteY5" fmla="*/ 589 h 852237"/>
              <a:gd name="connsiteX6" fmla="*/ 6087036 w 6481482"/>
              <a:gd name="connsiteY6" fmla="*/ 332285 h 852237"/>
              <a:gd name="connsiteX7" fmla="*/ 6481482 w 6481482"/>
              <a:gd name="connsiteY7" fmla="*/ 90238 h 852237"/>
              <a:gd name="connsiteX0" fmla="*/ 0 w 6481482"/>
              <a:gd name="connsiteY0" fmla="*/ 977605 h 977605"/>
              <a:gd name="connsiteX1" fmla="*/ 995082 w 6481482"/>
              <a:gd name="connsiteY1" fmla="*/ 314216 h 977605"/>
              <a:gd name="connsiteX2" fmla="*/ 3657600 w 6481482"/>
              <a:gd name="connsiteY2" fmla="*/ 233534 h 977605"/>
              <a:gd name="connsiteX3" fmla="*/ 4240306 w 6481482"/>
              <a:gd name="connsiteY3" fmla="*/ 941746 h 977605"/>
              <a:gd name="connsiteX4" fmla="*/ 4751293 w 6481482"/>
              <a:gd name="connsiteY4" fmla="*/ 556264 h 977605"/>
              <a:gd name="connsiteX5" fmla="*/ 5522258 w 6481482"/>
              <a:gd name="connsiteY5" fmla="*/ 451 h 977605"/>
              <a:gd name="connsiteX6" fmla="*/ 6087036 w 6481482"/>
              <a:gd name="connsiteY6" fmla="*/ 457653 h 977605"/>
              <a:gd name="connsiteX7" fmla="*/ 6481482 w 6481482"/>
              <a:gd name="connsiteY7" fmla="*/ 215606 h 977605"/>
              <a:gd name="connsiteX0" fmla="*/ 0 w 6481482"/>
              <a:gd name="connsiteY0" fmla="*/ 977605 h 977605"/>
              <a:gd name="connsiteX1" fmla="*/ 995082 w 6481482"/>
              <a:gd name="connsiteY1" fmla="*/ 314216 h 977605"/>
              <a:gd name="connsiteX2" fmla="*/ 3594847 w 6481482"/>
              <a:gd name="connsiteY2" fmla="*/ 350075 h 977605"/>
              <a:gd name="connsiteX3" fmla="*/ 4240306 w 6481482"/>
              <a:gd name="connsiteY3" fmla="*/ 941746 h 977605"/>
              <a:gd name="connsiteX4" fmla="*/ 4751293 w 6481482"/>
              <a:gd name="connsiteY4" fmla="*/ 556264 h 977605"/>
              <a:gd name="connsiteX5" fmla="*/ 5522258 w 6481482"/>
              <a:gd name="connsiteY5" fmla="*/ 451 h 977605"/>
              <a:gd name="connsiteX6" fmla="*/ 6087036 w 6481482"/>
              <a:gd name="connsiteY6" fmla="*/ 457653 h 977605"/>
              <a:gd name="connsiteX7" fmla="*/ 6481482 w 6481482"/>
              <a:gd name="connsiteY7" fmla="*/ 215606 h 977605"/>
              <a:gd name="connsiteX0" fmla="*/ 0 w 6481482"/>
              <a:gd name="connsiteY0" fmla="*/ 977605 h 977605"/>
              <a:gd name="connsiteX1" fmla="*/ 995082 w 6481482"/>
              <a:gd name="connsiteY1" fmla="*/ 314216 h 977605"/>
              <a:gd name="connsiteX2" fmla="*/ 3594847 w 6481482"/>
              <a:gd name="connsiteY2" fmla="*/ 350075 h 977605"/>
              <a:gd name="connsiteX3" fmla="*/ 4240306 w 6481482"/>
              <a:gd name="connsiteY3" fmla="*/ 941746 h 977605"/>
              <a:gd name="connsiteX4" fmla="*/ 4751293 w 6481482"/>
              <a:gd name="connsiteY4" fmla="*/ 556264 h 977605"/>
              <a:gd name="connsiteX5" fmla="*/ 5522258 w 6481482"/>
              <a:gd name="connsiteY5" fmla="*/ 451 h 977605"/>
              <a:gd name="connsiteX6" fmla="*/ 6087036 w 6481482"/>
              <a:gd name="connsiteY6" fmla="*/ 457653 h 977605"/>
              <a:gd name="connsiteX7" fmla="*/ 6481482 w 6481482"/>
              <a:gd name="connsiteY7" fmla="*/ 215606 h 977605"/>
              <a:gd name="connsiteX0" fmla="*/ 0 w 6481482"/>
              <a:gd name="connsiteY0" fmla="*/ 977605 h 977605"/>
              <a:gd name="connsiteX1" fmla="*/ 887505 w 6481482"/>
              <a:gd name="connsiteY1" fmla="*/ 350075 h 977605"/>
              <a:gd name="connsiteX2" fmla="*/ 3594847 w 6481482"/>
              <a:gd name="connsiteY2" fmla="*/ 350075 h 977605"/>
              <a:gd name="connsiteX3" fmla="*/ 4240306 w 6481482"/>
              <a:gd name="connsiteY3" fmla="*/ 941746 h 977605"/>
              <a:gd name="connsiteX4" fmla="*/ 4751293 w 6481482"/>
              <a:gd name="connsiteY4" fmla="*/ 556264 h 977605"/>
              <a:gd name="connsiteX5" fmla="*/ 5522258 w 6481482"/>
              <a:gd name="connsiteY5" fmla="*/ 451 h 977605"/>
              <a:gd name="connsiteX6" fmla="*/ 6087036 w 6481482"/>
              <a:gd name="connsiteY6" fmla="*/ 457653 h 977605"/>
              <a:gd name="connsiteX7" fmla="*/ 6481482 w 6481482"/>
              <a:gd name="connsiteY7" fmla="*/ 215606 h 977605"/>
              <a:gd name="connsiteX0" fmla="*/ 0 w 6481482"/>
              <a:gd name="connsiteY0" fmla="*/ 977605 h 977605"/>
              <a:gd name="connsiteX1" fmla="*/ 887505 w 6481482"/>
              <a:gd name="connsiteY1" fmla="*/ 350075 h 977605"/>
              <a:gd name="connsiteX2" fmla="*/ 3594847 w 6481482"/>
              <a:gd name="connsiteY2" fmla="*/ 350075 h 977605"/>
              <a:gd name="connsiteX3" fmla="*/ 4240306 w 6481482"/>
              <a:gd name="connsiteY3" fmla="*/ 941746 h 977605"/>
              <a:gd name="connsiteX4" fmla="*/ 4751293 w 6481482"/>
              <a:gd name="connsiteY4" fmla="*/ 556264 h 977605"/>
              <a:gd name="connsiteX5" fmla="*/ 5522258 w 6481482"/>
              <a:gd name="connsiteY5" fmla="*/ 451 h 977605"/>
              <a:gd name="connsiteX6" fmla="*/ 6087036 w 6481482"/>
              <a:gd name="connsiteY6" fmla="*/ 457653 h 977605"/>
              <a:gd name="connsiteX7" fmla="*/ 6481482 w 6481482"/>
              <a:gd name="connsiteY7" fmla="*/ 215606 h 977605"/>
              <a:gd name="connsiteX0" fmla="*/ 0 w 6553199"/>
              <a:gd name="connsiteY0" fmla="*/ 977714 h 977714"/>
              <a:gd name="connsiteX1" fmla="*/ 887505 w 6553199"/>
              <a:gd name="connsiteY1" fmla="*/ 350184 h 977714"/>
              <a:gd name="connsiteX2" fmla="*/ 3594847 w 6553199"/>
              <a:gd name="connsiteY2" fmla="*/ 350184 h 977714"/>
              <a:gd name="connsiteX3" fmla="*/ 4240306 w 6553199"/>
              <a:gd name="connsiteY3" fmla="*/ 941855 h 977714"/>
              <a:gd name="connsiteX4" fmla="*/ 4751293 w 6553199"/>
              <a:gd name="connsiteY4" fmla="*/ 556373 h 977714"/>
              <a:gd name="connsiteX5" fmla="*/ 5522258 w 6553199"/>
              <a:gd name="connsiteY5" fmla="*/ 560 h 977714"/>
              <a:gd name="connsiteX6" fmla="*/ 6087036 w 6553199"/>
              <a:gd name="connsiteY6" fmla="*/ 457762 h 977714"/>
              <a:gd name="connsiteX7" fmla="*/ 6553199 w 6553199"/>
              <a:gd name="connsiteY7" fmla="*/ 744633 h 977714"/>
              <a:gd name="connsiteX0" fmla="*/ 0 w 6660776"/>
              <a:gd name="connsiteY0" fmla="*/ 977738 h 977738"/>
              <a:gd name="connsiteX1" fmla="*/ 887505 w 6660776"/>
              <a:gd name="connsiteY1" fmla="*/ 350208 h 977738"/>
              <a:gd name="connsiteX2" fmla="*/ 3594847 w 6660776"/>
              <a:gd name="connsiteY2" fmla="*/ 350208 h 977738"/>
              <a:gd name="connsiteX3" fmla="*/ 4240306 w 6660776"/>
              <a:gd name="connsiteY3" fmla="*/ 941879 h 977738"/>
              <a:gd name="connsiteX4" fmla="*/ 4751293 w 6660776"/>
              <a:gd name="connsiteY4" fmla="*/ 556397 h 977738"/>
              <a:gd name="connsiteX5" fmla="*/ 5522258 w 6660776"/>
              <a:gd name="connsiteY5" fmla="*/ 584 h 977738"/>
              <a:gd name="connsiteX6" fmla="*/ 6087036 w 6660776"/>
              <a:gd name="connsiteY6" fmla="*/ 457786 h 977738"/>
              <a:gd name="connsiteX7" fmla="*/ 6660776 w 6660776"/>
              <a:gd name="connsiteY7" fmla="*/ 834304 h 977738"/>
              <a:gd name="connsiteX0" fmla="*/ 0 w 6585825"/>
              <a:gd name="connsiteY0" fmla="*/ 430597 h 944940"/>
              <a:gd name="connsiteX1" fmla="*/ 812554 w 6585825"/>
              <a:gd name="connsiteY1" fmla="*/ 350208 h 944940"/>
              <a:gd name="connsiteX2" fmla="*/ 3519896 w 6585825"/>
              <a:gd name="connsiteY2" fmla="*/ 350208 h 944940"/>
              <a:gd name="connsiteX3" fmla="*/ 4165355 w 6585825"/>
              <a:gd name="connsiteY3" fmla="*/ 941879 h 944940"/>
              <a:gd name="connsiteX4" fmla="*/ 4676342 w 6585825"/>
              <a:gd name="connsiteY4" fmla="*/ 556397 h 944940"/>
              <a:gd name="connsiteX5" fmla="*/ 5447307 w 6585825"/>
              <a:gd name="connsiteY5" fmla="*/ 584 h 944940"/>
              <a:gd name="connsiteX6" fmla="*/ 6012085 w 6585825"/>
              <a:gd name="connsiteY6" fmla="*/ 457786 h 944940"/>
              <a:gd name="connsiteX7" fmla="*/ 6585825 w 6585825"/>
              <a:gd name="connsiteY7" fmla="*/ 834304 h 944940"/>
              <a:gd name="connsiteX0" fmla="*/ 0 w 6585825"/>
              <a:gd name="connsiteY0" fmla="*/ 430597 h 944940"/>
              <a:gd name="connsiteX1" fmla="*/ 812554 w 6585825"/>
              <a:gd name="connsiteY1" fmla="*/ 350208 h 944940"/>
              <a:gd name="connsiteX2" fmla="*/ 3519896 w 6585825"/>
              <a:gd name="connsiteY2" fmla="*/ 350208 h 944940"/>
              <a:gd name="connsiteX3" fmla="*/ 4165355 w 6585825"/>
              <a:gd name="connsiteY3" fmla="*/ 941879 h 944940"/>
              <a:gd name="connsiteX4" fmla="*/ 4676342 w 6585825"/>
              <a:gd name="connsiteY4" fmla="*/ 556397 h 944940"/>
              <a:gd name="connsiteX5" fmla="*/ 5447307 w 6585825"/>
              <a:gd name="connsiteY5" fmla="*/ 584 h 944940"/>
              <a:gd name="connsiteX6" fmla="*/ 6012085 w 6585825"/>
              <a:gd name="connsiteY6" fmla="*/ 457786 h 944940"/>
              <a:gd name="connsiteX7" fmla="*/ 6585825 w 6585825"/>
              <a:gd name="connsiteY7" fmla="*/ 834304 h 944940"/>
              <a:gd name="connsiteX0" fmla="*/ 0 w 6585825"/>
              <a:gd name="connsiteY0" fmla="*/ 363141 h 944940"/>
              <a:gd name="connsiteX1" fmla="*/ 812554 w 6585825"/>
              <a:gd name="connsiteY1" fmla="*/ 350208 h 944940"/>
              <a:gd name="connsiteX2" fmla="*/ 3519896 w 6585825"/>
              <a:gd name="connsiteY2" fmla="*/ 350208 h 944940"/>
              <a:gd name="connsiteX3" fmla="*/ 4165355 w 6585825"/>
              <a:gd name="connsiteY3" fmla="*/ 941879 h 944940"/>
              <a:gd name="connsiteX4" fmla="*/ 4676342 w 6585825"/>
              <a:gd name="connsiteY4" fmla="*/ 556397 h 944940"/>
              <a:gd name="connsiteX5" fmla="*/ 5447307 w 6585825"/>
              <a:gd name="connsiteY5" fmla="*/ 584 h 944940"/>
              <a:gd name="connsiteX6" fmla="*/ 6012085 w 6585825"/>
              <a:gd name="connsiteY6" fmla="*/ 457786 h 944940"/>
              <a:gd name="connsiteX7" fmla="*/ 6585825 w 6585825"/>
              <a:gd name="connsiteY7" fmla="*/ 834304 h 944940"/>
              <a:gd name="connsiteX0" fmla="*/ 0 w 6585825"/>
              <a:gd name="connsiteY0" fmla="*/ 363141 h 944940"/>
              <a:gd name="connsiteX1" fmla="*/ 812554 w 6585825"/>
              <a:gd name="connsiteY1" fmla="*/ 350208 h 944940"/>
              <a:gd name="connsiteX2" fmla="*/ 3519896 w 6585825"/>
              <a:gd name="connsiteY2" fmla="*/ 350208 h 944940"/>
              <a:gd name="connsiteX3" fmla="*/ 4165355 w 6585825"/>
              <a:gd name="connsiteY3" fmla="*/ 941879 h 944940"/>
              <a:gd name="connsiteX4" fmla="*/ 4676342 w 6585825"/>
              <a:gd name="connsiteY4" fmla="*/ 556397 h 944940"/>
              <a:gd name="connsiteX5" fmla="*/ 5447307 w 6585825"/>
              <a:gd name="connsiteY5" fmla="*/ 584 h 944940"/>
              <a:gd name="connsiteX6" fmla="*/ 6012085 w 6585825"/>
              <a:gd name="connsiteY6" fmla="*/ 457786 h 944940"/>
              <a:gd name="connsiteX7" fmla="*/ 6585825 w 6585825"/>
              <a:gd name="connsiteY7" fmla="*/ 834304 h 944940"/>
              <a:gd name="connsiteX0" fmla="*/ 0 w 6585825"/>
              <a:gd name="connsiteY0" fmla="*/ 363141 h 1305588"/>
              <a:gd name="connsiteX1" fmla="*/ 812554 w 6585825"/>
              <a:gd name="connsiteY1" fmla="*/ 350208 h 1305588"/>
              <a:gd name="connsiteX2" fmla="*/ 3310034 w 6585825"/>
              <a:gd name="connsiteY2" fmla="*/ 1287093 h 1305588"/>
              <a:gd name="connsiteX3" fmla="*/ 4165355 w 6585825"/>
              <a:gd name="connsiteY3" fmla="*/ 941879 h 1305588"/>
              <a:gd name="connsiteX4" fmla="*/ 4676342 w 6585825"/>
              <a:gd name="connsiteY4" fmla="*/ 556397 h 1305588"/>
              <a:gd name="connsiteX5" fmla="*/ 5447307 w 6585825"/>
              <a:gd name="connsiteY5" fmla="*/ 584 h 1305588"/>
              <a:gd name="connsiteX6" fmla="*/ 6012085 w 6585825"/>
              <a:gd name="connsiteY6" fmla="*/ 457786 h 1305588"/>
              <a:gd name="connsiteX7" fmla="*/ 6585825 w 6585825"/>
              <a:gd name="connsiteY7" fmla="*/ 834304 h 1305588"/>
              <a:gd name="connsiteX0" fmla="*/ 0 w 6585825"/>
              <a:gd name="connsiteY0" fmla="*/ 363141 h 1300981"/>
              <a:gd name="connsiteX1" fmla="*/ 2573898 w 6585825"/>
              <a:gd name="connsiteY1" fmla="*/ 447644 h 1300981"/>
              <a:gd name="connsiteX2" fmla="*/ 3310034 w 6585825"/>
              <a:gd name="connsiteY2" fmla="*/ 1287093 h 1300981"/>
              <a:gd name="connsiteX3" fmla="*/ 4165355 w 6585825"/>
              <a:gd name="connsiteY3" fmla="*/ 941879 h 1300981"/>
              <a:gd name="connsiteX4" fmla="*/ 4676342 w 6585825"/>
              <a:gd name="connsiteY4" fmla="*/ 556397 h 1300981"/>
              <a:gd name="connsiteX5" fmla="*/ 5447307 w 6585825"/>
              <a:gd name="connsiteY5" fmla="*/ 584 h 1300981"/>
              <a:gd name="connsiteX6" fmla="*/ 6012085 w 6585825"/>
              <a:gd name="connsiteY6" fmla="*/ 457786 h 1300981"/>
              <a:gd name="connsiteX7" fmla="*/ 6585825 w 6585825"/>
              <a:gd name="connsiteY7" fmla="*/ 834304 h 1300981"/>
              <a:gd name="connsiteX0" fmla="*/ 0 w 6585825"/>
              <a:gd name="connsiteY0" fmla="*/ 363141 h 1287940"/>
              <a:gd name="connsiteX1" fmla="*/ 2573898 w 6585825"/>
              <a:gd name="connsiteY1" fmla="*/ 447644 h 1287940"/>
              <a:gd name="connsiteX2" fmla="*/ 3310034 w 6585825"/>
              <a:gd name="connsiteY2" fmla="*/ 1287093 h 1287940"/>
              <a:gd name="connsiteX3" fmla="*/ 4112890 w 6585825"/>
              <a:gd name="connsiteY3" fmla="*/ 274816 h 1287940"/>
              <a:gd name="connsiteX4" fmla="*/ 4676342 w 6585825"/>
              <a:gd name="connsiteY4" fmla="*/ 556397 h 1287940"/>
              <a:gd name="connsiteX5" fmla="*/ 5447307 w 6585825"/>
              <a:gd name="connsiteY5" fmla="*/ 584 h 1287940"/>
              <a:gd name="connsiteX6" fmla="*/ 6012085 w 6585825"/>
              <a:gd name="connsiteY6" fmla="*/ 457786 h 1287940"/>
              <a:gd name="connsiteX7" fmla="*/ 6585825 w 6585825"/>
              <a:gd name="connsiteY7" fmla="*/ 834304 h 1287940"/>
              <a:gd name="connsiteX0" fmla="*/ 0 w 6585825"/>
              <a:gd name="connsiteY0" fmla="*/ 457298 h 1382097"/>
              <a:gd name="connsiteX1" fmla="*/ 2573898 w 6585825"/>
              <a:gd name="connsiteY1" fmla="*/ 541801 h 1382097"/>
              <a:gd name="connsiteX2" fmla="*/ 3310034 w 6585825"/>
              <a:gd name="connsiteY2" fmla="*/ 1381250 h 1382097"/>
              <a:gd name="connsiteX3" fmla="*/ 4112890 w 6585825"/>
              <a:gd name="connsiteY3" fmla="*/ 368973 h 1382097"/>
              <a:gd name="connsiteX4" fmla="*/ 4676342 w 6585825"/>
              <a:gd name="connsiteY4" fmla="*/ 20967 h 1382097"/>
              <a:gd name="connsiteX5" fmla="*/ 5447307 w 6585825"/>
              <a:gd name="connsiteY5" fmla="*/ 94741 h 1382097"/>
              <a:gd name="connsiteX6" fmla="*/ 6012085 w 6585825"/>
              <a:gd name="connsiteY6" fmla="*/ 551943 h 1382097"/>
              <a:gd name="connsiteX7" fmla="*/ 6585825 w 6585825"/>
              <a:gd name="connsiteY7" fmla="*/ 928461 h 1382097"/>
              <a:gd name="connsiteX0" fmla="*/ 0 w 6585825"/>
              <a:gd name="connsiteY0" fmla="*/ 438294 h 1363093"/>
              <a:gd name="connsiteX1" fmla="*/ 2573898 w 6585825"/>
              <a:gd name="connsiteY1" fmla="*/ 522797 h 1363093"/>
              <a:gd name="connsiteX2" fmla="*/ 3310034 w 6585825"/>
              <a:gd name="connsiteY2" fmla="*/ 1362246 h 1363093"/>
              <a:gd name="connsiteX3" fmla="*/ 4112890 w 6585825"/>
              <a:gd name="connsiteY3" fmla="*/ 349969 h 1363093"/>
              <a:gd name="connsiteX4" fmla="*/ 4676342 w 6585825"/>
              <a:gd name="connsiteY4" fmla="*/ 1963 h 1363093"/>
              <a:gd name="connsiteX5" fmla="*/ 5379852 w 6585825"/>
              <a:gd name="connsiteY5" fmla="*/ 472977 h 1363093"/>
              <a:gd name="connsiteX6" fmla="*/ 6012085 w 6585825"/>
              <a:gd name="connsiteY6" fmla="*/ 532939 h 1363093"/>
              <a:gd name="connsiteX7" fmla="*/ 6585825 w 6585825"/>
              <a:gd name="connsiteY7" fmla="*/ 909457 h 1363093"/>
              <a:gd name="connsiteX0" fmla="*/ 0 w 6585825"/>
              <a:gd name="connsiteY0" fmla="*/ 438294 h 1363093"/>
              <a:gd name="connsiteX1" fmla="*/ 2573898 w 6585825"/>
              <a:gd name="connsiteY1" fmla="*/ 522797 h 1363093"/>
              <a:gd name="connsiteX2" fmla="*/ 3310034 w 6585825"/>
              <a:gd name="connsiteY2" fmla="*/ 1362246 h 1363093"/>
              <a:gd name="connsiteX3" fmla="*/ 4112890 w 6585825"/>
              <a:gd name="connsiteY3" fmla="*/ 349969 h 1363093"/>
              <a:gd name="connsiteX4" fmla="*/ 4676342 w 6585825"/>
              <a:gd name="connsiteY4" fmla="*/ 1963 h 1363093"/>
              <a:gd name="connsiteX5" fmla="*/ 5379852 w 6585825"/>
              <a:gd name="connsiteY5" fmla="*/ 472977 h 1363093"/>
              <a:gd name="connsiteX6" fmla="*/ 6019580 w 6585825"/>
              <a:gd name="connsiteY6" fmla="*/ 900198 h 1363093"/>
              <a:gd name="connsiteX7" fmla="*/ 6585825 w 6585825"/>
              <a:gd name="connsiteY7" fmla="*/ 909457 h 1363093"/>
              <a:gd name="connsiteX0" fmla="*/ 0 w 6585825"/>
              <a:gd name="connsiteY0" fmla="*/ 438294 h 1363093"/>
              <a:gd name="connsiteX1" fmla="*/ 2573898 w 6585825"/>
              <a:gd name="connsiteY1" fmla="*/ 522797 h 1363093"/>
              <a:gd name="connsiteX2" fmla="*/ 3310034 w 6585825"/>
              <a:gd name="connsiteY2" fmla="*/ 1362246 h 1363093"/>
              <a:gd name="connsiteX3" fmla="*/ 4112890 w 6585825"/>
              <a:gd name="connsiteY3" fmla="*/ 349969 h 1363093"/>
              <a:gd name="connsiteX4" fmla="*/ 4676342 w 6585825"/>
              <a:gd name="connsiteY4" fmla="*/ 1963 h 1363093"/>
              <a:gd name="connsiteX5" fmla="*/ 5379852 w 6585825"/>
              <a:gd name="connsiteY5" fmla="*/ 472977 h 1363093"/>
              <a:gd name="connsiteX6" fmla="*/ 6012085 w 6585825"/>
              <a:gd name="connsiteY6" fmla="*/ 937674 h 1363093"/>
              <a:gd name="connsiteX7" fmla="*/ 6585825 w 6585825"/>
              <a:gd name="connsiteY7" fmla="*/ 909457 h 1363093"/>
              <a:gd name="connsiteX0" fmla="*/ 0 w 6698251"/>
              <a:gd name="connsiteY0" fmla="*/ 438294 h 1363093"/>
              <a:gd name="connsiteX1" fmla="*/ 2573898 w 6698251"/>
              <a:gd name="connsiteY1" fmla="*/ 522797 h 1363093"/>
              <a:gd name="connsiteX2" fmla="*/ 3310034 w 6698251"/>
              <a:gd name="connsiteY2" fmla="*/ 1362246 h 1363093"/>
              <a:gd name="connsiteX3" fmla="*/ 4112890 w 6698251"/>
              <a:gd name="connsiteY3" fmla="*/ 349969 h 1363093"/>
              <a:gd name="connsiteX4" fmla="*/ 4676342 w 6698251"/>
              <a:gd name="connsiteY4" fmla="*/ 1963 h 1363093"/>
              <a:gd name="connsiteX5" fmla="*/ 5379852 w 6698251"/>
              <a:gd name="connsiteY5" fmla="*/ 472977 h 1363093"/>
              <a:gd name="connsiteX6" fmla="*/ 6012085 w 6698251"/>
              <a:gd name="connsiteY6" fmla="*/ 937674 h 1363093"/>
              <a:gd name="connsiteX7" fmla="*/ 6698251 w 6698251"/>
              <a:gd name="connsiteY7" fmla="*/ 444762 h 1363093"/>
              <a:gd name="connsiteX0" fmla="*/ 0 w 6698251"/>
              <a:gd name="connsiteY0" fmla="*/ 438294 h 1363093"/>
              <a:gd name="connsiteX1" fmla="*/ 2573898 w 6698251"/>
              <a:gd name="connsiteY1" fmla="*/ 522797 h 1363093"/>
              <a:gd name="connsiteX2" fmla="*/ 3310034 w 6698251"/>
              <a:gd name="connsiteY2" fmla="*/ 1362246 h 1363093"/>
              <a:gd name="connsiteX3" fmla="*/ 4112890 w 6698251"/>
              <a:gd name="connsiteY3" fmla="*/ 349969 h 1363093"/>
              <a:gd name="connsiteX4" fmla="*/ 4676342 w 6698251"/>
              <a:gd name="connsiteY4" fmla="*/ 1963 h 1363093"/>
              <a:gd name="connsiteX5" fmla="*/ 5379852 w 6698251"/>
              <a:gd name="connsiteY5" fmla="*/ 472977 h 1363093"/>
              <a:gd name="connsiteX6" fmla="*/ 6012085 w 6698251"/>
              <a:gd name="connsiteY6" fmla="*/ 937674 h 1363093"/>
              <a:gd name="connsiteX7" fmla="*/ 6698251 w 6698251"/>
              <a:gd name="connsiteY7" fmla="*/ 444762 h 1363093"/>
              <a:gd name="connsiteX0" fmla="*/ 0 w 6698251"/>
              <a:gd name="connsiteY0" fmla="*/ 438294 h 1362754"/>
              <a:gd name="connsiteX1" fmla="*/ 2573898 w 6698251"/>
              <a:gd name="connsiteY1" fmla="*/ 522797 h 1362754"/>
              <a:gd name="connsiteX2" fmla="*/ 3310034 w 6698251"/>
              <a:gd name="connsiteY2" fmla="*/ 1362246 h 1362754"/>
              <a:gd name="connsiteX3" fmla="*/ 4112890 w 6698251"/>
              <a:gd name="connsiteY3" fmla="*/ 349969 h 1362754"/>
              <a:gd name="connsiteX4" fmla="*/ 4676342 w 6698251"/>
              <a:gd name="connsiteY4" fmla="*/ 1963 h 1362754"/>
              <a:gd name="connsiteX5" fmla="*/ 5379852 w 6698251"/>
              <a:gd name="connsiteY5" fmla="*/ 472977 h 1362754"/>
              <a:gd name="connsiteX6" fmla="*/ 6012085 w 6698251"/>
              <a:gd name="connsiteY6" fmla="*/ 937674 h 1362754"/>
              <a:gd name="connsiteX7" fmla="*/ 6698251 w 6698251"/>
              <a:gd name="connsiteY7" fmla="*/ 444762 h 1362754"/>
              <a:gd name="connsiteX0" fmla="*/ 0 w 6698251"/>
              <a:gd name="connsiteY0" fmla="*/ 438294 h 1362747"/>
              <a:gd name="connsiteX1" fmla="*/ 2693819 w 6698251"/>
              <a:gd name="connsiteY1" fmla="*/ 485322 h 1362747"/>
              <a:gd name="connsiteX2" fmla="*/ 3310034 w 6698251"/>
              <a:gd name="connsiteY2" fmla="*/ 1362246 h 1362747"/>
              <a:gd name="connsiteX3" fmla="*/ 4112890 w 6698251"/>
              <a:gd name="connsiteY3" fmla="*/ 349969 h 1362747"/>
              <a:gd name="connsiteX4" fmla="*/ 4676342 w 6698251"/>
              <a:gd name="connsiteY4" fmla="*/ 1963 h 1362747"/>
              <a:gd name="connsiteX5" fmla="*/ 5379852 w 6698251"/>
              <a:gd name="connsiteY5" fmla="*/ 472977 h 1362747"/>
              <a:gd name="connsiteX6" fmla="*/ 6012085 w 6698251"/>
              <a:gd name="connsiteY6" fmla="*/ 937674 h 1362747"/>
              <a:gd name="connsiteX7" fmla="*/ 6698251 w 6698251"/>
              <a:gd name="connsiteY7" fmla="*/ 444762 h 1362747"/>
              <a:gd name="connsiteX0" fmla="*/ 0 w 6698251"/>
              <a:gd name="connsiteY0" fmla="*/ 438294 h 1362686"/>
              <a:gd name="connsiteX1" fmla="*/ 2693819 w 6698251"/>
              <a:gd name="connsiteY1" fmla="*/ 485322 h 1362686"/>
              <a:gd name="connsiteX2" fmla="*/ 3310034 w 6698251"/>
              <a:gd name="connsiteY2" fmla="*/ 1362246 h 1362686"/>
              <a:gd name="connsiteX3" fmla="*/ 4112890 w 6698251"/>
              <a:gd name="connsiteY3" fmla="*/ 349969 h 1362686"/>
              <a:gd name="connsiteX4" fmla="*/ 4676342 w 6698251"/>
              <a:gd name="connsiteY4" fmla="*/ 1963 h 1362686"/>
              <a:gd name="connsiteX5" fmla="*/ 5379852 w 6698251"/>
              <a:gd name="connsiteY5" fmla="*/ 472977 h 1362686"/>
              <a:gd name="connsiteX6" fmla="*/ 6012085 w 6698251"/>
              <a:gd name="connsiteY6" fmla="*/ 937674 h 1362686"/>
              <a:gd name="connsiteX7" fmla="*/ 6698251 w 6698251"/>
              <a:gd name="connsiteY7" fmla="*/ 444762 h 1362686"/>
              <a:gd name="connsiteX0" fmla="*/ 0 w 6698251"/>
              <a:gd name="connsiteY0" fmla="*/ 438294 h 1362747"/>
              <a:gd name="connsiteX1" fmla="*/ 2693819 w 6698251"/>
              <a:gd name="connsiteY1" fmla="*/ 485322 h 1362747"/>
              <a:gd name="connsiteX2" fmla="*/ 3369994 w 6698251"/>
              <a:gd name="connsiteY2" fmla="*/ 1362246 h 1362747"/>
              <a:gd name="connsiteX3" fmla="*/ 4112890 w 6698251"/>
              <a:gd name="connsiteY3" fmla="*/ 349969 h 1362747"/>
              <a:gd name="connsiteX4" fmla="*/ 4676342 w 6698251"/>
              <a:gd name="connsiteY4" fmla="*/ 1963 h 1362747"/>
              <a:gd name="connsiteX5" fmla="*/ 5379852 w 6698251"/>
              <a:gd name="connsiteY5" fmla="*/ 472977 h 1362747"/>
              <a:gd name="connsiteX6" fmla="*/ 6012085 w 6698251"/>
              <a:gd name="connsiteY6" fmla="*/ 937674 h 1362747"/>
              <a:gd name="connsiteX7" fmla="*/ 6698251 w 6698251"/>
              <a:gd name="connsiteY7" fmla="*/ 444762 h 1362747"/>
              <a:gd name="connsiteX0" fmla="*/ 0 w 6698251"/>
              <a:gd name="connsiteY0" fmla="*/ 436332 h 1360290"/>
              <a:gd name="connsiteX1" fmla="*/ 2693819 w 6698251"/>
              <a:gd name="connsiteY1" fmla="*/ 483360 h 1360290"/>
              <a:gd name="connsiteX2" fmla="*/ 3369994 w 6698251"/>
              <a:gd name="connsiteY2" fmla="*/ 1360284 h 1360290"/>
              <a:gd name="connsiteX3" fmla="*/ 3940503 w 6698251"/>
              <a:gd name="connsiteY3" fmla="*/ 467929 h 1360290"/>
              <a:gd name="connsiteX4" fmla="*/ 4676342 w 6698251"/>
              <a:gd name="connsiteY4" fmla="*/ 1 h 1360290"/>
              <a:gd name="connsiteX5" fmla="*/ 5379852 w 6698251"/>
              <a:gd name="connsiteY5" fmla="*/ 471015 h 1360290"/>
              <a:gd name="connsiteX6" fmla="*/ 6012085 w 6698251"/>
              <a:gd name="connsiteY6" fmla="*/ 935712 h 1360290"/>
              <a:gd name="connsiteX7" fmla="*/ 6698251 w 6698251"/>
              <a:gd name="connsiteY7" fmla="*/ 442800 h 1360290"/>
              <a:gd name="connsiteX0" fmla="*/ 0 w 6698251"/>
              <a:gd name="connsiteY0" fmla="*/ 436332 h 1360310"/>
              <a:gd name="connsiteX1" fmla="*/ 2678829 w 6698251"/>
              <a:gd name="connsiteY1" fmla="*/ 498350 h 1360310"/>
              <a:gd name="connsiteX2" fmla="*/ 3369994 w 6698251"/>
              <a:gd name="connsiteY2" fmla="*/ 1360284 h 1360310"/>
              <a:gd name="connsiteX3" fmla="*/ 3940503 w 6698251"/>
              <a:gd name="connsiteY3" fmla="*/ 467929 h 1360310"/>
              <a:gd name="connsiteX4" fmla="*/ 4676342 w 6698251"/>
              <a:gd name="connsiteY4" fmla="*/ 1 h 1360310"/>
              <a:gd name="connsiteX5" fmla="*/ 5379852 w 6698251"/>
              <a:gd name="connsiteY5" fmla="*/ 471015 h 1360310"/>
              <a:gd name="connsiteX6" fmla="*/ 6012085 w 6698251"/>
              <a:gd name="connsiteY6" fmla="*/ 935712 h 1360310"/>
              <a:gd name="connsiteX7" fmla="*/ 6698251 w 6698251"/>
              <a:gd name="connsiteY7" fmla="*/ 442800 h 1360310"/>
              <a:gd name="connsiteX0" fmla="*/ 0 w 6698251"/>
              <a:gd name="connsiteY0" fmla="*/ 436332 h 1360306"/>
              <a:gd name="connsiteX1" fmla="*/ 2678829 w 6698251"/>
              <a:gd name="connsiteY1" fmla="*/ 498350 h 1360306"/>
              <a:gd name="connsiteX2" fmla="*/ 3369994 w 6698251"/>
              <a:gd name="connsiteY2" fmla="*/ 1360284 h 1360306"/>
              <a:gd name="connsiteX3" fmla="*/ 3940503 w 6698251"/>
              <a:gd name="connsiteY3" fmla="*/ 467929 h 1360306"/>
              <a:gd name="connsiteX4" fmla="*/ 4676342 w 6698251"/>
              <a:gd name="connsiteY4" fmla="*/ 1 h 1360306"/>
              <a:gd name="connsiteX5" fmla="*/ 5379852 w 6698251"/>
              <a:gd name="connsiteY5" fmla="*/ 471015 h 1360306"/>
              <a:gd name="connsiteX6" fmla="*/ 6012085 w 6698251"/>
              <a:gd name="connsiteY6" fmla="*/ 935712 h 1360306"/>
              <a:gd name="connsiteX7" fmla="*/ 6698251 w 6698251"/>
              <a:gd name="connsiteY7" fmla="*/ 442800 h 1360306"/>
              <a:gd name="connsiteX0" fmla="*/ 0 w 6698251"/>
              <a:gd name="connsiteY0" fmla="*/ 436332 h 1360290"/>
              <a:gd name="connsiteX1" fmla="*/ 2656344 w 6698251"/>
              <a:gd name="connsiteY1" fmla="*/ 453379 h 1360290"/>
              <a:gd name="connsiteX2" fmla="*/ 3369994 w 6698251"/>
              <a:gd name="connsiteY2" fmla="*/ 1360284 h 1360290"/>
              <a:gd name="connsiteX3" fmla="*/ 3940503 w 6698251"/>
              <a:gd name="connsiteY3" fmla="*/ 467929 h 1360290"/>
              <a:gd name="connsiteX4" fmla="*/ 4676342 w 6698251"/>
              <a:gd name="connsiteY4" fmla="*/ 1 h 1360290"/>
              <a:gd name="connsiteX5" fmla="*/ 5379852 w 6698251"/>
              <a:gd name="connsiteY5" fmla="*/ 471015 h 1360290"/>
              <a:gd name="connsiteX6" fmla="*/ 6012085 w 6698251"/>
              <a:gd name="connsiteY6" fmla="*/ 935712 h 1360290"/>
              <a:gd name="connsiteX7" fmla="*/ 6698251 w 6698251"/>
              <a:gd name="connsiteY7" fmla="*/ 442800 h 1360290"/>
              <a:gd name="connsiteX0" fmla="*/ 0 w 6698251"/>
              <a:gd name="connsiteY0" fmla="*/ 436332 h 1360290"/>
              <a:gd name="connsiteX1" fmla="*/ 2371530 w 6698251"/>
              <a:gd name="connsiteY1" fmla="*/ 453379 h 1360290"/>
              <a:gd name="connsiteX2" fmla="*/ 3369994 w 6698251"/>
              <a:gd name="connsiteY2" fmla="*/ 1360284 h 1360290"/>
              <a:gd name="connsiteX3" fmla="*/ 3940503 w 6698251"/>
              <a:gd name="connsiteY3" fmla="*/ 467929 h 1360290"/>
              <a:gd name="connsiteX4" fmla="*/ 4676342 w 6698251"/>
              <a:gd name="connsiteY4" fmla="*/ 1 h 1360290"/>
              <a:gd name="connsiteX5" fmla="*/ 5379852 w 6698251"/>
              <a:gd name="connsiteY5" fmla="*/ 471015 h 1360290"/>
              <a:gd name="connsiteX6" fmla="*/ 6012085 w 6698251"/>
              <a:gd name="connsiteY6" fmla="*/ 935712 h 1360290"/>
              <a:gd name="connsiteX7" fmla="*/ 6698251 w 6698251"/>
              <a:gd name="connsiteY7" fmla="*/ 442800 h 1360290"/>
              <a:gd name="connsiteX0" fmla="*/ 0 w 6698251"/>
              <a:gd name="connsiteY0" fmla="*/ 436332 h 1360299"/>
              <a:gd name="connsiteX1" fmla="*/ 2438986 w 6698251"/>
              <a:gd name="connsiteY1" fmla="*/ 445884 h 1360299"/>
              <a:gd name="connsiteX2" fmla="*/ 3369994 w 6698251"/>
              <a:gd name="connsiteY2" fmla="*/ 1360284 h 1360299"/>
              <a:gd name="connsiteX3" fmla="*/ 3940503 w 6698251"/>
              <a:gd name="connsiteY3" fmla="*/ 467929 h 1360299"/>
              <a:gd name="connsiteX4" fmla="*/ 4676342 w 6698251"/>
              <a:gd name="connsiteY4" fmla="*/ 1 h 1360299"/>
              <a:gd name="connsiteX5" fmla="*/ 5379852 w 6698251"/>
              <a:gd name="connsiteY5" fmla="*/ 471015 h 1360299"/>
              <a:gd name="connsiteX6" fmla="*/ 6012085 w 6698251"/>
              <a:gd name="connsiteY6" fmla="*/ 935712 h 1360299"/>
              <a:gd name="connsiteX7" fmla="*/ 6698251 w 6698251"/>
              <a:gd name="connsiteY7" fmla="*/ 442800 h 1360299"/>
              <a:gd name="connsiteX0" fmla="*/ 0 w 6698251"/>
              <a:gd name="connsiteY0" fmla="*/ 436332 h 1360299"/>
              <a:gd name="connsiteX1" fmla="*/ 2438986 w 6698251"/>
              <a:gd name="connsiteY1" fmla="*/ 445884 h 1360299"/>
              <a:gd name="connsiteX2" fmla="*/ 3369994 w 6698251"/>
              <a:gd name="connsiteY2" fmla="*/ 1360284 h 1360299"/>
              <a:gd name="connsiteX3" fmla="*/ 4045434 w 6698251"/>
              <a:gd name="connsiteY3" fmla="*/ 467929 h 1360299"/>
              <a:gd name="connsiteX4" fmla="*/ 4676342 w 6698251"/>
              <a:gd name="connsiteY4" fmla="*/ 1 h 1360299"/>
              <a:gd name="connsiteX5" fmla="*/ 5379852 w 6698251"/>
              <a:gd name="connsiteY5" fmla="*/ 471015 h 1360299"/>
              <a:gd name="connsiteX6" fmla="*/ 6012085 w 6698251"/>
              <a:gd name="connsiteY6" fmla="*/ 935712 h 1360299"/>
              <a:gd name="connsiteX7" fmla="*/ 6698251 w 6698251"/>
              <a:gd name="connsiteY7" fmla="*/ 442800 h 1360299"/>
              <a:gd name="connsiteX0" fmla="*/ 0 w 6698251"/>
              <a:gd name="connsiteY0" fmla="*/ 436332 h 1360299"/>
              <a:gd name="connsiteX1" fmla="*/ 2438986 w 6698251"/>
              <a:gd name="connsiteY1" fmla="*/ 445884 h 1360299"/>
              <a:gd name="connsiteX2" fmla="*/ 3369994 w 6698251"/>
              <a:gd name="connsiteY2" fmla="*/ 1360284 h 1360299"/>
              <a:gd name="connsiteX3" fmla="*/ 4045434 w 6698251"/>
              <a:gd name="connsiteY3" fmla="*/ 467929 h 1360299"/>
              <a:gd name="connsiteX4" fmla="*/ 4676342 w 6698251"/>
              <a:gd name="connsiteY4" fmla="*/ 1 h 1360299"/>
              <a:gd name="connsiteX5" fmla="*/ 5379852 w 6698251"/>
              <a:gd name="connsiteY5" fmla="*/ 471015 h 1360299"/>
              <a:gd name="connsiteX6" fmla="*/ 6012085 w 6698251"/>
              <a:gd name="connsiteY6" fmla="*/ 935712 h 1360299"/>
              <a:gd name="connsiteX7" fmla="*/ 6698251 w 6698251"/>
              <a:gd name="connsiteY7" fmla="*/ 442800 h 1360299"/>
              <a:gd name="connsiteX0" fmla="*/ 0 w 6698251"/>
              <a:gd name="connsiteY0" fmla="*/ 436442 h 1360409"/>
              <a:gd name="connsiteX1" fmla="*/ 2438986 w 6698251"/>
              <a:gd name="connsiteY1" fmla="*/ 445994 h 1360409"/>
              <a:gd name="connsiteX2" fmla="*/ 3369994 w 6698251"/>
              <a:gd name="connsiteY2" fmla="*/ 1360394 h 1360409"/>
              <a:gd name="connsiteX3" fmla="*/ 4045434 w 6698251"/>
              <a:gd name="connsiteY3" fmla="*/ 468039 h 1360409"/>
              <a:gd name="connsiteX4" fmla="*/ 4676342 w 6698251"/>
              <a:gd name="connsiteY4" fmla="*/ 111 h 1360409"/>
              <a:gd name="connsiteX5" fmla="*/ 5379852 w 6698251"/>
              <a:gd name="connsiteY5" fmla="*/ 471125 h 1360409"/>
              <a:gd name="connsiteX6" fmla="*/ 6012085 w 6698251"/>
              <a:gd name="connsiteY6" fmla="*/ 935822 h 1360409"/>
              <a:gd name="connsiteX7" fmla="*/ 6698251 w 6698251"/>
              <a:gd name="connsiteY7" fmla="*/ 442910 h 1360409"/>
              <a:gd name="connsiteX0" fmla="*/ 0 w 6698251"/>
              <a:gd name="connsiteY0" fmla="*/ 436341 h 1360308"/>
              <a:gd name="connsiteX1" fmla="*/ 2438986 w 6698251"/>
              <a:gd name="connsiteY1" fmla="*/ 445893 h 1360308"/>
              <a:gd name="connsiteX2" fmla="*/ 3369994 w 6698251"/>
              <a:gd name="connsiteY2" fmla="*/ 1360293 h 1360308"/>
              <a:gd name="connsiteX3" fmla="*/ 4045434 w 6698251"/>
              <a:gd name="connsiteY3" fmla="*/ 467938 h 1360308"/>
              <a:gd name="connsiteX4" fmla="*/ 4676342 w 6698251"/>
              <a:gd name="connsiteY4" fmla="*/ 10 h 1360308"/>
              <a:gd name="connsiteX5" fmla="*/ 5379852 w 6698251"/>
              <a:gd name="connsiteY5" fmla="*/ 456033 h 1360308"/>
              <a:gd name="connsiteX6" fmla="*/ 6012085 w 6698251"/>
              <a:gd name="connsiteY6" fmla="*/ 935721 h 1360308"/>
              <a:gd name="connsiteX7" fmla="*/ 6698251 w 6698251"/>
              <a:gd name="connsiteY7" fmla="*/ 442809 h 1360308"/>
              <a:gd name="connsiteX0" fmla="*/ 0 w 6698251"/>
              <a:gd name="connsiteY0" fmla="*/ 436341 h 1360308"/>
              <a:gd name="connsiteX1" fmla="*/ 2438986 w 6698251"/>
              <a:gd name="connsiteY1" fmla="*/ 445893 h 1360308"/>
              <a:gd name="connsiteX2" fmla="*/ 3369994 w 6698251"/>
              <a:gd name="connsiteY2" fmla="*/ 1360293 h 1360308"/>
              <a:gd name="connsiteX3" fmla="*/ 4045434 w 6698251"/>
              <a:gd name="connsiteY3" fmla="*/ 467938 h 1360308"/>
              <a:gd name="connsiteX4" fmla="*/ 4676342 w 6698251"/>
              <a:gd name="connsiteY4" fmla="*/ 10 h 1360308"/>
              <a:gd name="connsiteX5" fmla="*/ 5379852 w 6698251"/>
              <a:gd name="connsiteY5" fmla="*/ 456033 h 1360308"/>
              <a:gd name="connsiteX6" fmla="*/ 6012085 w 6698251"/>
              <a:gd name="connsiteY6" fmla="*/ 935721 h 1360308"/>
              <a:gd name="connsiteX7" fmla="*/ 6698251 w 6698251"/>
              <a:gd name="connsiteY7" fmla="*/ 442809 h 1360308"/>
              <a:gd name="connsiteX0" fmla="*/ 0 w 6698251"/>
              <a:gd name="connsiteY0" fmla="*/ 436341 h 1360308"/>
              <a:gd name="connsiteX1" fmla="*/ 2438986 w 6698251"/>
              <a:gd name="connsiteY1" fmla="*/ 445893 h 1360308"/>
              <a:gd name="connsiteX2" fmla="*/ 3369994 w 6698251"/>
              <a:gd name="connsiteY2" fmla="*/ 1360293 h 1360308"/>
              <a:gd name="connsiteX3" fmla="*/ 4045434 w 6698251"/>
              <a:gd name="connsiteY3" fmla="*/ 467938 h 1360308"/>
              <a:gd name="connsiteX4" fmla="*/ 4676342 w 6698251"/>
              <a:gd name="connsiteY4" fmla="*/ 10 h 1360308"/>
              <a:gd name="connsiteX5" fmla="*/ 5379852 w 6698251"/>
              <a:gd name="connsiteY5" fmla="*/ 456033 h 1360308"/>
              <a:gd name="connsiteX6" fmla="*/ 6012085 w 6698251"/>
              <a:gd name="connsiteY6" fmla="*/ 935721 h 1360308"/>
              <a:gd name="connsiteX7" fmla="*/ 6698251 w 6698251"/>
              <a:gd name="connsiteY7" fmla="*/ 442809 h 1360308"/>
              <a:gd name="connsiteX0" fmla="*/ 0 w 6698251"/>
              <a:gd name="connsiteY0" fmla="*/ 436341 h 1360308"/>
              <a:gd name="connsiteX1" fmla="*/ 2438986 w 6698251"/>
              <a:gd name="connsiteY1" fmla="*/ 445893 h 1360308"/>
              <a:gd name="connsiteX2" fmla="*/ 3369994 w 6698251"/>
              <a:gd name="connsiteY2" fmla="*/ 1360293 h 1360308"/>
              <a:gd name="connsiteX3" fmla="*/ 4045434 w 6698251"/>
              <a:gd name="connsiteY3" fmla="*/ 467938 h 1360308"/>
              <a:gd name="connsiteX4" fmla="*/ 4676342 w 6698251"/>
              <a:gd name="connsiteY4" fmla="*/ 10 h 1360308"/>
              <a:gd name="connsiteX5" fmla="*/ 5379852 w 6698251"/>
              <a:gd name="connsiteY5" fmla="*/ 456033 h 1360308"/>
              <a:gd name="connsiteX6" fmla="*/ 6012085 w 6698251"/>
              <a:gd name="connsiteY6" fmla="*/ 935721 h 1360308"/>
              <a:gd name="connsiteX7" fmla="*/ 6698251 w 6698251"/>
              <a:gd name="connsiteY7" fmla="*/ 442809 h 1360308"/>
              <a:gd name="connsiteX0" fmla="*/ 0 w 6698251"/>
              <a:gd name="connsiteY0" fmla="*/ 436341 h 1360308"/>
              <a:gd name="connsiteX1" fmla="*/ 2438986 w 6698251"/>
              <a:gd name="connsiteY1" fmla="*/ 445893 h 1360308"/>
              <a:gd name="connsiteX2" fmla="*/ 3369994 w 6698251"/>
              <a:gd name="connsiteY2" fmla="*/ 1360293 h 1360308"/>
              <a:gd name="connsiteX3" fmla="*/ 4045434 w 6698251"/>
              <a:gd name="connsiteY3" fmla="*/ 467938 h 1360308"/>
              <a:gd name="connsiteX4" fmla="*/ 4676342 w 6698251"/>
              <a:gd name="connsiteY4" fmla="*/ 10 h 1360308"/>
              <a:gd name="connsiteX5" fmla="*/ 5379852 w 6698251"/>
              <a:gd name="connsiteY5" fmla="*/ 456033 h 1360308"/>
              <a:gd name="connsiteX6" fmla="*/ 6012085 w 6698251"/>
              <a:gd name="connsiteY6" fmla="*/ 935721 h 1360308"/>
              <a:gd name="connsiteX7" fmla="*/ 6698251 w 6698251"/>
              <a:gd name="connsiteY7" fmla="*/ 442809 h 1360308"/>
              <a:gd name="connsiteX0" fmla="*/ 0 w 6740790"/>
              <a:gd name="connsiteY0" fmla="*/ 436341 h 1360308"/>
              <a:gd name="connsiteX1" fmla="*/ 2438986 w 6740790"/>
              <a:gd name="connsiteY1" fmla="*/ 445893 h 1360308"/>
              <a:gd name="connsiteX2" fmla="*/ 3369994 w 6740790"/>
              <a:gd name="connsiteY2" fmla="*/ 1360293 h 1360308"/>
              <a:gd name="connsiteX3" fmla="*/ 4045434 w 6740790"/>
              <a:gd name="connsiteY3" fmla="*/ 467938 h 1360308"/>
              <a:gd name="connsiteX4" fmla="*/ 4676342 w 6740790"/>
              <a:gd name="connsiteY4" fmla="*/ 10 h 1360308"/>
              <a:gd name="connsiteX5" fmla="*/ 5379852 w 6740790"/>
              <a:gd name="connsiteY5" fmla="*/ 456033 h 1360308"/>
              <a:gd name="connsiteX6" fmla="*/ 6012085 w 6740790"/>
              <a:gd name="connsiteY6" fmla="*/ 935721 h 1360308"/>
              <a:gd name="connsiteX7" fmla="*/ 6698251 w 6740790"/>
              <a:gd name="connsiteY7" fmla="*/ 442809 h 1360308"/>
              <a:gd name="connsiteX8" fmla="*/ 6666409 w 6740790"/>
              <a:gd name="connsiteY8" fmla="*/ 440154 h 1360308"/>
              <a:gd name="connsiteX0" fmla="*/ 0 w 7435582"/>
              <a:gd name="connsiteY0" fmla="*/ 436341 h 1360308"/>
              <a:gd name="connsiteX1" fmla="*/ 2438986 w 7435582"/>
              <a:gd name="connsiteY1" fmla="*/ 445893 h 1360308"/>
              <a:gd name="connsiteX2" fmla="*/ 3369994 w 7435582"/>
              <a:gd name="connsiteY2" fmla="*/ 1360293 h 1360308"/>
              <a:gd name="connsiteX3" fmla="*/ 4045434 w 7435582"/>
              <a:gd name="connsiteY3" fmla="*/ 467938 h 1360308"/>
              <a:gd name="connsiteX4" fmla="*/ 4676342 w 7435582"/>
              <a:gd name="connsiteY4" fmla="*/ 10 h 1360308"/>
              <a:gd name="connsiteX5" fmla="*/ 5379852 w 7435582"/>
              <a:gd name="connsiteY5" fmla="*/ 456033 h 1360308"/>
              <a:gd name="connsiteX6" fmla="*/ 6012085 w 7435582"/>
              <a:gd name="connsiteY6" fmla="*/ 935721 h 1360308"/>
              <a:gd name="connsiteX7" fmla="*/ 6698251 w 7435582"/>
              <a:gd name="connsiteY7" fmla="*/ 442809 h 1360308"/>
              <a:gd name="connsiteX8" fmla="*/ 7435531 w 7435582"/>
              <a:gd name="connsiteY8" fmla="*/ 448700 h 1360308"/>
              <a:gd name="connsiteX0" fmla="*/ 0 w 7435582"/>
              <a:gd name="connsiteY0" fmla="*/ 446600 h 1370567"/>
              <a:gd name="connsiteX1" fmla="*/ 2438986 w 7435582"/>
              <a:gd name="connsiteY1" fmla="*/ 456152 h 1370567"/>
              <a:gd name="connsiteX2" fmla="*/ 3369994 w 7435582"/>
              <a:gd name="connsiteY2" fmla="*/ 1370552 h 1370567"/>
              <a:gd name="connsiteX3" fmla="*/ 4045434 w 7435582"/>
              <a:gd name="connsiteY3" fmla="*/ 478197 h 1370567"/>
              <a:gd name="connsiteX4" fmla="*/ 4676342 w 7435582"/>
              <a:gd name="connsiteY4" fmla="*/ 10269 h 1370567"/>
              <a:gd name="connsiteX5" fmla="*/ 5559314 w 7435582"/>
              <a:gd name="connsiteY5" fmla="*/ 235556 h 1370567"/>
              <a:gd name="connsiteX6" fmla="*/ 6012085 w 7435582"/>
              <a:gd name="connsiteY6" fmla="*/ 945980 h 1370567"/>
              <a:gd name="connsiteX7" fmla="*/ 6698251 w 7435582"/>
              <a:gd name="connsiteY7" fmla="*/ 453068 h 1370567"/>
              <a:gd name="connsiteX8" fmla="*/ 7435531 w 7435582"/>
              <a:gd name="connsiteY8" fmla="*/ 458959 h 1370567"/>
              <a:gd name="connsiteX0" fmla="*/ 0 w 7435582"/>
              <a:gd name="connsiteY0" fmla="*/ 444770 h 1368737"/>
              <a:gd name="connsiteX1" fmla="*/ 2438986 w 7435582"/>
              <a:gd name="connsiteY1" fmla="*/ 454322 h 1368737"/>
              <a:gd name="connsiteX2" fmla="*/ 3369994 w 7435582"/>
              <a:gd name="connsiteY2" fmla="*/ 1368722 h 1368737"/>
              <a:gd name="connsiteX3" fmla="*/ 4045434 w 7435582"/>
              <a:gd name="connsiteY3" fmla="*/ 476367 h 1368737"/>
              <a:gd name="connsiteX4" fmla="*/ 4676342 w 7435582"/>
              <a:gd name="connsiteY4" fmla="*/ 8439 h 1368737"/>
              <a:gd name="connsiteX5" fmla="*/ 5559314 w 7435582"/>
              <a:gd name="connsiteY5" fmla="*/ 233726 h 1368737"/>
              <a:gd name="connsiteX6" fmla="*/ 6678657 w 7435582"/>
              <a:gd name="connsiteY6" fmla="*/ 944150 h 1368737"/>
              <a:gd name="connsiteX7" fmla="*/ 6698251 w 7435582"/>
              <a:gd name="connsiteY7" fmla="*/ 451238 h 1368737"/>
              <a:gd name="connsiteX8" fmla="*/ 7435531 w 7435582"/>
              <a:gd name="connsiteY8" fmla="*/ 457129 h 1368737"/>
              <a:gd name="connsiteX0" fmla="*/ 0 w 7435759"/>
              <a:gd name="connsiteY0" fmla="*/ 444770 h 1368737"/>
              <a:gd name="connsiteX1" fmla="*/ 2438986 w 7435759"/>
              <a:gd name="connsiteY1" fmla="*/ 454322 h 1368737"/>
              <a:gd name="connsiteX2" fmla="*/ 3369994 w 7435759"/>
              <a:gd name="connsiteY2" fmla="*/ 1368722 h 1368737"/>
              <a:gd name="connsiteX3" fmla="*/ 4045434 w 7435759"/>
              <a:gd name="connsiteY3" fmla="*/ 476367 h 1368737"/>
              <a:gd name="connsiteX4" fmla="*/ 4676342 w 7435759"/>
              <a:gd name="connsiteY4" fmla="*/ 8439 h 1368737"/>
              <a:gd name="connsiteX5" fmla="*/ 5559314 w 7435759"/>
              <a:gd name="connsiteY5" fmla="*/ 233726 h 1368737"/>
              <a:gd name="connsiteX6" fmla="*/ 6678657 w 7435759"/>
              <a:gd name="connsiteY6" fmla="*/ 944150 h 1368737"/>
              <a:gd name="connsiteX7" fmla="*/ 7193907 w 7435759"/>
              <a:gd name="connsiteY7" fmla="*/ 511058 h 1368737"/>
              <a:gd name="connsiteX8" fmla="*/ 7435531 w 7435759"/>
              <a:gd name="connsiteY8" fmla="*/ 457129 h 136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5759" h="1368737">
                <a:moveTo>
                  <a:pt x="0" y="444770"/>
                </a:moveTo>
                <a:lnTo>
                  <a:pt x="2438986" y="454322"/>
                </a:lnTo>
                <a:cubicBezTo>
                  <a:pt x="3240495" y="473402"/>
                  <a:pt x="3102253" y="1365048"/>
                  <a:pt x="3369994" y="1368722"/>
                </a:cubicBezTo>
                <a:cubicBezTo>
                  <a:pt x="3637735" y="1372396"/>
                  <a:pt x="3857690" y="725566"/>
                  <a:pt x="4045434" y="476367"/>
                </a:cubicBezTo>
                <a:cubicBezTo>
                  <a:pt x="4233178" y="227168"/>
                  <a:pt x="4424029" y="48879"/>
                  <a:pt x="4676342" y="8439"/>
                </a:cubicBezTo>
                <a:cubicBezTo>
                  <a:pt x="4928655" y="-32001"/>
                  <a:pt x="5225595" y="77774"/>
                  <a:pt x="5559314" y="233726"/>
                </a:cubicBezTo>
                <a:cubicBezTo>
                  <a:pt x="5893033" y="389678"/>
                  <a:pt x="6496399" y="947604"/>
                  <a:pt x="6678657" y="944150"/>
                </a:cubicBezTo>
                <a:cubicBezTo>
                  <a:pt x="6890896" y="948192"/>
                  <a:pt x="7193907" y="511058"/>
                  <a:pt x="7193907" y="511058"/>
                </a:cubicBezTo>
                <a:cubicBezTo>
                  <a:pt x="7302961" y="428464"/>
                  <a:pt x="7442165" y="457682"/>
                  <a:pt x="7435531" y="457129"/>
                </a:cubicBezTo>
              </a:path>
            </a:pathLst>
          </a:custGeom>
          <a:noFill/>
          <a:ln w="95250" cap="rnd">
            <a:solidFill>
              <a:srgbClr val="FFFFF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42" name="Group 41">
            <a:extLst>
              <a:ext uri="{FF2B5EF4-FFF2-40B4-BE49-F238E27FC236}">
                <a16:creationId xmlns:a16="http://schemas.microsoft.com/office/drawing/2014/main" id="{D8B6C34C-584C-4931-8346-8AE9DDA78C71}"/>
              </a:ext>
              <a:ext uri="{C183D7F6-B498-43B3-948B-1728B52AA6E4}">
                <adec:decorative xmlns:adec="http://schemas.microsoft.com/office/drawing/2017/decorative" val="1"/>
              </a:ext>
            </a:extLst>
          </p:cNvPr>
          <p:cNvGrpSpPr/>
          <p:nvPr/>
        </p:nvGrpSpPr>
        <p:grpSpPr>
          <a:xfrm>
            <a:off x="401969" y="1718750"/>
            <a:ext cx="123112" cy="3630919"/>
            <a:chOff x="370164" y="2409894"/>
            <a:chExt cx="123112" cy="3630919"/>
          </a:xfrm>
        </p:grpSpPr>
        <p:sp>
          <p:nvSpPr>
            <p:cNvPr id="43" name="TextBox 42">
              <a:extLst>
                <a:ext uri="{FF2B5EF4-FFF2-40B4-BE49-F238E27FC236}">
                  <a16:creationId xmlns:a16="http://schemas.microsoft.com/office/drawing/2014/main" id="{5887EC43-BF04-4908-80B5-53ECC36FBDFC}"/>
                </a:ext>
              </a:extLst>
            </p:cNvPr>
            <p:cNvSpPr txBox="1"/>
            <p:nvPr/>
          </p:nvSpPr>
          <p:spPr>
            <a:xfrm rot="16200000">
              <a:off x="3718" y="5551255"/>
              <a:ext cx="856004" cy="123111"/>
            </a:xfrm>
            <a:prstGeom prst="rect">
              <a:avLst/>
            </a:prstGeom>
            <a:noFill/>
          </p:spPr>
          <p:txBody>
            <a:bodyPr wrap="none" lIns="0" tIns="0" rIns="0" bIns="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7A7D81"/>
                  </a:solidFill>
                  <a:effectLst/>
                  <a:uLnTx/>
                  <a:uFillTx/>
                  <a:latin typeface="Arial"/>
                  <a:ea typeface="+mn-ea"/>
                  <a:cs typeface="Arial" panose="020B0604020202020204" pitchFamily="34" charset="0"/>
                </a:rPr>
                <a:t>WORST PERFORMER</a:t>
              </a:r>
            </a:p>
          </p:txBody>
        </p:sp>
        <p:sp>
          <p:nvSpPr>
            <p:cNvPr id="44" name="TextBox 43">
              <a:extLst>
                <a:ext uri="{FF2B5EF4-FFF2-40B4-BE49-F238E27FC236}">
                  <a16:creationId xmlns:a16="http://schemas.microsoft.com/office/drawing/2014/main" id="{CC74F05F-2885-4D24-9B8D-652B8F9E7339}"/>
                </a:ext>
              </a:extLst>
            </p:cNvPr>
            <p:cNvSpPr txBox="1"/>
            <p:nvPr/>
          </p:nvSpPr>
          <p:spPr>
            <a:xfrm rot="16200000">
              <a:off x="3719" y="2776340"/>
              <a:ext cx="856004" cy="123111"/>
            </a:xfrm>
            <a:prstGeom prst="rect">
              <a:avLst/>
            </a:prstGeom>
            <a:noFill/>
          </p:spPr>
          <p:txBody>
            <a:bodyPr wrap="none" lIns="0" tIns="0" rIns="0" bIns="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7A7D81"/>
                  </a:solidFill>
                  <a:effectLst/>
                  <a:uLnTx/>
                  <a:uFillTx/>
                  <a:latin typeface="Arial"/>
                  <a:ea typeface="+mn-ea"/>
                  <a:cs typeface="Arial" panose="020B0604020202020204" pitchFamily="34" charset="0"/>
                </a:rPr>
                <a:t>BEST PERFORMER</a:t>
              </a:r>
            </a:p>
          </p:txBody>
        </p:sp>
        <p:cxnSp>
          <p:nvCxnSpPr>
            <p:cNvPr id="45" name="Straight Arrow Connector 44">
              <a:extLst>
                <a:ext uri="{FF2B5EF4-FFF2-40B4-BE49-F238E27FC236}">
                  <a16:creationId xmlns:a16="http://schemas.microsoft.com/office/drawing/2014/main" id="{9124CA08-915A-4677-97E6-74833F28F41E}"/>
                </a:ext>
              </a:extLst>
            </p:cNvPr>
            <p:cNvCxnSpPr>
              <a:cxnSpLocks/>
            </p:cNvCxnSpPr>
            <p:nvPr/>
          </p:nvCxnSpPr>
          <p:spPr>
            <a:xfrm flipH="1">
              <a:off x="429712" y="3266728"/>
              <a:ext cx="1" cy="1867436"/>
            </a:xfrm>
            <a:prstGeom prst="straightConnector1">
              <a:avLst/>
            </a:prstGeom>
            <a:ln>
              <a:solidFill>
                <a:srgbClr val="7A7D81"/>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FE438D56-808B-1238-5F75-4F45F0059F85}"/>
              </a:ext>
            </a:extLst>
          </p:cNvPr>
          <p:cNvGrpSpPr/>
          <p:nvPr/>
        </p:nvGrpSpPr>
        <p:grpSpPr>
          <a:xfrm>
            <a:off x="2889744" y="1589991"/>
            <a:ext cx="3364513" cy="3749181"/>
            <a:chOff x="2952572" y="1692543"/>
            <a:chExt cx="3364513" cy="3749181"/>
          </a:xfrm>
        </p:grpSpPr>
        <p:sp>
          <p:nvSpPr>
            <p:cNvPr id="3" name="Rectangle 2">
              <a:extLst>
                <a:ext uri="{FF2B5EF4-FFF2-40B4-BE49-F238E27FC236}">
                  <a16:creationId xmlns:a16="http://schemas.microsoft.com/office/drawing/2014/main" id="{B9664FF4-12FB-17A1-83B2-8D641FC0C6FF}"/>
                </a:ext>
              </a:extLst>
            </p:cNvPr>
            <p:cNvSpPr/>
            <p:nvPr/>
          </p:nvSpPr>
          <p:spPr bwMode="auto">
            <a:xfrm>
              <a:off x="2952572" y="1692543"/>
              <a:ext cx="3238857" cy="3749181"/>
            </a:xfrm>
            <a:prstGeom prst="rect">
              <a:avLst/>
            </a:prstGeom>
            <a:solidFill>
              <a:srgbClr val="FFF1DA"/>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6" name="Text Box 45">
              <a:extLst>
                <a:ext uri="{FF2B5EF4-FFF2-40B4-BE49-F238E27FC236}">
                  <a16:creationId xmlns:a16="http://schemas.microsoft.com/office/drawing/2014/main" id="{E69D7EFD-9C4E-B191-A52E-EC75A1399A81}"/>
                </a:ext>
              </a:extLst>
            </p:cNvPr>
            <p:cNvSpPr txBox="1">
              <a:spLocks noChangeArrowheads="1"/>
            </p:cNvSpPr>
            <p:nvPr>
              <p:custDataLst>
                <p:tags r:id="rId2"/>
              </p:custDataLst>
            </p:nvPr>
          </p:nvSpPr>
          <p:spPr bwMode="auto">
            <a:xfrm>
              <a:off x="3085374" y="1722812"/>
              <a:ext cx="2935209" cy="326243"/>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95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Arial" panose="020B0604020202020204" pitchFamily="34" charset="0"/>
                </a:rPr>
                <a:t>Stay diversified</a:t>
              </a:r>
            </a:p>
          </p:txBody>
        </p:sp>
        <p:sp>
          <p:nvSpPr>
            <p:cNvPr id="4" name="Text Box 45">
              <a:extLst>
                <a:ext uri="{FF2B5EF4-FFF2-40B4-BE49-F238E27FC236}">
                  <a16:creationId xmlns:a16="http://schemas.microsoft.com/office/drawing/2014/main" id="{28F35595-1C3A-A0F6-FAB0-CD1A0341D9C5}"/>
                </a:ext>
              </a:extLst>
            </p:cNvPr>
            <p:cNvSpPr txBox="1">
              <a:spLocks noChangeArrowheads="1"/>
            </p:cNvSpPr>
            <p:nvPr>
              <p:custDataLst>
                <p:tags r:id="rId3"/>
              </p:custDataLst>
            </p:nvPr>
          </p:nvSpPr>
          <p:spPr bwMode="auto">
            <a:xfrm>
              <a:off x="3085374" y="2045001"/>
              <a:ext cx="3005743" cy="618631"/>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95000"/>
                </a:lnSpc>
                <a:spcBef>
                  <a:spcPct val="0"/>
                </a:spcBef>
                <a:spcAft>
                  <a:spcPct val="0"/>
                </a:spcAft>
                <a:buClrTx/>
                <a:buSzTx/>
                <a:buFontTx/>
                <a:buNone/>
                <a:tabLst/>
                <a:defRPr/>
              </a:pPr>
              <a:r>
                <a:rPr kumimoji="0" lang="en-US" sz="1200" b="0" i="0" u="none" strike="noStrike" kern="1200" cap="none" spc="-10" normalizeH="0" baseline="0" noProof="0">
                  <a:ln>
                    <a:noFill/>
                  </a:ln>
                  <a:solidFill>
                    <a:prstClr val="black"/>
                  </a:solidFill>
                  <a:effectLst/>
                  <a:uLnTx/>
                  <a:uFillTx/>
                  <a:latin typeface="Arial"/>
                  <a:ea typeface="+mn-ea"/>
                  <a:cs typeface="Arial" panose="020B0604020202020204" pitchFamily="34" charset="0"/>
                </a:rPr>
                <a:t>Those who stayed invested in a diversified portfolio throughout the last decade fared well, despite volatility along the way.</a:t>
              </a:r>
            </a:p>
          </p:txBody>
        </p:sp>
        <p:sp>
          <p:nvSpPr>
            <p:cNvPr id="7" name="Text Box 45">
              <a:extLst>
                <a:ext uri="{FF2B5EF4-FFF2-40B4-BE49-F238E27FC236}">
                  <a16:creationId xmlns:a16="http://schemas.microsoft.com/office/drawing/2014/main" id="{CF3D0E7E-EC25-D853-9675-2CF28932C0E3}"/>
                </a:ext>
              </a:extLst>
            </p:cNvPr>
            <p:cNvSpPr txBox="1">
              <a:spLocks noChangeArrowheads="1"/>
            </p:cNvSpPr>
            <p:nvPr>
              <p:custDataLst>
                <p:tags r:id="rId4"/>
              </p:custDataLst>
            </p:nvPr>
          </p:nvSpPr>
          <p:spPr bwMode="auto">
            <a:xfrm>
              <a:off x="3062875" y="2724775"/>
              <a:ext cx="2978696" cy="253146"/>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95000"/>
                </a:lnSpc>
                <a:spcBef>
                  <a:spcPct val="0"/>
                </a:spcBef>
                <a:spcAft>
                  <a:spcPct val="0"/>
                </a:spcAft>
                <a:buClrTx/>
                <a:buSzTx/>
                <a:buFontTx/>
                <a:buNone/>
                <a:tabLst/>
                <a:defRPr/>
              </a:pPr>
              <a:r>
                <a:rPr kumimoji="0" lang="en-US" sz="1100" b="1" i="0" u="none" strike="noStrike" kern="1200" cap="none" spc="-10" normalizeH="0" baseline="0" noProof="0">
                  <a:ln>
                    <a:noFill/>
                  </a:ln>
                  <a:solidFill>
                    <a:prstClr val="black"/>
                  </a:solidFill>
                  <a:effectLst/>
                  <a:uLnTx/>
                  <a:uFillTx/>
                  <a:latin typeface="Arial"/>
                  <a:ea typeface="+mn-ea"/>
                  <a:cs typeface="Arial" panose="020B0604020202020204" pitchFamily="34" charset="0"/>
                </a:rPr>
                <a:t>Growth of $10,000 for diversified portfolios</a:t>
              </a:r>
            </a:p>
          </p:txBody>
        </p:sp>
        <p:cxnSp>
          <p:nvCxnSpPr>
            <p:cNvPr id="10" name="Straight Connector 9">
              <a:extLst>
                <a:ext uri="{FF2B5EF4-FFF2-40B4-BE49-F238E27FC236}">
                  <a16:creationId xmlns:a16="http://schemas.microsoft.com/office/drawing/2014/main" id="{DB958172-95C6-ED78-C4C9-E2918DE3A7B4}"/>
                </a:ext>
                <a:ext uri="{C183D7F6-B498-43B3-948B-1728B52AA6E4}">
                  <adec:decorative xmlns:adec="http://schemas.microsoft.com/office/drawing/2017/decorative" val="1"/>
                </a:ext>
              </a:extLst>
            </p:cNvPr>
            <p:cNvCxnSpPr/>
            <p:nvPr/>
          </p:nvCxnSpPr>
          <p:spPr>
            <a:xfrm>
              <a:off x="3165765" y="2997744"/>
              <a:ext cx="2805712" cy="0"/>
            </a:xfrm>
            <a:prstGeom prst="line">
              <a:avLst/>
            </a:prstGeom>
            <a:solidFill>
              <a:schemeClr val="accent1"/>
            </a:solidFill>
            <a:ln w="6350" cap="flat" cmpd="sng" algn="ctr">
              <a:solidFill>
                <a:srgbClr val="A5A39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11" name="Chart 10">
              <a:extLst>
                <a:ext uri="{FF2B5EF4-FFF2-40B4-BE49-F238E27FC236}">
                  <a16:creationId xmlns:a16="http://schemas.microsoft.com/office/drawing/2014/main" id="{8DFA892E-5468-C86F-FA37-3E6851E8FA61}"/>
                </a:ext>
              </a:extLst>
            </p:cNvPr>
            <p:cNvGraphicFramePr/>
            <p:nvPr/>
          </p:nvGraphicFramePr>
          <p:xfrm>
            <a:off x="3207682" y="3226077"/>
            <a:ext cx="3109403" cy="1782904"/>
          </p:xfrm>
          <a:graphic>
            <a:graphicData uri="http://schemas.openxmlformats.org/drawingml/2006/chart">
              <c:chart xmlns:c="http://schemas.openxmlformats.org/drawingml/2006/chart" xmlns:r="http://schemas.openxmlformats.org/officeDocument/2006/relationships" r:id="rId8"/>
            </a:graphicData>
          </a:graphic>
        </p:graphicFrame>
        <p:grpSp>
          <p:nvGrpSpPr>
            <p:cNvPr id="16" name="Group 15">
              <a:extLst>
                <a:ext uri="{FF2B5EF4-FFF2-40B4-BE49-F238E27FC236}">
                  <a16:creationId xmlns:a16="http://schemas.microsoft.com/office/drawing/2014/main" id="{F35C8408-221F-7A28-343F-CA9C0E8F149E}"/>
                </a:ext>
              </a:extLst>
            </p:cNvPr>
            <p:cNvGrpSpPr/>
            <p:nvPr/>
          </p:nvGrpSpPr>
          <p:grpSpPr>
            <a:xfrm>
              <a:off x="3154055" y="3761236"/>
              <a:ext cx="522252" cy="493798"/>
              <a:chOff x="3154055" y="3761236"/>
              <a:chExt cx="522252" cy="493798"/>
            </a:xfrm>
          </p:grpSpPr>
          <p:sp>
            <p:nvSpPr>
              <p:cNvPr id="17" name="Rectangular Callout 26">
                <a:extLst>
                  <a:ext uri="{FF2B5EF4-FFF2-40B4-BE49-F238E27FC236}">
                    <a16:creationId xmlns:a16="http://schemas.microsoft.com/office/drawing/2014/main" id="{7DE7C13A-C858-639A-249B-D137EB8985BF}"/>
                  </a:ext>
                </a:extLst>
              </p:cNvPr>
              <p:cNvSpPr/>
              <p:nvPr/>
            </p:nvSpPr>
            <p:spPr bwMode="auto">
              <a:xfrm>
                <a:off x="3154055" y="3761236"/>
                <a:ext cx="522252" cy="257329"/>
              </a:xfrm>
              <a:prstGeom prst="wedgeRectCallout">
                <a:avLst>
                  <a:gd name="adj1" fmla="val 20910"/>
                  <a:gd name="adj2" fmla="val 92539"/>
                </a:avLst>
              </a:prstGeom>
              <a:solidFill>
                <a:schemeClr val="bg1"/>
              </a:solidFill>
              <a:ln w="12700" cap="flat" cmpd="sng" algn="ctr">
                <a:solidFill>
                  <a:schemeClr val="accent5"/>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Arial" panose="020B0604020202020204" pitchFamily="34" charset="0"/>
                  </a:rPr>
                  <a:t>$10K</a:t>
                </a:r>
              </a:p>
            </p:txBody>
          </p:sp>
          <p:sp>
            <p:nvSpPr>
              <p:cNvPr id="18" name="Freeform 15">
                <a:extLst>
                  <a:ext uri="{FF2B5EF4-FFF2-40B4-BE49-F238E27FC236}">
                    <a16:creationId xmlns:a16="http://schemas.microsoft.com/office/drawing/2014/main" id="{3F36D384-340A-9339-E439-82E0E76FE88E}"/>
                  </a:ext>
                </a:extLst>
              </p:cNvPr>
              <p:cNvSpPr>
                <a:spLocks/>
              </p:cNvSpPr>
              <p:nvPr/>
            </p:nvSpPr>
            <p:spPr bwMode="auto">
              <a:xfrm>
                <a:off x="3459998" y="4149954"/>
                <a:ext cx="109728" cy="105080"/>
              </a:xfrm>
              <a:custGeom>
                <a:avLst/>
                <a:gdLst>
                  <a:gd name="T0" fmla="*/ 30 w 60"/>
                  <a:gd name="T1" fmla="*/ 61 h 61"/>
                  <a:gd name="T2" fmla="*/ 30 w 60"/>
                  <a:gd name="T3" fmla="*/ 61 h 61"/>
                  <a:gd name="T4" fmla="*/ 60 w 60"/>
                  <a:gd name="T5" fmla="*/ 30 h 61"/>
                  <a:gd name="T6" fmla="*/ 30 w 60"/>
                  <a:gd name="T7" fmla="*/ 0 h 61"/>
                  <a:gd name="T8" fmla="*/ 0 w 60"/>
                  <a:gd name="T9" fmla="*/ 30 h 61"/>
                  <a:gd name="T10" fmla="*/ 30 w 60"/>
                  <a:gd name="T11" fmla="*/ 61 h 61"/>
                </a:gdLst>
                <a:ahLst/>
                <a:cxnLst>
                  <a:cxn ang="0">
                    <a:pos x="T0" y="T1"/>
                  </a:cxn>
                  <a:cxn ang="0">
                    <a:pos x="T2" y="T3"/>
                  </a:cxn>
                  <a:cxn ang="0">
                    <a:pos x="T4" y="T5"/>
                  </a:cxn>
                  <a:cxn ang="0">
                    <a:pos x="T6" y="T7"/>
                  </a:cxn>
                  <a:cxn ang="0">
                    <a:pos x="T8" y="T9"/>
                  </a:cxn>
                  <a:cxn ang="0">
                    <a:pos x="T10" y="T11"/>
                  </a:cxn>
                </a:cxnLst>
                <a:rect l="0" t="0" r="r" b="b"/>
                <a:pathLst>
                  <a:path w="60" h="61">
                    <a:moveTo>
                      <a:pt x="30" y="61"/>
                    </a:moveTo>
                    <a:lnTo>
                      <a:pt x="30" y="61"/>
                    </a:lnTo>
                    <a:cubicBezTo>
                      <a:pt x="47" y="61"/>
                      <a:pt x="60" y="47"/>
                      <a:pt x="60" y="30"/>
                    </a:cubicBezTo>
                    <a:cubicBezTo>
                      <a:pt x="60" y="14"/>
                      <a:pt x="47" y="0"/>
                      <a:pt x="30" y="0"/>
                    </a:cubicBezTo>
                    <a:cubicBezTo>
                      <a:pt x="14" y="0"/>
                      <a:pt x="0" y="14"/>
                      <a:pt x="0" y="30"/>
                    </a:cubicBezTo>
                    <a:cubicBezTo>
                      <a:pt x="0" y="47"/>
                      <a:pt x="14" y="61"/>
                      <a:pt x="30" y="61"/>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grpSp>
          <p:nvGrpSpPr>
            <p:cNvPr id="19" name="Group 18">
              <a:extLst>
                <a:ext uri="{FF2B5EF4-FFF2-40B4-BE49-F238E27FC236}">
                  <a16:creationId xmlns:a16="http://schemas.microsoft.com/office/drawing/2014/main" id="{753A46B8-FB95-342C-7AAF-223D1ADD4060}"/>
                </a:ext>
              </a:extLst>
            </p:cNvPr>
            <p:cNvGrpSpPr/>
            <p:nvPr/>
          </p:nvGrpSpPr>
          <p:grpSpPr>
            <a:xfrm>
              <a:off x="5341569" y="3654586"/>
              <a:ext cx="579418" cy="496872"/>
              <a:chOff x="5285955" y="3005786"/>
              <a:chExt cx="579418" cy="496872"/>
            </a:xfrm>
          </p:grpSpPr>
          <p:sp>
            <p:nvSpPr>
              <p:cNvPr id="20" name="Rectangular Callout 28">
                <a:extLst>
                  <a:ext uri="{FF2B5EF4-FFF2-40B4-BE49-F238E27FC236}">
                    <a16:creationId xmlns:a16="http://schemas.microsoft.com/office/drawing/2014/main" id="{6C7BCC9C-CF2E-CBC3-E6FD-3E3B18C48F57}"/>
                  </a:ext>
                </a:extLst>
              </p:cNvPr>
              <p:cNvSpPr/>
              <p:nvPr/>
            </p:nvSpPr>
            <p:spPr bwMode="auto">
              <a:xfrm>
                <a:off x="5285955" y="3005786"/>
                <a:ext cx="579418" cy="257329"/>
              </a:xfrm>
              <a:prstGeom prst="wedgeRectCallout">
                <a:avLst>
                  <a:gd name="adj1" fmla="val 21132"/>
                  <a:gd name="adj2" fmla="val 89038"/>
                </a:avLst>
              </a:prstGeom>
              <a:solidFill>
                <a:schemeClr val="bg1"/>
              </a:solidFill>
              <a:ln w="12700" cap="flat" cmpd="sng" algn="ctr">
                <a:solidFill>
                  <a:schemeClr val="accent5"/>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Arial" panose="020B0604020202020204" pitchFamily="34" charset="0"/>
                  </a:rPr>
                  <a:t>$17.5K</a:t>
                </a:r>
              </a:p>
            </p:txBody>
          </p:sp>
          <p:sp>
            <p:nvSpPr>
              <p:cNvPr id="21" name="Freeform 15">
                <a:extLst>
                  <a:ext uri="{FF2B5EF4-FFF2-40B4-BE49-F238E27FC236}">
                    <a16:creationId xmlns:a16="http://schemas.microsoft.com/office/drawing/2014/main" id="{A0452955-2294-4920-EA16-F4D90B21EE58}"/>
                  </a:ext>
                </a:extLst>
              </p:cNvPr>
              <p:cNvSpPr>
                <a:spLocks/>
              </p:cNvSpPr>
              <p:nvPr/>
            </p:nvSpPr>
            <p:spPr bwMode="auto">
              <a:xfrm>
                <a:off x="5640149" y="3397578"/>
                <a:ext cx="109728" cy="105080"/>
              </a:xfrm>
              <a:custGeom>
                <a:avLst/>
                <a:gdLst>
                  <a:gd name="T0" fmla="*/ 30 w 60"/>
                  <a:gd name="T1" fmla="*/ 61 h 61"/>
                  <a:gd name="T2" fmla="*/ 30 w 60"/>
                  <a:gd name="T3" fmla="*/ 61 h 61"/>
                  <a:gd name="T4" fmla="*/ 60 w 60"/>
                  <a:gd name="T5" fmla="*/ 30 h 61"/>
                  <a:gd name="T6" fmla="*/ 30 w 60"/>
                  <a:gd name="T7" fmla="*/ 0 h 61"/>
                  <a:gd name="T8" fmla="*/ 0 w 60"/>
                  <a:gd name="T9" fmla="*/ 30 h 61"/>
                  <a:gd name="T10" fmla="*/ 30 w 60"/>
                  <a:gd name="T11" fmla="*/ 61 h 61"/>
                </a:gdLst>
                <a:ahLst/>
                <a:cxnLst>
                  <a:cxn ang="0">
                    <a:pos x="T0" y="T1"/>
                  </a:cxn>
                  <a:cxn ang="0">
                    <a:pos x="T2" y="T3"/>
                  </a:cxn>
                  <a:cxn ang="0">
                    <a:pos x="T4" y="T5"/>
                  </a:cxn>
                  <a:cxn ang="0">
                    <a:pos x="T6" y="T7"/>
                  </a:cxn>
                  <a:cxn ang="0">
                    <a:pos x="T8" y="T9"/>
                  </a:cxn>
                  <a:cxn ang="0">
                    <a:pos x="T10" y="T11"/>
                  </a:cxn>
                </a:cxnLst>
                <a:rect l="0" t="0" r="r" b="b"/>
                <a:pathLst>
                  <a:path w="60" h="61">
                    <a:moveTo>
                      <a:pt x="30" y="61"/>
                    </a:moveTo>
                    <a:lnTo>
                      <a:pt x="30" y="61"/>
                    </a:lnTo>
                    <a:cubicBezTo>
                      <a:pt x="47" y="61"/>
                      <a:pt x="60" y="47"/>
                      <a:pt x="60" y="30"/>
                    </a:cubicBezTo>
                    <a:cubicBezTo>
                      <a:pt x="60" y="14"/>
                      <a:pt x="47" y="0"/>
                      <a:pt x="30" y="0"/>
                    </a:cubicBezTo>
                    <a:cubicBezTo>
                      <a:pt x="14" y="0"/>
                      <a:pt x="0" y="14"/>
                      <a:pt x="0" y="30"/>
                    </a:cubicBezTo>
                    <a:cubicBezTo>
                      <a:pt x="0" y="47"/>
                      <a:pt x="14" y="61"/>
                      <a:pt x="30" y="61"/>
                    </a:cubicBezTo>
                    <a:close/>
                  </a:path>
                </a:pathLst>
              </a:custGeom>
              <a:solidFill>
                <a:schemeClr val="tx2"/>
              </a:solidFill>
              <a:ln w="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sp>
          <p:nvSpPr>
            <p:cNvPr id="5" name="Text Box 12">
              <a:extLst>
                <a:ext uri="{FF2B5EF4-FFF2-40B4-BE49-F238E27FC236}">
                  <a16:creationId xmlns:a16="http://schemas.microsoft.com/office/drawing/2014/main" id="{F5AD9DCA-7BB3-CF5B-720F-1CCD9AC63D0D}"/>
                </a:ext>
              </a:extLst>
            </p:cNvPr>
            <p:cNvSpPr txBox="1">
              <a:spLocks noChangeArrowheads="1"/>
            </p:cNvSpPr>
            <p:nvPr>
              <p:custDataLst>
                <p:tags r:id="rId5"/>
              </p:custDataLst>
            </p:nvPr>
          </p:nvSpPr>
          <p:spPr bwMode="auto">
            <a:xfrm>
              <a:off x="2991106" y="5129591"/>
              <a:ext cx="3238857" cy="215444"/>
            </a:xfrm>
            <a:prstGeom prst="rect">
              <a:avLst/>
            </a:prstGeom>
            <a:noFill/>
            <a:ln w="9525">
              <a:noFill/>
              <a:miter lim="800000"/>
              <a:headEnd/>
              <a:tailEnd/>
            </a:ln>
          </p:spPr>
          <p:txBody>
            <a:bodyPr wrap="square" anchor="b">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a:ea typeface="+mn-ea"/>
                  <a:cs typeface="Arial" panose="020B0604020202020204" pitchFamily="34" charset="0"/>
                </a:rPr>
                <a:t>Source: John Hancock Investment Management, as of 12/31/2023. </a:t>
              </a:r>
            </a:p>
          </p:txBody>
        </p:sp>
      </p:grpSp>
      <p:sp>
        <p:nvSpPr>
          <p:cNvPr id="30" name="Text Placeholder 4">
            <a:extLst>
              <a:ext uri="{FF2B5EF4-FFF2-40B4-BE49-F238E27FC236}">
                <a16:creationId xmlns:a16="http://schemas.microsoft.com/office/drawing/2014/main" id="{1F4EAD3B-7841-44F9-839C-F9D872FF0493}"/>
              </a:ext>
            </a:extLst>
          </p:cNvPr>
          <p:cNvSpPr txBox="1">
            <a:spLocks/>
          </p:cNvSpPr>
          <p:nvPr/>
        </p:nvSpPr>
        <p:spPr>
          <a:xfrm>
            <a:off x="407480" y="6075019"/>
            <a:ext cx="8362885" cy="406400"/>
          </a:xfrm>
          <a:prstGeom prst="rect">
            <a:avLst/>
          </a:prstGeom>
        </p:spPr>
        <p:txBody>
          <a:bodyPr vert="horz" lIns="0" tIns="45720" rIns="0" bIns="45720" rtlCol="0" anchor="b">
            <a:noAutofit/>
          </a:bodyPr>
          <a:lstStyle>
            <a:lvl1pPr marL="0" indent="0" algn="just" rtl="0" eaLnBrk="0" fontAlgn="base" hangingPunct="0">
              <a:lnSpc>
                <a:spcPct val="100000"/>
              </a:lnSpc>
              <a:spcBef>
                <a:spcPts val="204"/>
              </a:spcBef>
              <a:spcAft>
                <a:spcPct val="0"/>
              </a:spcAft>
              <a:buClr>
                <a:schemeClr val="tx1"/>
              </a:buClr>
              <a:buSzPct val="115000"/>
              <a:buFont typeface="Arial" panose="020B0604020202020204" pitchFamily="34" charset="0"/>
              <a:buChar char="•"/>
              <a:defRPr lang="en-US" sz="850" kern="1200" dirty="0" smtClean="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sz="850"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85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85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85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marR="0" lvl="0" indent="0" algn="just" defTabSz="914400" rtl="0" eaLnBrk="0" fontAlgn="base" latinLnBrk="0" hangingPunct="0">
              <a:lnSpc>
                <a:spcPct val="90000"/>
              </a:lnSpc>
              <a:spcBef>
                <a:spcPts val="0"/>
              </a:spcBef>
              <a:spcAft>
                <a:spcPct val="0"/>
              </a:spcAft>
              <a:buClr>
                <a:prstClr val="black"/>
              </a:buClr>
              <a:buSzPct val="115000"/>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Source: Morningstar, as of 12/31/2023. Investment-grade bonds are represented by the Bloomberg Barclays U.S. Aggregate Bond Index, which tracks the performance of U.S. investment-grade bonds in government, asset-backed, and corporate debt markets. High-yield bonds are represented by the Intercontinental Exchange (ICE) Bank of America (</a:t>
            </a:r>
            <a:r>
              <a:rPr kumimoji="0" lang="en-US" sz="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BofA</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U.S. High Yield Master II Index, which tracks the performance of globally issued, U.S. dollar-denominated high-yield bonds. Cash is represented by the FTSE 3-Month U.S. Treasury Bill Index, which tracks the performance of the most recent three-month U.S. Treasury bill issues. International equity is represented by the MSCI All Country World Index (ACWI) ex-U.S. Index, which tracks the performance of publicly traded large- and mid-cap stocks of companies in 22 developed markets and 23 emerging markets. U.S. small-cap equity is represented by the Russell 2000 Index, which tracks the performance of 2,000 publicly traded small-cap companies in the United States. U.S. large-cap equity is represented by the Russell 1000 Index, which tracks the performance of 1,000 publicly traded large-cap companies in the United States. Alternatives are represented by an equally weighted combination of the HFRI Macro Index, the HFRI Equity Market Neutral Index, the HFRI Merger Arbitrage Index, the Morningstar real estate fund category average, the Morningstar emerging markets bond fund category average, and the Morningstar Long-Only Commodity Index. Diversified portfolio is represented by the average return of the six asset classes in the chart above, rebalanced monthly, excluding cash. It does not represent any specific index. Annual returns are based on calendar years. Indexes are unmanaged and do not take transaction costs or fees into consideration. It is not possible to invest directly in an index. Performance figures assume reinvestment of dividends and capital gains. This chart is for illustrative purposes only and does not represent the performance of any John Hancock fund. Diversification does not guarantee a profit or eliminate the risk of a loss. Past performance does not guarantee future results.</a:t>
            </a:r>
          </a:p>
        </p:txBody>
      </p:sp>
      <p:sp>
        <p:nvSpPr>
          <p:cNvPr id="2" name="Slide Number Placeholder 1">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54343B0-9A9E-43CD-BA60-45365A2A43B5}" type="slidenum">
              <a:rPr kumimoji="0" 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892670257"/>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AutoShape 6">
            <a:extLst>
              <a:ext uri="{FF2B5EF4-FFF2-40B4-BE49-F238E27FC236}">
                <a16:creationId xmlns:a16="http://schemas.microsoft.com/office/drawing/2014/main" id="{B7A51660-5668-446B-9BFD-16B03F382BF7}"/>
              </a:ext>
            </a:extLst>
          </p:cNvPr>
          <p:cNvSpPr>
            <a:spLocks/>
          </p:cNvSpPr>
          <p:nvPr/>
        </p:nvSpPr>
        <p:spPr bwMode="auto">
          <a:xfrm>
            <a:off x="3270901" y="2066525"/>
            <a:ext cx="1280160"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accent1"/>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eaLnBrk="1">
              <a:lnSpc>
                <a:spcPct val="100000"/>
              </a:lnSpc>
              <a:spcBef>
                <a:spcPct val="0"/>
              </a:spcBef>
              <a:buClrTx/>
              <a:buSzTx/>
              <a:buFontTx/>
              <a:buNone/>
            </a:pPr>
            <a:endParaRPr lang="en-US" altLang="en-US" sz="2000">
              <a:solidFill>
                <a:schemeClr val="bg1"/>
              </a:solidFill>
              <a:latin typeface="Arial" panose="020B0604020202020204" pitchFamily="34" charset="0"/>
              <a:cs typeface="Arial" panose="020B0604020202020204" pitchFamily="34" charset="0"/>
              <a:sym typeface="Verdana" panose="020B0604030504040204" pitchFamily="34" charset="0"/>
            </a:endParaRPr>
          </a:p>
        </p:txBody>
      </p:sp>
      <p:sp>
        <p:nvSpPr>
          <p:cNvPr id="8" name="AutoShape 6">
            <a:extLst>
              <a:ext uri="{FF2B5EF4-FFF2-40B4-BE49-F238E27FC236}">
                <a16:creationId xmlns:a16="http://schemas.microsoft.com/office/drawing/2014/main" id="{E69933B7-920C-4074-B776-79D57C4FC0D5}"/>
              </a:ext>
            </a:extLst>
          </p:cNvPr>
          <p:cNvSpPr>
            <a:spLocks/>
          </p:cNvSpPr>
          <p:nvPr/>
        </p:nvSpPr>
        <p:spPr bwMode="auto">
          <a:xfrm>
            <a:off x="3270901" y="656825"/>
            <a:ext cx="1280160"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accent6"/>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eaLnBrk="1">
              <a:lnSpc>
                <a:spcPct val="100000"/>
              </a:lnSpc>
              <a:spcBef>
                <a:spcPct val="0"/>
              </a:spcBef>
              <a:buClrTx/>
              <a:buSzTx/>
              <a:buFontTx/>
              <a:buNone/>
            </a:pPr>
            <a:endParaRPr lang="en-US" altLang="en-US" sz="2000">
              <a:solidFill>
                <a:schemeClr val="bg1"/>
              </a:solidFill>
              <a:latin typeface="Arial" panose="020B0604020202020204" pitchFamily="34" charset="0"/>
              <a:cs typeface="Arial" panose="020B0604020202020204" pitchFamily="34" charset="0"/>
              <a:sym typeface="Verdana" panose="020B0604030504040204" pitchFamily="34" charset="0"/>
            </a:endParaRPr>
          </a:p>
        </p:txBody>
      </p:sp>
      <p:sp>
        <p:nvSpPr>
          <p:cNvPr id="12" name="AutoShape 9">
            <a:extLst>
              <a:ext uri="{FF2B5EF4-FFF2-40B4-BE49-F238E27FC236}">
                <a16:creationId xmlns:a16="http://schemas.microsoft.com/office/drawing/2014/main" id="{101668AD-3ADD-4E68-851A-9D52A1C4B4FC}"/>
              </a:ext>
            </a:extLst>
          </p:cNvPr>
          <p:cNvSpPr>
            <a:spLocks/>
          </p:cNvSpPr>
          <p:nvPr/>
        </p:nvSpPr>
        <p:spPr bwMode="auto">
          <a:xfrm>
            <a:off x="3270901" y="3476225"/>
            <a:ext cx="1280160" cy="12801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chemeClr val="accent3"/>
          </a:solidFill>
          <a:ln w="12700" cap="flat" cmpd="sng">
            <a:noFill/>
            <a:prstDash val="solid"/>
            <a:miter lim="0"/>
            <a:headEnd/>
            <a:tailEnd/>
          </a:ln>
          <a:effectLst/>
        </p:spPr>
        <p:txBody>
          <a:bodyPr lIns="91440" tIns="45719" rIns="45719" bIns="45719" anchor="ctr"/>
          <a:lstStyle/>
          <a:p>
            <a:pPr>
              <a:defRPr/>
            </a:pPr>
            <a:endParaRPr lang="en-US" sz="2000">
              <a:solidFill>
                <a:schemeClr val="bg1"/>
              </a:solidFill>
              <a:latin typeface="Arial" panose="020B0604020202020204" pitchFamily="34" charset="0"/>
              <a:ea typeface="Verdana" pitchFamily="-1" charset="0"/>
              <a:sym typeface="Verdana" pitchFamily="-1" charset="0"/>
            </a:endParaRPr>
          </a:p>
        </p:txBody>
      </p:sp>
      <p:sp>
        <p:nvSpPr>
          <p:cNvPr id="14" name="AutoShape 6">
            <a:extLst>
              <a:ext uri="{FF2B5EF4-FFF2-40B4-BE49-F238E27FC236}">
                <a16:creationId xmlns:a16="http://schemas.microsoft.com/office/drawing/2014/main" id="{2A561F92-2CB2-4AB3-9CC4-A36B26E6C8DC}"/>
              </a:ext>
            </a:extLst>
          </p:cNvPr>
          <p:cNvSpPr>
            <a:spLocks/>
          </p:cNvSpPr>
          <p:nvPr/>
        </p:nvSpPr>
        <p:spPr bwMode="auto">
          <a:xfrm>
            <a:off x="4611468" y="2066525"/>
            <a:ext cx="4174451"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EDEDED"/>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a:lnSpc>
                <a:spcPct val="95000"/>
              </a:lnSpc>
              <a:spcBef>
                <a:spcPct val="75000"/>
              </a:spcBef>
              <a:buClr>
                <a:srgbClr val="B5A57D"/>
              </a:buClr>
              <a:buSzPct val="75000"/>
              <a:buFont typeface="Wingdings" charset="0"/>
              <a:buNone/>
              <a:defRPr/>
            </a:pPr>
            <a:r>
              <a:rPr lang="en-US" sz="2000">
                <a:latin typeface="Arial" panose="020B0604020202020204" pitchFamily="34" charset="0"/>
                <a:ea typeface="ＭＳ Ｐゴシック" charset="0"/>
              </a:rPr>
              <a:t>It is important to make sure that your fixed income portfolios are diversified as well.</a:t>
            </a:r>
          </a:p>
        </p:txBody>
      </p:sp>
      <p:sp>
        <p:nvSpPr>
          <p:cNvPr id="15" name="AutoShape 9">
            <a:extLst>
              <a:ext uri="{FF2B5EF4-FFF2-40B4-BE49-F238E27FC236}">
                <a16:creationId xmlns:a16="http://schemas.microsoft.com/office/drawing/2014/main" id="{CAB4E547-3FD9-45A4-8AD7-386C15907FD2}"/>
              </a:ext>
            </a:extLst>
          </p:cNvPr>
          <p:cNvSpPr>
            <a:spLocks/>
          </p:cNvSpPr>
          <p:nvPr/>
        </p:nvSpPr>
        <p:spPr bwMode="auto">
          <a:xfrm>
            <a:off x="4611468" y="3476225"/>
            <a:ext cx="4174451" cy="12801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EDEDED"/>
          </a:solidFill>
          <a:ln w="12700" cap="flat" cmpd="sng">
            <a:noFill/>
            <a:prstDash val="solid"/>
            <a:miter lim="0"/>
            <a:headEnd/>
            <a:tailEnd/>
          </a:ln>
          <a:effectLst/>
        </p:spPr>
        <p:txBody>
          <a:bodyPr lIns="91440" tIns="45719" rIns="45719" bIns="45719" anchor="ctr"/>
          <a:lstStyle/>
          <a:p>
            <a:pPr>
              <a:lnSpc>
                <a:spcPct val="95000"/>
              </a:lnSpc>
              <a:spcBef>
                <a:spcPct val="75000"/>
              </a:spcBef>
              <a:buClr>
                <a:srgbClr val="B5A57D"/>
              </a:buClr>
              <a:buSzPct val="75000"/>
              <a:buFont typeface="Wingdings" charset="0"/>
              <a:buNone/>
              <a:defRPr/>
            </a:pPr>
            <a:r>
              <a:rPr lang="en-US" sz="2000">
                <a:latin typeface="Arial" panose="020B0604020202020204" pitchFamily="34" charset="0"/>
                <a:ea typeface="ＭＳ Ｐゴシック" charset="0"/>
              </a:rPr>
              <a:t>Adding non-traditional asset classes to your portfolios may help improve returns and reduce risk.</a:t>
            </a:r>
          </a:p>
        </p:txBody>
      </p:sp>
      <p:sp>
        <p:nvSpPr>
          <p:cNvPr id="16" name="AutoShape 6">
            <a:extLst>
              <a:ext uri="{FF2B5EF4-FFF2-40B4-BE49-F238E27FC236}">
                <a16:creationId xmlns:a16="http://schemas.microsoft.com/office/drawing/2014/main" id="{7FA829AE-254E-4E8C-B437-BD432F56A656}"/>
              </a:ext>
            </a:extLst>
          </p:cNvPr>
          <p:cNvSpPr>
            <a:spLocks/>
          </p:cNvSpPr>
          <p:nvPr/>
        </p:nvSpPr>
        <p:spPr bwMode="auto">
          <a:xfrm>
            <a:off x="4611468" y="656825"/>
            <a:ext cx="4174451"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EDEDED"/>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a:lnSpc>
                <a:spcPct val="95000"/>
              </a:lnSpc>
              <a:spcBef>
                <a:spcPct val="75000"/>
              </a:spcBef>
              <a:buClr>
                <a:srgbClr val="B5A57D"/>
              </a:buClr>
              <a:buSzPct val="75000"/>
              <a:buFont typeface="Wingdings" charset="0"/>
              <a:buNone/>
              <a:defRPr/>
            </a:pPr>
            <a:r>
              <a:rPr lang="en-US" sz="2000">
                <a:latin typeface="Arial" panose="020B0604020202020204" pitchFamily="34" charset="0"/>
                <a:ea typeface="ＭＳ Ｐゴシック" charset="0"/>
              </a:rPr>
              <a:t>Diversification across equity asset classes may increase your clients’ chances for investment success.</a:t>
            </a:r>
          </a:p>
        </p:txBody>
      </p:sp>
      <p:sp>
        <p:nvSpPr>
          <p:cNvPr id="36866" name="Rectangle 14">
            <a:extLst>
              <a:ext uri="{FF2B5EF4-FFF2-40B4-BE49-F238E27FC236}">
                <a16:creationId xmlns:a16="http://schemas.microsoft.com/office/drawing/2014/main" id="{997F51ED-E883-4833-BFBC-760397D7B93D}"/>
              </a:ext>
            </a:extLst>
          </p:cNvPr>
          <p:cNvSpPr>
            <a:spLocks noGrp="1" noChangeArrowheads="1"/>
          </p:cNvSpPr>
          <p:nvPr>
            <p:ph type="title"/>
          </p:nvPr>
        </p:nvSpPr>
        <p:spPr>
          <a:xfrm>
            <a:off x="322729" y="463844"/>
            <a:ext cx="2545523" cy="3401475"/>
          </a:xfrm>
        </p:spPr>
        <p:txBody>
          <a:bodyPr/>
          <a:lstStyle/>
          <a:p>
            <a:pPr>
              <a:defRPr/>
            </a:pPr>
            <a:r>
              <a:rPr lang="en-US" sz="3000" spc="-20"/>
              <a:t>Is diversification dead?</a:t>
            </a:r>
          </a:p>
        </p:txBody>
      </p:sp>
      <p:sp>
        <p:nvSpPr>
          <p:cNvPr id="2" name="Text Placeholder 1">
            <a:extLst>
              <a:ext uri="{FF2B5EF4-FFF2-40B4-BE49-F238E27FC236}">
                <a16:creationId xmlns:a16="http://schemas.microsoft.com/office/drawing/2014/main" id="{FC8CB817-7A8B-4373-9626-9D4A051C7EBF}"/>
              </a:ext>
            </a:extLst>
          </p:cNvPr>
          <p:cNvSpPr>
            <a:spLocks noGrp="1"/>
          </p:cNvSpPr>
          <p:nvPr>
            <p:ph type="body" sz="quarter" idx="13"/>
          </p:nvPr>
        </p:nvSpPr>
        <p:spPr/>
        <p:txBody>
          <a:bodyPr/>
          <a:lstStyle/>
          <a:p>
            <a:r>
              <a:rPr lang="en-US"/>
              <a:t>Past performance is no guarantee of future results. Diversification does not guarantee a profit or eliminate the risk of a loss. </a:t>
            </a:r>
          </a:p>
        </p:txBody>
      </p:sp>
      <p:sp>
        <p:nvSpPr>
          <p:cNvPr id="3" name="Slide Number Placeholder 2">
            <a:extLst>
              <a:ext uri="{FF2B5EF4-FFF2-40B4-BE49-F238E27FC236}">
                <a16:creationId xmlns:a16="http://schemas.microsoft.com/office/drawing/2014/main" id="{EDE27B0D-5432-4431-8FA8-A99E78A2772F}"/>
              </a:ext>
            </a:extLst>
          </p:cNvPr>
          <p:cNvSpPr>
            <a:spLocks noGrp="1"/>
          </p:cNvSpPr>
          <p:nvPr>
            <p:ph type="sldNum" sz="quarter" idx="16"/>
          </p:nvPr>
        </p:nvSpPr>
        <p:spPr/>
        <p:txBody>
          <a:bodyPr/>
          <a:lstStyle/>
          <a:p>
            <a:pPr>
              <a:defRPr/>
            </a:pPr>
            <a:fld id="{1EEDA745-9936-4A17-800E-6B5675F0F699}" type="slidenum">
              <a:rPr lang="en-CA" smtClean="0"/>
              <a:pPr>
                <a:defRPr/>
              </a:pPr>
              <a:t>19</a:t>
            </a:fld>
            <a:endParaRPr lang="en-CA"/>
          </a:p>
        </p:txBody>
      </p:sp>
      <p:sp>
        <p:nvSpPr>
          <p:cNvPr id="17" name="AutoShape 9">
            <a:extLst>
              <a:ext uri="{FF2B5EF4-FFF2-40B4-BE49-F238E27FC236}">
                <a16:creationId xmlns:a16="http://schemas.microsoft.com/office/drawing/2014/main" id="{6D2EC37E-4AF9-4453-9B20-C98647DDBA2F}"/>
              </a:ext>
            </a:extLst>
          </p:cNvPr>
          <p:cNvSpPr>
            <a:spLocks/>
          </p:cNvSpPr>
          <p:nvPr/>
        </p:nvSpPr>
        <p:spPr bwMode="auto">
          <a:xfrm>
            <a:off x="4611468" y="4937719"/>
            <a:ext cx="4174451" cy="12801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EDEDED"/>
          </a:solidFill>
          <a:ln w="12700" cap="flat" cmpd="sng">
            <a:noFill/>
            <a:prstDash val="solid"/>
            <a:miter lim="0"/>
            <a:headEnd/>
            <a:tailEnd/>
          </a:ln>
          <a:effectLst/>
        </p:spPr>
        <p:txBody>
          <a:bodyPr lIns="91440" tIns="45719" rIns="45719" bIns="45719" anchor="ctr"/>
          <a:lstStyle/>
          <a:p>
            <a:pPr>
              <a:lnSpc>
                <a:spcPct val="95000"/>
              </a:lnSpc>
              <a:spcBef>
                <a:spcPct val="75000"/>
              </a:spcBef>
              <a:buClr>
                <a:srgbClr val="B5A57D"/>
              </a:buClr>
              <a:buSzPct val="75000"/>
              <a:buFont typeface="Wingdings" charset="0"/>
              <a:buNone/>
              <a:defRPr/>
            </a:pPr>
            <a:r>
              <a:rPr lang="en-US" sz="2000">
                <a:latin typeface="Arial" panose="020B0604020202020204" pitchFamily="34" charset="0"/>
                <a:ea typeface="ＭＳ Ｐゴシック" charset="0"/>
              </a:rPr>
              <a:t>Diversification is NOT dead!</a:t>
            </a:r>
          </a:p>
        </p:txBody>
      </p:sp>
      <p:sp>
        <p:nvSpPr>
          <p:cNvPr id="18" name="AutoShape 9">
            <a:extLst>
              <a:ext uri="{FF2B5EF4-FFF2-40B4-BE49-F238E27FC236}">
                <a16:creationId xmlns:a16="http://schemas.microsoft.com/office/drawing/2014/main" id="{5629D905-A8C8-4377-A9D0-4132B1913FCF}"/>
              </a:ext>
            </a:extLst>
          </p:cNvPr>
          <p:cNvSpPr>
            <a:spLocks/>
          </p:cNvSpPr>
          <p:nvPr/>
        </p:nvSpPr>
        <p:spPr bwMode="auto">
          <a:xfrm>
            <a:off x="3252373" y="4937719"/>
            <a:ext cx="1280160" cy="12801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chemeClr val="accent4"/>
          </a:solidFill>
          <a:ln w="12700" cap="flat" cmpd="sng">
            <a:noFill/>
            <a:prstDash val="solid"/>
            <a:miter lim="0"/>
            <a:headEnd/>
            <a:tailEnd/>
          </a:ln>
          <a:effectLst/>
        </p:spPr>
        <p:txBody>
          <a:bodyPr lIns="91440" tIns="45719" rIns="45719" bIns="45719" anchor="ctr"/>
          <a:lstStyle/>
          <a:p>
            <a:pPr>
              <a:defRPr/>
            </a:pPr>
            <a:endParaRPr lang="en-US" sz="2000">
              <a:solidFill>
                <a:schemeClr val="bg1"/>
              </a:solidFill>
              <a:latin typeface="Arial" panose="020B0604020202020204" pitchFamily="34" charset="0"/>
              <a:ea typeface="Verdana" pitchFamily="-1" charset="0"/>
              <a:sym typeface="Verdana" pitchFamily="-1" charset="0"/>
            </a:endParaRPr>
          </a:p>
        </p:txBody>
      </p:sp>
      <p:pic>
        <p:nvPicPr>
          <p:cNvPr id="5" name="Graphic 4" descr="Zombie with solid fill">
            <a:extLst>
              <a:ext uri="{FF2B5EF4-FFF2-40B4-BE49-F238E27FC236}">
                <a16:creationId xmlns:a16="http://schemas.microsoft.com/office/drawing/2014/main" id="{2507CD35-1C31-433A-BEB6-BBD3E80F03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7299" y="5165891"/>
            <a:ext cx="914400" cy="914400"/>
          </a:xfrm>
          <a:prstGeom prst="rect">
            <a:avLst/>
          </a:prstGeom>
        </p:spPr>
      </p:pic>
      <p:pic>
        <p:nvPicPr>
          <p:cNvPr id="7" name="Graphic 6" descr="Venn diagram with solid fill">
            <a:extLst>
              <a:ext uri="{FF2B5EF4-FFF2-40B4-BE49-F238E27FC236}">
                <a16:creationId xmlns:a16="http://schemas.microsoft.com/office/drawing/2014/main" id="{B3DBBD3C-EAA3-419C-B58C-1B02D23039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3781" y="813808"/>
            <a:ext cx="914400" cy="914400"/>
          </a:xfrm>
          <a:prstGeom prst="rect">
            <a:avLst/>
          </a:prstGeom>
        </p:spPr>
      </p:pic>
      <p:pic>
        <p:nvPicPr>
          <p:cNvPr id="11" name="Graphic 10" descr="Bar chart with solid fill">
            <a:extLst>
              <a:ext uri="{FF2B5EF4-FFF2-40B4-BE49-F238E27FC236}">
                <a16:creationId xmlns:a16="http://schemas.microsoft.com/office/drawing/2014/main" id="{051462DB-D57B-428A-A3A4-6821FDEDD4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78374" y="2298472"/>
            <a:ext cx="914400" cy="914400"/>
          </a:xfrm>
          <a:prstGeom prst="rect">
            <a:avLst/>
          </a:prstGeom>
        </p:spPr>
      </p:pic>
      <p:pic>
        <p:nvPicPr>
          <p:cNvPr id="21" name="Graphic 20" descr="Decision chart with solid fill">
            <a:extLst>
              <a:ext uri="{FF2B5EF4-FFF2-40B4-BE49-F238E27FC236}">
                <a16:creationId xmlns:a16="http://schemas.microsoft.com/office/drawing/2014/main" id="{359954E5-EC0E-45CB-863D-9144A0D3B60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78374" y="3659105"/>
            <a:ext cx="914400" cy="914400"/>
          </a:xfrm>
          <a:prstGeom prst="rect">
            <a:avLst/>
          </a:prstGeom>
        </p:spPr>
      </p:pic>
    </p:spTree>
    <p:custDataLst>
      <p:tags r:id="rId1"/>
    </p:custData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7" name="Rectangle 6">
            <a:extLst>
              <a:ext uri="{FF2B5EF4-FFF2-40B4-BE49-F238E27FC236}">
                <a16:creationId xmlns:a16="http://schemas.microsoft.com/office/drawing/2014/main" id="{5B7B396D-68A8-2E24-71BE-5446CF33E144}"/>
              </a:ext>
            </a:extLst>
          </p:cNvPr>
          <p:cNvSpPr/>
          <p:nvPr/>
        </p:nvSpPr>
        <p:spPr>
          <a:xfrm>
            <a:off x="935753" y="1088785"/>
            <a:ext cx="5555414" cy="7853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05794" rtlCol="0" anchor="ctr"/>
          <a:lstStyle/>
          <a:p>
            <a:pPr>
              <a:lnSpc>
                <a:spcPct val="95000"/>
              </a:lnSpc>
            </a:pPr>
            <a:r>
              <a:rPr lang="en-US" sz="1951"/>
              <a:t>What does the history of market returns tell us?</a:t>
            </a:r>
          </a:p>
        </p:txBody>
      </p:sp>
      <p:sp>
        <p:nvSpPr>
          <p:cNvPr id="11" name="Rectangle 10">
            <a:extLst>
              <a:ext uri="{FF2B5EF4-FFF2-40B4-BE49-F238E27FC236}">
                <a16:creationId xmlns:a16="http://schemas.microsoft.com/office/drawing/2014/main" id="{29319228-4664-4DD4-90E8-D1DEF7779C13}"/>
              </a:ext>
            </a:extLst>
          </p:cNvPr>
          <p:cNvSpPr/>
          <p:nvPr/>
        </p:nvSpPr>
        <p:spPr>
          <a:xfrm>
            <a:off x="935753" y="2061397"/>
            <a:ext cx="5555414" cy="7853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05794" rtlCol="0" anchor="ctr"/>
          <a:lstStyle/>
          <a:p>
            <a:pPr>
              <a:lnSpc>
                <a:spcPct val="95000"/>
              </a:lnSpc>
            </a:pPr>
            <a:r>
              <a:rPr lang="en-US" sz="1951">
                <a:solidFill>
                  <a:schemeClr val="bg1"/>
                </a:solidFill>
              </a:rPr>
              <a:t>Is diversification dead?</a:t>
            </a:r>
            <a:endParaRPr lang="en-US" sz="1951"/>
          </a:p>
        </p:txBody>
      </p:sp>
      <p:sp>
        <p:nvSpPr>
          <p:cNvPr id="12" name="Rectangle 11">
            <a:extLst>
              <a:ext uri="{FF2B5EF4-FFF2-40B4-BE49-F238E27FC236}">
                <a16:creationId xmlns:a16="http://schemas.microsoft.com/office/drawing/2014/main" id="{3EA3428B-A7ED-3C8E-8DD1-4802DEEC5ABB}"/>
              </a:ext>
            </a:extLst>
          </p:cNvPr>
          <p:cNvSpPr/>
          <p:nvPr/>
        </p:nvSpPr>
        <p:spPr>
          <a:xfrm>
            <a:off x="935753" y="3032372"/>
            <a:ext cx="5555414" cy="7853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05794" rtlCol="0" anchor="ctr"/>
          <a:lstStyle/>
          <a:p>
            <a:pPr>
              <a:lnSpc>
                <a:spcPct val="95000"/>
              </a:lnSpc>
            </a:pPr>
            <a:r>
              <a:rPr lang="en-US" sz="1951">
                <a:solidFill>
                  <a:schemeClr val="bg1"/>
                </a:solidFill>
              </a:rPr>
              <a:t>Is there a wrong time or a right time to invest?</a:t>
            </a:r>
          </a:p>
        </p:txBody>
      </p:sp>
      <p:sp>
        <p:nvSpPr>
          <p:cNvPr id="184" name="Google Shape;184;p2"/>
          <p:cNvSpPr txBox="1">
            <a:spLocks noGrp="1"/>
          </p:cNvSpPr>
          <p:nvPr>
            <p:ph type="title"/>
          </p:nvPr>
        </p:nvSpPr>
        <p:spPr/>
        <p:txBody>
          <a:bodyPr/>
          <a:lstStyle/>
          <a:p>
            <a:pPr lvl="0"/>
            <a:r>
              <a:rPr lang="en-US"/>
              <a:t>Today’s agenda</a:t>
            </a:r>
          </a:p>
        </p:txBody>
      </p:sp>
      <p:sp>
        <p:nvSpPr>
          <p:cNvPr id="185" name="Google Shape;185;p2"/>
          <p:cNvSpPr txBox="1">
            <a:spLocks noGrp="1"/>
          </p:cNvSpPr>
          <p:nvPr>
            <p:ph type="sldNum" sz="quarter" idx="12"/>
          </p:nvPr>
        </p:nvSpPr>
        <p:spPr>
          <a:xfrm>
            <a:off x="8696801" y="6573455"/>
            <a:ext cx="283219" cy="175694"/>
          </a:xfrm>
          <a:prstGeom prst="rect">
            <a:avLst/>
          </a:prstGeom>
        </p:spPr>
        <p:txBody>
          <a:bodyPr vert="horz" lIns="0" tIns="0" rIns="0" bIns="0" rtlCol="0" anchor="b">
            <a:no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BB333B34-C87C-402E-ABB0-13B7C9DEBBC4}" type="slidenum">
              <a:rPr lang="en-CA" smtClean="0"/>
              <a:pPr lvl="0"/>
              <a:t>2</a:t>
            </a:fld>
            <a:endParaRPr lang="en-US"/>
          </a:p>
        </p:txBody>
      </p:sp>
      <p:sp>
        <p:nvSpPr>
          <p:cNvPr id="10" name="Rectangle 9">
            <a:extLst>
              <a:ext uri="{FF2B5EF4-FFF2-40B4-BE49-F238E27FC236}">
                <a16:creationId xmlns:a16="http://schemas.microsoft.com/office/drawing/2014/main" id="{9D89B8AB-47E4-97F5-E74B-14B2A40225DD}"/>
              </a:ext>
            </a:extLst>
          </p:cNvPr>
          <p:cNvSpPr>
            <a:spLocks noChangeAspect="1"/>
          </p:cNvSpPr>
          <p:nvPr/>
        </p:nvSpPr>
        <p:spPr>
          <a:xfrm>
            <a:off x="398463" y="1087045"/>
            <a:ext cx="496743" cy="7888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1"/>
              <a:t>1</a:t>
            </a:r>
          </a:p>
        </p:txBody>
      </p:sp>
      <p:sp>
        <p:nvSpPr>
          <p:cNvPr id="20" name="Rectangle 19">
            <a:extLst>
              <a:ext uri="{FF2B5EF4-FFF2-40B4-BE49-F238E27FC236}">
                <a16:creationId xmlns:a16="http://schemas.microsoft.com/office/drawing/2014/main" id="{F843A808-D7E2-2EF8-F2AA-3A46170A989E}"/>
              </a:ext>
            </a:extLst>
          </p:cNvPr>
          <p:cNvSpPr>
            <a:spLocks noChangeAspect="1"/>
          </p:cNvSpPr>
          <p:nvPr/>
        </p:nvSpPr>
        <p:spPr>
          <a:xfrm>
            <a:off x="398463" y="2061397"/>
            <a:ext cx="496743" cy="7888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1"/>
              <a:t>2</a:t>
            </a:r>
          </a:p>
        </p:txBody>
      </p:sp>
      <p:sp>
        <p:nvSpPr>
          <p:cNvPr id="21" name="Rectangle 20">
            <a:extLst>
              <a:ext uri="{FF2B5EF4-FFF2-40B4-BE49-F238E27FC236}">
                <a16:creationId xmlns:a16="http://schemas.microsoft.com/office/drawing/2014/main" id="{8EE1CF5F-3A43-E7DD-38CE-F84829E2029E}"/>
              </a:ext>
            </a:extLst>
          </p:cNvPr>
          <p:cNvSpPr>
            <a:spLocks noChangeAspect="1"/>
          </p:cNvSpPr>
          <p:nvPr/>
        </p:nvSpPr>
        <p:spPr>
          <a:xfrm>
            <a:off x="398463" y="3028893"/>
            <a:ext cx="496743" cy="7888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1"/>
              <a:t>3</a:t>
            </a:r>
          </a:p>
        </p:txBody>
      </p:sp>
      <p:sp>
        <p:nvSpPr>
          <p:cNvPr id="15" name="Rectangle 14">
            <a:extLst>
              <a:ext uri="{FF2B5EF4-FFF2-40B4-BE49-F238E27FC236}">
                <a16:creationId xmlns:a16="http://schemas.microsoft.com/office/drawing/2014/main" id="{799BFFD7-B46F-456B-B1CE-0E5DFC524BD8}"/>
              </a:ext>
            </a:extLst>
          </p:cNvPr>
          <p:cNvSpPr/>
          <p:nvPr/>
        </p:nvSpPr>
        <p:spPr>
          <a:xfrm>
            <a:off x="935753" y="3996389"/>
            <a:ext cx="5555414" cy="7853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05794" rtlCol="0" anchor="ctr"/>
          <a:lstStyle/>
          <a:p>
            <a:pPr>
              <a:lnSpc>
                <a:spcPct val="95000"/>
              </a:lnSpc>
            </a:pPr>
            <a:r>
              <a:rPr lang="en-US" sz="1951">
                <a:solidFill>
                  <a:schemeClr val="bg1"/>
                </a:solidFill>
              </a:rPr>
              <a:t>What do inflation and rising rates mean?</a:t>
            </a:r>
          </a:p>
        </p:txBody>
      </p:sp>
      <p:sp>
        <p:nvSpPr>
          <p:cNvPr id="16" name="Rectangle 15">
            <a:extLst>
              <a:ext uri="{FF2B5EF4-FFF2-40B4-BE49-F238E27FC236}">
                <a16:creationId xmlns:a16="http://schemas.microsoft.com/office/drawing/2014/main" id="{1B547EF4-F06D-4485-BB9F-7CBB4C6D0584}"/>
              </a:ext>
            </a:extLst>
          </p:cNvPr>
          <p:cNvSpPr>
            <a:spLocks noChangeAspect="1"/>
          </p:cNvSpPr>
          <p:nvPr/>
        </p:nvSpPr>
        <p:spPr>
          <a:xfrm>
            <a:off x="398463" y="3992910"/>
            <a:ext cx="496743" cy="7888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1"/>
              <a:t>4</a:t>
            </a:r>
          </a:p>
        </p:txBody>
      </p:sp>
      <p:sp>
        <p:nvSpPr>
          <p:cNvPr id="17" name="Rectangle 16">
            <a:extLst>
              <a:ext uri="{FF2B5EF4-FFF2-40B4-BE49-F238E27FC236}">
                <a16:creationId xmlns:a16="http://schemas.microsoft.com/office/drawing/2014/main" id="{44DDC775-9A08-413C-BDFD-B0ABFA791042}"/>
              </a:ext>
            </a:extLst>
          </p:cNvPr>
          <p:cNvSpPr/>
          <p:nvPr/>
        </p:nvSpPr>
        <p:spPr>
          <a:xfrm>
            <a:off x="935753" y="4931877"/>
            <a:ext cx="5555414" cy="7853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05794" rtlCol="0" anchor="ctr"/>
          <a:lstStyle/>
          <a:p>
            <a:pPr>
              <a:lnSpc>
                <a:spcPct val="95000"/>
              </a:lnSpc>
            </a:pPr>
            <a:r>
              <a:rPr lang="en-US" sz="1951">
                <a:solidFill>
                  <a:schemeClr val="bg1"/>
                </a:solidFill>
              </a:rPr>
              <a:t>What do I do now?</a:t>
            </a:r>
          </a:p>
        </p:txBody>
      </p:sp>
      <p:sp>
        <p:nvSpPr>
          <p:cNvPr id="18" name="Rectangle 17">
            <a:extLst>
              <a:ext uri="{FF2B5EF4-FFF2-40B4-BE49-F238E27FC236}">
                <a16:creationId xmlns:a16="http://schemas.microsoft.com/office/drawing/2014/main" id="{716EFA4E-7170-4D9A-98C9-6D356334F4F0}"/>
              </a:ext>
            </a:extLst>
          </p:cNvPr>
          <p:cNvSpPr>
            <a:spLocks noChangeAspect="1"/>
          </p:cNvSpPr>
          <p:nvPr/>
        </p:nvSpPr>
        <p:spPr>
          <a:xfrm>
            <a:off x="398463" y="4928398"/>
            <a:ext cx="496743" cy="7888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1"/>
              <a:t>5</a:t>
            </a:r>
          </a:p>
        </p:txBody>
      </p:sp>
    </p:spTree>
    <p:custDataLst>
      <p:tags r:id="rId1"/>
    </p:custData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altLang="en-US" sz="6000"/>
              <a:t>Is there a wrong </a:t>
            </a:r>
            <a:br>
              <a:rPr lang="en-US" altLang="en-US" sz="6000"/>
            </a:br>
            <a:r>
              <a:rPr lang="en-US" altLang="en-US" sz="6000"/>
              <a:t>time or a right time to invest?</a:t>
            </a:r>
            <a:endParaRPr lang="en-US" sz="6000"/>
          </a:p>
        </p:txBody>
      </p:sp>
      <p:sp>
        <p:nvSpPr>
          <p:cNvPr id="3" name="Slide Number Placeholder 2">
            <a:extLst>
              <a:ext uri="{FF2B5EF4-FFF2-40B4-BE49-F238E27FC236}">
                <a16:creationId xmlns:a16="http://schemas.microsoft.com/office/drawing/2014/main" id="{E58287CE-5801-47C2-BF74-1E797FCA1994}"/>
              </a:ext>
            </a:extLst>
          </p:cNvPr>
          <p:cNvSpPr>
            <a:spLocks noGrp="1"/>
          </p:cNvSpPr>
          <p:nvPr>
            <p:ph type="sldNum" sz="quarter" idx="12"/>
          </p:nvPr>
        </p:nvSpPr>
        <p:spPr/>
        <p:txBody>
          <a:bodyPr/>
          <a:lstStyle/>
          <a:p>
            <a:pPr>
              <a:defRPr/>
            </a:pPr>
            <a:fld id="{1EEDA745-9936-4A17-800E-6B5675F0F699}" type="slidenum">
              <a:rPr lang="en-CA" smtClean="0"/>
              <a:pPr>
                <a:defRPr/>
              </a:pPr>
              <a:t>20</a:t>
            </a:fld>
            <a:endParaRPr lang="en-CA"/>
          </a:p>
        </p:txBody>
      </p:sp>
    </p:spTree>
    <p:custDataLst>
      <p:tags r:id="rId1"/>
    </p:custDataLst>
    <p:extLst>
      <p:ext uri="{BB962C8B-B14F-4D97-AF65-F5344CB8AC3E}">
        <p14:creationId xmlns:p14="http://schemas.microsoft.com/office/powerpoint/2010/main" val="1605908883"/>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3" name="Rectangle 25"/>
          <p:cNvSpPr>
            <a:spLocks noGrp="1" noChangeArrowheads="1"/>
          </p:cNvSpPr>
          <p:nvPr>
            <p:ph type="title"/>
          </p:nvPr>
        </p:nvSpPr>
        <p:spPr/>
        <p:txBody>
          <a:bodyPr/>
          <a:lstStyle/>
          <a:p>
            <a:r>
              <a:rPr lang="en-US" altLang="en-US"/>
              <a:t>Elections? On average, presidential election cycles have been positive for stocks </a:t>
            </a:r>
          </a:p>
        </p:txBody>
      </p:sp>
      <p:sp>
        <p:nvSpPr>
          <p:cNvPr id="8" name="Text Placeholder 16">
            <a:extLst>
              <a:ext uri="{FF2B5EF4-FFF2-40B4-BE49-F238E27FC236}">
                <a16:creationId xmlns:a16="http://schemas.microsoft.com/office/drawing/2014/main" id="{F46AC769-BACD-433B-9699-343286537DC2}"/>
              </a:ext>
            </a:extLst>
          </p:cNvPr>
          <p:cNvSpPr txBox="1">
            <a:spLocks/>
          </p:cNvSpPr>
          <p:nvPr/>
        </p:nvSpPr>
        <p:spPr>
          <a:xfrm>
            <a:off x="407480" y="1220838"/>
            <a:ext cx="8347075" cy="460375"/>
          </a:xfrm>
          <a:prstGeom prst="rect">
            <a:avLst/>
          </a:prstGeom>
        </p:spPr>
        <p:txBody>
          <a:bodyPr vert="horz" lIns="0" tIns="0" rIns="0" bIns="0" rtlCol="0">
            <a:noAutofit/>
          </a:bodyPr>
          <a:lstStyle>
            <a:lvl1pPr marL="236538" indent="-236538" algn="l" rtl="0" eaLnBrk="0" fontAlgn="base" hangingPunct="0">
              <a:lnSpc>
                <a:spcPct val="95000"/>
              </a:lnSpc>
              <a:spcBef>
                <a:spcPts val="1200"/>
              </a:spcBef>
              <a:spcAft>
                <a:spcPct val="0"/>
              </a:spcAft>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0" fontAlgn="base" latinLnBrk="0" hangingPunct="0">
              <a:lnSpc>
                <a:spcPct val="95000"/>
              </a:lnSpc>
              <a:spcBef>
                <a:spcPts val="0"/>
              </a:spcBef>
              <a:spcAft>
                <a:spcPct val="0"/>
              </a:spcAft>
              <a:buClr>
                <a:prstClr val="black"/>
              </a:buClr>
              <a:buSzPct val="115000"/>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Average returns for the S&amp;P 500 Index, 1928–2023 (%)</a:t>
            </a:r>
          </a:p>
        </p:txBody>
      </p:sp>
      <p:graphicFrame>
        <p:nvGraphicFramePr>
          <p:cNvPr id="30" name="Chart 29"/>
          <p:cNvGraphicFramePr/>
          <p:nvPr/>
        </p:nvGraphicFramePr>
        <p:xfrm>
          <a:off x="349322" y="1701954"/>
          <a:ext cx="7985051" cy="434029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 Placeholder 6"/>
          <p:cNvSpPr>
            <a:spLocks noGrp="1"/>
          </p:cNvSpPr>
          <p:nvPr>
            <p:ph type="body" sz="quarter" idx="15"/>
          </p:nvPr>
        </p:nvSpPr>
        <p:spPr/>
        <p:txBody>
          <a:bodyPr/>
          <a:lstStyle/>
          <a:p>
            <a:pPr algn="just"/>
            <a:r>
              <a:rPr lang="en-US"/>
              <a:t>Source: Bloomberg, as of 12/31/2023. </a:t>
            </a:r>
            <a:r>
              <a:rPr lang="en-US" altLang="en-US"/>
              <a:t>The S&amp;P 500 Index tracks the performance of 500 of the largest publicly traded companies in the United States. It is not possible to invest directly in an index. Past performance does not guarantee future results</a:t>
            </a:r>
            <a:r>
              <a:rPr lang="en-US"/>
              <a:t>. </a:t>
            </a:r>
          </a:p>
        </p:txBody>
      </p:sp>
      <p:sp>
        <p:nvSpPr>
          <p:cNvPr id="2" name="Slide Number Placeholder 1">
            <a:extLst>
              <a:ext uri="{C183D7F6-B498-43B3-948B-1728B52AA6E4}">
                <adec:decorative xmlns:adec="http://schemas.microsoft.com/office/drawing/2017/decorative" val="1"/>
              </a:ext>
            </a:extLst>
          </p:cNvPr>
          <p:cNvSpPr>
            <a:spLocks noGrp="1"/>
          </p:cNvSpPr>
          <p:nvPr>
            <p:ph type="sldNum" sz="quarter" idx="18"/>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54343B0-9A9E-43CD-BA60-45365A2A43B5}" type="slidenum">
              <a:rPr kumimoji="0" 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511247830"/>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1D7A7C-36E0-F053-23B1-C039349199C1}"/>
              </a:ext>
            </a:extLst>
          </p:cNvPr>
          <p:cNvSpPr>
            <a:spLocks noGrp="1"/>
          </p:cNvSpPr>
          <p:nvPr>
            <p:ph type="title"/>
          </p:nvPr>
        </p:nvSpPr>
        <p:spPr/>
        <p:txBody>
          <a:bodyPr/>
          <a:lstStyle/>
          <a:p>
            <a:r>
              <a:rPr lang="en-US" dirty="0"/>
              <a:t>Stock market volatility has been modest before and after recent presidential elections—with some exceptions </a:t>
            </a:r>
          </a:p>
        </p:txBody>
      </p:sp>
      <p:sp>
        <p:nvSpPr>
          <p:cNvPr id="3" name="Slide Number Placeholder 2">
            <a:extLst>
              <a:ext uri="{FF2B5EF4-FFF2-40B4-BE49-F238E27FC236}">
                <a16:creationId xmlns:a16="http://schemas.microsoft.com/office/drawing/2014/main" id="{5AA5F7DC-FF93-7BA1-CF76-6E1573FB757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EEDA745-9936-4A17-800E-6B5675F0F699}" type="slidenum">
              <a:rPr kumimoji="0" lang="en-CA"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CA"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Graphic 4">
            <a:extLst>
              <a:ext uri="{FF2B5EF4-FFF2-40B4-BE49-F238E27FC236}">
                <a16:creationId xmlns:a16="http://schemas.microsoft.com/office/drawing/2014/main" id="{30AFC0A8-67D8-0461-8943-4391B878FD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2000" y="1727593"/>
            <a:ext cx="7620000" cy="4324350"/>
          </a:xfrm>
          <a:prstGeom prst="rect">
            <a:avLst/>
          </a:prstGeom>
        </p:spPr>
      </p:pic>
      <p:sp>
        <p:nvSpPr>
          <p:cNvPr id="6" name="TextBox 5">
            <a:extLst>
              <a:ext uri="{FF2B5EF4-FFF2-40B4-BE49-F238E27FC236}">
                <a16:creationId xmlns:a16="http://schemas.microsoft.com/office/drawing/2014/main" id="{60FBFB74-44B9-8C26-EDB3-E8E94A7E514B}"/>
              </a:ext>
            </a:extLst>
          </p:cNvPr>
          <p:cNvSpPr txBox="1"/>
          <p:nvPr/>
        </p:nvSpPr>
        <p:spPr>
          <a:xfrm>
            <a:off x="762000" y="6077279"/>
            <a:ext cx="7770813"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Source: </a:t>
            </a:r>
            <a:r>
              <a:rPr kumimoji="0" lang="en-US" sz="800" b="0" i="0" u="none" strike="noStrike" kern="1200" cap="none" spc="0" normalizeH="0" baseline="0" noProof="0" err="1">
                <a:ln>
                  <a:noFill/>
                </a:ln>
                <a:solidFill>
                  <a:prstClr val="black"/>
                </a:solidFill>
                <a:effectLst/>
                <a:uLnTx/>
                <a:uFillTx/>
                <a:latin typeface="Arial" panose="020B0604020202020204"/>
                <a:ea typeface="+mn-ea"/>
                <a:cs typeface="Arial" panose="020B0604020202020204" pitchFamily="34" charset="0"/>
              </a:rPr>
              <a:t>Cboe</a:t>
            </a:r>
            <a:r>
              <a:rPr kumimoji="0" lang="en-US" sz="8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 Exchange, Inc., 2024. The </a:t>
            </a:r>
            <a:r>
              <a:rPr kumimoji="0" lang="en-US" sz="800" b="0" i="0" u="none" strike="noStrike" kern="1200" cap="none" spc="0" normalizeH="0" baseline="0" noProof="0" err="1">
                <a:ln>
                  <a:noFill/>
                </a:ln>
                <a:solidFill>
                  <a:prstClr val="black"/>
                </a:solidFill>
                <a:effectLst/>
                <a:uLnTx/>
                <a:uFillTx/>
                <a:latin typeface="Arial" panose="020B0604020202020204"/>
                <a:ea typeface="+mn-ea"/>
                <a:cs typeface="Arial" panose="020B0604020202020204" pitchFamily="34" charset="0"/>
              </a:rPr>
              <a:t>Cboe</a:t>
            </a:r>
            <a:r>
              <a:rPr kumimoji="0" lang="en-US" sz="8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 Volatility Index (VIX) tracks the performance of the market's real-time expectations of volatility over the coming 30 days. It is not possible to invest directly in an index. Past performance does not guarantee future results.</a:t>
            </a:r>
          </a:p>
        </p:txBody>
      </p:sp>
      <p:sp>
        <p:nvSpPr>
          <p:cNvPr id="10" name="TextBox 9">
            <a:extLst>
              <a:ext uri="{FF2B5EF4-FFF2-40B4-BE49-F238E27FC236}">
                <a16:creationId xmlns:a16="http://schemas.microsoft.com/office/drawing/2014/main" id="{E14DF1C3-3E0F-944D-D9EB-C025A81247D3}"/>
              </a:ext>
            </a:extLst>
          </p:cNvPr>
          <p:cNvSpPr txBox="1"/>
          <p:nvPr/>
        </p:nvSpPr>
        <p:spPr>
          <a:xfrm>
            <a:off x="310055" y="1198669"/>
            <a:ext cx="8347076"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Cboe</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Volatility Index 30-day moving average in the 100 days before and after U.S. presidential elections, 1992–2020 </a:t>
            </a:r>
          </a:p>
        </p:txBody>
      </p:sp>
    </p:spTree>
    <p:custDataLst>
      <p:tags r:id="rId1"/>
    </p:custDataLst>
    <p:extLst>
      <p:ext uri="{BB962C8B-B14F-4D97-AF65-F5344CB8AC3E}">
        <p14:creationId xmlns:p14="http://schemas.microsoft.com/office/powerpoint/2010/main" val="2524997632"/>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1D7A7C-36E0-F053-23B1-C039349199C1}"/>
              </a:ext>
            </a:extLst>
          </p:cNvPr>
          <p:cNvSpPr>
            <a:spLocks noGrp="1"/>
          </p:cNvSpPr>
          <p:nvPr>
            <p:ph type="title"/>
          </p:nvPr>
        </p:nvSpPr>
        <p:spPr>
          <a:xfrm>
            <a:off x="398463" y="472438"/>
            <a:ext cx="8482778" cy="792167"/>
          </a:xfrm>
        </p:spPr>
        <p:txBody>
          <a:bodyPr/>
          <a:lstStyle/>
          <a:p>
            <a:r>
              <a:rPr lang="en-US"/>
              <a:t>60/40 stock-bond portfolio performance has slightly lagged in presidential election years vs. nonelection years </a:t>
            </a:r>
          </a:p>
        </p:txBody>
      </p:sp>
      <p:sp>
        <p:nvSpPr>
          <p:cNvPr id="3" name="Slide Number Placeholder 2">
            <a:extLst>
              <a:ext uri="{FF2B5EF4-FFF2-40B4-BE49-F238E27FC236}">
                <a16:creationId xmlns:a16="http://schemas.microsoft.com/office/drawing/2014/main" id="{5AA5F7DC-FF93-7BA1-CF76-6E1573FB757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EEDA745-9936-4A17-800E-6B5675F0F699}" type="slidenum">
              <a:rPr kumimoji="0" lang="en-CA"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CA"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Graphic 12">
            <a:extLst>
              <a:ext uri="{FF2B5EF4-FFF2-40B4-BE49-F238E27FC236}">
                <a16:creationId xmlns:a16="http://schemas.microsoft.com/office/drawing/2014/main" id="{47B7D38E-FD70-6D72-AA49-0AE7AA8716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2000" y="1427960"/>
            <a:ext cx="6868510" cy="4421603"/>
          </a:xfrm>
          <a:prstGeom prst="rect">
            <a:avLst/>
          </a:prstGeom>
        </p:spPr>
      </p:pic>
      <p:sp>
        <p:nvSpPr>
          <p:cNvPr id="14" name="TextBox 13">
            <a:extLst>
              <a:ext uri="{FF2B5EF4-FFF2-40B4-BE49-F238E27FC236}">
                <a16:creationId xmlns:a16="http://schemas.microsoft.com/office/drawing/2014/main" id="{6C2CE502-F580-2AAE-CA24-613D73C35D60}"/>
              </a:ext>
            </a:extLst>
          </p:cNvPr>
          <p:cNvSpPr txBox="1"/>
          <p:nvPr/>
        </p:nvSpPr>
        <p:spPr>
          <a:xfrm>
            <a:off x="611187" y="5800787"/>
            <a:ext cx="7770813"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Source: Morningstar, 2024. The 60/40 portfolio results are based on performance of a 60% allocation to the S&amp;P 500 Index and a 40% allocation to 10-year U.S. Treasury bonds. The S&amp;P 500 Index tracks the performance of 500 of the largest companies in the United States. It is not possible to invest directly in an index. Past performance does not guarantee future results. This figure is for illustrative purposes only and does not represent any specific investment or imply any guaranteed rate of return.</a:t>
            </a:r>
          </a:p>
        </p:txBody>
      </p:sp>
      <p:sp>
        <p:nvSpPr>
          <p:cNvPr id="15" name="TextBox 14">
            <a:extLst>
              <a:ext uri="{FF2B5EF4-FFF2-40B4-BE49-F238E27FC236}">
                <a16:creationId xmlns:a16="http://schemas.microsoft.com/office/drawing/2014/main" id="{236B153A-7D38-81CF-2C15-31D42513339D}"/>
              </a:ext>
            </a:extLst>
          </p:cNvPr>
          <p:cNvSpPr txBox="1"/>
          <p:nvPr/>
        </p:nvSpPr>
        <p:spPr>
          <a:xfrm>
            <a:off x="398463" y="1201233"/>
            <a:ext cx="8347076"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Annual returns of a 60/40 portfolio, 1954–2023 (%)</a:t>
            </a:r>
          </a:p>
        </p:txBody>
      </p:sp>
    </p:spTree>
    <p:custDataLst>
      <p:tags r:id="rId1"/>
    </p:custDataLst>
    <p:extLst>
      <p:ext uri="{BB962C8B-B14F-4D97-AF65-F5344CB8AC3E}">
        <p14:creationId xmlns:p14="http://schemas.microsoft.com/office/powerpoint/2010/main" val="1610899174"/>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6" name="Rectangle 14"/>
          <p:cNvSpPr>
            <a:spLocks noGrp="1" noChangeArrowheads="1"/>
          </p:cNvSpPr>
          <p:nvPr>
            <p:ph type="title"/>
          </p:nvPr>
        </p:nvSpPr>
        <p:spPr>
          <a:xfrm>
            <a:off x="398463" y="472438"/>
            <a:ext cx="8431211" cy="792167"/>
          </a:xfrm>
        </p:spPr>
        <p:txBody>
          <a:bodyPr/>
          <a:lstStyle/>
          <a:p>
            <a:r>
              <a:rPr lang="en-US" altLang="en-US"/>
              <a:t>Which party is better for stocks once in the White House?</a:t>
            </a:r>
          </a:p>
        </p:txBody>
      </p:sp>
      <p:graphicFrame>
        <p:nvGraphicFramePr>
          <p:cNvPr id="24" name="Table 23"/>
          <p:cNvGraphicFramePr>
            <a:graphicFrameLocks noGrp="1"/>
          </p:cNvGraphicFramePr>
          <p:nvPr/>
        </p:nvGraphicFramePr>
        <p:xfrm>
          <a:off x="539107" y="920156"/>
          <a:ext cx="8118664" cy="5355336"/>
        </p:xfrm>
        <a:graphic>
          <a:graphicData uri="http://schemas.openxmlformats.org/drawingml/2006/table">
            <a:tbl>
              <a:tblPr firstRow="1">
                <a:tableStyleId>{21E4AEA4-8DFA-4A89-87EB-49C32662AFE0}</a:tableStyleId>
              </a:tblPr>
              <a:tblGrid>
                <a:gridCol w="1708202">
                  <a:extLst>
                    <a:ext uri="{9D8B030D-6E8A-4147-A177-3AD203B41FA5}">
                      <a16:colId xmlns:a16="http://schemas.microsoft.com/office/drawing/2014/main" val="20000"/>
                    </a:ext>
                  </a:extLst>
                </a:gridCol>
                <a:gridCol w="1272840">
                  <a:extLst>
                    <a:ext uri="{9D8B030D-6E8A-4147-A177-3AD203B41FA5}">
                      <a16:colId xmlns:a16="http://schemas.microsoft.com/office/drawing/2014/main" val="20001"/>
                    </a:ext>
                  </a:extLst>
                </a:gridCol>
                <a:gridCol w="1272840">
                  <a:extLst>
                    <a:ext uri="{9D8B030D-6E8A-4147-A177-3AD203B41FA5}">
                      <a16:colId xmlns:a16="http://schemas.microsoft.com/office/drawing/2014/main" val="20002"/>
                    </a:ext>
                  </a:extLst>
                </a:gridCol>
                <a:gridCol w="1932391">
                  <a:extLst>
                    <a:ext uri="{9D8B030D-6E8A-4147-A177-3AD203B41FA5}">
                      <a16:colId xmlns:a16="http://schemas.microsoft.com/office/drawing/2014/main" val="20003"/>
                    </a:ext>
                  </a:extLst>
                </a:gridCol>
                <a:gridCol w="1932391">
                  <a:extLst>
                    <a:ext uri="{9D8B030D-6E8A-4147-A177-3AD203B41FA5}">
                      <a16:colId xmlns:a16="http://schemas.microsoft.com/office/drawing/2014/main" val="20004"/>
                    </a:ext>
                  </a:extLst>
                </a:gridCol>
              </a:tblGrid>
              <a:tr h="237744">
                <a:tc>
                  <a:txBody>
                    <a:bodyPr/>
                    <a:lstStyle/>
                    <a:p>
                      <a:pPr marL="115888" indent="0" algn="l"/>
                      <a:r>
                        <a:rPr lang="en-US" sz="1200">
                          <a:solidFill>
                            <a:schemeClr val="tx1"/>
                          </a:solidFill>
                        </a:rPr>
                        <a:t> President</a:t>
                      </a:r>
                    </a:p>
                  </a:txBody>
                  <a:tcPr marL="0" marR="0" marT="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1200">
                          <a:solidFill>
                            <a:schemeClr val="tx1"/>
                          </a:solidFill>
                        </a:rPr>
                        <a:t>Start</a:t>
                      </a:r>
                    </a:p>
                  </a:txBody>
                  <a:tcPr marL="0" marR="0" marT="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1200">
                          <a:solidFill>
                            <a:schemeClr val="tx1"/>
                          </a:solidFill>
                        </a:rPr>
                        <a:t>End</a:t>
                      </a:r>
                    </a:p>
                  </a:txBody>
                  <a:tcPr marL="0" marR="0" marT="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1200">
                          <a:solidFill>
                            <a:schemeClr val="tx1"/>
                          </a:solidFill>
                        </a:rPr>
                        <a:t>Cumulative</a:t>
                      </a:r>
                      <a:r>
                        <a:rPr lang="en-US" sz="1200" baseline="0">
                          <a:solidFill>
                            <a:schemeClr val="tx1"/>
                          </a:solidFill>
                        </a:rPr>
                        <a:t> return (%)</a:t>
                      </a:r>
                      <a:endParaRPr lang="en-US" sz="1200">
                        <a:solidFill>
                          <a:schemeClr val="tx1"/>
                        </a:solidFill>
                      </a:endParaRPr>
                    </a:p>
                  </a:txBody>
                  <a:tcPr marL="0" marR="0" marT="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1200">
                          <a:solidFill>
                            <a:schemeClr val="tx1"/>
                          </a:solidFill>
                        </a:rPr>
                        <a:t>Annualized</a:t>
                      </a:r>
                      <a:r>
                        <a:rPr lang="en-US" sz="1200" baseline="0">
                          <a:solidFill>
                            <a:schemeClr val="tx1"/>
                          </a:solidFill>
                        </a:rPr>
                        <a:t> return (%)</a:t>
                      </a:r>
                      <a:endParaRPr lang="en-US" sz="1200">
                        <a:solidFill>
                          <a:schemeClr val="tx1"/>
                        </a:solidFill>
                      </a:endParaRPr>
                    </a:p>
                  </a:txBody>
                  <a:tcPr marL="0" marR="0" marT="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0"/>
                  </a:ext>
                </a:extLst>
              </a:tr>
              <a:tr h="219456">
                <a:tc>
                  <a:txBody>
                    <a:bodyPr/>
                    <a:lstStyle/>
                    <a:p>
                      <a:pPr algn="l"/>
                      <a:r>
                        <a:rPr lang="en-US" sz="1100" b="1">
                          <a:solidFill>
                            <a:srgbClr val="06874E"/>
                          </a:solidFill>
                          <a:sym typeface="Wingdings" panose="05000000000000000000" pitchFamily="2" charset="2"/>
                        </a:rPr>
                        <a:t></a:t>
                      </a:r>
                      <a:r>
                        <a:rPr lang="en-US" sz="1100" b="1">
                          <a:solidFill>
                            <a:schemeClr val="tx1"/>
                          </a:solidFill>
                          <a:sym typeface="Wingdings" panose="05000000000000000000" pitchFamily="2" charset="2"/>
                        </a:rPr>
                        <a:t> </a:t>
                      </a:r>
                      <a:r>
                        <a:rPr lang="en-US" sz="1100" b="1">
                          <a:solidFill>
                            <a:schemeClr val="tx1"/>
                          </a:solidFill>
                        </a:rPr>
                        <a:t>Roosevelt, T. (R)</a:t>
                      </a:r>
                    </a:p>
                  </a:txBody>
                  <a:tcPr marL="0" marR="0" marT="0" marB="0" anchor="ct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9/14/1901</a:t>
                      </a:r>
                    </a:p>
                  </a:txBody>
                  <a:tcPr marL="0" marR="324000" marT="27432" marB="27432" anchor="ct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3/4/1909</a:t>
                      </a:r>
                    </a:p>
                  </a:txBody>
                  <a:tcPr marL="0" marR="324000" marT="27432" marB="27432" anchor="ct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21.6</a:t>
                      </a:r>
                    </a:p>
                  </a:txBody>
                  <a:tcPr marL="0" marR="864000" marT="27432" marB="27432" anchor="ct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2.7</a:t>
                      </a:r>
                    </a:p>
                  </a:txBody>
                  <a:tcPr marL="0" marR="864000" marT="27432" marB="27432" anchor="ct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9456">
                <a:tc>
                  <a:txBody>
                    <a:bodyPr/>
                    <a:lstStyle/>
                    <a:p>
                      <a:pPr algn="l"/>
                      <a:r>
                        <a:rPr lang="en-US" sz="1100" b="1">
                          <a:solidFill>
                            <a:srgbClr val="06874E"/>
                          </a:solidFill>
                          <a:sym typeface="Wingdings" panose="05000000000000000000" pitchFamily="2" charset="2"/>
                        </a:rPr>
                        <a:t></a:t>
                      </a:r>
                      <a:r>
                        <a:rPr lang="en-US" sz="1100" b="1">
                          <a:solidFill>
                            <a:schemeClr val="tx1"/>
                          </a:solidFill>
                          <a:sym typeface="Wingdings" panose="05000000000000000000" pitchFamily="2" charset="2"/>
                        </a:rPr>
                        <a:t> </a:t>
                      </a:r>
                      <a:r>
                        <a:rPr lang="en-US" sz="1100" b="1">
                          <a:solidFill>
                            <a:schemeClr val="tx1"/>
                          </a:solidFill>
                        </a:rPr>
                        <a:t>Taft, W. (R)</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3/4/1909</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3/4/1913</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latin typeface="Calibri" panose="020F0502020204030204" pitchFamily="34" charset="0"/>
                        </a:rPr>
                        <a:t>-</a:t>
                      </a:r>
                      <a:r>
                        <a:rPr lang="en-US" sz="1100">
                          <a:solidFill>
                            <a:schemeClr val="tx1"/>
                          </a:solidFill>
                        </a:rPr>
                        <a:t>1.3</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latin typeface="Calibri" panose="020F0502020204030204" pitchFamily="34" charset="0"/>
                        </a:rPr>
                        <a:t>-</a:t>
                      </a:r>
                      <a:r>
                        <a:rPr lang="en-US" sz="1100">
                          <a:solidFill>
                            <a:schemeClr val="tx1"/>
                          </a:solidFill>
                        </a:rPr>
                        <a:t>0.3</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19456">
                <a:tc>
                  <a:txBody>
                    <a:bodyPr/>
                    <a:lstStyle/>
                    <a:p>
                      <a:pPr algn="l"/>
                      <a:r>
                        <a:rPr lang="en-US" sz="1100" b="1">
                          <a:solidFill>
                            <a:srgbClr val="00009A"/>
                          </a:solidFill>
                          <a:sym typeface="Wingdings" panose="05000000000000000000" pitchFamily="2" charset="2"/>
                        </a:rPr>
                        <a:t></a:t>
                      </a:r>
                      <a:r>
                        <a:rPr lang="en-US" sz="1100" b="1">
                          <a:solidFill>
                            <a:schemeClr val="accent1"/>
                          </a:solidFill>
                          <a:sym typeface="Wingdings" panose="05000000000000000000" pitchFamily="2" charset="2"/>
                        </a:rPr>
                        <a:t> </a:t>
                      </a:r>
                      <a:r>
                        <a:rPr lang="en-US" sz="1100" b="1">
                          <a:solidFill>
                            <a:schemeClr val="tx1"/>
                          </a:solidFill>
                        </a:rPr>
                        <a:t>Wilson, W. (D)</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3/4/1913</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3/4/1921</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latin typeface="Calibri" panose="020F0502020204030204" pitchFamily="34" charset="0"/>
                        </a:rPr>
                        <a:t>-</a:t>
                      </a:r>
                      <a:r>
                        <a:rPr lang="en-US" sz="1100">
                          <a:solidFill>
                            <a:schemeClr val="tx1"/>
                          </a:solidFill>
                        </a:rPr>
                        <a:t>6.9</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latin typeface="Calibri" panose="020F0502020204030204" pitchFamily="34" charset="0"/>
                        </a:rPr>
                        <a:t>-</a:t>
                      </a:r>
                      <a:r>
                        <a:rPr lang="en-US" sz="1100">
                          <a:solidFill>
                            <a:schemeClr val="tx1"/>
                          </a:solidFill>
                        </a:rPr>
                        <a:t>0.9</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19456">
                <a:tc>
                  <a:txBody>
                    <a:bodyPr/>
                    <a:lstStyle/>
                    <a:p>
                      <a:pPr algn="l"/>
                      <a:r>
                        <a:rPr lang="en-US" sz="1100" b="1">
                          <a:solidFill>
                            <a:srgbClr val="06874E"/>
                          </a:solidFill>
                          <a:sym typeface="Wingdings" panose="05000000000000000000" pitchFamily="2" charset="2"/>
                        </a:rPr>
                        <a:t></a:t>
                      </a:r>
                      <a:r>
                        <a:rPr lang="en-US" sz="1100" b="1">
                          <a:solidFill>
                            <a:schemeClr val="accent1"/>
                          </a:solidFill>
                          <a:sym typeface="Wingdings" panose="05000000000000000000" pitchFamily="2" charset="2"/>
                        </a:rPr>
                        <a:t> </a:t>
                      </a:r>
                      <a:r>
                        <a:rPr lang="en-US" sz="1100" b="1">
                          <a:solidFill>
                            <a:schemeClr val="tx1"/>
                          </a:solidFill>
                        </a:rPr>
                        <a:t>Harding, W. (R)</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3/4/1921</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8/2/1923</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17.4</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6.9</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19456">
                <a:tc>
                  <a:txBody>
                    <a:bodyPr/>
                    <a:lstStyle/>
                    <a:p>
                      <a:pPr algn="l"/>
                      <a:r>
                        <a:rPr lang="en-US" sz="1100" b="1">
                          <a:solidFill>
                            <a:srgbClr val="06874E"/>
                          </a:solidFill>
                          <a:sym typeface="Wingdings" panose="05000000000000000000" pitchFamily="2" charset="2"/>
                        </a:rPr>
                        <a:t></a:t>
                      </a:r>
                      <a:r>
                        <a:rPr lang="en-US" sz="1100" b="1">
                          <a:solidFill>
                            <a:schemeClr val="accent1"/>
                          </a:solidFill>
                          <a:sym typeface="Wingdings" panose="05000000000000000000" pitchFamily="2" charset="2"/>
                        </a:rPr>
                        <a:t> </a:t>
                      </a:r>
                      <a:r>
                        <a:rPr lang="en-US" sz="1100" b="1">
                          <a:solidFill>
                            <a:schemeClr val="tx1"/>
                          </a:solidFill>
                        </a:rPr>
                        <a:t>Coolidge, C. (R)</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8/2/1923</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3/4/1929</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255.9</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25.5</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19456">
                <a:tc>
                  <a:txBody>
                    <a:bodyPr/>
                    <a:lstStyle/>
                    <a:p>
                      <a:pPr algn="l"/>
                      <a:r>
                        <a:rPr lang="en-US" sz="1100" b="1">
                          <a:solidFill>
                            <a:srgbClr val="06874E"/>
                          </a:solidFill>
                          <a:sym typeface="Wingdings" panose="05000000000000000000" pitchFamily="2" charset="2"/>
                        </a:rPr>
                        <a:t></a:t>
                      </a:r>
                      <a:r>
                        <a:rPr lang="en-US" sz="1100" b="1">
                          <a:solidFill>
                            <a:schemeClr val="accent1"/>
                          </a:solidFill>
                          <a:sym typeface="Wingdings" panose="05000000000000000000" pitchFamily="2" charset="2"/>
                        </a:rPr>
                        <a:t> </a:t>
                      </a:r>
                      <a:r>
                        <a:rPr lang="en-US" sz="1100" b="1">
                          <a:solidFill>
                            <a:schemeClr val="tx1"/>
                          </a:solidFill>
                        </a:rPr>
                        <a:t>Hoover, H. (R)</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3/4/1929</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3/4/1933</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latin typeface="Calibri" panose="020F0502020204030204" pitchFamily="34" charset="0"/>
                        </a:rPr>
                        <a:t>-</a:t>
                      </a:r>
                      <a:r>
                        <a:rPr lang="en-US" sz="1100">
                          <a:solidFill>
                            <a:schemeClr val="tx1"/>
                          </a:solidFill>
                        </a:rPr>
                        <a:t>82.8</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latin typeface="Calibri" panose="020F0502020204030204" pitchFamily="34" charset="0"/>
                        </a:rPr>
                        <a:t>-</a:t>
                      </a:r>
                      <a:r>
                        <a:rPr lang="en-US" sz="1100">
                          <a:solidFill>
                            <a:schemeClr val="tx1"/>
                          </a:solidFill>
                        </a:rPr>
                        <a:t>35.6</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19456">
                <a:tc>
                  <a:txBody>
                    <a:bodyPr/>
                    <a:lstStyle/>
                    <a:p>
                      <a:pPr algn="l"/>
                      <a:r>
                        <a:rPr lang="en-US" sz="1100" b="1">
                          <a:solidFill>
                            <a:srgbClr val="00009A"/>
                          </a:solidFill>
                          <a:sym typeface="Wingdings" panose="05000000000000000000" pitchFamily="2" charset="2"/>
                        </a:rPr>
                        <a:t></a:t>
                      </a:r>
                      <a:r>
                        <a:rPr lang="en-US" sz="1100" b="1">
                          <a:solidFill>
                            <a:schemeClr val="accent1"/>
                          </a:solidFill>
                          <a:sym typeface="Wingdings" panose="05000000000000000000" pitchFamily="2" charset="2"/>
                        </a:rPr>
                        <a:t> </a:t>
                      </a:r>
                      <a:r>
                        <a:rPr lang="en-US" sz="1100" b="1">
                          <a:solidFill>
                            <a:schemeClr val="tx1"/>
                          </a:solidFill>
                        </a:rPr>
                        <a:t>Roosevelt,</a:t>
                      </a:r>
                      <a:r>
                        <a:rPr lang="en-US" sz="1100" b="1" baseline="0">
                          <a:solidFill>
                            <a:schemeClr val="tx1"/>
                          </a:solidFill>
                        </a:rPr>
                        <a:t> F. </a:t>
                      </a:r>
                      <a:r>
                        <a:rPr lang="en-US" sz="1100" b="1">
                          <a:solidFill>
                            <a:schemeClr val="tx1"/>
                          </a:solidFill>
                        </a:rPr>
                        <a:t>(D)</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3/4/1933</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4/12/1945</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194.4</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9.3</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19456">
                <a:tc>
                  <a:txBody>
                    <a:bodyPr/>
                    <a:lstStyle/>
                    <a:p>
                      <a:pPr algn="l"/>
                      <a:r>
                        <a:rPr lang="en-US" sz="1100" b="1">
                          <a:solidFill>
                            <a:srgbClr val="00009A"/>
                          </a:solidFill>
                          <a:sym typeface="Wingdings" panose="05000000000000000000" pitchFamily="2" charset="2"/>
                        </a:rPr>
                        <a:t></a:t>
                      </a:r>
                      <a:r>
                        <a:rPr lang="en-US" sz="1100" b="1" kern="1200">
                          <a:solidFill>
                            <a:schemeClr val="accent2"/>
                          </a:solidFill>
                          <a:latin typeface="+mn-lt"/>
                          <a:ea typeface="+mn-ea"/>
                          <a:cs typeface="+mn-cs"/>
                          <a:sym typeface="Wingdings" panose="05000000000000000000" pitchFamily="2" charset="2"/>
                        </a:rPr>
                        <a:t> </a:t>
                      </a:r>
                      <a:r>
                        <a:rPr lang="en-US" sz="1100" b="1">
                          <a:solidFill>
                            <a:schemeClr val="tx1"/>
                          </a:solidFill>
                        </a:rPr>
                        <a:t>Truman, H. (D)</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4/12/1945</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1/20/1953</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81.7</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8.0</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19456">
                <a:tc>
                  <a:txBody>
                    <a:bodyPr/>
                    <a:lstStyle/>
                    <a:p>
                      <a:pPr algn="l"/>
                      <a:r>
                        <a:rPr lang="en-US" sz="1100" b="1">
                          <a:solidFill>
                            <a:srgbClr val="06874E"/>
                          </a:solidFill>
                          <a:sym typeface="Wingdings" panose="05000000000000000000" pitchFamily="2" charset="2"/>
                        </a:rPr>
                        <a:t></a:t>
                      </a:r>
                      <a:r>
                        <a:rPr lang="en-US" sz="1100" b="1">
                          <a:solidFill>
                            <a:schemeClr val="accent1"/>
                          </a:solidFill>
                          <a:sym typeface="Wingdings" panose="05000000000000000000" pitchFamily="2" charset="2"/>
                        </a:rPr>
                        <a:t> </a:t>
                      </a:r>
                      <a:r>
                        <a:rPr lang="en-US" sz="1100" b="1">
                          <a:solidFill>
                            <a:schemeClr val="tx1"/>
                          </a:solidFill>
                        </a:rPr>
                        <a:t>Eisenhower, D. (R)</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1/20/1953</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1/20/1961</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120.3</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10.4</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19456">
                <a:tc>
                  <a:txBody>
                    <a:bodyPr/>
                    <a:lstStyle/>
                    <a:p>
                      <a:pPr algn="l"/>
                      <a:r>
                        <a:rPr lang="en-US" sz="1100" b="1">
                          <a:solidFill>
                            <a:srgbClr val="00009A"/>
                          </a:solidFill>
                          <a:sym typeface="Wingdings" panose="05000000000000000000" pitchFamily="2" charset="2"/>
                        </a:rPr>
                        <a:t></a:t>
                      </a:r>
                      <a:r>
                        <a:rPr lang="en-US" sz="1100" b="1">
                          <a:solidFill>
                            <a:schemeClr val="accent1"/>
                          </a:solidFill>
                          <a:sym typeface="Wingdings" panose="05000000000000000000" pitchFamily="2" charset="2"/>
                        </a:rPr>
                        <a:t> </a:t>
                      </a:r>
                      <a:r>
                        <a:rPr lang="en-US" sz="1100" b="1">
                          <a:solidFill>
                            <a:schemeClr val="tx1"/>
                          </a:solidFill>
                        </a:rPr>
                        <a:t>Kennedy,</a:t>
                      </a:r>
                      <a:r>
                        <a:rPr lang="en-US" sz="1100" b="1" baseline="0">
                          <a:solidFill>
                            <a:schemeClr val="tx1"/>
                          </a:solidFill>
                        </a:rPr>
                        <a:t> J. </a:t>
                      </a:r>
                      <a:r>
                        <a:rPr lang="en-US" sz="1100" b="1">
                          <a:solidFill>
                            <a:schemeClr val="tx1"/>
                          </a:solidFill>
                        </a:rPr>
                        <a:t>(D)</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1/20/1961</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11/22/1963</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12.2</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4.1</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19456">
                <a:tc>
                  <a:txBody>
                    <a:bodyPr/>
                    <a:lstStyle/>
                    <a:p>
                      <a:pPr algn="l"/>
                      <a:r>
                        <a:rPr lang="en-US" sz="1100" b="1">
                          <a:solidFill>
                            <a:srgbClr val="00009A"/>
                          </a:solidFill>
                          <a:sym typeface="Wingdings" panose="05000000000000000000" pitchFamily="2" charset="2"/>
                        </a:rPr>
                        <a:t></a:t>
                      </a:r>
                      <a:r>
                        <a:rPr lang="en-US" sz="1100" b="1" kern="1200">
                          <a:solidFill>
                            <a:schemeClr val="accent2"/>
                          </a:solidFill>
                          <a:latin typeface="+mn-lt"/>
                          <a:ea typeface="+mn-ea"/>
                          <a:cs typeface="+mn-cs"/>
                          <a:sym typeface="Wingdings" panose="05000000000000000000" pitchFamily="2" charset="2"/>
                        </a:rPr>
                        <a:t> </a:t>
                      </a:r>
                      <a:r>
                        <a:rPr lang="en-US" sz="1100" b="1">
                          <a:solidFill>
                            <a:schemeClr val="tx1"/>
                          </a:solidFill>
                        </a:rPr>
                        <a:t>Johnson, L. (D)</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11/22/1963</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1/20/1969</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30.9</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5.3</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19456">
                <a:tc>
                  <a:txBody>
                    <a:bodyPr/>
                    <a:lstStyle/>
                    <a:p>
                      <a:pPr algn="l"/>
                      <a:r>
                        <a:rPr lang="en-US" sz="1100" b="1">
                          <a:solidFill>
                            <a:srgbClr val="06874E"/>
                          </a:solidFill>
                          <a:sym typeface="Wingdings" panose="05000000000000000000" pitchFamily="2" charset="2"/>
                        </a:rPr>
                        <a:t></a:t>
                      </a:r>
                      <a:r>
                        <a:rPr lang="en-US" sz="1100" b="1">
                          <a:solidFill>
                            <a:schemeClr val="accent1"/>
                          </a:solidFill>
                          <a:sym typeface="Wingdings" panose="05000000000000000000" pitchFamily="2" charset="2"/>
                        </a:rPr>
                        <a:t> </a:t>
                      </a:r>
                      <a:r>
                        <a:rPr lang="en-US" sz="1100" b="1">
                          <a:solidFill>
                            <a:schemeClr val="tx1"/>
                          </a:solidFill>
                        </a:rPr>
                        <a:t>Nixon, R. (R)</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1/20/1969</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8/9/1974</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latin typeface="Calibri" panose="020F0502020204030204" pitchFamily="34" charset="0"/>
                        </a:rPr>
                        <a:t>-</a:t>
                      </a:r>
                      <a:r>
                        <a:rPr lang="en-US" sz="1100">
                          <a:solidFill>
                            <a:schemeClr val="tx1"/>
                          </a:solidFill>
                        </a:rPr>
                        <a:t>16.5</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latin typeface="Calibri" panose="020F0502020204030204" pitchFamily="34" charset="0"/>
                        </a:rPr>
                        <a:t>-</a:t>
                      </a:r>
                      <a:r>
                        <a:rPr lang="en-US" sz="1100">
                          <a:solidFill>
                            <a:schemeClr val="tx1"/>
                          </a:solidFill>
                        </a:rPr>
                        <a:t>3.2</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19456">
                <a:tc>
                  <a:txBody>
                    <a:bodyPr/>
                    <a:lstStyle/>
                    <a:p>
                      <a:pPr algn="l"/>
                      <a:r>
                        <a:rPr lang="en-US" sz="1100" b="1">
                          <a:solidFill>
                            <a:srgbClr val="06874E"/>
                          </a:solidFill>
                          <a:sym typeface="Wingdings" panose="05000000000000000000" pitchFamily="2" charset="2"/>
                        </a:rPr>
                        <a:t></a:t>
                      </a:r>
                      <a:r>
                        <a:rPr lang="en-US" sz="1100" b="1">
                          <a:solidFill>
                            <a:schemeClr val="accent1"/>
                          </a:solidFill>
                          <a:sym typeface="Wingdings" panose="05000000000000000000" pitchFamily="2" charset="2"/>
                        </a:rPr>
                        <a:t> </a:t>
                      </a:r>
                      <a:r>
                        <a:rPr lang="en-US" sz="1100" b="1">
                          <a:solidFill>
                            <a:schemeClr val="tx1"/>
                          </a:solidFill>
                        </a:rPr>
                        <a:t>Ford, G. (R)</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8/9/1974</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1/20/1977</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23.4</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8.9</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219456">
                <a:tc>
                  <a:txBody>
                    <a:bodyPr/>
                    <a:lstStyle/>
                    <a:p>
                      <a:pPr algn="l"/>
                      <a:r>
                        <a:rPr lang="en-US" sz="1100" b="1">
                          <a:solidFill>
                            <a:srgbClr val="00009A"/>
                          </a:solidFill>
                          <a:sym typeface="Wingdings" panose="05000000000000000000" pitchFamily="2" charset="2"/>
                        </a:rPr>
                        <a:t></a:t>
                      </a:r>
                      <a:r>
                        <a:rPr lang="en-US" sz="1100" b="1">
                          <a:solidFill>
                            <a:schemeClr val="accent1"/>
                          </a:solidFill>
                          <a:sym typeface="Wingdings" panose="05000000000000000000" pitchFamily="2" charset="2"/>
                        </a:rPr>
                        <a:t> </a:t>
                      </a:r>
                      <a:r>
                        <a:rPr lang="en-US" sz="1100" b="1">
                          <a:solidFill>
                            <a:schemeClr val="tx1"/>
                          </a:solidFill>
                        </a:rPr>
                        <a:t>Carter, J. (D)</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1/20/1977</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1/20/1981</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latin typeface="Calibri" panose="020F0502020204030204" pitchFamily="34" charset="0"/>
                        </a:rPr>
                        <a:t>-</a:t>
                      </a:r>
                      <a:r>
                        <a:rPr lang="en-US" sz="1100">
                          <a:solidFill>
                            <a:schemeClr val="tx1"/>
                          </a:solidFill>
                        </a:rPr>
                        <a:t>0.9</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latin typeface="Calibri" panose="020F0502020204030204" pitchFamily="34" charset="0"/>
                        </a:rPr>
                        <a:t>-</a:t>
                      </a:r>
                      <a:r>
                        <a:rPr lang="en-US" sz="1100">
                          <a:solidFill>
                            <a:schemeClr val="tx1"/>
                          </a:solidFill>
                        </a:rPr>
                        <a:t>0.2</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219456">
                <a:tc>
                  <a:txBody>
                    <a:bodyPr/>
                    <a:lstStyle/>
                    <a:p>
                      <a:pPr algn="l"/>
                      <a:r>
                        <a:rPr lang="en-US" sz="1100" b="1">
                          <a:solidFill>
                            <a:srgbClr val="06874E"/>
                          </a:solidFill>
                          <a:sym typeface="Wingdings" panose="05000000000000000000" pitchFamily="2" charset="2"/>
                        </a:rPr>
                        <a:t></a:t>
                      </a:r>
                      <a:r>
                        <a:rPr lang="en-US" sz="1100" b="1">
                          <a:solidFill>
                            <a:schemeClr val="accent1"/>
                          </a:solidFill>
                          <a:sym typeface="Wingdings" panose="05000000000000000000" pitchFamily="2" charset="2"/>
                        </a:rPr>
                        <a:t> </a:t>
                      </a:r>
                      <a:r>
                        <a:rPr lang="en-US" sz="1100" b="1">
                          <a:solidFill>
                            <a:schemeClr val="tx1"/>
                          </a:solidFill>
                        </a:rPr>
                        <a:t>Reagan, R. (R)</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1/20/1981</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1/20/1989</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135.1</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11.3</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219456">
                <a:tc>
                  <a:txBody>
                    <a:bodyPr/>
                    <a:lstStyle/>
                    <a:p>
                      <a:pPr algn="l"/>
                      <a:r>
                        <a:rPr lang="en-US" sz="1100" b="1">
                          <a:solidFill>
                            <a:srgbClr val="06874E"/>
                          </a:solidFill>
                          <a:sym typeface="Wingdings" panose="05000000000000000000" pitchFamily="2" charset="2"/>
                        </a:rPr>
                        <a:t></a:t>
                      </a:r>
                      <a:r>
                        <a:rPr lang="en-US" sz="1100" b="1">
                          <a:solidFill>
                            <a:schemeClr val="accent1"/>
                          </a:solidFill>
                          <a:sym typeface="Wingdings" panose="05000000000000000000" pitchFamily="2" charset="2"/>
                        </a:rPr>
                        <a:t> </a:t>
                      </a:r>
                      <a:r>
                        <a:rPr lang="en-US" sz="1100" b="1">
                          <a:solidFill>
                            <a:schemeClr val="tx1"/>
                          </a:solidFill>
                        </a:rPr>
                        <a:t>Bush,</a:t>
                      </a:r>
                      <a:r>
                        <a:rPr lang="en-US" sz="1100" b="1" baseline="0">
                          <a:solidFill>
                            <a:schemeClr val="tx1"/>
                          </a:solidFill>
                        </a:rPr>
                        <a:t> G. </a:t>
                      </a:r>
                      <a:r>
                        <a:rPr lang="en-US" sz="1100" b="1">
                          <a:solidFill>
                            <a:schemeClr val="tx1"/>
                          </a:solidFill>
                        </a:rPr>
                        <a:t>(R)</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1/20/1989</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1/20/1993</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45.0</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9.7</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19456">
                <a:tc>
                  <a:txBody>
                    <a:bodyPr/>
                    <a:lstStyle/>
                    <a:p>
                      <a:pPr algn="l"/>
                      <a:r>
                        <a:rPr lang="en-US" sz="1100" b="1">
                          <a:solidFill>
                            <a:srgbClr val="00009A"/>
                          </a:solidFill>
                          <a:sym typeface="Wingdings" panose="05000000000000000000" pitchFamily="2" charset="2"/>
                        </a:rPr>
                        <a:t></a:t>
                      </a:r>
                      <a:r>
                        <a:rPr lang="en-US" sz="1100" b="1">
                          <a:solidFill>
                            <a:schemeClr val="accent1"/>
                          </a:solidFill>
                          <a:sym typeface="Wingdings" panose="05000000000000000000" pitchFamily="2" charset="2"/>
                        </a:rPr>
                        <a:t> </a:t>
                      </a:r>
                      <a:r>
                        <a:rPr lang="en-US" sz="1100" b="1">
                          <a:solidFill>
                            <a:schemeClr val="tx1"/>
                          </a:solidFill>
                        </a:rPr>
                        <a:t>Clinton, W. (D)</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1/20/1993</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1/20/2001</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226.6</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15.9</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219456">
                <a:tc>
                  <a:txBody>
                    <a:bodyPr/>
                    <a:lstStyle/>
                    <a:p>
                      <a:pPr algn="l"/>
                      <a:r>
                        <a:rPr lang="en-US" sz="1100" b="1">
                          <a:solidFill>
                            <a:srgbClr val="06874E"/>
                          </a:solidFill>
                          <a:sym typeface="Wingdings" panose="05000000000000000000" pitchFamily="2" charset="2"/>
                        </a:rPr>
                        <a:t></a:t>
                      </a:r>
                      <a:r>
                        <a:rPr lang="en-US" sz="1100" b="1">
                          <a:solidFill>
                            <a:schemeClr val="accent1"/>
                          </a:solidFill>
                          <a:sym typeface="Wingdings" panose="05000000000000000000" pitchFamily="2" charset="2"/>
                        </a:rPr>
                        <a:t> </a:t>
                      </a:r>
                      <a:r>
                        <a:rPr lang="en-US" sz="1100" b="1">
                          <a:solidFill>
                            <a:schemeClr val="tx1"/>
                          </a:solidFill>
                        </a:rPr>
                        <a:t>Bush,</a:t>
                      </a:r>
                      <a:r>
                        <a:rPr lang="en-US" sz="1100" b="1" baseline="0">
                          <a:solidFill>
                            <a:schemeClr val="tx1"/>
                          </a:solidFill>
                        </a:rPr>
                        <a:t> G.W. </a:t>
                      </a:r>
                      <a:r>
                        <a:rPr lang="en-US" sz="1100" b="1">
                          <a:solidFill>
                            <a:schemeClr val="tx1"/>
                          </a:solidFill>
                        </a:rPr>
                        <a:t>(R)</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1/20/2001</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1/20/2009</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latin typeface="Calibri" panose="020F0502020204030204" pitchFamily="34" charset="0"/>
                        </a:rPr>
                        <a:t>-</a:t>
                      </a:r>
                      <a:r>
                        <a:rPr lang="en-US" sz="1100">
                          <a:solidFill>
                            <a:schemeClr val="tx1"/>
                          </a:solidFill>
                        </a:rPr>
                        <a:t>24.9</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latin typeface="Calibri" panose="020F0502020204030204" pitchFamily="34" charset="0"/>
                        </a:rPr>
                        <a:t>-</a:t>
                      </a:r>
                      <a:r>
                        <a:rPr lang="en-US" sz="1100">
                          <a:solidFill>
                            <a:schemeClr val="tx1"/>
                          </a:solidFill>
                        </a:rPr>
                        <a:t>3.5</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19456">
                <a:tc>
                  <a:txBody>
                    <a:bodyPr/>
                    <a:lstStyle/>
                    <a:p>
                      <a:pPr algn="l"/>
                      <a:r>
                        <a:rPr lang="en-US" sz="1100" b="1">
                          <a:solidFill>
                            <a:srgbClr val="00009A"/>
                          </a:solidFill>
                          <a:sym typeface="Wingdings" panose="05000000000000000000" pitchFamily="2" charset="2"/>
                        </a:rPr>
                        <a:t></a:t>
                      </a:r>
                      <a:r>
                        <a:rPr lang="en-US" sz="1100" b="1">
                          <a:solidFill>
                            <a:schemeClr val="accent1"/>
                          </a:solidFill>
                          <a:sym typeface="Wingdings" panose="05000000000000000000" pitchFamily="2" charset="2"/>
                        </a:rPr>
                        <a:t> </a:t>
                      </a:r>
                      <a:r>
                        <a:rPr lang="en-US" sz="1100" b="1">
                          <a:solidFill>
                            <a:schemeClr val="tx1"/>
                          </a:solidFill>
                        </a:rPr>
                        <a:t>Obama, B. (D)</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1/20/2009</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1/20/2017</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149.4</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12.1</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219456">
                <a:tc>
                  <a:txBody>
                    <a:bodyPr/>
                    <a:lstStyle/>
                    <a:p>
                      <a:pPr algn="l"/>
                      <a:r>
                        <a:rPr lang="en-US" sz="1100" b="1">
                          <a:solidFill>
                            <a:srgbClr val="06874E"/>
                          </a:solidFill>
                          <a:sym typeface="Wingdings" panose="05000000000000000000" pitchFamily="2" charset="2"/>
                        </a:rPr>
                        <a:t></a:t>
                      </a:r>
                      <a:r>
                        <a:rPr lang="en-US" sz="1100" b="1">
                          <a:solidFill>
                            <a:schemeClr val="accent1"/>
                          </a:solidFill>
                          <a:sym typeface="Wingdings" panose="05000000000000000000" pitchFamily="2" charset="2"/>
                        </a:rPr>
                        <a:t> </a:t>
                      </a:r>
                      <a:r>
                        <a:rPr lang="en-US" sz="1100" b="1">
                          <a:solidFill>
                            <a:schemeClr val="tx1"/>
                          </a:solidFill>
                        </a:rPr>
                        <a:t>Trump, D. (R)</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1/20/2017</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1/20/2021</a:t>
                      </a:r>
                    </a:p>
                  </a:txBody>
                  <a:tcPr marL="0" marR="32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57.3</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1100">
                          <a:solidFill>
                            <a:schemeClr val="tx1"/>
                          </a:solidFill>
                        </a:rPr>
                        <a:t>12.0</a:t>
                      </a:r>
                    </a:p>
                  </a:txBody>
                  <a:tcPr marL="0" marR="864000" marT="27432" marB="2743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9904298"/>
                  </a:ext>
                </a:extLst>
              </a:tr>
              <a:tr h="219456">
                <a:tc>
                  <a:txBody>
                    <a:bodyPr/>
                    <a:lstStyle/>
                    <a:p>
                      <a:pPr algn="l"/>
                      <a:r>
                        <a:rPr lang="en-US" sz="1100" b="1">
                          <a:solidFill>
                            <a:srgbClr val="00009A"/>
                          </a:solidFill>
                          <a:sym typeface="Wingdings" panose="05000000000000000000" pitchFamily="2" charset="2"/>
                        </a:rPr>
                        <a:t></a:t>
                      </a:r>
                      <a:r>
                        <a:rPr lang="en-US" sz="1100" b="1">
                          <a:solidFill>
                            <a:schemeClr val="accent1"/>
                          </a:solidFill>
                          <a:sym typeface="Wingdings" panose="05000000000000000000" pitchFamily="2" charset="2"/>
                        </a:rPr>
                        <a:t> </a:t>
                      </a:r>
                      <a:r>
                        <a:rPr lang="en-US" sz="1100" b="1">
                          <a:solidFill>
                            <a:schemeClr val="tx1"/>
                          </a:solidFill>
                        </a:rPr>
                        <a:t>Biden, J. (D)</a:t>
                      </a:r>
                    </a:p>
                  </a:txBody>
                  <a:tcPr marL="0" marR="0" marT="0" marB="0" anchor="ctr">
                    <a:lnT w="6350" cap="flat" cmpd="sng" algn="ctr">
                      <a:solidFill>
                        <a:schemeClr val="tx1"/>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algn="r"/>
                      <a:r>
                        <a:rPr lang="en-US" sz="1100">
                          <a:solidFill>
                            <a:schemeClr val="tx1"/>
                          </a:solidFill>
                        </a:rPr>
                        <a:t>1/20/2021</a:t>
                      </a:r>
                    </a:p>
                  </a:txBody>
                  <a:tcPr marL="0" marR="324000" marT="27432" marB="27432" anchor="ctr">
                    <a:lnT w="6350" cap="flat" cmpd="sng" algn="ctr">
                      <a:solidFill>
                        <a:schemeClr val="tx1"/>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algn="ctr"/>
                      <a:r>
                        <a:rPr lang="en-US" sz="1100">
                          <a:solidFill>
                            <a:schemeClr val="tx1"/>
                          </a:solidFill>
                        </a:rPr>
                        <a:t>            -</a:t>
                      </a:r>
                    </a:p>
                  </a:txBody>
                  <a:tcPr marL="0" marR="396000" marT="27432" marB="27432" anchor="ctr">
                    <a:lnT w="6350" cap="flat" cmpd="sng" algn="ctr">
                      <a:solidFill>
                        <a:schemeClr val="tx1"/>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algn="r"/>
                      <a:r>
                        <a:rPr lang="en-US" sz="1100">
                          <a:solidFill>
                            <a:schemeClr val="tx1"/>
                          </a:solidFill>
                        </a:rPr>
                        <a:t>21.4</a:t>
                      </a:r>
                      <a:r>
                        <a:rPr lang="en-US" sz="1100" baseline="30000">
                          <a:solidFill>
                            <a:schemeClr val="tx1"/>
                          </a:solidFill>
                        </a:rPr>
                        <a:t>1</a:t>
                      </a:r>
                    </a:p>
                  </a:txBody>
                  <a:tcPr marL="0" marR="810000" marT="27432" marB="27432" anchor="ctr">
                    <a:lnT w="6350" cap="flat" cmpd="sng" algn="ctr">
                      <a:solidFill>
                        <a:schemeClr val="tx1"/>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algn="r"/>
                      <a:r>
                        <a:rPr lang="en-US" sz="1100">
                          <a:solidFill>
                            <a:schemeClr val="tx1"/>
                          </a:solidFill>
                        </a:rPr>
                        <a:t>6.7</a:t>
                      </a:r>
                    </a:p>
                  </a:txBody>
                  <a:tcPr marL="0" marR="864000" marT="27432" marB="27432" anchor="ctr">
                    <a:lnT w="6350" cap="flat" cmpd="sng" algn="ctr">
                      <a:solidFill>
                        <a:schemeClr val="tx1"/>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393861212"/>
                  </a:ext>
                </a:extLst>
              </a:tr>
              <a:tr h="219456">
                <a:tc>
                  <a:txBody>
                    <a:bodyPr/>
                    <a:lstStyle/>
                    <a:p>
                      <a:pPr algn="r"/>
                      <a:endParaRPr lang="en-US" sz="1100" b="1">
                        <a:solidFill>
                          <a:schemeClr val="bg1"/>
                        </a:solidFill>
                      </a:endParaRPr>
                    </a:p>
                  </a:txBody>
                  <a:tcPr marL="0" marR="0" marT="0" marB="0" anchor="ctr">
                    <a:lnT w="38100" cap="flat" cmpd="sng" algn="ctr">
                      <a:solidFill>
                        <a:srgbClr val="FFFFFF"/>
                      </a:solidFill>
                      <a:prstDash val="solid"/>
                      <a:round/>
                      <a:headEnd type="none" w="med" len="med"/>
                      <a:tailEnd type="none" w="med" len="med"/>
                    </a:lnT>
                    <a:solidFill>
                      <a:srgbClr val="06874E"/>
                    </a:solidFill>
                  </a:tcPr>
                </a:tc>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rPr>
                        <a:t>Weighted Average Republican</a:t>
                      </a:r>
                    </a:p>
                  </a:txBody>
                  <a:tcPr marL="0" marR="182880" marT="27432" marB="27432" anchor="ctr">
                    <a:lnT w="38100" cap="flat" cmpd="sng" algn="ctr">
                      <a:solidFill>
                        <a:srgbClr val="FFFFFF"/>
                      </a:solidFill>
                      <a:prstDash val="solid"/>
                      <a:round/>
                      <a:headEnd type="none" w="med" len="med"/>
                      <a:tailEnd type="none" w="med" len="med"/>
                    </a:lnT>
                    <a:solidFill>
                      <a:srgbClr val="06874E"/>
                    </a:solidFill>
                  </a:tcPr>
                </a:tc>
                <a:tc hMerge="1">
                  <a:txBody>
                    <a:bodyPr/>
                    <a:lstStyle/>
                    <a:p>
                      <a:pPr algn="ctr"/>
                      <a:endParaRPr lang="en-US" sz="1200" b="1">
                        <a:solidFill>
                          <a:schemeClr val="tx1"/>
                        </a:solidFill>
                      </a:endParaRPr>
                    </a:p>
                  </a:txBody>
                  <a:tcPr marL="0" marR="228600" marT="0" marB="0" anchor="ctr">
                    <a:lnT w="38100" cap="flat" cmpd="sng" algn="ctr">
                      <a:solidFill>
                        <a:srgbClr val="FFFFFF"/>
                      </a:solidFill>
                      <a:prstDash val="solid"/>
                      <a:round/>
                      <a:headEnd type="none" w="med" len="med"/>
                      <a:tailEnd type="none" w="med" len="med"/>
                    </a:lnT>
                    <a:solidFill>
                      <a:schemeClr val="accent5">
                        <a:lumMod val="75000"/>
                      </a:schemeClr>
                    </a:solidFill>
                  </a:tcPr>
                </a:tc>
                <a:tc>
                  <a:txBody>
                    <a:bodyPr/>
                    <a:lstStyle/>
                    <a:p>
                      <a:pPr algn="r"/>
                      <a:r>
                        <a:rPr lang="en-US" sz="1100" b="1">
                          <a:solidFill>
                            <a:schemeClr val="bg1"/>
                          </a:solidFill>
                        </a:rPr>
                        <a:t>57.6</a:t>
                      </a:r>
                    </a:p>
                  </a:txBody>
                  <a:tcPr marL="0" marR="864000" marT="27432" marB="27432" anchor="ctr">
                    <a:lnT w="38100" cap="flat" cmpd="sng" algn="ctr">
                      <a:solidFill>
                        <a:srgbClr val="FFFFFF"/>
                      </a:solidFill>
                      <a:prstDash val="solid"/>
                      <a:round/>
                      <a:headEnd type="none" w="med" len="med"/>
                      <a:tailEnd type="none" w="med" len="med"/>
                    </a:lnT>
                    <a:solidFill>
                      <a:srgbClr val="06874E"/>
                    </a:solidFill>
                  </a:tcPr>
                </a:tc>
                <a:tc>
                  <a:txBody>
                    <a:bodyPr/>
                    <a:lstStyle/>
                    <a:p>
                      <a:pPr algn="r"/>
                      <a:r>
                        <a:rPr lang="en-US" sz="1100" b="1">
                          <a:solidFill>
                            <a:schemeClr val="bg1"/>
                          </a:solidFill>
                        </a:rPr>
                        <a:t>6.3</a:t>
                      </a:r>
                    </a:p>
                  </a:txBody>
                  <a:tcPr marL="0" marR="864000" marT="27432" marB="27432" anchor="ctr">
                    <a:lnT w="38100" cap="flat" cmpd="sng" algn="ctr">
                      <a:solidFill>
                        <a:srgbClr val="FFFFFF"/>
                      </a:solidFill>
                      <a:prstDash val="solid"/>
                      <a:round/>
                      <a:headEnd type="none" w="med" len="med"/>
                      <a:tailEnd type="none" w="med" len="med"/>
                    </a:lnT>
                    <a:solidFill>
                      <a:srgbClr val="06874E"/>
                    </a:solidFill>
                  </a:tcPr>
                </a:tc>
                <a:extLst>
                  <a:ext uri="{0D108BD9-81ED-4DB2-BD59-A6C34878D82A}">
                    <a16:rowId xmlns:a16="http://schemas.microsoft.com/office/drawing/2014/main" val="10020"/>
                  </a:ext>
                </a:extLst>
              </a:tr>
              <a:tr h="219456">
                <a:tc>
                  <a:txBody>
                    <a:bodyPr/>
                    <a:lstStyle/>
                    <a:p>
                      <a:pPr algn="r"/>
                      <a:endParaRPr lang="en-US" sz="1100" b="1">
                        <a:solidFill>
                          <a:schemeClr val="bg1"/>
                        </a:solidFill>
                      </a:endParaRPr>
                    </a:p>
                  </a:txBody>
                  <a:tcPr marL="0" marR="0" marT="0" marB="0" anchor="ctr">
                    <a:solidFill>
                      <a:srgbClr val="00009A"/>
                    </a:solidFill>
                  </a:tcPr>
                </a:tc>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rPr>
                        <a:t>Weighted Average Democrat</a:t>
                      </a:r>
                    </a:p>
                  </a:txBody>
                  <a:tcPr marL="0" marR="182880" marT="27432" marB="27432" anchor="ctr">
                    <a:solidFill>
                      <a:srgbClr val="00009A"/>
                    </a:solidFill>
                  </a:tcPr>
                </a:tc>
                <a:tc hMerge="1">
                  <a:txBody>
                    <a:bodyPr/>
                    <a:lstStyle/>
                    <a:p>
                      <a:pPr algn="ctr"/>
                      <a:endParaRPr lang="en-US" sz="1200" b="1">
                        <a:solidFill>
                          <a:schemeClr val="tx1"/>
                        </a:solidFill>
                      </a:endParaRPr>
                    </a:p>
                  </a:txBody>
                  <a:tcPr marL="0" marR="228600" marT="0" marB="0" anchor="ctr">
                    <a:solidFill>
                      <a:schemeClr val="accent4">
                        <a:lumMod val="50000"/>
                      </a:schemeClr>
                    </a:solidFill>
                  </a:tcPr>
                </a:tc>
                <a:tc>
                  <a:txBody>
                    <a:bodyPr/>
                    <a:lstStyle/>
                    <a:p>
                      <a:pPr algn="r"/>
                      <a:r>
                        <a:rPr lang="en-US" sz="1100" b="1">
                          <a:solidFill>
                            <a:schemeClr val="bg1"/>
                          </a:solidFill>
                        </a:rPr>
                        <a:t>108.2</a:t>
                      </a:r>
                    </a:p>
                  </a:txBody>
                  <a:tcPr marL="0" marR="864000" marT="27432" marB="27432" anchor="ctr">
                    <a:solidFill>
                      <a:srgbClr val="00009A"/>
                    </a:solidFill>
                  </a:tcPr>
                </a:tc>
                <a:tc>
                  <a:txBody>
                    <a:bodyPr/>
                    <a:lstStyle/>
                    <a:p>
                      <a:pPr algn="r"/>
                      <a:r>
                        <a:rPr lang="en-US" sz="1100" b="1">
                          <a:solidFill>
                            <a:schemeClr val="bg1"/>
                          </a:solidFill>
                        </a:rPr>
                        <a:t>7.7</a:t>
                      </a:r>
                    </a:p>
                  </a:txBody>
                  <a:tcPr marL="0" marR="864000" marT="27432" marB="27432" anchor="ctr">
                    <a:solidFill>
                      <a:srgbClr val="00009A"/>
                    </a:solidFill>
                  </a:tcPr>
                </a:tc>
                <a:extLst>
                  <a:ext uri="{0D108BD9-81ED-4DB2-BD59-A6C34878D82A}">
                    <a16:rowId xmlns:a16="http://schemas.microsoft.com/office/drawing/2014/main" val="10021"/>
                  </a:ext>
                </a:extLst>
              </a:tr>
            </a:tbl>
          </a:graphicData>
        </a:graphic>
      </p:graphicFrame>
      <p:sp>
        <p:nvSpPr>
          <p:cNvPr id="4" name="Text Placeholder 3"/>
          <p:cNvSpPr>
            <a:spLocks noGrp="1"/>
          </p:cNvSpPr>
          <p:nvPr>
            <p:ph type="body" sz="quarter" idx="15"/>
          </p:nvPr>
        </p:nvSpPr>
        <p:spPr/>
        <p:txBody>
          <a:bodyPr/>
          <a:lstStyle/>
          <a:p>
            <a:r>
              <a:rPr lang="en-US"/>
              <a:t>Source: Bloomberg, Bespoke Investment, John Hancock Investment Management, 2023.</a:t>
            </a:r>
          </a:p>
          <a:p>
            <a:r>
              <a:rPr lang="en-CA" baseline="30000"/>
              <a:t>1</a:t>
            </a:r>
            <a:r>
              <a:rPr lang="en-CA"/>
              <a:t>As of January 20, 2024.</a:t>
            </a:r>
            <a:r>
              <a:rPr lang="en-US"/>
              <a:t> </a:t>
            </a:r>
          </a:p>
        </p:txBody>
      </p:sp>
      <p:sp>
        <p:nvSpPr>
          <p:cNvPr id="2" name="Slide Number Placeholder 1">
            <a:extLst>
              <a:ext uri="{C183D7F6-B498-43B3-948B-1728B52AA6E4}">
                <adec:decorative xmlns:adec="http://schemas.microsoft.com/office/drawing/2017/decorative" val="1"/>
              </a:ext>
            </a:extLst>
          </p:cNvPr>
          <p:cNvSpPr>
            <a:spLocks noGrp="1"/>
          </p:cNvSpPr>
          <p:nvPr>
            <p:ph type="sldNum" sz="quarter" idx="18"/>
          </p:nvPr>
        </p:nvSpPr>
        <p:spPr/>
        <p:txBody>
          <a:bodyPr/>
          <a:lstStyle/>
          <a:p>
            <a:pPr>
              <a:defRPr/>
            </a:pPr>
            <a:fld id="{E54343B0-9A9E-43CD-BA60-45365A2A43B5}" type="slidenum">
              <a:rPr lang="en-US" smtClean="0"/>
              <a:pPr>
                <a:defRPr/>
              </a:pPr>
              <a:t>24</a:t>
            </a:fld>
            <a:endParaRPr lang="en-US"/>
          </a:p>
        </p:txBody>
      </p:sp>
    </p:spTree>
    <p:custDataLst>
      <p:tags r:id="rId1"/>
    </p:custDataLst>
    <p:extLst>
      <p:ext uri="{BB962C8B-B14F-4D97-AF65-F5344CB8AC3E}">
        <p14:creationId xmlns:p14="http://schemas.microsoft.com/office/powerpoint/2010/main" val="341121199"/>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1D7A7C-36E0-F053-23B1-C039349199C1}"/>
              </a:ext>
            </a:extLst>
          </p:cNvPr>
          <p:cNvSpPr>
            <a:spLocks noGrp="1"/>
          </p:cNvSpPr>
          <p:nvPr>
            <p:ph type="title"/>
          </p:nvPr>
        </p:nvSpPr>
        <p:spPr/>
        <p:txBody>
          <a:bodyPr/>
          <a:lstStyle/>
          <a:p>
            <a:r>
              <a:rPr lang="en-US"/>
              <a:t>How stocks have performed under six different political scenarios</a:t>
            </a:r>
          </a:p>
        </p:txBody>
      </p:sp>
      <p:sp>
        <p:nvSpPr>
          <p:cNvPr id="3" name="Slide Number Placeholder 2">
            <a:extLst>
              <a:ext uri="{FF2B5EF4-FFF2-40B4-BE49-F238E27FC236}">
                <a16:creationId xmlns:a16="http://schemas.microsoft.com/office/drawing/2014/main" id="{5AA5F7DC-FF93-7BA1-CF76-6E1573FB757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EEDA745-9936-4A17-800E-6B5675F0F699}" type="slidenum">
              <a:rPr kumimoji="0" lang="en-CA"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CA"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Graphic 7">
            <a:extLst>
              <a:ext uri="{FF2B5EF4-FFF2-40B4-BE49-F238E27FC236}">
                <a16:creationId xmlns:a16="http://schemas.microsoft.com/office/drawing/2014/main" id="{57AC1FAC-60F3-6486-3B6E-DC89C50028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2000" y="1785937"/>
            <a:ext cx="7620000" cy="3286125"/>
          </a:xfrm>
          <a:prstGeom prst="rect">
            <a:avLst/>
          </a:prstGeom>
        </p:spPr>
      </p:pic>
      <p:sp>
        <p:nvSpPr>
          <p:cNvPr id="9" name="TextBox 8">
            <a:extLst>
              <a:ext uri="{FF2B5EF4-FFF2-40B4-BE49-F238E27FC236}">
                <a16:creationId xmlns:a16="http://schemas.microsoft.com/office/drawing/2014/main" id="{E87EEBC5-9E40-9160-4B26-7F50AC2E2A1D}"/>
              </a:ext>
            </a:extLst>
          </p:cNvPr>
          <p:cNvSpPr txBox="1"/>
          <p:nvPr/>
        </p:nvSpPr>
        <p:spPr>
          <a:xfrm>
            <a:off x="912813" y="5209743"/>
            <a:ext cx="7620000"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Source: Morningstar Direct, January 2024. The S&amp;P 500 Index tracks the performance of 500 of the largest companies in the United States. It is not possible to invest directly in an index. Past performance does not guarantee future results.</a:t>
            </a:r>
          </a:p>
        </p:txBody>
      </p:sp>
      <p:sp>
        <p:nvSpPr>
          <p:cNvPr id="10" name="TextBox 9">
            <a:extLst>
              <a:ext uri="{FF2B5EF4-FFF2-40B4-BE49-F238E27FC236}">
                <a16:creationId xmlns:a16="http://schemas.microsoft.com/office/drawing/2014/main" id="{81893413-7095-F17B-5303-68C7DC551B2F}"/>
              </a:ext>
            </a:extLst>
          </p:cNvPr>
          <p:cNvSpPr txBox="1"/>
          <p:nvPr/>
        </p:nvSpPr>
        <p:spPr>
          <a:xfrm>
            <a:off x="398463" y="1201233"/>
            <a:ext cx="8347076"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Average annual returns of the S&amp;P 500 Index when different political parties were in power, 1928–2023 (%)</a:t>
            </a:r>
          </a:p>
        </p:txBody>
      </p:sp>
    </p:spTree>
    <p:custDataLst>
      <p:tags r:id="rId1"/>
    </p:custDataLst>
    <p:extLst>
      <p:ext uri="{BB962C8B-B14F-4D97-AF65-F5344CB8AC3E}">
        <p14:creationId xmlns:p14="http://schemas.microsoft.com/office/powerpoint/2010/main" val="2520259089"/>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1D7A7C-36E0-F053-23B1-C039349199C1}"/>
              </a:ext>
            </a:extLst>
          </p:cNvPr>
          <p:cNvSpPr>
            <a:spLocks noGrp="1"/>
          </p:cNvSpPr>
          <p:nvPr>
            <p:ph type="title"/>
          </p:nvPr>
        </p:nvSpPr>
        <p:spPr/>
        <p:txBody>
          <a:bodyPr/>
          <a:lstStyle/>
          <a:p>
            <a:r>
              <a:rPr lang="en-US"/>
              <a:t>Relative to nonelection years, stocks have tended to lag prior to Election Day but come back following the vote</a:t>
            </a:r>
          </a:p>
        </p:txBody>
      </p:sp>
      <p:sp>
        <p:nvSpPr>
          <p:cNvPr id="3" name="Slide Number Placeholder 2">
            <a:extLst>
              <a:ext uri="{FF2B5EF4-FFF2-40B4-BE49-F238E27FC236}">
                <a16:creationId xmlns:a16="http://schemas.microsoft.com/office/drawing/2014/main" id="{5AA5F7DC-FF93-7BA1-CF76-6E1573FB757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EEDA745-9936-4A17-800E-6B5675F0F699}" type="slidenum">
              <a:rPr kumimoji="0" lang="en-CA"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CA"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Graphic 4">
            <a:extLst>
              <a:ext uri="{FF2B5EF4-FFF2-40B4-BE49-F238E27FC236}">
                <a16:creationId xmlns:a16="http://schemas.microsoft.com/office/drawing/2014/main" id="{36E9121C-A7FF-E966-8139-7F3C1661F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2000" y="1746361"/>
            <a:ext cx="7099738" cy="4171096"/>
          </a:xfrm>
          <a:prstGeom prst="rect">
            <a:avLst/>
          </a:prstGeom>
        </p:spPr>
      </p:pic>
      <p:sp>
        <p:nvSpPr>
          <p:cNvPr id="6" name="TextBox 5">
            <a:extLst>
              <a:ext uri="{FF2B5EF4-FFF2-40B4-BE49-F238E27FC236}">
                <a16:creationId xmlns:a16="http://schemas.microsoft.com/office/drawing/2014/main" id="{DE41FF47-1684-FE92-0ED8-9AEC99554D58}"/>
              </a:ext>
            </a:extLst>
          </p:cNvPr>
          <p:cNvSpPr txBox="1"/>
          <p:nvPr/>
        </p:nvSpPr>
        <p:spPr>
          <a:xfrm>
            <a:off x="762000" y="5800787"/>
            <a:ext cx="7620000"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Source: Morningstar, 2024. The 18-month periods used to calculate election year cumulative average monthly returns began in January of each year of a November presidential or midterm election and ended in June of the following post-election year. The nonelection 18-month periods began in January of each nonelection year and ended in June of the following year. The S&amp;P 500 Index tracks the performance of 500 of the largest companies in the United States. It is not possible to invest directly in an index. Past performance does not guarantee future results.</a:t>
            </a:r>
          </a:p>
        </p:txBody>
      </p:sp>
      <p:sp>
        <p:nvSpPr>
          <p:cNvPr id="7" name="TextBox 6">
            <a:extLst>
              <a:ext uri="{FF2B5EF4-FFF2-40B4-BE49-F238E27FC236}">
                <a16:creationId xmlns:a16="http://schemas.microsoft.com/office/drawing/2014/main" id="{2D720663-6A1B-1178-71BF-0E3368F07FF2}"/>
              </a:ext>
            </a:extLst>
          </p:cNvPr>
          <p:cNvSpPr txBox="1"/>
          <p:nvPr/>
        </p:nvSpPr>
        <p:spPr>
          <a:xfrm>
            <a:off x="398463" y="1201233"/>
            <a:ext cx="8347076"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Cumulative average returns of the S&amp;P 500 Index during 18-month periods before and after presidential and midterm elections versus nonelection periods, 1/31/28–12/31/23 (%) </a:t>
            </a:r>
          </a:p>
        </p:txBody>
      </p:sp>
    </p:spTree>
    <p:custDataLst>
      <p:tags r:id="rId1"/>
    </p:custDataLst>
    <p:extLst>
      <p:ext uri="{BB962C8B-B14F-4D97-AF65-F5344CB8AC3E}">
        <p14:creationId xmlns:p14="http://schemas.microsoft.com/office/powerpoint/2010/main" val="1920061912"/>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1D7A7C-36E0-F053-23B1-C039349199C1}"/>
              </a:ext>
            </a:extLst>
          </p:cNvPr>
          <p:cNvSpPr>
            <a:spLocks noGrp="1"/>
          </p:cNvSpPr>
          <p:nvPr>
            <p:ph type="title"/>
          </p:nvPr>
        </p:nvSpPr>
        <p:spPr/>
        <p:txBody>
          <a:bodyPr/>
          <a:lstStyle/>
          <a:p>
            <a:r>
              <a:rPr lang="en-US"/>
              <a:t>Stocks have risen over the long term no matter which party has been in the White House </a:t>
            </a:r>
          </a:p>
        </p:txBody>
      </p:sp>
      <p:sp>
        <p:nvSpPr>
          <p:cNvPr id="3" name="Slide Number Placeholder 2">
            <a:extLst>
              <a:ext uri="{FF2B5EF4-FFF2-40B4-BE49-F238E27FC236}">
                <a16:creationId xmlns:a16="http://schemas.microsoft.com/office/drawing/2014/main" id="{5AA5F7DC-FF93-7BA1-CF76-6E1573FB757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EEDA745-9936-4A17-800E-6B5675F0F699}" type="slidenum">
              <a:rPr kumimoji="0" lang="en-CA"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CA"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Graphic 5">
            <a:extLst>
              <a:ext uri="{FF2B5EF4-FFF2-40B4-BE49-F238E27FC236}">
                <a16:creationId xmlns:a16="http://schemas.microsoft.com/office/drawing/2014/main" id="{06B21BD9-6853-AAA0-FF13-7F81BC05B4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5366" y="1448939"/>
            <a:ext cx="7425559" cy="4371798"/>
          </a:xfrm>
          <a:prstGeom prst="rect">
            <a:avLst/>
          </a:prstGeom>
        </p:spPr>
      </p:pic>
      <p:sp>
        <p:nvSpPr>
          <p:cNvPr id="9" name="TextBox 8">
            <a:extLst>
              <a:ext uri="{FF2B5EF4-FFF2-40B4-BE49-F238E27FC236}">
                <a16:creationId xmlns:a16="http://schemas.microsoft.com/office/drawing/2014/main" id="{A1EF41E5-B061-D84F-63DD-00AD50B1AB33}"/>
              </a:ext>
            </a:extLst>
          </p:cNvPr>
          <p:cNvSpPr txBox="1"/>
          <p:nvPr/>
        </p:nvSpPr>
        <p:spPr>
          <a:xfrm>
            <a:off x="493986" y="5777301"/>
            <a:ext cx="8024648"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Source: Morningstar, 2024. A logarithmic scale has been applied to the growth of $1,000 in order to more clearly show changing values during the early decades of the 1928–2023 time span. Dates of political party control of the White House correspond with presidential inauguration months. The S&amp;P 500 Index tracks the performance of 500 of the largest companies in the United States. It is not possible to invest directly in an index. This figure is for illustrative purposes only and does not represent any specific investment or imply any guaranteed rate of return.</a:t>
            </a:r>
          </a:p>
        </p:txBody>
      </p:sp>
      <p:sp>
        <p:nvSpPr>
          <p:cNvPr id="10" name="TextBox 9">
            <a:extLst>
              <a:ext uri="{FF2B5EF4-FFF2-40B4-BE49-F238E27FC236}">
                <a16:creationId xmlns:a16="http://schemas.microsoft.com/office/drawing/2014/main" id="{8F9486BF-EABB-21BA-F80B-CBBB471386EA}"/>
              </a:ext>
            </a:extLst>
          </p:cNvPr>
          <p:cNvSpPr txBox="1"/>
          <p:nvPr/>
        </p:nvSpPr>
        <p:spPr>
          <a:xfrm>
            <a:off x="292099" y="1184598"/>
            <a:ext cx="8347076"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Growth of a hypothetical $1,000 investment in the S&amp;P 500 Index, 1/31/28–12/31/23 </a:t>
            </a:r>
          </a:p>
        </p:txBody>
      </p:sp>
    </p:spTree>
    <p:custDataLst>
      <p:tags r:id="rId1"/>
    </p:custDataLst>
    <p:extLst>
      <p:ext uri="{BB962C8B-B14F-4D97-AF65-F5344CB8AC3E}">
        <p14:creationId xmlns:p14="http://schemas.microsoft.com/office/powerpoint/2010/main" val="2973598576"/>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xfrm>
            <a:off x="398464" y="472438"/>
            <a:ext cx="8356240" cy="792167"/>
          </a:xfrm>
        </p:spPr>
        <p:txBody>
          <a:bodyPr/>
          <a:lstStyle/>
          <a:p>
            <a:r>
              <a:rPr lang="en-US" altLang="en-US"/>
              <a:t>Markets recover from crises</a:t>
            </a:r>
            <a:endParaRPr lang="en-US"/>
          </a:p>
        </p:txBody>
      </p:sp>
      <p:sp>
        <p:nvSpPr>
          <p:cNvPr id="7" name="Text Placeholder 16">
            <a:extLst>
              <a:ext uri="{FF2B5EF4-FFF2-40B4-BE49-F238E27FC236}">
                <a16:creationId xmlns:a16="http://schemas.microsoft.com/office/drawing/2014/main" id="{18E4DC11-E446-4FA8-898F-5EAA099AC878}"/>
              </a:ext>
            </a:extLst>
          </p:cNvPr>
          <p:cNvSpPr txBox="1">
            <a:spLocks/>
          </p:cNvSpPr>
          <p:nvPr/>
        </p:nvSpPr>
        <p:spPr>
          <a:xfrm>
            <a:off x="407480" y="875398"/>
            <a:ext cx="8347075" cy="460375"/>
          </a:xfrm>
          <a:prstGeom prst="rect">
            <a:avLst/>
          </a:prstGeom>
        </p:spPr>
        <p:txBody>
          <a:bodyPr vert="horz" lIns="0" tIns="0" rIns="0" bIns="0" rtlCol="0">
            <a:noAutofit/>
          </a:bodyPr>
          <a:lstStyle>
            <a:lvl1pPr marL="236538" indent="-236538" algn="l" rtl="0" eaLnBrk="0" fontAlgn="base" hangingPunct="0">
              <a:lnSpc>
                <a:spcPct val="95000"/>
              </a:lnSpc>
              <a:spcBef>
                <a:spcPts val="1200"/>
              </a:spcBef>
              <a:spcAft>
                <a:spcPct val="0"/>
              </a:spcAft>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0" fontAlgn="base" latinLnBrk="0" hangingPunct="0">
              <a:lnSpc>
                <a:spcPct val="95000"/>
              </a:lnSpc>
              <a:spcBef>
                <a:spcPts val="0"/>
              </a:spcBef>
              <a:spcAft>
                <a:spcPct val="0"/>
              </a:spcAft>
              <a:buClr>
                <a:prstClr val="black"/>
              </a:buClr>
              <a:buSzPct val="115000"/>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Market events and recovery from the bottom</a:t>
            </a:r>
          </a:p>
        </p:txBody>
      </p:sp>
      <p:graphicFrame>
        <p:nvGraphicFramePr>
          <p:cNvPr id="8" name="Table 7">
            <a:extLst>
              <a:ext uri="{FF2B5EF4-FFF2-40B4-BE49-F238E27FC236}">
                <a16:creationId xmlns:a16="http://schemas.microsoft.com/office/drawing/2014/main" id="{7F898D4B-3D5C-49A5-87D9-ECA2653B24B7}"/>
              </a:ext>
            </a:extLst>
          </p:cNvPr>
          <p:cNvGraphicFramePr>
            <a:graphicFrameLocks noGrp="1"/>
          </p:cNvGraphicFramePr>
          <p:nvPr/>
        </p:nvGraphicFramePr>
        <p:xfrm>
          <a:off x="401755" y="1530781"/>
          <a:ext cx="8358525" cy="4566173"/>
        </p:xfrm>
        <a:graphic>
          <a:graphicData uri="http://schemas.openxmlformats.org/drawingml/2006/table">
            <a:tbl>
              <a:tblPr firstRow="1">
                <a:tableStyleId>{5C22544A-7EE6-4342-B048-85BDC9FD1C3A}</a:tableStyleId>
              </a:tblPr>
              <a:tblGrid>
                <a:gridCol w="1993102">
                  <a:extLst>
                    <a:ext uri="{9D8B030D-6E8A-4147-A177-3AD203B41FA5}">
                      <a16:colId xmlns:a16="http://schemas.microsoft.com/office/drawing/2014/main" val="20000"/>
                    </a:ext>
                  </a:extLst>
                </a:gridCol>
                <a:gridCol w="1567543">
                  <a:extLst>
                    <a:ext uri="{9D8B030D-6E8A-4147-A177-3AD203B41FA5}">
                      <a16:colId xmlns:a16="http://schemas.microsoft.com/office/drawing/2014/main" val="20001"/>
                    </a:ext>
                  </a:extLst>
                </a:gridCol>
                <a:gridCol w="959576">
                  <a:extLst>
                    <a:ext uri="{9D8B030D-6E8A-4147-A177-3AD203B41FA5}">
                      <a16:colId xmlns:a16="http://schemas.microsoft.com/office/drawing/2014/main" val="20002"/>
                    </a:ext>
                  </a:extLst>
                </a:gridCol>
                <a:gridCol w="959576">
                  <a:extLst>
                    <a:ext uri="{9D8B030D-6E8A-4147-A177-3AD203B41FA5}">
                      <a16:colId xmlns:a16="http://schemas.microsoft.com/office/drawing/2014/main" val="20003"/>
                    </a:ext>
                  </a:extLst>
                </a:gridCol>
                <a:gridCol w="959576">
                  <a:extLst>
                    <a:ext uri="{9D8B030D-6E8A-4147-A177-3AD203B41FA5}">
                      <a16:colId xmlns:a16="http://schemas.microsoft.com/office/drawing/2014/main" val="20004"/>
                    </a:ext>
                  </a:extLst>
                </a:gridCol>
                <a:gridCol w="959576">
                  <a:extLst>
                    <a:ext uri="{9D8B030D-6E8A-4147-A177-3AD203B41FA5}">
                      <a16:colId xmlns:a16="http://schemas.microsoft.com/office/drawing/2014/main" val="20005"/>
                    </a:ext>
                  </a:extLst>
                </a:gridCol>
                <a:gridCol w="959576">
                  <a:extLst>
                    <a:ext uri="{9D8B030D-6E8A-4147-A177-3AD203B41FA5}">
                      <a16:colId xmlns:a16="http://schemas.microsoft.com/office/drawing/2014/main" val="20006"/>
                    </a:ext>
                  </a:extLst>
                </a:gridCol>
              </a:tblGrid>
              <a:tr h="685645">
                <a:tc>
                  <a:txBody>
                    <a:bodyPr/>
                    <a:lstStyle/>
                    <a:p>
                      <a:pPr algn="l">
                        <a:lnSpc>
                          <a:spcPts val="1500"/>
                        </a:lnSpc>
                      </a:pPr>
                      <a:r>
                        <a:rPr lang="en-US" sz="1400"/>
                        <a:t>Event</a:t>
                      </a:r>
                    </a:p>
                  </a:txBody>
                  <a:tcPr marL="155448"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l">
                        <a:lnSpc>
                          <a:spcPts val="1500"/>
                        </a:lnSpc>
                      </a:pPr>
                      <a:r>
                        <a:rPr lang="en-US" sz="1400"/>
                        <a:t>Reaction</a:t>
                      </a:r>
                      <a:r>
                        <a:rPr lang="en-US" sz="1400" baseline="0"/>
                        <a:t> dates</a:t>
                      </a:r>
                      <a:endParaRPr lang="en-US" sz="1400"/>
                    </a:p>
                  </a:txBody>
                  <a:tcPr marL="13716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a:lnSpc>
                          <a:spcPts val="1500"/>
                        </a:lnSpc>
                      </a:pPr>
                      <a:r>
                        <a:rPr lang="en-US" sz="1400"/>
                        <a:t>Loss</a:t>
                      </a:r>
                      <a:r>
                        <a:rPr lang="en-US" sz="1400" baseline="0"/>
                        <a:t> during </a:t>
                      </a:r>
                      <a:br>
                        <a:rPr lang="en-US" sz="1400" baseline="0"/>
                      </a:br>
                      <a:r>
                        <a:rPr lang="en-US" sz="1400" baseline="0"/>
                        <a:t>the event</a:t>
                      </a:r>
                      <a:endParaRPr lang="en-US" sz="1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a:lnSpc>
                          <a:spcPts val="1500"/>
                        </a:lnSpc>
                      </a:pPr>
                      <a:r>
                        <a:rPr lang="en-US" sz="1400"/>
                        <a:t>1 month</a:t>
                      </a:r>
                      <a:br>
                        <a:rPr lang="en-US" sz="1400"/>
                      </a:br>
                      <a:r>
                        <a:rPr lang="en-US" sz="1400"/>
                        <a:t>later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a:lnSpc>
                          <a:spcPts val="1500"/>
                        </a:lnSpc>
                      </a:pPr>
                      <a:r>
                        <a:rPr lang="en-US" sz="1400"/>
                        <a:t>1 year </a:t>
                      </a:r>
                      <a:br>
                        <a:rPr lang="en-US" sz="1400"/>
                      </a:br>
                      <a:r>
                        <a:rPr lang="en-US" sz="1400"/>
                        <a:t>later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a:lnSpc>
                          <a:spcPts val="1500"/>
                        </a:lnSpc>
                      </a:pPr>
                      <a:r>
                        <a:rPr lang="en-US" sz="1400"/>
                        <a:t>5 years</a:t>
                      </a:r>
                      <a:br>
                        <a:rPr lang="en-US" sz="1400" baseline="0"/>
                      </a:br>
                      <a:r>
                        <a:rPr lang="en-US" sz="1400" baseline="0"/>
                        <a:t>later</a:t>
                      </a:r>
                      <a:endParaRPr lang="en-US" sz="1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a:lnSpc>
                          <a:spcPts val="1500"/>
                        </a:lnSpc>
                      </a:pPr>
                      <a:r>
                        <a:rPr lang="en-US" sz="1400"/>
                        <a:t>10 years</a:t>
                      </a:r>
                      <a:br>
                        <a:rPr lang="en-US" sz="1400"/>
                      </a:br>
                      <a:r>
                        <a:rPr lang="en-US" sz="1400"/>
                        <a:t>later</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extLst>
                  <a:ext uri="{0D108BD9-81ED-4DB2-BD59-A6C34878D82A}">
                    <a16:rowId xmlns:a16="http://schemas.microsoft.com/office/drawing/2014/main" val="10000"/>
                  </a:ext>
                </a:extLst>
              </a:tr>
              <a:tr h="485066">
                <a:tc>
                  <a:txBody>
                    <a:bodyPr/>
                    <a:lstStyle/>
                    <a:p>
                      <a:pPr algn="l"/>
                      <a:r>
                        <a:rPr lang="en-US" sz="1400"/>
                        <a:t>Fall of France</a:t>
                      </a:r>
                    </a:p>
                  </a:txBody>
                  <a:tcPr marL="155448" marR="0" marT="0" marB="0" anchor="ctr">
                    <a:lnL w="12700" cmpd="sng">
                      <a:noFill/>
                    </a:lnL>
                    <a:lnR w="12700" cmpd="sng">
                      <a:noFill/>
                    </a:lnR>
                    <a:lnT w="3175" cap="flat" cmpd="sng" algn="ctr">
                      <a:solidFill>
                        <a:schemeClr val="bg1"/>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AFA"/>
                    </a:solidFill>
                  </a:tcPr>
                </a:tc>
                <a:tc>
                  <a:txBody>
                    <a:bodyPr/>
                    <a:lstStyle/>
                    <a:p>
                      <a:pPr algn="ctr"/>
                      <a:r>
                        <a:rPr lang="en-US" sz="1400"/>
                        <a:t>5/9/40</a:t>
                      </a:r>
                      <a:r>
                        <a:rPr lang="en-US" sz="1400">
                          <a:latin typeface="+mn-lt"/>
                        </a:rPr>
                        <a:t>–</a:t>
                      </a:r>
                      <a:r>
                        <a:rPr lang="en-US" sz="1400"/>
                        <a:t>6/22/40</a:t>
                      </a:r>
                    </a:p>
                  </a:txBody>
                  <a:tcPr marR="0" marT="0" marB="0" anchor="ctr">
                    <a:lnL w="12700" cmpd="sng">
                      <a:noFill/>
                    </a:lnL>
                    <a:lnR w="12700" cmpd="sng">
                      <a:noFill/>
                    </a:lnR>
                    <a:lnT w="3175" cap="flat" cmpd="sng" algn="ctr">
                      <a:solidFill>
                        <a:schemeClr val="bg1"/>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latin typeface="+mn-lt"/>
                        </a:rPr>
                        <a:t>-16.90%</a:t>
                      </a:r>
                    </a:p>
                  </a:txBody>
                  <a:tcPr marL="0" marR="182880" marT="0" marB="0" anchor="ctr">
                    <a:lnL w="12700" cmpd="sng">
                      <a:noFill/>
                    </a:lnL>
                    <a:lnR w="12700" cmpd="sng">
                      <a:noFill/>
                    </a:lnR>
                    <a:lnT w="3175" cap="flat" cmpd="sng" algn="ctr">
                      <a:solidFill>
                        <a:schemeClr val="bg1"/>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latin typeface="+mn-lt"/>
                        </a:rPr>
                        <a:t>0.70%</a:t>
                      </a:r>
                    </a:p>
                  </a:txBody>
                  <a:tcPr marL="0" marR="182880" marT="0" marB="0" anchor="ctr">
                    <a:lnL w="12700" cmpd="sng">
                      <a:noFill/>
                    </a:lnL>
                    <a:lnR w="12700" cmpd="sng">
                      <a:noFill/>
                    </a:lnR>
                    <a:lnT w="3175" cap="flat" cmpd="sng" algn="ctr">
                      <a:solidFill>
                        <a:schemeClr val="bg1"/>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t>5.00%</a:t>
                      </a:r>
                    </a:p>
                  </a:txBody>
                  <a:tcPr marL="0" marR="182880" marT="0" marB="0" anchor="ctr">
                    <a:lnL w="12700" cmpd="sng">
                      <a:noFill/>
                    </a:lnL>
                    <a:lnR w="12700" cmpd="sng">
                      <a:noFill/>
                    </a:lnR>
                    <a:lnT w="3175" cap="flat" cmpd="sng" algn="ctr">
                      <a:solidFill>
                        <a:schemeClr val="bg1"/>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t>15.70%</a:t>
                      </a:r>
                    </a:p>
                  </a:txBody>
                  <a:tcPr marL="0" marR="182880" marT="0" marB="0" anchor="ctr">
                    <a:lnL w="12700" cmpd="sng">
                      <a:noFill/>
                    </a:lnL>
                    <a:lnR w="12700" cmpd="sng">
                      <a:noFill/>
                    </a:lnR>
                    <a:lnT w="3175" cap="flat" cmpd="sng" algn="ctr">
                      <a:solidFill>
                        <a:schemeClr val="bg1"/>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t>13.20%</a:t>
                      </a:r>
                    </a:p>
                  </a:txBody>
                  <a:tcPr marL="0" marR="182880" marT="0" marB="0" anchor="ctr">
                    <a:lnL w="12700" cmpd="sng">
                      <a:noFill/>
                    </a:lnL>
                    <a:lnR w="12700" cmpd="sng">
                      <a:noFill/>
                    </a:lnR>
                    <a:lnT w="3175" cap="flat" cmpd="sng" algn="ctr">
                      <a:solidFill>
                        <a:schemeClr val="bg1"/>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5066">
                <a:tc>
                  <a:txBody>
                    <a:bodyPr/>
                    <a:lstStyle/>
                    <a:p>
                      <a:pPr algn="l"/>
                      <a:r>
                        <a:rPr lang="en-US" sz="1400"/>
                        <a:t>Outbreak of </a:t>
                      </a:r>
                      <a:br>
                        <a:rPr lang="en-US" sz="1400"/>
                      </a:br>
                      <a:r>
                        <a:rPr lang="en-US" sz="1400"/>
                        <a:t>Korean War</a:t>
                      </a:r>
                    </a:p>
                  </a:txBody>
                  <a:tcPr marL="155448" marR="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AF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t>6/23/50</a:t>
                      </a:r>
                      <a:r>
                        <a:rPr lang="en-US" sz="1400">
                          <a:latin typeface="+mn-lt"/>
                        </a:rPr>
                        <a:t>–</a:t>
                      </a:r>
                      <a:r>
                        <a:rPr lang="en-US" sz="1400"/>
                        <a:t>7/13/50</a:t>
                      </a:r>
                    </a:p>
                  </a:txBody>
                  <a:tcPr marR="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latin typeface="+mn-lt"/>
                        </a:rPr>
                        <a:t>-</a:t>
                      </a:r>
                      <a:r>
                        <a:rPr lang="en-US" sz="1400"/>
                        <a:t>12.20%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t>10.20%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t>42.20%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t>27.70%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t>18.50%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85066">
                <a:tc>
                  <a:txBody>
                    <a:bodyPr/>
                    <a:lstStyle/>
                    <a:p>
                      <a:pPr algn="l"/>
                      <a:r>
                        <a:rPr lang="en-US" sz="1400"/>
                        <a:t>Cuban missile crisis</a:t>
                      </a:r>
                    </a:p>
                  </a:txBody>
                  <a:tcPr marL="155448" marR="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AF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t>8/23/62</a:t>
                      </a:r>
                      <a:r>
                        <a:rPr lang="en-US" sz="1400">
                          <a:latin typeface="+mn-lt"/>
                        </a:rPr>
                        <a:t>–</a:t>
                      </a:r>
                      <a:r>
                        <a:rPr lang="en-US" sz="1400"/>
                        <a:t>10/23/62</a:t>
                      </a:r>
                    </a:p>
                  </a:txBody>
                  <a:tcPr marR="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latin typeface="+mn-lt"/>
                        </a:rPr>
                        <a:t>-</a:t>
                      </a:r>
                      <a:r>
                        <a:rPr lang="en-US" sz="1400"/>
                        <a:t>9.90%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t>15.50%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t>41.10%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t>15.80%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t>11.10%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5066">
                <a:tc>
                  <a:txBody>
                    <a:bodyPr/>
                    <a:lstStyle/>
                    <a:p>
                      <a:pPr algn="l"/>
                      <a:r>
                        <a:rPr lang="en-US" sz="1400"/>
                        <a:t>Nixon resigns</a:t>
                      </a:r>
                    </a:p>
                  </a:txBody>
                  <a:tcPr marL="155448" marR="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AF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t>8/9/74</a:t>
                      </a:r>
                      <a:r>
                        <a:rPr lang="en-US" sz="1400">
                          <a:latin typeface="+mn-lt"/>
                        </a:rPr>
                        <a:t>–</a:t>
                      </a:r>
                      <a:r>
                        <a:rPr lang="en-US" sz="1400"/>
                        <a:t>8/29/74</a:t>
                      </a:r>
                    </a:p>
                  </a:txBody>
                  <a:tcPr marR="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latin typeface="+mn-lt"/>
                        </a:rPr>
                        <a:t>-</a:t>
                      </a:r>
                      <a:r>
                        <a:rPr lang="en-US" sz="1400"/>
                        <a:t>13.40%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latin typeface="+mn-lt"/>
                        </a:rPr>
                        <a:t>-</a:t>
                      </a:r>
                      <a:r>
                        <a:rPr lang="en-US" sz="1400"/>
                        <a:t>6.80%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t>30.20%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t>14.60%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t>14.60%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85066">
                <a:tc>
                  <a:txBody>
                    <a:bodyPr/>
                    <a:lstStyle/>
                    <a:p>
                      <a:pPr marL="0" algn="l" defTabSz="914400" rtl="0" eaLnBrk="1" fontAlgn="b" latinLnBrk="0" hangingPunct="1"/>
                      <a:r>
                        <a:rPr lang="en-US" sz="1400" kern="1200">
                          <a:solidFill>
                            <a:schemeClr val="dk1"/>
                          </a:solidFill>
                          <a:latin typeface="+mn-lt"/>
                          <a:ea typeface="+mn-ea"/>
                          <a:cs typeface="+mn-cs"/>
                        </a:rPr>
                        <a:t>Dot-com bubble</a:t>
                      </a:r>
                    </a:p>
                  </a:txBody>
                  <a:tcPr marL="155448" marR="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AFA"/>
                    </a:solidFill>
                  </a:tcPr>
                </a:tc>
                <a:tc>
                  <a:txBody>
                    <a:bodyPr/>
                    <a:lstStyle/>
                    <a:p>
                      <a:pPr marL="0" algn="ctr" defTabSz="914400" rtl="0" eaLnBrk="1" fontAlgn="b" latinLnBrk="0" hangingPunct="1"/>
                      <a:r>
                        <a:rPr lang="en-US" sz="1400" kern="1200">
                          <a:solidFill>
                            <a:schemeClr val="dk1"/>
                          </a:solidFill>
                          <a:latin typeface="+mn-lt"/>
                          <a:ea typeface="+mn-ea"/>
                          <a:cs typeface="+mn-cs"/>
                        </a:rPr>
                        <a:t>3/10/00-10/4/02</a:t>
                      </a:r>
                    </a:p>
                  </a:txBody>
                  <a:tcPr marR="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400" kern="1200">
                          <a:solidFill>
                            <a:schemeClr val="dk1"/>
                          </a:solidFill>
                          <a:latin typeface="+mn-lt"/>
                          <a:ea typeface="+mn-ea"/>
                          <a:cs typeface="+mn-cs"/>
                        </a:rPr>
                        <a:t>-40.62%</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400" kern="1200">
                          <a:solidFill>
                            <a:schemeClr val="dk1"/>
                          </a:solidFill>
                          <a:latin typeface="+mn-lt"/>
                          <a:ea typeface="+mn-ea"/>
                          <a:cs typeface="+mn-cs"/>
                        </a:rPr>
                        <a:t>13.60%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400" kern="1200">
                          <a:solidFill>
                            <a:schemeClr val="dk1"/>
                          </a:solidFill>
                          <a:latin typeface="+mn-lt"/>
                          <a:ea typeface="+mn-ea"/>
                          <a:cs typeface="+mn-cs"/>
                        </a:rPr>
                        <a:t>31.07%</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400" kern="1200">
                          <a:solidFill>
                            <a:schemeClr val="dk1"/>
                          </a:solidFill>
                          <a:latin typeface="+mn-lt"/>
                          <a:ea typeface="+mn-ea"/>
                          <a:cs typeface="+mn-cs"/>
                        </a:rPr>
                        <a:t>16.10%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400" kern="1200">
                          <a:solidFill>
                            <a:schemeClr val="dk1"/>
                          </a:solidFill>
                          <a:latin typeface="+mn-lt"/>
                          <a:ea typeface="+mn-ea"/>
                          <a:cs typeface="+mn-cs"/>
                        </a:rPr>
                        <a:t>8.36%</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9482542"/>
                  </a:ext>
                </a:extLst>
              </a:tr>
              <a:tr h="485066">
                <a:tc>
                  <a:txBody>
                    <a:bodyPr/>
                    <a:lstStyle/>
                    <a:p>
                      <a:pPr marL="0" algn="l" defTabSz="914400" rtl="0" eaLnBrk="1" latinLnBrk="0" hangingPunct="1"/>
                      <a:r>
                        <a:rPr lang="en-US" sz="1400" kern="1200">
                          <a:solidFill>
                            <a:schemeClr val="dk1"/>
                          </a:solidFill>
                          <a:latin typeface="+mn-lt"/>
                          <a:ea typeface="+mn-ea"/>
                          <a:cs typeface="+mn-cs"/>
                        </a:rPr>
                        <a:t>September 11 attacks</a:t>
                      </a:r>
                    </a:p>
                  </a:txBody>
                  <a:tcPr marL="155448" marR="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AF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t>9/10/01</a:t>
                      </a:r>
                      <a:r>
                        <a:rPr lang="en-US" sz="1400">
                          <a:latin typeface="+mn-lt"/>
                        </a:rPr>
                        <a:t>–</a:t>
                      </a:r>
                      <a:r>
                        <a:rPr lang="en-US" sz="1400"/>
                        <a:t>9/21/01</a:t>
                      </a:r>
                    </a:p>
                  </a:txBody>
                  <a:tcPr marR="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latin typeface="+mn-lt"/>
                        </a:rPr>
                        <a:t>-</a:t>
                      </a:r>
                      <a:r>
                        <a:rPr lang="en-US" sz="1400"/>
                        <a:t>11.60%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t>11.30%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latin typeface="+mn-lt"/>
                        </a:rPr>
                        <a:t>-</a:t>
                      </a:r>
                      <a:r>
                        <a:rPr lang="en-US" sz="1400"/>
                        <a:t>11.10%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t>8.30%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t>3.60%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85066">
                <a:tc>
                  <a:txBody>
                    <a:bodyPr/>
                    <a:lstStyle/>
                    <a:p>
                      <a:pPr algn="l"/>
                      <a:r>
                        <a:rPr lang="en-US" sz="1400"/>
                        <a:t>Collapse of </a:t>
                      </a:r>
                      <a:br>
                        <a:rPr lang="en-US" sz="1400"/>
                      </a:br>
                      <a:r>
                        <a:rPr lang="en-US" sz="1400"/>
                        <a:t>Lehman Brothers</a:t>
                      </a:r>
                    </a:p>
                  </a:txBody>
                  <a:tcPr marL="155448" marR="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AF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t>9/5/08</a:t>
                      </a:r>
                      <a:r>
                        <a:rPr lang="en-US" sz="1400">
                          <a:latin typeface="+mn-lt"/>
                        </a:rPr>
                        <a:t>–</a:t>
                      </a:r>
                      <a:r>
                        <a:rPr lang="en-US" sz="1400"/>
                        <a:t>11/20/08</a:t>
                      </a:r>
                    </a:p>
                  </a:txBody>
                  <a:tcPr marR="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latin typeface="+mn-lt"/>
                        </a:rPr>
                        <a:t>-</a:t>
                      </a:r>
                      <a:r>
                        <a:rPr lang="en-US" sz="1400"/>
                        <a:t>39.10%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t>18.30%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t>48.80%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latin typeface="+mn-lt"/>
                        </a:rPr>
                        <a:t>21.70%</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a:latin typeface="+mn-lt"/>
                        </a:rPr>
                        <a:t>15.83%</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85066">
                <a:tc>
                  <a:txBody>
                    <a:bodyPr/>
                    <a:lstStyle/>
                    <a:p>
                      <a:pPr algn="l" fontAlgn="b"/>
                      <a:r>
                        <a:rPr lang="en-US" sz="1400" kern="1200">
                          <a:solidFill>
                            <a:schemeClr val="dk1"/>
                          </a:solidFill>
                          <a:latin typeface="+mn-lt"/>
                          <a:ea typeface="+mn-ea"/>
                          <a:cs typeface="+mn-cs"/>
                        </a:rPr>
                        <a:t>COVID-19 pandemic</a:t>
                      </a:r>
                    </a:p>
                  </a:txBody>
                  <a:tcPr marL="155448" marR="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AF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02/19/20-03/23/20</a:t>
                      </a:r>
                    </a:p>
                  </a:txBody>
                  <a:tcPr marR="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-33.79%</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25.23%</a:t>
                      </a: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77.78%</a:t>
                      </a:r>
                      <a:endParaRPr lang="en-US" sz="1400" kern="1200" baseline="30000">
                        <a:solidFill>
                          <a:schemeClr val="dk1"/>
                        </a:solidFill>
                        <a:latin typeface="+mn-lt"/>
                        <a:ea typeface="+mn-ea"/>
                        <a:cs typeface="+mn-cs"/>
                      </a:endParaRPr>
                    </a:p>
                  </a:txBody>
                  <a:tcPr marL="0" marR="18288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TBD</a:t>
                      </a:r>
                    </a:p>
                  </a:txBody>
                  <a:tcPr marL="0" marR="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TBD</a:t>
                      </a:r>
                    </a:p>
                  </a:txBody>
                  <a:tcPr marL="0" marR="0" marT="0" marB="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5420537"/>
                  </a:ext>
                </a:extLst>
              </a:tr>
            </a:tbl>
          </a:graphicData>
        </a:graphic>
      </p:graphicFrame>
      <p:sp>
        <p:nvSpPr>
          <p:cNvPr id="5" name="Text Placeholder 4"/>
          <p:cNvSpPr>
            <a:spLocks noGrp="1"/>
          </p:cNvSpPr>
          <p:nvPr>
            <p:ph type="body" sz="quarter" idx="15"/>
          </p:nvPr>
        </p:nvSpPr>
        <p:spPr>
          <a:xfrm>
            <a:off x="3215111" y="6168123"/>
            <a:ext cx="5137867" cy="402451"/>
          </a:xfrm>
        </p:spPr>
        <p:txBody>
          <a:bodyPr/>
          <a:lstStyle/>
          <a:p>
            <a:r>
              <a:rPr lang="en-US"/>
              <a:t>Source: John Hancock Investment Management, 2023. </a:t>
            </a:r>
            <a:r>
              <a:rPr lang="en-US" altLang="en-US"/>
              <a:t>The S&amp;P 500 Index tracks the performance of 500 of the largest publicly traded companies in the United States. It is not possible to invest directly in an index. This is a hypothetical example and does not reflect the performance of any John Hancock fund. Past performance does not guarantee future results</a:t>
            </a:r>
            <a:r>
              <a:rPr lang="en-US"/>
              <a:t>. </a:t>
            </a:r>
          </a:p>
        </p:txBody>
      </p:sp>
      <p:sp>
        <p:nvSpPr>
          <p:cNvPr id="2" name="Slide Number Placeholder 1">
            <a:extLst>
              <a:ext uri="{C183D7F6-B498-43B3-948B-1728B52AA6E4}">
                <adec:decorative xmlns:adec="http://schemas.microsoft.com/office/drawing/2017/decorative" val="1"/>
              </a:ext>
            </a:extLst>
          </p:cNvPr>
          <p:cNvSpPr>
            <a:spLocks noGrp="1"/>
          </p:cNvSpPr>
          <p:nvPr>
            <p:ph type="sldNum" sz="quarter" idx="18"/>
          </p:nvPr>
        </p:nvSpPr>
        <p:spPr>
          <a:xfrm>
            <a:off x="8532813" y="6399213"/>
            <a:ext cx="212725" cy="176212"/>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54343B0-9A9E-43CD-BA60-45365A2A43B5}" type="slidenum">
              <a:rPr kumimoji="0" 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940094704"/>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41"/>
          <p:cNvSpPr>
            <a:spLocks noGrp="1" noChangeArrowheads="1"/>
          </p:cNvSpPr>
          <p:nvPr>
            <p:ph type="title"/>
          </p:nvPr>
        </p:nvSpPr>
        <p:spPr>
          <a:xfrm>
            <a:off x="398464" y="472438"/>
            <a:ext cx="8356240" cy="792167"/>
          </a:xfrm>
        </p:spPr>
        <p:txBody>
          <a:bodyPr/>
          <a:lstStyle/>
          <a:p>
            <a:r>
              <a:rPr lang="en-US"/>
              <a:t>The level of stock market volatility in </a:t>
            </a:r>
            <a:br>
              <a:rPr lang="en-US"/>
            </a:br>
            <a:r>
              <a:rPr lang="en-US"/>
              <a:t>recent years is unprecedented</a:t>
            </a:r>
          </a:p>
        </p:txBody>
      </p:sp>
      <p:sp>
        <p:nvSpPr>
          <p:cNvPr id="51" name="Text Placeholder 16">
            <a:extLst>
              <a:ext uri="{FF2B5EF4-FFF2-40B4-BE49-F238E27FC236}">
                <a16:creationId xmlns:a16="http://schemas.microsoft.com/office/drawing/2014/main" id="{C5E2F0E6-0918-4E07-90B7-6AD19B4F0FD9}"/>
              </a:ext>
            </a:extLst>
          </p:cNvPr>
          <p:cNvSpPr txBox="1">
            <a:spLocks/>
          </p:cNvSpPr>
          <p:nvPr/>
        </p:nvSpPr>
        <p:spPr>
          <a:xfrm>
            <a:off x="407480" y="1220838"/>
            <a:ext cx="8347075" cy="460375"/>
          </a:xfrm>
          <a:prstGeom prst="rect">
            <a:avLst/>
          </a:prstGeom>
        </p:spPr>
        <p:txBody>
          <a:bodyPr vert="horz" lIns="0" tIns="0" rIns="0" bIns="0" rtlCol="0">
            <a:noAutofit/>
          </a:bodyPr>
          <a:lstStyle>
            <a:lvl1pPr marL="236538" indent="-236538" algn="l" rtl="0" eaLnBrk="0" fontAlgn="base" hangingPunct="0">
              <a:lnSpc>
                <a:spcPct val="95000"/>
              </a:lnSpc>
              <a:spcBef>
                <a:spcPts val="1200"/>
              </a:spcBef>
              <a:spcAft>
                <a:spcPct val="0"/>
              </a:spcAft>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0" fontAlgn="base" latinLnBrk="0" hangingPunct="0">
              <a:lnSpc>
                <a:spcPct val="95000"/>
              </a:lnSpc>
              <a:spcBef>
                <a:spcPts val="0"/>
              </a:spcBef>
              <a:spcAft>
                <a:spcPct val="0"/>
              </a:spcAft>
              <a:buClr>
                <a:prstClr val="black"/>
              </a:buClr>
              <a:buSzPct val="115000"/>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S&amp;P 500 Index, 1973-2023</a:t>
            </a:r>
          </a:p>
        </p:txBody>
      </p:sp>
      <p:sp>
        <p:nvSpPr>
          <p:cNvPr id="91" name="Text Box 16"/>
          <p:cNvSpPr txBox="1">
            <a:spLocks noChangeArrowheads="1"/>
          </p:cNvSpPr>
          <p:nvPr/>
        </p:nvSpPr>
        <p:spPr bwMode="auto">
          <a:xfrm>
            <a:off x="325797" y="1575454"/>
            <a:ext cx="468349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D0140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Arial"/>
                <a:ea typeface="+mn-ea"/>
                <a:cs typeface="Arial" panose="020B0604020202020204" pitchFamily="34" charset="0"/>
              </a:rPr>
              <a:t>Trading days per year with greater than ±2% returns</a:t>
            </a:r>
          </a:p>
        </p:txBody>
      </p:sp>
      <p:grpSp>
        <p:nvGrpSpPr>
          <p:cNvPr id="4" name="Group 3">
            <a:extLst>
              <a:ext uri="{FF2B5EF4-FFF2-40B4-BE49-F238E27FC236}">
                <a16:creationId xmlns:a16="http://schemas.microsoft.com/office/drawing/2014/main" id="{038B77C0-CA6D-4462-8E9E-6DC442DBF226}"/>
              </a:ext>
            </a:extLst>
          </p:cNvPr>
          <p:cNvGrpSpPr/>
          <p:nvPr/>
        </p:nvGrpSpPr>
        <p:grpSpPr>
          <a:xfrm>
            <a:off x="755026" y="2098791"/>
            <a:ext cx="7482477" cy="3403722"/>
            <a:chOff x="1069816" y="2098791"/>
            <a:chExt cx="7482477" cy="3403722"/>
          </a:xfrm>
        </p:grpSpPr>
        <p:sp>
          <p:nvSpPr>
            <p:cNvPr id="100" name="Rectangle 99"/>
            <p:cNvSpPr/>
            <p:nvPr/>
          </p:nvSpPr>
          <p:spPr>
            <a:xfrm>
              <a:off x="1069816" y="2110106"/>
              <a:ext cx="369809" cy="3391499"/>
            </a:xfrm>
            <a:prstGeom prst="rect">
              <a:avLst/>
            </a:prstGeom>
            <a:solidFill>
              <a:srgbClr val="DEE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6" name="Rectangle 105"/>
            <p:cNvSpPr/>
            <p:nvPr/>
          </p:nvSpPr>
          <p:spPr>
            <a:xfrm>
              <a:off x="3682991" y="2110106"/>
              <a:ext cx="126004" cy="3391499"/>
            </a:xfrm>
            <a:prstGeom prst="rect">
              <a:avLst/>
            </a:prstGeom>
            <a:solidFill>
              <a:srgbClr val="DEE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0" name="Rectangle 109"/>
            <p:cNvSpPr/>
            <p:nvPr/>
          </p:nvSpPr>
          <p:spPr>
            <a:xfrm>
              <a:off x="6442933" y="2110106"/>
              <a:ext cx="256854" cy="3391499"/>
            </a:xfrm>
            <a:prstGeom prst="rect">
              <a:avLst/>
            </a:prstGeom>
            <a:solidFill>
              <a:srgbClr val="DEE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2" name="Rectangle 101"/>
            <p:cNvSpPr/>
            <p:nvPr/>
          </p:nvSpPr>
          <p:spPr>
            <a:xfrm>
              <a:off x="2053793" y="2098791"/>
              <a:ext cx="96428" cy="3391499"/>
            </a:xfrm>
            <a:prstGeom prst="rect">
              <a:avLst/>
            </a:prstGeom>
            <a:solidFill>
              <a:srgbClr val="DEE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4" name="Rectangle 103"/>
            <p:cNvSpPr/>
            <p:nvPr/>
          </p:nvSpPr>
          <p:spPr>
            <a:xfrm>
              <a:off x="2291759" y="2110106"/>
              <a:ext cx="165942" cy="3391499"/>
            </a:xfrm>
            <a:prstGeom prst="rect">
              <a:avLst/>
            </a:prstGeom>
            <a:solidFill>
              <a:srgbClr val="DEE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8" name="Rectangle 107"/>
            <p:cNvSpPr/>
            <p:nvPr/>
          </p:nvSpPr>
          <p:spPr>
            <a:xfrm>
              <a:off x="8426289" y="2484993"/>
              <a:ext cx="126004" cy="3017520"/>
            </a:xfrm>
            <a:prstGeom prst="rect">
              <a:avLst/>
            </a:prstGeom>
            <a:solidFill>
              <a:srgbClr val="DEE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83B271B7-8A2E-4AC5-82D8-B197994E668A}"/>
                </a:ext>
              </a:extLst>
            </p:cNvPr>
            <p:cNvSpPr/>
            <p:nvPr/>
          </p:nvSpPr>
          <p:spPr>
            <a:xfrm>
              <a:off x="5385316" y="2110106"/>
              <a:ext cx="136902" cy="3391499"/>
            </a:xfrm>
            <a:prstGeom prst="rect">
              <a:avLst/>
            </a:prstGeom>
            <a:solidFill>
              <a:srgbClr val="DEE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aphicFrame>
        <p:nvGraphicFramePr>
          <p:cNvPr id="14" name="Chart 13">
            <a:extLst>
              <a:ext uri="{FF2B5EF4-FFF2-40B4-BE49-F238E27FC236}">
                <a16:creationId xmlns:a16="http://schemas.microsoft.com/office/drawing/2014/main" id="{B6471E73-479D-4E89-8DB2-C515B548A287}"/>
              </a:ext>
            </a:extLst>
          </p:cNvPr>
          <p:cNvGraphicFramePr/>
          <p:nvPr/>
        </p:nvGraphicFramePr>
        <p:xfrm>
          <a:off x="320463" y="1989252"/>
          <a:ext cx="8529624" cy="4130841"/>
        </p:xfrm>
        <a:graphic>
          <a:graphicData uri="http://schemas.openxmlformats.org/drawingml/2006/chart">
            <c:chart xmlns:c="http://schemas.openxmlformats.org/drawingml/2006/chart" xmlns:r="http://schemas.openxmlformats.org/officeDocument/2006/relationships" r:id="rId4"/>
          </a:graphicData>
        </a:graphic>
      </p:graphicFrame>
      <p:grpSp>
        <p:nvGrpSpPr>
          <p:cNvPr id="50" name="Group 49"/>
          <p:cNvGrpSpPr/>
          <p:nvPr/>
        </p:nvGrpSpPr>
        <p:grpSpPr>
          <a:xfrm>
            <a:off x="597421" y="5774605"/>
            <a:ext cx="7942275" cy="228621"/>
            <a:chOff x="1166618" y="5834427"/>
            <a:chExt cx="7965681" cy="228621"/>
          </a:xfrm>
        </p:grpSpPr>
        <p:sp>
          <p:nvSpPr>
            <p:cNvPr id="90" name="Rectangle 89"/>
            <p:cNvSpPr/>
            <p:nvPr/>
          </p:nvSpPr>
          <p:spPr>
            <a:xfrm>
              <a:off x="2035053" y="5834448"/>
              <a:ext cx="647700" cy="2286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8E90A2"/>
                  </a:solidFill>
                  <a:effectLst/>
                  <a:uLnTx/>
                  <a:uFillTx/>
                  <a:latin typeface="Arial Narrow" panose="020B0606020202030204" pitchFamily="34" charset="0"/>
                  <a:ea typeface="+mn-ea"/>
                  <a:cs typeface="+mn-cs"/>
                </a:rPr>
                <a:t>RECESSION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8E90A2"/>
                  </a:solidFill>
                  <a:effectLst/>
                  <a:uLnTx/>
                  <a:uFillTx/>
                  <a:latin typeface="Arial Narrow" panose="020B0606020202030204" pitchFamily="34" charset="0"/>
                  <a:ea typeface="+mn-ea"/>
                  <a:cs typeface="+mn-cs"/>
                </a:rPr>
                <a:t>1/80–7/80</a:t>
              </a:r>
            </a:p>
          </p:txBody>
        </p:sp>
        <p:sp>
          <p:nvSpPr>
            <p:cNvPr id="114" name="Rectangle 113"/>
            <p:cNvSpPr/>
            <p:nvPr/>
          </p:nvSpPr>
          <p:spPr>
            <a:xfrm>
              <a:off x="2571765" y="5834448"/>
              <a:ext cx="647700" cy="2286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8E90A2"/>
                  </a:solidFill>
                  <a:effectLst/>
                  <a:uLnTx/>
                  <a:uFillTx/>
                  <a:latin typeface="Arial Narrow" panose="020B0606020202030204" pitchFamily="34" charset="0"/>
                  <a:ea typeface="+mn-ea"/>
                  <a:cs typeface="+mn-cs"/>
                </a:rPr>
                <a:t>RECESSION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8E90A2"/>
                  </a:solidFill>
                  <a:effectLst/>
                  <a:uLnTx/>
                  <a:uFillTx/>
                  <a:latin typeface="Arial Narrow" panose="020B0606020202030204" pitchFamily="34" charset="0"/>
                  <a:ea typeface="+mn-ea"/>
                  <a:cs typeface="+mn-cs"/>
                </a:rPr>
                <a:t>7/81–11/82</a:t>
              </a:r>
            </a:p>
          </p:txBody>
        </p:sp>
        <p:sp>
          <p:nvSpPr>
            <p:cNvPr id="124" name="Rectangle 123"/>
            <p:cNvSpPr/>
            <p:nvPr/>
          </p:nvSpPr>
          <p:spPr>
            <a:xfrm>
              <a:off x="1166618" y="5834448"/>
              <a:ext cx="647700" cy="2286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8E90A2"/>
                  </a:solidFill>
                  <a:effectLst/>
                  <a:uLnTx/>
                  <a:uFillTx/>
                  <a:latin typeface="Arial Narrow" panose="020B0606020202030204" pitchFamily="34" charset="0"/>
                  <a:ea typeface="+mn-ea"/>
                  <a:cs typeface="+mn-cs"/>
                </a:rPr>
                <a:t>RECESSION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8E90A2"/>
                  </a:solidFill>
                  <a:effectLst/>
                  <a:uLnTx/>
                  <a:uFillTx/>
                  <a:latin typeface="Arial Narrow" panose="020B0606020202030204" pitchFamily="34" charset="0"/>
                  <a:ea typeface="+mn-ea"/>
                  <a:cs typeface="+mn-cs"/>
                </a:rPr>
                <a:t>11/73–3/75</a:t>
              </a:r>
            </a:p>
          </p:txBody>
        </p:sp>
        <p:sp>
          <p:nvSpPr>
            <p:cNvPr id="125" name="Rectangle 124"/>
            <p:cNvSpPr/>
            <p:nvPr/>
          </p:nvSpPr>
          <p:spPr>
            <a:xfrm>
              <a:off x="3769592" y="5834427"/>
              <a:ext cx="647700" cy="2286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8E90A2"/>
                  </a:solidFill>
                  <a:effectLst/>
                  <a:uLnTx/>
                  <a:uFillTx/>
                  <a:latin typeface="Arial Narrow" panose="020B0606020202030204" pitchFamily="34" charset="0"/>
                  <a:ea typeface="+mn-ea"/>
                  <a:cs typeface="+mn-cs"/>
                </a:rPr>
                <a:t>RECESSION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8E90A2"/>
                  </a:solidFill>
                  <a:effectLst/>
                  <a:uLnTx/>
                  <a:uFillTx/>
                  <a:latin typeface="Arial Narrow" panose="020B0606020202030204" pitchFamily="34" charset="0"/>
                  <a:ea typeface="+mn-ea"/>
                  <a:cs typeface="+mn-cs"/>
                </a:rPr>
                <a:t>7/90–3/91</a:t>
              </a:r>
            </a:p>
          </p:txBody>
        </p:sp>
        <p:sp>
          <p:nvSpPr>
            <p:cNvPr id="126" name="Rectangle 125"/>
            <p:cNvSpPr/>
            <p:nvPr/>
          </p:nvSpPr>
          <p:spPr>
            <a:xfrm>
              <a:off x="5423688" y="5834427"/>
              <a:ext cx="647700" cy="2286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8E90A2"/>
                  </a:solidFill>
                  <a:effectLst/>
                  <a:uLnTx/>
                  <a:uFillTx/>
                  <a:latin typeface="Arial Narrow" panose="020B0606020202030204" pitchFamily="34" charset="0"/>
                  <a:ea typeface="+mn-ea"/>
                  <a:cs typeface="+mn-cs"/>
                </a:rPr>
                <a:t>RECESSION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8E90A2"/>
                  </a:solidFill>
                  <a:effectLst/>
                  <a:uLnTx/>
                  <a:uFillTx/>
                  <a:latin typeface="Arial Narrow" panose="020B0606020202030204" pitchFamily="34" charset="0"/>
                  <a:ea typeface="+mn-ea"/>
                  <a:cs typeface="+mn-cs"/>
                </a:rPr>
                <a:t>3/01–11/01</a:t>
              </a:r>
            </a:p>
          </p:txBody>
        </p:sp>
        <p:sp>
          <p:nvSpPr>
            <p:cNvPr id="127" name="Rectangle 126"/>
            <p:cNvSpPr/>
            <p:nvPr/>
          </p:nvSpPr>
          <p:spPr>
            <a:xfrm>
              <a:off x="6547964" y="5834427"/>
              <a:ext cx="647700" cy="2286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8E90A2"/>
                  </a:solidFill>
                  <a:effectLst/>
                  <a:uLnTx/>
                  <a:uFillTx/>
                  <a:latin typeface="Arial Narrow" panose="020B0606020202030204" pitchFamily="34" charset="0"/>
                  <a:ea typeface="+mn-ea"/>
                  <a:cs typeface="+mn-cs"/>
                </a:rPr>
                <a:t>RECESSION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8E90A2"/>
                  </a:solidFill>
                  <a:effectLst/>
                  <a:uLnTx/>
                  <a:uFillTx/>
                  <a:latin typeface="Arial Narrow" panose="020B0606020202030204" pitchFamily="34" charset="0"/>
                  <a:ea typeface="+mn-ea"/>
                  <a:cs typeface="+mn-cs"/>
                </a:rPr>
                <a:t>12/07–6/09</a:t>
              </a:r>
            </a:p>
          </p:txBody>
        </p:sp>
        <p:sp>
          <p:nvSpPr>
            <p:cNvPr id="52" name="Rectangle 51">
              <a:extLst>
                <a:ext uri="{FF2B5EF4-FFF2-40B4-BE49-F238E27FC236}">
                  <a16:creationId xmlns:a16="http://schemas.microsoft.com/office/drawing/2014/main" id="{2EF306CA-2376-4E8A-ADFF-5D77B93DBEF7}"/>
                </a:ext>
              </a:extLst>
            </p:cNvPr>
            <p:cNvSpPr/>
            <p:nvPr/>
          </p:nvSpPr>
          <p:spPr>
            <a:xfrm>
              <a:off x="8484599" y="5834427"/>
              <a:ext cx="647700" cy="2286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8E90A2"/>
                  </a:solidFill>
                  <a:effectLst/>
                  <a:uLnTx/>
                  <a:uFillTx/>
                  <a:latin typeface="Arial Narrow" panose="020B0606020202030204" pitchFamily="34" charset="0"/>
                  <a:ea typeface="+mn-ea"/>
                  <a:cs typeface="+mn-cs"/>
                </a:rPr>
                <a:t>RECESSION 02/20-12/20</a:t>
              </a:r>
            </a:p>
          </p:txBody>
        </p:sp>
      </p:grpSp>
      <p:cxnSp>
        <p:nvCxnSpPr>
          <p:cNvPr id="28" name="Straight Connector 27">
            <a:extLst>
              <a:ext uri="{C183D7F6-B498-43B3-948B-1728B52AA6E4}">
                <adec:decorative xmlns:adec="http://schemas.microsoft.com/office/drawing/2017/decorative" val="1"/>
              </a:ext>
            </a:extLst>
          </p:cNvPr>
          <p:cNvCxnSpPr>
            <a:cxnSpLocks/>
          </p:cNvCxnSpPr>
          <p:nvPr/>
        </p:nvCxnSpPr>
        <p:spPr>
          <a:xfrm>
            <a:off x="1024164" y="3605299"/>
            <a:ext cx="0" cy="1266504"/>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C183D7F6-B498-43B3-948B-1728B52AA6E4}">
                <adec:decorative xmlns:adec="http://schemas.microsoft.com/office/drawing/2017/decorative" val="1"/>
              </a:ext>
            </a:extLst>
          </p:cNvPr>
          <p:cNvCxnSpPr>
            <a:cxnSpLocks/>
          </p:cNvCxnSpPr>
          <p:nvPr/>
        </p:nvCxnSpPr>
        <p:spPr>
          <a:xfrm>
            <a:off x="1661182" y="4456933"/>
            <a:ext cx="0" cy="864029"/>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C183D7F6-B498-43B3-948B-1728B52AA6E4}">
                <adec:decorative xmlns:adec="http://schemas.microsoft.com/office/drawing/2017/decorative" val="1"/>
              </a:ext>
            </a:extLst>
          </p:cNvPr>
          <p:cNvCxnSpPr>
            <a:cxnSpLocks/>
          </p:cNvCxnSpPr>
          <p:nvPr/>
        </p:nvCxnSpPr>
        <p:spPr>
          <a:xfrm>
            <a:off x="2952885" y="2841189"/>
            <a:ext cx="0" cy="74146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C183D7F6-B498-43B3-948B-1728B52AA6E4}">
                <adec:decorative xmlns:adec="http://schemas.microsoft.com/office/drawing/2017/decorative" val="1"/>
              </a:ext>
            </a:extLst>
          </p:cNvPr>
          <p:cNvCxnSpPr>
            <a:cxnSpLocks/>
          </p:cNvCxnSpPr>
          <p:nvPr/>
        </p:nvCxnSpPr>
        <p:spPr>
          <a:xfrm>
            <a:off x="4513875" y="4356447"/>
            <a:ext cx="0" cy="410051"/>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C183D7F6-B498-43B3-948B-1728B52AA6E4}">
                <adec:decorative xmlns:adec="http://schemas.microsoft.com/office/drawing/2017/decorative" val="1"/>
              </a:ext>
            </a:extLst>
          </p:cNvPr>
          <p:cNvCxnSpPr>
            <a:cxnSpLocks/>
          </p:cNvCxnSpPr>
          <p:nvPr/>
        </p:nvCxnSpPr>
        <p:spPr>
          <a:xfrm>
            <a:off x="4718385" y="3319035"/>
            <a:ext cx="0" cy="1080761"/>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C183D7F6-B498-43B3-948B-1728B52AA6E4}">
                <adec:decorative xmlns:adec="http://schemas.microsoft.com/office/drawing/2017/decorative" val="1"/>
              </a:ext>
            </a:extLst>
          </p:cNvPr>
          <p:cNvCxnSpPr>
            <a:cxnSpLocks/>
          </p:cNvCxnSpPr>
          <p:nvPr/>
        </p:nvCxnSpPr>
        <p:spPr>
          <a:xfrm>
            <a:off x="5176032" y="3578270"/>
            <a:ext cx="0" cy="41801"/>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C183D7F6-B498-43B3-948B-1728B52AA6E4}">
                <adec:decorative xmlns:adec="http://schemas.microsoft.com/office/drawing/2017/decorative" val="1"/>
              </a:ext>
            </a:extLst>
          </p:cNvPr>
          <p:cNvCxnSpPr>
            <a:cxnSpLocks/>
          </p:cNvCxnSpPr>
          <p:nvPr/>
        </p:nvCxnSpPr>
        <p:spPr>
          <a:xfrm>
            <a:off x="5162257" y="2715598"/>
            <a:ext cx="0" cy="1568377"/>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C183D7F6-B498-43B3-948B-1728B52AA6E4}">
                <adec:decorative xmlns:adec="http://schemas.microsoft.com/office/drawing/2017/decorative" val="1"/>
              </a:ext>
            </a:extLst>
          </p:cNvPr>
          <p:cNvCxnSpPr>
            <a:cxnSpLocks/>
          </p:cNvCxnSpPr>
          <p:nvPr/>
        </p:nvCxnSpPr>
        <p:spPr>
          <a:xfrm>
            <a:off x="5303813" y="2570664"/>
            <a:ext cx="0" cy="451977"/>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C183D7F6-B498-43B3-948B-1728B52AA6E4}">
                <adec:decorative xmlns:adec="http://schemas.microsoft.com/office/drawing/2017/decorative" val="1"/>
              </a:ext>
            </a:extLst>
          </p:cNvPr>
          <p:cNvCxnSpPr/>
          <p:nvPr/>
        </p:nvCxnSpPr>
        <p:spPr>
          <a:xfrm>
            <a:off x="6746099" y="3615399"/>
            <a:ext cx="0" cy="212941"/>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C183D7F6-B498-43B3-948B-1728B52AA6E4}">
                <adec:decorative xmlns:adec="http://schemas.microsoft.com/office/drawing/2017/decorative" val="1"/>
              </a:ext>
            </a:extLst>
          </p:cNvPr>
          <p:cNvCxnSpPr/>
          <p:nvPr/>
        </p:nvCxnSpPr>
        <p:spPr>
          <a:xfrm>
            <a:off x="6285853" y="2449711"/>
            <a:ext cx="0" cy="383076"/>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C183D7F6-B498-43B3-948B-1728B52AA6E4}">
                <adec:decorative xmlns:adec="http://schemas.microsoft.com/office/drawing/2017/decorative" val="1"/>
              </a:ext>
            </a:extLst>
          </p:cNvPr>
          <p:cNvCxnSpPr>
            <a:cxnSpLocks/>
          </p:cNvCxnSpPr>
          <p:nvPr/>
        </p:nvCxnSpPr>
        <p:spPr>
          <a:xfrm>
            <a:off x="871435" y="3836826"/>
            <a:ext cx="0" cy="960026"/>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a:cxnSpLocks/>
          </p:cNvCxnSpPr>
          <p:nvPr/>
        </p:nvCxnSpPr>
        <p:spPr>
          <a:xfrm>
            <a:off x="2142911" y="3045258"/>
            <a:ext cx="0" cy="1628316"/>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C0A1F9-B269-C767-3D5C-0986EDC7226C}"/>
              </a:ext>
              <a:ext uri="{C183D7F6-B498-43B3-948B-1728B52AA6E4}">
                <adec:decorative xmlns:adec="http://schemas.microsoft.com/office/drawing/2017/decorative" val="1"/>
              </a:ext>
            </a:extLst>
          </p:cNvPr>
          <p:cNvCxnSpPr>
            <a:cxnSpLocks/>
          </p:cNvCxnSpPr>
          <p:nvPr/>
        </p:nvCxnSpPr>
        <p:spPr>
          <a:xfrm>
            <a:off x="6280029" y="2005469"/>
            <a:ext cx="0" cy="120365"/>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F046B32-D405-413B-8C11-DD414F8C3ADC}"/>
              </a:ext>
              <a:ext uri="{C183D7F6-B498-43B3-948B-1728B52AA6E4}">
                <adec:decorative xmlns:adec="http://schemas.microsoft.com/office/drawing/2017/decorative" val="1"/>
              </a:ext>
            </a:extLst>
          </p:cNvPr>
          <p:cNvCxnSpPr>
            <a:cxnSpLocks/>
          </p:cNvCxnSpPr>
          <p:nvPr/>
        </p:nvCxnSpPr>
        <p:spPr>
          <a:xfrm>
            <a:off x="8168225" y="2195619"/>
            <a:ext cx="0" cy="383076"/>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0E5FE21E-B3B2-93A1-110A-E60064DEF10E}"/>
              </a:ext>
            </a:extLst>
          </p:cNvPr>
          <p:cNvGrpSpPr/>
          <p:nvPr/>
        </p:nvGrpSpPr>
        <p:grpSpPr>
          <a:xfrm>
            <a:off x="468003" y="1855237"/>
            <a:ext cx="7799375" cy="2609177"/>
            <a:chOff x="468003" y="1855237"/>
            <a:chExt cx="7799375" cy="2609177"/>
          </a:xfrm>
        </p:grpSpPr>
        <p:sp>
          <p:nvSpPr>
            <p:cNvPr id="83" name="TextBox 82"/>
            <p:cNvSpPr txBox="1"/>
            <p:nvPr/>
          </p:nvSpPr>
          <p:spPr>
            <a:xfrm>
              <a:off x="520797" y="3679393"/>
              <a:ext cx="566154" cy="156966"/>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Oil crisis</a:t>
              </a:r>
            </a:p>
          </p:txBody>
        </p:sp>
        <p:sp>
          <p:nvSpPr>
            <p:cNvPr id="84" name="TextBox 83"/>
            <p:cNvSpPr txBox="1"/>
            <p:nvPr/>
          </p:nvSpPr>
          <p:spPr>
            <a:xfrm>
              <a:off x="1273451" y="4302831"/>
              <a:ext cx="792396" cy="161583"/>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non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0" b="0" i="0" u="none" strike="noStrike" kern="1200" cap="none" spc="-10" normalizeH="0" baseline="0" noProof="0">
                  <a:ln>
                    <a:noFill/>
                  </a:ln>
                  <a:solidFill>
                    <a:prstClr val="black"/>
                  </a:solidFill>
                  <a:effectLst/>
                  <a:uLnTx/>
                  <a:uFillTx/>
                  <a:latin typeface="Arial Narrow" panose="020B0606020202030204" pitchFamily="34" charset="0"/>
                  <a:ea typeface="+mn-ea"/>
                  <a:cs typeface="+mn-cs"/>
                </a:rPr>
                <a:t>Iran hostage crisis</a:t>
              </a:r>
            </a:p>
          </p:txBody>
        </p:sp>
        <p:sp>
          <p:nvSpPr>
            <p:cNvPr id="85" name="TextBox 84"/>
            <p:cNvSpPr txBox="1"/>
            <p:nvPr/>
          </p:nvSpPr>
          <p:spPr>
            <a:xfrm>
              <a:off x="468003" y="3466843"/>
              <a:ext cx="1205990" cy="156966"/>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President Nixon resigns</a:t>
              </a:r>
            </a:p>
          </p:txBody>
        </p:sp>
        <p:sp>
          <p:nvSpPr>
            <p:cNvPr id="86" name="TextBox 85"/>
            <p:cNvSpPr txBox="1"/>
            <p:nvPr/>
          </p:nvSpPr>
          <p:spPr>
            <a:xfrm>
              <a:off x="1323953" y="2906615"/>
              <a:ext cx="1321027" cy="156966"/>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Unemployment hits 10%</a:t>
              </a:r>
            </a:p>
          </p:txBody>
        </p:sp>
        <p:sp>
          <p:nvSpPr>
            <p:cNvPr id="88" name="TextBox 87"/>
            <p:cNvSpPr txBox="1"/>
            <p:nvPr/>
          </p:nvSpPr>
          <p:spPr>
            <a:xfrm>
              <a:off x="1728913" y="2675821"/>
              <a:ext cx="1698464" cy="156966"/>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Black Monday stock market crash</a:t>
              </a:r>
            </a:p>
          </p:txBody>
        </p:sp>
        <p:sp>
          <p:nvSpPr>
            <p:cNvPr id="89" name="TextBox 88"/>
            <p:cNvSpPr txBox="1"/>
            <p:nvPr/>
          </p:nvSpPr>
          <p:spPr>
            <a:xfrm>
              <a:off x="3208601" y="3020815"/>
              <a:ext cx="1881196" cy="304699"/>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Long-Term Capital Management collapse,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President Clinton impeached</a:t>
              </a:r>
            </a:p>
          </p:txBody>
        </p:sp>
        <p:sp>
          <p:nvSpPr>
            <p:cNvPr id="93" name="TextBox 92"/>
            <p:cNvSpPr txBox="1"/>
            <p:nvPr/>
          </p:nvSpPr>
          <p:spPr>
            <a:xfrm>
              <a:off x="4292814" y="2427548"/>
              <a:ext cx="1698464" cy="143116"/>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93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Enron, WorldCom bankruptcies</a:t>
              </a:r>
            </a:p>
          </p:txBody>
        </p:sp>
        <p:sp>
          <p:nvSpPr>
            <p:cNvPr id="116" name="TextBox 115"/>
            <p:cNvSpPr txBox="1"/>
            <p:nvPr/>
          </p:nvSpPr>
          <p:spPr>
            <a:xfrm>
              <a:off x="3699708" y="2634293"/>
              <a:ext cx="1604105" cy="156966"/>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September 11 terrorist attacks</a:t>
              </a:r>
            </a:p>
          </p:txBody>
        </p:sp>
        <p:sp>
          <p:nvSpPr>
            <p:cNvPr id="121" name="TextBox 120"/>
            <p:cNvSpPr txBox="1"/>
            <p:nvPr/>
          </p:nvSpPr>
          <p:spPr>
            <a:xfrm>
              <a:off x="5974882" y="2178570"/>
              <a:ext cx="1132310" cy="267766"/>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93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European sovereign</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93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debt crisis begins</a:t>
              </a:r>
            </a:p>
          </p:txBody>
        </p:sp>
        <p:sp>
          <p:nvSpPr>
            <p:cNvPr id="122" name="TextBox 121"/>
            <p:cNvSpPr txBox="1"/>
            <p:nvPr/>
          </p:nvSpPr>
          <p:spPr>
            <a:xfrm>
              <a:off x="6600116" y="3338934"/>
              <a:ext cx="754873" cy="267766"/>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93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U.S. debt</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93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downgraded</a:t>
              </a:r>
            </a:p>
          </p:txBody>
        </p:sp>
        <p:sp>
          <p:nvSpPr>
            <p:cNvPr id="53" name="TextBox 52">
              <a:extLst>
                <a:ext uri="{FF2B5EF4-FFF2-40B4-BE49-F238E27FC236}">
                  <a16:creationId xmlns:a16="http://schemas.microsoft.com/office/drawing/2014/main" id="{51CF08C9-934C-4622-847F-231834E7784C}"/>
                </a:ext>
              </a:extLst>
            </p:cNvPr>
            <p:cNvSpPr txBox="1"/>
            <p:nvPr/>
          </p:nvSpPr>
          <p:spPr>
            <a:xfrm>
              <a:off x="7453730" y="1919518"/>
              <a:ext cx="813648" cy="276101"/>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93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COVID-19 pandemic</a:t>
              </a:r>
            </a:p>
          </p:txBody>
        </p:sp>
        <p:sp>
          <p:nvSpPr>
            <p:cNvPr id="120" name="TextBox 119"/>
            <p:cNvSpPr txBox="1"/>
            <p:nvPr/>
          </p:nvSpPr>
          <p:spPr>
            <a:xfrm>
              <a:off x="5828765" y="1855237"/>
              <a:ext cx="1278427" cy="147284"/>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non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93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Lehman Brothers bankruptcy</a:t>
              </a:r>
            </a:p>
          </p:txBody>
        </p:sp>
        <p:sp>
          <p:nvSpPr>
            <p:cNvPr id="87" name="TextBox 86"/>
            <p:cNvSpPr txBox="1"/>
            <p:nvPr/>
          </p:nvSpPr>
          <p:spPr>
            <a:xfrm>
              <a:off x="3613205" y="4213922"/>
              <a:ext cx="1132310" cy="156966"/>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Asian currency crisis</a:t>
              </a:r>
            </a:p>
          </p:txBody>
        </p:sp>
        <p:sp>
          <p:nvSpPr>
            <p:cNvPr id="92" name="TextBox 91"/>
            <p:cNvSpPr txBox="1"/>
            <p:nvPr/>
          </p:nvSpPr>
          <p:spPr>
            <a:xfrm>
              <a:off x="4169477" y="3421304"/>
              <a:ext cx="1037951" cy="156966"/>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Tech bubble bursts</a:t>
              </a:r>
            </a:p>
          </p:txBody>
        </p:sp>
      </p:grpSp>
      <p:grpSp>
        <p:nvGrpSpPr>
          <p:cNvPr id="5" name="Group 4">
            <a:extLst>
              <a:ext uri="{FF2B5EF4-FFF2-40B4-BE49-F238E27FC236}">
                <a16:creationId xmlns:a16="http://schemas.microsoft.com/office/drawing/2014/main" id="{3ECABBF1-32E8-456B-95D0-26736AF6741F}"/>
              </a:ext>
            </a:extLst>
          </p:cNvPr>
          <p:cNvGrpSpPr/>
          <p:nvPr/>
        </p:nvGrpSpPr>
        <p:grpSpPr>
          <a:xfrm>
            <a:off x="4897064" y="1344621"/>
            <a:ext cx="3969715" cy="461665"/>
            <a:chOff x="4957308" y="1088158"/>
            <a:chExt cx="3969715" cy="461665"/>
          </a:xfrm>
        </p:grpSpPr>
        <p:sp>
          <p:nvSpPr>
            <p:cNvPr id="60" name="Rectangle 59">
              <a:extLst>
                <a:ext uri="{FF2B5EF4-FFF2-40B4-BE49-F238E27FC236}">
                  <a16:creationId xmlns:a16="http://schemas.microsoft.com/office/drawing/2014/main" id="{D54AFB33-F850-458C-9EF1-19FA8FFA6DE9}"/>
                </a:ext>
              </a:extLst>
            </p:cNvPr>
            <p:cNvSpPr/>
            <p:nvPr/>
          </p:nvSpPr>
          <p:spPr>
            <a:xfrm>
              <a:off x="4957308" y="1177513"/>
              <a:ext cx="99276" cy="91440"/>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A81F1AD2-E445-4225-B8C4-B0F94DCE1833}"/>
                </a:ext>
              </a:extLst>
            </p:cNvPr>
            <p:cNvSpPr/>
            <p:nvPr/>
          </p:nvSpPr>
          <p:spPr>
            <a:xfrm>
              <a:off x="4957308" y="1366937"/>
              <a:ext cx="99276" cy="91440"/>
            </a:xfrm>
            <a:prstGeom prst="rect">
              <a:avLst/>
            </a:prstGeom>
            <a:solidFill>
              <a:srgbClr val="DEE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3" name="TextBox 62">
              <a:extLst>
                <a:ext uri="{FF2B5EF4-FFF2-40B4-BE49-F238E27FC236}">
                  <a16:creationId xmlns:a16="http://schemas.microsoft.com/office/drawing/2014/main" id="{0214C823-B27F-4C2C-A1F6-9662B0108566}"/>
                </a:ext>
              </a:extLst>
            </p:cNvPr>
            <p:cNvSpPr txBox="1"/>
            <p:nvPr/>
          </p:nvSpPr>
          <p:spPr>
            <a:xfrm>
              <a:off x="5015444" y="1088158"/>
              <a:ext cx="391157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Arial Unicode MS" panose="020B0604020202020204" pitchFamily="34" charset="-128"/>
                  <a:cs typeface="Arial" panose="020B0604020202020204" pitchFamily="34" charset="0"/>
                </a:rPr>
                <a:t>Trading days per year with greater than ±2% returns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Arial Unicode MS" panose="020B0604020202020204" pitchFamily="34" charset="-128"/>
                  <a:cs typeface="Arial" panose="020B0604020202020204" pitchFamily="34" charset="0"/>
                </a:rPr>
                <a:t>Periods of recession</a:t>
              </a:r>
            </a:p>
          </p:txBody>
        </p:sp>
      </p:grpSp>
      <p:sp>
        <p:nvSpPr>
          <p:cNvPr id="8" name="Text Placeholder 7"/>
          <p:cNvSpPr>
            <a:spLocks noGrp="1"/>
          </p:cNvSpPr>
          <p:nvPr>
            <p:ph type="body" sz="quarter" idx="15"/>
          </p:nvPr>
        </p:nvSpPr>
        <p:spPr>
          <a:xfrm>
            <a:off x="3215111" y="6168123"/>
            <a:ext cx="5137867" cy="402451"/>
          </a:xfrm>
        </p:spPr>
        <p:txBody>
          <a:bodyPr/>
          <a:lstStyle/>
          <a:p>
            <a:r>
              <a:rPr lang="en-US"/>
              <a:t>Source: Bloomberg, John Hancock Investment Management, as of 2023. The S&amp;P 500 Index tracks the performance of 500 of the largest publicly traded companies in the United States. It is not possible to invest directly in an index. Past performance does not guarantee future results.</a:t>
            </a:r>
          </a:p>
        </p:txBody>
      </p:sp>
      <p:sp>
        <p:nvSpPr>
          <p:cNvPr id="2" name="Slide Number Placeholder 1">
            <a:extLst>
              <a:ext uri="{C183D7F6-B498-43B3-948B-1728B52AA6E4}">
                <adec:decorative xmlns:adec="http://schemas.microsoft.com/office/drawing/2017/decorative" val="1"/>
              </a:ext>
            </a:extLst>
          </p:cNvPr>
          <p:cNvSpPr>
            <a:spLocks noGrp="1"/>
          </p:cNvSpPr>
          <p:nvPr>
            <p:ph type="sldNum" sz="quarter" idx="18"/>
          </p:nvPr>
        </p:nvSpPr>
        <p:spPr>
          <a:xfrm>
            <a:off x="8532813" y="6399213"/>
            <a:ext cx="212725" cy="176212"/>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54343B0-9A9E-43CD-BA60-45365A2A43B5}" type="slidenum">
              <a:rPr kumimoji="0" 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631734929"/>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B07F7-ACBE-4C94-8DAF-CE1B6D5B3278}"/>
              </a:ext>
            </a:extLst>
          </p:cNvPr>
          <p:cNvSpPr>
            <a:spLocks noGrp="1"/>
          </p:cNvSpPr>
          <p:nvPr>
            <p:ph type="title"/>
          </p:nvPr>
        </p:nvSpPr>
        <p:spPr/>
        <p:txBody>
          <a:bodyPr>
            <a:normAutofit/>
          </a:bodyPr>
          <a:lstStyle/>
          <a:p>
            <a:r>
              <a:rPr lang="en-US"/>
              <a:t>What does the history of market returns tell us?</a:t>
            </a:r>
          </a:p>
        </p:txBody>
      </p:sp>
      <p:sp>
        <p:nvSpPr>
          <p:cNvPr id="3" name="Slide Number Placeholder 2">
            <a:extLst>
              <a:ext uri="{FF2B5EF4-FFF2-40B4-BE49-F238E27FC236}">
                <a16:creationId xmlns:a16="http://schemas.microsoft.com/office/drawing/2014/main" id="{DAB42A1B-C173-42F0-BB7F-D70920100FA7}"/>
              </a:ext>
            </a:extLst>
          </p:cNvPr>
          <p:cNvSpPr>
            <a:spLocks noGrp="1"/>
          </p:cNvSpPr>
          <p:nvPr>
            <p:ph type="sldNum" sz="quarter" idx="12"/>
          </p:nvPr>
        </p:nvSpPr>
        <p:spPr/>
        <p:txBody>
          <a:bodyPr/>
          <a:lstStyle/>
          <a:p>
            <a:pPr>
              <a:defRPr/>
            </a:pPr>
            <a:fld id="{1EEDA745-9936-4A17-800E-6B5675F0F699}" type="slidenum">
              <a:rPr lang="en-CA" smtClean="0"/>
              <a:pPr>
                <a:defRPr/>
              </a:pPr>
              <a:t>3</a:t>
            </a:fld>
            <a:endParaRPr lang="en-CA"/>
          </a:p>
        </p:txBody>
      </p:sp>
    </p:spTree>
    <p:custDataLst>
      <p:tags r:id="rId1"/>
    </p:custDataLst>
    <p:extLst>
      <p:ext uri="{BB962C8B-B14F-4D97-AF65-F5344CB8AC3E}">
        <p14:creationId xmlns:p14="http://schemas.microsoft.com/office/powerpoint/2010/main" val="680096200"/>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464" y="472438"/>
            <a:ext cx="8356240" cy="792167"/>
          </a:xfrm>
        </p:spPr>
        <p:txBody>
          <a:bodyPr/>
          <a:lstStyle/>
          <a:p>
            <a:r>
              <a:rPr lang="en-US" altLang="en-US"/>
              <a:t>Stocks have outpaced bonds and inflation over time, despite a litany of volatility-inducing events</a:t>
            </a:r>
            <a:endParaRPr lang="en-US"/>
          </a:p>
        </p:txBody>
      </p:sp>
      <p:sp>
        <p:nvSpPr>
          <p:cNvPr id="77" name="Text Placeholder 16">
            <a:extLst>
              <a:ext uri="{FF2B5EF4-FFF2-40B4-BE49-F238E27FC236}">
                <a16:creationId xmlns:a16="http://schemas.microsoft.com/office/drawing/2014/main" id="{FA147D88-B09E-4C45-9D20-03C074A1F5A8}"/>
              </a:ext>
            </a:extLst>
          </p:cNvPr>
          <p:cNvSpPr txBox="1">
            <a:spLocks/>
          </p:cNvSpPr>
          <p:nvPr/>
        </p:nvSpPr>
        <p:spPr>
          <a:xfrm>
            <a:off x="407480" y="1220839"/>
            <a:ext cx="8347075" cy="237022"/>
          </a:xfrm>
          <a:prstGeom prst="rect">
            <a:avLst/>
          </a:prstGeom>
        </p:spPr>
        <p:txBody>
          <a:bodyPr vert="horz" lIns="0" tIns="0" rIns="0" bIns="0" rtlCol="0">
            <a:noAutofit/>
          </a:bodyPr>
          <a:lstStyle>
            <a:lvl1pPr marL="236538" indent="-236538" algn="l" rtl="0" eaLnBrk="0" fontAlgn="base" hangingPunct="0">
              <a:lnSpc>
                <a:spcPct val="95000"/>
              </a:lnSpc>
              <a:spcBef>
                <a:spcPts val="1200"/>
              </a:spcBef>
              <a:spcAft>
                <a:spcPct val="0"/>
              </a:spcAft>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0"/>
              </a:spcBef>
              <a:buNone/>
            </a:pPr>
            <a:r>
              <a:rPr lang="en-US" sz="1600"/>
              <a:t>Growth of $100,000, 1983-2023</a:t>
            </a:r>
          </a:p>
        </p:txBody>
      </p:sp>
      <p:grpSp>
        <p:nvGrpSpPr>
          <p:cNvPr id="3" name="Group 2">
            <a:extLst>
              <a:ext uri="{FF2B5EF4-FFF2-40B4-BE49-F238E27FC236}">
                <a16:creationId xmlns:a16="http://schemas.microsoft.com/office/drawing/2014/main" id="{1BE90342-66A3-CDA4-41DB-B35AA6405BA7}"/>
              </a:ext>
            </a:extLst>
          </p:cNvPr>
          <p:cNvGrpSpPr/>
          <p:nvPr/>
        </p:nvGrpSpPr>
        <p:grpSpPr>
          <a:xfrm>
            <a:off x="369794" y="1635313"/>
            <a:ext cx="8652672" cy="4145987"/>
            <a:chOff x="369794" y="1635313"/>
            <a:chExt cx="8652672" cy="4145987"/>
          </a:xfrm>
        </p:grpSpPr>
        <p:grpSp>
          <p:nvGrpSpPr>
            <p:cNvPr id="67" name="Group 66"/>
            <p:cNvGrpSpPr/>
            <p:nvPr/>
          </p:nvGrpSpPr>
          <p:grpSpPr>
            <a:xfrm>
              <a:off x="2654675" y="2311566"/>
              <a:ext cx="5346098" cy="3195693"/>
              <a:chOff x="3670530" y="5474208"/>
              <a:chExt cx="5435464" cy="1068223"/>
            </a:xfrm>
            <a:solidFill>
              <a:srgbClr val="DEEAFA"/>
            </a:solidFill>
          </p:grpSpPr>
          <p:sp>
            <p:nvSpPr>
              <p:cNvPr id="102" name="Rectangle 101"/>
              <p:cNvSpPr/>
              <p:nvPr/>
            </p:nvSpPr>
            <p:spPr>
              <a:xfrm>
                <a:off x="6566989" y="5474209"/>
                <a:ext cx="241440" cy="10682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solidFill>
                    <a:prstClr val="white"/>
                  </a:solidFill>
                </a:endParaRPr>
              </a:p>
            </p:txBody>
          </p:sp>
          <p:sp>
            <p:nvSpPr>
              <p:cNvPr id="103" name="Rectangle 102"/>
              <p:cNvSpPr/>
              <p:nvPr/>
            </p:nvSpPr>
            <p:spPr>
              <a:xfrm>
                <a:off x="3670530" y="5474209"/>
                <a:ext cx="115891" cy="10669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solidFill>
                    <a:prstClr val="white"/>
                  </a:solidFill>
                </a:endParaRPr>
              </a:p>
            </p:txBody>
          </p:sp>
          <p:sp>
            <p:nvSpPr>
              <p:cNvPr id="104" name="Rectangle 103"/>
              <p:cNvSpPr/>
              <p:nvPr/>
            </p:nvSpPr>
            <p:spPr>
              <a:xfrm>
                <a:off x="5456381" y="5474208"/>
                <a:ext cx="86918" cy="10682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solidFill>
                    <a:prstClr val="white"/>
                  </a:solidFill>
                </a:endParaRPr>
              </a:p>
            </p:txBody>
          </p:sp>
          <p:sp>
            <p:nvSpPr>
              <p:cNvPr id="57" name="Rectangle 56">
                <a:extLst>
                  <a:ext uri="{FF2B5EF4-FFF2-40B4-BE49-F238E27FC236}">
                    <a16:creationId xmlns:a16="http://schemas.microsoft.com/office/drawing/2014/main" id="{AC0AC639-E039-4094-BCB7-E8F888596F0F}"/>
                  </a:ext>
                </a:extLst>
              </p:cNvPr>
              <p:cNvSpPr/>
              <p:nvPr/>
            </p:nvSpPr>
            <p:spPr>
              <a:xfrm>
                <a:off x="8934372" y="5474208"/>
                <a:ext cx="171622" cy="10682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solidFill>
                    <a:prstClr val="white"/>
                  </a:solidFill>
                </a:endParaRPr>
              </a:p>
            </p:txBody>
          </p:sp>
        </p:grpSp>
        <p:graphicFrame>
          <p:nvGraphicFramePr>
            <p:cNvPr id="16" name="Chart 15">
              <a:extLst>
                <a:ext uri="{FF2B5EF4-FFF2-40B4-BE49-F238E27FC236}">
                  <a16:creationId xmlns:a16="http://schemas.microsoft.com/office/drawing/2014/main" id="{787FE80D-DC87-5A2E-541F-83FCC342528D}"/>
                </a:ext>
              </a:extLst>
            </p:cNvPr>
            <p:cNvGraphicFramePr>
              <a:graphicFrameLocks/>
            </p:cNvGraphicFramePr>
            <p:nvPr/>
          </p:nvGraphicFramePr>
          <p:xfrm>
            <a:off x="369794" y="2164976"/>
            <a:ext cx="8652672" cy="3616324"/>
          </p:xfrm>
          <a:graphic>
            <a:graphicData uri="http://schemas.openxmlformats.org/drawingml/2006/chart">
              <c:chart xmlns:c="http://schemas.openxmlformats.org/drawingml/2006/chart" xmlns:r="http://schemas.openxmlformats.org/officeDocument/2006/relationships" r:id="rId4"/>
            </a:graphicData>
          </a:graphic>
        </p:graphicFrame>
        <p:grpSp>
          <p:nvGrpSpPr>
            <p:cNvPr id="11" name="Group 10">
              <a:extLst>
                <a:ext uri="{FF2B5EF4-FFF2-40B4-BE49-F238E27FC236}">
                  <a16:creationId xmlns:a16="http://schemas.microsoft.com/office/drawing/2014/main" id="{6243133F-0787-F24B-9D2A-8ADD615B745F}"/>
                </a:ext>
              </a:extLst>
            </p:cNvPr>
            <p:cNvGrpSpPr/>
            <p:nvPr/>
          </p:nvGrpSpPr>
          <p:grpSpPr>
            <a:xfrm>
              <a:off x="1842663" y="2088107"/>
              <a:ext cx="5915523" cy="3363426"/>
              <a:chOff x="2030938" y="2081377"/>
              <a:chExt cx="5915523" cy="3363426"/>
            </a:xfrm>
          </p:grpSpPr>
          <p:cxnSp>
            <p:nvCxnSpPr>
              <p:cNvPr id="60" name="Straight Connector 59">
                <a:extLst>
                  <a:ext uri="{FF2B5EF4-FFF2-40B4-BE49-F238E27FC236}">
                    <a16:creationId xmlns:a16="http://schemas.microsoft.com/office/drawing/2014/main" id="{B3928222-3724-D649-9A63-FA854B07E32F}"/>
                  </a:ext>
                </a:extLst>
              </p:cNvPr>
              <p:cNvCxnSpPr>
                <a:cxnSpLocks/>
              </p:cNvCxnSpPr>
              <p:nvPr/>
            </p:nvCxnSpPr>
            <p:spPr>
              <a:xfrm>
                <a:off x="7946461" y="2081377"/>
                <a:ext cx="0" cy="2028968"/>
              </a:xfrm>
              <a:prstGeom prst="line">
                <a:avLst/>
              </a:prstGeom>
              <a:ln w="3175">
                <a:solidFill>
                  <a:schemeClr val="tx2"/>
                </a:solidFill>
                <a:prstDash val="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BEB65A28-5177-4E25-B20E-C46B62B31AE2}"/>
                  </a:ext>
                </a:extLst>
              </p:cNvPr>
              <p:cNvGrpSpPr/>
              <p:nvPr/>
            </p:nvGrpSpPr>
            <p:grpSpPr>
              <a:xfrm>
                <a:off x="2030938" y="2653384"/>
                <a:ext cx="4296493" cy="2791419"/>
                <a:chOff x="2057262" y="2471626"/>
                <a:chExt cx="4296493" cy="2791419"/>
              </a:xfrm>
            </p:grpSpPr>
            <p:cxnSp>
              <p:nvCxnSpPr>
                <p:cNvPr id="121" name="Straight Connector 120"/>
                <p:cNvCxnSpPr>
                  <a:cxnSpLocks/>
                </p:cNvCxnSpPr>
                <p:nvPr/>
              </p:nvCxnSpPr>
              <p:spPr>
                <a:xfrm>
                  <a:off x="2851749" y="4263623"/>
                  <a:ext cx="0" cy="951040"/>
                </a:xfrm>
                <a:prstGeom prst="line">
                  <a:avLst/>
                </a:prstGeom>
                <a:ln w="31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cxnSpLocks/>
                </p:cNvCxnSpPr>
                <p:nvPr/>
              </p:nvCxnSpPr>
              <p:spPr>
                <a:xfrm flipV="1">
                  <a:off x="5703052" y="3109743"/>
                  <a:ext cx="0" cy="1710497"/>
                </a:xfrm>
                <a:prstGeom prst="line">
                  <a:avLst/>
                </a:prstGeom>
                <a:ln w="31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cxnSpLocks/>
                </p:cNvCxnSpPr>
                <p:nvPr/>
              </p:nvCxnSpPr>
              <p:spPr>
                <a:xfrm>
                  <a:off x="2057262" y="4714405"/>
                  <a:ext cx="0" cy="548640"/>
                </a:xfrm>
                <a:prstGeom prst="line">
                  <a:avLst/>
                </a:prstGeom>
                <a:ln w="31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cxnSpLocks/>
                </p:cNvCxnSpPr>
                <p:nvPr/>
              </p:nvCxnSpPr>
              <p:spPr>
                <a:xfrm>
                  <a:off x="3014469" y="3982641"/>
                  <a:ext cx="0" cy="1206089"/>
                </a:xfrm>
                <a:prstGeom prst="line">
                  <a:avLst/>
                </a:prstGeom>
                <a:ln w="31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a:cxnSpLocks/>
                </p:cNvCxnSpPr>
                <p:nvPr/>
              </p:nvCxnSpPr>
              <p:spPr>
                <a:xfrm>
                  <a:off x="3483053" y="3445178"/>
                  <a:ext cx="0" cy="1726183"/>
                </a:xfrm>
                <a:prstGeom prst="line">
                  <a:avLst/>
                </a:prstGeom>
                <a:ln w="31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cxnSpLocks/>
                </p:cNvCxnSpPr>
                <p:nvPr/>
              </p:nvCxnSpPr>
              <p:spPr>
                <a:xfrm>
                  <a:off x="4112075" y="2819081"/>
                  <a:ext cx="0" cy="2146735"/>
                </a:xfrm>
                <a:prstGeom prst="line">
                  <a:avLst/>
                </a:prstGeom>
                <a:ln w="31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cxnSpLocks/>
                </p:cNvCxnSpPr>
                <p:nvPr/>
              </p:nvCxnSpPr>
              <p:spPr>
                <a:xfrm>
                  <a:off x="4437679" y="4268138"/>
                  <a:ext cx="0" cy="579398"/>
                </a:xfrm>
                <a:prstGeom prst="line">
                  <a:avLst/>
                </a:prstGeom>
                <a:ln w="31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cxnSpLocks/>
                </p:cNvCxnSpPr>
                <p:nvPr/>
              </p:nvCxnSpPr>
              <p:spPr>
                <a:xfrm>
                  <a:off x="4751488" y="3639935"/>
                  <a:ext cx="0" cy="1316783"/>
                </a:xfrm>
                <a:prstGeom prst="line">
                  <a:avLst/>
                </a:prstGeom>
                <a:ln w="31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cxnSpLocks/>
                </p:cNvCxnSpPr>
                <p:nvPr/>
              </p:nvCxnSpPr>
              <p:spPr>
                <a:xfrm>
                  <a:off x="4594527" y="3976936"/>
                  <a:ext cx="0" cy="906994"/>
                </a:xfrm>
                <a:prstGeom prst="line">
                  <a:avLst/>
                </a:prstGeom>
                <a:ln w="31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cxnSpLocks/>
                </p:cNvCxnSpPr>
                <p:nvPr/>
              </p:nvCxnSpPr>
              <p:spPr>
                <a:xfrm>
                  <a:off x="6353755" y="2471626"/>
                  <a:ext cx="0" cy="2403205"/>
                </a:xfrm>
                <a:prstGeom prst="line">
                  <a:avLst/>
                </a:prstGeom>
                <a:ln w="31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p:cNvCxnSpPr>
                <p:nvPr/>
              </p:nvCxnSpPr>
              <p:spPr>
                <a:xfrm flipV="1">
                  <a:off x="5860755" y="2759428"/>
                  <a:ext cx="0" cy="2042615"/>
                </a:xfrm>
                <a:prstGeom prst="line">
                  <a:avLst/>
                </a:prstGeom>
                <a:ln w="31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cxnSpLocks/>
                </p:cNvCxnSpPr>
                <p:nvPr/>
              </p:nvCxnSpPr>
              <p:spPr>
                <a:xfrm>
                  <a:off x="4913948" y="3346824"/>
                  <a:ext cx="0" cy="1696330"/>
                </a:xfrm>
                <a:prstGeom prst="line">
                  <a:avLst/>
                </a:prstGeom>
                <a:ln w="31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cxnSpLocks/>
                </p:cNvCxnSpPr>
                <p:nvPr/>
              </p:nvCxnSpPr>
              <p:spPr>
                <a:xfrm>
                  <a:off x="3957924" y="3167830"/>
                  <a:ext cx="0" cy="1866993"/>
                </a:xfrm>
                <a:prstGeom prst="line">
                  <a:avLst/>
                </a:prstGeom>
                <a:ln w="3175">
                  <a:solidFill>
                    <a:schemeClr val="tx2"/>
                  </a:solidFill>
                  <a:prstDash val="dash"/>
                </a:ln>
              </p:spPr>
              <p:style>
                <a:lnRef idx="1">
                  <a:schemeClr val="accent1"/>
                </a:lnRef>
                <a:fillRef idx="0">
                  <a:schemeClr val="accent1"/>
                </a:fillRef>
                <a:effectRef idx="0">
                  <a:schemeClr val="accent1"/>
                </a:effectRef>
                <a:fontRef idx="minor">
                  <a:schemeClr val="tx1"/>
                </a:fontRef>
              </p:style>
            </p:cxnSp>
          </p:grpSp>
        </p:grpSp>
        <p:sp>
          <p:nvSpPr>
            <p:cNvPr id="133" name="TextBox 132"/>
            <p:cNvSpPr txBox="1"/>
            <p:nvPr/>
          </p:nvSpPr>
          <p:spPr>
            <a:xfrm>
              <a:off x="5977911" y="2479461"/>
              <a:ext cx="1400362" cy="160044"/>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sz="930" b="1">
                  <a:solidFill>
                    <a:schemeClr val="tx1"/>
                  </a:solidFill>
                  <a:latin typeface="Arial Narrow" panose="020B0606020202030204" pitchFamily="34" charset="0"/>
                  <a:cs typeface="Angsana New" panose="02020603050405020304" pitchFamily="18" charset="-34"/>
                </a:rPr>
                <a:t>2011 </a:t>
              </a:r>
              <a:r>
                <a:rPr lang="en-US" sz="930">
                  <a:solidFill>
                    <a:schemeClr val="tx1"/>
                  </a:solidFill>
                  <a:latin typeface="Arial Narrow" panose="020B0606020202030204" pitchFamily="34" charset="0"/>
                  <a:cs typeface="Angsana New" panose="02020603050405020304" pitchFamily="18" charset="-34"/>
                </a:rPr>
                <a:t>U.S. debt downgraded </a:t>
              </a:r>
            </a:p>
          </p:txBody>
        </p:sp>
        <p:sp>
          <p:nvSpPr>
            <p:cNvPr id="136" name="TextBox 135"/>
            <p:cNvSpPr txBox="1"/>
            <p:nvPr/>
          </p:nvSpPr>
          <p:spPr>
            <a:xfrm>
              <a:off x="1402658" y="4732093"/>
              <a:ext cx="1641080" cy="160044"/>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sz="930" b="1">
                  <a:solidFill>
                    <a:schemeClr val="tx1"/>
                  </a:solidFill>
                  <a:latin typeface="Arial Narrow" panose="020B0606020202030204" pitchFamily="34" charset="0"/>
                  <a:cs typeface="Angsana New" panose="02020603050405020304" pitchFamily="18" charset="-34"/>
                </a:rPr>
                <a:t>1985 </a:t>
              </a:r>
              <a:r>
                <a:rPr lang="en-US" sz="930">
                  <a:solidFill>
                    <a:schemeClr val="tx1"/>
                  </a:solidFill>
                  <a:latin typeface="Arial Narrow" panose="020B0606020202030204" pitchFamily="34" charset="0"/>
                  <a:cs typeface="Angsana New" panose="02020603050405020304" pitchFamily="18" charset="-34"/>
                </a:rPr>
                <a:t>Savings and loan crisis begins</a:t>
              </a:r>
            </a:p>
          </p:txBody>
        </p:sp>
        <p:sp>
          <p:nvSpPr>
            <p:cNvPr id="137" name="TextBox 136"/>
            <p:cNvSpPr txBox="1"/>
            <p:nvPr/>
          </p:nvSpPr>
          <p:spPr>
            <a:xfrm>
              <a:off x="1536036" y="4305605"/>
              <a:ext cx="1225317" cy="160044"/>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sz="930" b="1">
                  <a:solidFill>
                    <a:schemeClr val="tx1"/>
                  </a:solidFill>
                  <a:latin typeface="Arial Narrow" panose="020B0606020202030204" pitchFamily="34" charset="0"/>
                  <a:cs typeface="Angsana New" panose="02020603050405020304" pitchFamily="18" charset="-34"/>
                </a:rPr>
                <a:t>1990 </a:t>
              </a:r>
              <a:r>
                <a:rPr lang="en-US" sz="930">
                  <a:solidFill>
                    <a:schemeClr val="tx1"/>
                  </a:solidFill>
                  <a:latin typeface="Arial Narrow" panose="020B0606020202030204" pitchFamily="34" charset="0"/>
                  <a:cs typeface="Angsana New" panose="02020603050405020304" pitchFamily="18" charset="-34"/>
                </a:rPr>
                <a:t>Iraq invades Kuwait</a:t>
              </a:r>
            </a:p>
          </p:txBody>
        </p:sp>
        <p:sp>
          <p:nvSpPr>
            <p:cNvPr id="138" name="TextBox 137"/>
            <p:cNvSpPr txBox="1"/>
            <p:nvPr/>
          </p:nvSpPr>
          <p:spPr>
            <a:xfrm>
              <a:off x="2397631" y="2812026"/>
              <a:ext cx="1662929" cy="160044"/>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sz="930" b="1">
                  <a:solidFill>
                    <a:schemeClr val="tx1"/>
                  </a:solidFill>
                  <a:latin typeface="Arial Narrow" panose="020B0606020202030204" pitchFamily="34" charset="0"/>
                  <a:cs typeface="Angsana New" panose="02020603050405020304" pitchFamily="18" charset="-34"/>
                </a:rPr>
                <a:t>1998 </a:t>
              </a:r>
              <a:r>
                <a:rPr lang="en-US" sz="930">
                  <a:solidFill>
                    <a:schemeClr val="tx1"/>
                  </a:solidFill>
                  <a:latin typeface="Arial Narrow" panose="020B0606020202030204" pitchFamily="34" charset="0"/>
                  <a:cs typeface="Angsana New" panose="02020603050405020304" pitchFamily="18" charset="-34"/>
                </a:rPr>
                <a:t>President Clinton impeached</a:t>
              </a:r>
            </a:p>
          </p:txBody>
        </p:sp>
        <p:sp>
          <p:nvSpPr>
            <p:cNvPr id="139" name="TextBox 138"/>
            <p:cNvSpPr txBox="1"/>
            <p:nvPr/>
          </p:nvSpPr>
          <p:spPr>
            <a:xfrm>
              <a:off x="1828734" y="4015952"/>
              <a:ext cx="1137794" cy="160044"/>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sz="930" b="1">
                  <a:solidFill>
                    <a:schemeClr val="tx1"/>
                  </a:solidFill>
                  <a:latin typeface="Arial Narrow" panose="020B0606020202030204" pitchFamily="34" charset="0"/>
                  <a:cs typeface="Angsana New" panose="02020603050405020304" pitchFamily="18" charset="-34"/>
                </a:rPr>
                <a:t>1991 </a:t>
              </a:r>
              <a:r>
                <a:rPr lang="en-US" sz="930">
                  <a:solidFill>
                    <a:schemeClr val="tx1"/>
                  </a:solidFill>
                  <a:latin typeface="Arial Narrow" panose="020B0606020202030204" pitchFamily="34" charset="0"/>
                  <a:cs typeface="Angsana New" panose="02020603050405020304" pitchFamily="18" charset="-34"/>
                </a:rPr>
                <a:t>Persian Gulf War</a:t>
              </a:r>
            </a:p>
          </p:txBody>
        </p:sp>
        <p:sp>
          <p:nvSpPr>
            <p:cNvPr id="140" name="TextBox 139"/>
            <p:cNvSpPr txBox="1"/>
            <p:nvPr/>
          </p:nvSpPr>
          <p:spPr>
            <a:xfrm>
              <a:off x="2638231" y="3204997"/>
              <a:ext cx="1225317" cy="160044"/>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sz="930" b="1">
                  <a:solidFill>
                    <a:schemeClr val="tx1"/>
                  </a:solidFill>
                  <a:latin typeface="Arial Narrow" panose="020B0606020202030204" pitchFamily="34" charset="0"/>
                  <a:cs typeface="Angsana New" panose="02020603050405020304" pitchFamily="18" charset="-34"/>
                </a:rPr>
                <a:t>1997 </a:t>
              </a:r>
              <a:r>
                <a:rPr lang="en-US" sz="930">
                  <a:solidFill>
                    <a:schemeClr val="tx1"/>
                  </a:solidFill>
                  <a:latin typeface="Arial Narrow" panose="020B0606020202030204" pitchFamily="34" charset="0"/>
                  <a:cs typeface="Angsana New" panose="02020603050405020304" pitchFamily="18" charset="-34"/>
                </a:rPr>
                <a:t>Asian currency crisis </a:t>
              </a:r>
            </a:p>
          </p:txBody>
        </p:sp>
        <p:sp>
          <p:nvSpPr>
            <p:cNvPr id="141" name="TextBox 140"/>
            <p:cNvSpPr txBox="1"/>
            <p:nvPr/>
          </p:nvSpPr>
          <p:spPr>
            <a:xfrm>
              <a:off x="3949621" y="4308022"/>
              <a:ext cx="1269357" cy="160044"/>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sz="930" b="1">
                  <a:solidFill>
                    <a:schemeClr val="tx1"/>
                  </a:solidFill>
                  <a:latin typeface="Arial Narrow" panose="020B0606020202030204" pitchFamily="34" charset="0"/>
                  <a:cs typeface="Angsana New" panose="02020603050405020304" pitchFamily="18" charset="-34"/>
                </a:rPr>
                <a:t>2000 </a:t>
              </a:r>
              <a:r>
                <a:rPr lang="en-US" sz="930">
                  <a:solidFill>
                    <a:schemeClr val="tx1"/>
                  </a:solidFill>
                  <a:latin typeface="Arial Narrow" panose="020B0606020202030204" pitchFamily="34" charset="0"/>
                  <a:cs typeface="Angsana New" panose="02020603050405020304" pitchFamily="18" charset="-34"/>
                </a:rPr>
                <a:t>Tech bubble bursts </a:t>
              </a:r>
            </a:p>
          </p:txBody>
        </p:sp>
        <p:sp>
          <p:nvSpPr>
            <p:cNvPr id="142" name="TextBox 141"/>
            <p:cNvSpPr txBox="1"/>
            <p:nvPr/>
          </p:nvSpPr>
          <p:spPr>
            <a:xfrm>
              <a:off x="5293155" y="3137614"/>
              <a:ext cx="1631417" cy="160044"/>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sz="930" b="1">
                  <a:solidFill>
                    <a:schemeClr val="tx1"/>
                  </a:solidFill>
                  <a:latin typeface="Arial Narrow" panose="020B0606020202030204" pitchFamily="34" charset="0"/>
                  <a:cs typeface="Angsana New" panose="02020603050405020304" pitchFamily="18" charset="-34"/>
                </a:rPr>
                <a:t>2008 </a:t>
              </a:r>
              <a:r>
                <a:rPr lang="en-US" sz="930">
                  <a:solidFill>
                    <a:schemeClr val="tx1"/>
                  </a:solidFill>
                  <a:latin typeface="Arial Narrow" panose="020B0606020202030204" pitchFamily="34" charset="0"/>
                  <a:cs typeface="Angsana New" panose="02020603050405020304" pitchFamily="18" charset="-34"/>
                </a:rPr>
                <a:t>Lehman Brothers bankruptcy</a:t>
              </a:r>
            </a:p>
          </p:txBody>
        </p:sp>
        <p:sp>
          <p:nvSpPr>
            <p:cNvPr id="143" name="TextBox 142"/>
            <p:cNvSpPr txBox="1"/>
            <p:nvPr/>
          </p:nvSpPr>
          <p:spPr>
            <a:xfrm>
              <a:off x="5087596" y="2785892"/>
              <a:ext cx="2103120" cy="160044"/>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sz="930" b="1">
                  <a:solidFill>
                    <a:schemeClr val="tx1"/>
                  </a:solidFill>
                  <a:latin typeface="Arial Narrow" panose="020B0606020202030204" pitchFamily="34" charset="0"/>
                  <a:cs typeface="Angsana New" panose="02020603050405020304" pitchFamily="18" charset="-34"/>
                </a:rPr>
                <a:t>2009 </a:t>
              </a:r>
              <a:r>
                <a:rPr lang="en-US" sz="930">
                  <a:solidFill>
                    <a:schemeClr val="tx1"/>
                  </a:solidFill>
                  <a:latin typeface="Arial Narrow" panose="020B0606020202030204" pitchFamily="34" charset="0"/>
                  <a:cs typeface="Angsana New" panose="02020603050405020304" pitchFamily="18" charset="-34"/>
                </a:rPr>
                <a:t>European sovereign debt crisis begins</a:t>
              </a:r>
            </a:p>
          </p:txBody>
        </p:sp>
        <p:sp>
          <p:nvSpPr>
            <p:cNvPr id="145" name="TextBox 144"/>
            <p:cNvSpPr txBox="1"/>
            <p:nvPr/>
          </p:nvSpPr>
          <p:spPr>
            <a:xfrm>
              <a:off x="4124887" y="4009168"/>
              <a:ext cx="1737361" cy="160044"/>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sz="930" b="1">
                  <a:solidFill>
                    <a:schemeClr val="tx1"/>
                  </a:solidFill>
                  <a:latin typeface="Arial Narrow" panose="020B0606020202030204" pitchFamily="34" charset="0"/>
                  <a:cs typeface="Angsana New" panose="02020603050405020304" pitchFamily="18" charset="-34"/>
                </a:rPr>
                <a:t>2001 </a:t>
              </a:r>
              <a:r>
                <a:rPr lang="en-US" sz="930">
                  <a:solidFill>
                    <a:schemeClr val="tx1"/>
                  </a:solidFill>
                  <a:latin typeface="Arial Narrow" panose="020B0606020202030204" pitchFamily="34" charset="0"/>
                  <a:cs typeface="Angsana New" panose="02020603050405020304" pitchFamily="18" charset="-34"/>
                </a:rPr>
                <a:t>September 11 terrorist attacks</a:t>
              </a:r>
            </a:p>
          </p:txBody>
        </p:sp>
        <p:sp>
          <p:nvSpPr>
            <p:cNvPr id="146" name="TextBox 145"/>
            <p:cNvSpPr txBox="1"/>
            <p:nvPr/>
          </p:nvSpPr>
          <p:spPr>
            <a:xfrm>
              <a:off x="4178205" y="3677102"/>
              <a:ext cx="1750454" cy="160044"/>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sz="930" b="1">
                  <a:solidFill>
                    <a:schemeClr val="tx1"/>
                  </a:solidFill>
                  <a:latin typeface="Arial Narrow" panose="020B0606020202030204" pitchFamily="34" charset="0"/>
                  <a:cs typeface="Angsana New" panose="02020603050405020304" pitchFamily="18" charset="-34"/>
                </a:rPr>
                <a:t>2002 </a:t>
              </a:r>
              <a:r>
                <a:rPr lang="en-US" sz="930">
                  <a:solidFill>
                    <a:schemeClr val="tx1"/>
                  </a:solidFill>
                  <a:latin typeface="Arial Narrow" panose="020B0606020202030204" pitchFamily="34" charset="0"/>
                  <a:cs typeface="Angsana New" panose="02020603050405020304" pitchFamily="18" charset="-34"/>
                </a:rPr>
                <a:t>Enron, WorldCom bankruptcies </a:t>
              </a:r>
            </a:p>
          </p:txBody>
        </p:sp>
        <p:sp>
          <p:nvSpPr>
            <p:cNvPr id="147" name="TextBox 146"/>
            <p:cNvSpPr txBox="1"/>
            <p:nvPr/>
          </p:nvSpPr>
          <p:spPr>
            <a:xfrm>
              <a:off x="4438413" y="3357217"/>
              <a:ext cx="875226" cy="160044"/>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sz="930" b="1">
                  <a:solidFill>
                    <a:schemeClr val="tx1"/>
                  </a:solidFill>
                  <a:latin typeface="Arial Narrow" panose="020B0606020202030204" pitchFamily="34" charset="0"/>
                  <a:cs typeface="Angsana New" panose="02020603050405020304" pitchFamily="18" charset="-34"/>
                </a:rPr>
                <a:t>2003 </a:t>
              </a:r>
              <a:r>
                <a:rPr lang="en-US" sz="930">
                  <a:solidFill>
                    <a:schemeClr val="tx1"/>
                  </a:solidFill>
                  <a:latin typeface="Arial Narrow" panose="020B0606020202030204" pitchFamily="34" charset="0"/>
                  <a:cs typeface="Angsana New" panose="02020603050405020304" pitchFamily="18" charset="-34"/>
                </a:rPr>
                <a:t>Iraq invasion</a:t>
              </a:r>
            </a:p>
          </p:txBody>
        </p:sp>
        <p:sp>
          <p:nvSpPr>
            <p:cNvPr id="148" name="TextBox 147"/>
            <p:cNvSpPr txBox="1"/>
            <p:nvPr/>
          </p:nvSpPr>
          <p:spPr>
            <a:xfrm>
              <a:off x="2152531" y="3457587"/>
              <a:ext cx="1225317" cy="160044"/>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sz="930" b="1">
                  <a:solidFill>
                    <a:schemeClr val="tx1"/>
                  </a:solidFill>
                  <a:latin typeface="Arial Narrow" panose="020B0606020202030204" pitchFamily="34" charset="0"/>
                  <a:cs typeface="Angsana New" panose="02020603050405020304" pitchFamily="18" charset="-34"/>
                </a:rPr>
                <a:t>1994 </a:t>
              </a:r>
              <a:r>
                <a:rPr lang="en-US" sz="930">
                  <a:solidFill>
                    <a:schemeClr val="tx1"/>
                  </a:solidFill>
                  <a:latin typeface="Arial Narrow" panose="020B0606020202030204" pitchFamily="34" charset="0"/>
                  <a:cs typeface="Angsana New" panose="02020603050405020304" pitchFamily="18" charset="-34"/>
                </a:rPr>
                <a:t>Mexican peso crisis</a:t>
              </a:r>
            </a:p>
          </p:txBody>
        </p:sp>
        <p:sp>
          <p:nvSpPr>
            <p:cNvPr id="73" name="Rectangle 72"/>
            <p:cNvSpPr/>
            <p:nvPr/>
          </p:nvSpPr>
          <p:spPr>
            <a:xfrm>
              <a:off x="446679" y="1939714"/>
              <a:ext cx="91440" cy="91440"/>
            </a:xfrm>
            <a:prstGeom prst="rect">
              <a:avLst/>
            </a:prstGeom>
            <a:solidFill>
              <a:srgbClr val="D0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050">
                <a:solidFill>
                  <a:schemeClr val="tx1"/>
                </a:solidFill>
              </a:endParaRPr>
            </a:p>
          </p:txBody>
        </p:sp>
        <p:sp>
          <p:nvSpPr>
            <p:cNvPr id="75" name="Rectangle 74"/>
            <p:cNvSpPr/>
            <p:nvPr/>
          </p:nvSpPr>
          <p:spPr>
            <a:xfrm>
              <a:off x="2604260" y="1938665"/>
              <a:ext cx="100584" cy="100584"/>
            </a:xfrm>
            <a:prstGeom prst="rect">
              <a:avLst/>
            </a:prstGeom>
            <a:solidFill>
              <a:srgbClr val="DEE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050">
                <a:solidFill>
                  <a:schemeClr val="tx1"/>
                </a:solidFill>
              </a:endParaRPr>
            </a:p>
          </p:txBody>
        </p:sp>
        <p:sp>
          <p:nvSpPr>
            <p:cNvPr id="66" name="TextBox 65">
              <a:extLst>
                <a:ext uri="{FF2B5EF4-FFF2-40B4-BE49-F238E27FC236}">
                  <a16:creationId xmlns:a16="http://schemas.microsoft.com/office/drawing/2014/main" id="{C4B7336C-7F0C-4460-B397-4042FBDA5881}"/>
                </a:ext>
              </a:extLst>
            </p:cNvPr>
            <p:cNvSpPr txBox="1"/>
            <p:nvPr/>
          </p:nvSpPr>
          <p:spPr>
            <a:xfrm>
              <a:off x="7553128" y="1925666"/>
              <a:ext cx="1280160" cy="160044"/>
            </a:xfrm>
            <a:prstGeom prst="rect">
              <a:avLst/>
            </a:prstGeom>
            <a:solidFill>
              <a:schemeClr val="bg1">
                <a:lumMod val="95000"/>
              </a:schemeClr>
            </a:solidFill>
            <a:ln w="3175">
              <a:noFill/>
            </a:ln>
            <a:effectLst>
              <a:outerShdw blurRad="254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9144" tIns="9144" rIns="9144" bIns="9144" rtlCol="0">
              <a:spAutoFit/>
            </a:bodyPr>
            <a:lstStyle>
              <a:defPPr>
                <a:defRPr lang="en-US"/>
              </a:defPPr>
              <a:lvl1pPr algn="ctr">
                <a:defRPr sz="900">
                  <a:solidFill>
                    <a:schemeClr val="tx2"/>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sz="930" b="1">
                  <a:solidFill>
                    <a:schemeClr val="tx1"/>
                  </a:solidFill>
                  <a:latin typeface="Arial Narrow" panose="020B0606020202030204" pitchFamily="34" charset="0"/>
                  <a:cs typeface="Angsana New" panose="02020603050405020304" pitchFamily="18" charset="-34"/>
                </a:rPr>
                <a:t>2020 </a:t>
              </a:r>
              <a:r>
                <a:rPr lang="en-US" sz="930">
                  <a:solidFill>
                    <a:schemeClr val="tx1"/>
                  </a:solidFill>
                  <a:latin typeface="Arial Narrow" panose="020B0606020202030204" pitchFamily="34" charset="0"/>
                  <a:cs typeface="Angsana New" panose="02020603050405020304" pitchFamily="18" charset="-34"/>
                </a:rPr>
                <a:t>COVID-19 pandemic</a:t>
              </a:r>
            </a:p>
          </p:txBody>
        </p:sp>
        <p:sp>
          <p:nvSpPr>
            <p:cNvPr id="68" name="TextBox 28"/>
            <p:cNvSpPr txBox="1"/>
            <p:nvPr/>
          </p:nvSpPr>
          <p:spPr>
            <a:xfrm>
              <a:off x="491268" y="1635313"/>
              <a:ext cx="1586332" cy="253916"/>
            </a:xfrm>
            <a:prstGeom prst="rect">
              <a:avLst/>
            </a:prstGeom>
            <a:noFill/>
          </p:spPr>
          <p:txBody>
            <a:bodyPr wrap="none" rtlCol="0" anchor="ctr">
              <a:spAutoFit/>
            </a:bodyPr>
            <a:ls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r>
                <a:rPr lang="en-US" sz="1050" spc="-10">
                  <a:latin typeface="+mn-lt"/>
                  <a:ea typeface="Arial Unicode MS" panose="020B0604020202020204" pitchFamily="34" charset="-128"/>
                </a:rPr>
                <a:t>Stocks (S&amp;P 500 Index)</a:t>
              </a:r>
            </a:p>
          </p:txBody>
        </p:sp>
        <p:sp>
          <p:nvSpPr>
            <p:cNvPr id="69" name="TextBox 55"/>
            <p:cNvSpPr txBox="1"/>
            <p:nvPr/>
          </p:nvSpPr>
          <p:spPr>
            <a:xfrm>
              <a:off x="2657993" y="1635313"/>
              <a:ext cx="3941122" cy="253916"/>
            </a:xfrm>
            <a:prstGeom prst="rect">
              <a:avLst/>
            </a:prstGeom>
            <a:noFill/>
          </p:spPr>
          <p:txBody>
            <a:bodyPr wrap="square" rtlCol="0" anchor="ctr">
              <a:spAutoFit/>
            </a:bodyPr>
            <a:ls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r>
                <a:rPr lang="en-US" sz="1050" spc="-10">
                  <a:latin typeface="+mn-lt"/>
                  <a:ea typeface="Arial Unicode MS" panose="020B0604020202020204" pitchFamily="34" charset="-128"/>
                </a:rPr>
                <a:t>Bonds (Bloomberg Barclays U.S. Aggregate Bond Index)</a:t>
              </a:r>
            </a:p>
          </p:txBody>
        </p:sp>
        <p:sp>
          <p:nvSpPr>
            <p:cNvPr id="70" name="TextBox 56"/>
            <p:cNvSpPr txBox="1"/>
            <p:nvPr/>
          </p:nvSpPr>
          <p:spPr>
            <a:xfrm>
              <a:off x="491268" y="1854069"/>
              <a:ext cx="2078454" cy="253916"/>
            </a:xfrm>
            <a:prstGeom prst="rect">
              <a:avLst/>
            </a:prstGeom>
            <a:noFill/>
          </p:spPr>
          <p:txBody>
            <a:bodyPr wrap="none" rtlCol="0" anchor="ctr">
              <a:spAutoFit/>
            </a:bodyPr>
            <a:ls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r>
                <a:rPr lang="en-US" sz="1050" spc="-10">
                  <a:latin typeface="+mn-lt"/>
                  <a:ea typeface="Arial Unicode MS" panose="020B0604020202020204" pitchFamily="34" charset="-128"/>
                </a:rPr>
                <a:t>Inflation (Consumer Price Index)</a:t>
              </a:r>
            </a:p>
          </p:txBody>
        </p:sp>
        <p:sp>
          <p:nvSpPr>
            <p:cNvPr id="71" name="Rectangle 70"/>
            <p:cNvSpPr/>
            <p:nvPr/>
          </p:nvSpPr>
          <p:spPr>
            <a:xfrm>
              <a:off x="446679" y="1720958"/>
              <a:ext cx="91440" cy="91440"/>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050">
                <a:solidFill>
                  <a:schemeClr val="tx1"/>
                </a:solidFill>
              </a:endParaRPr>
            </a:p>
          </p:txBody>
        </p:sp>
        <p:sp>
          <p:nvSpPr>
            <p:cNvPr id="72" name="Rectangle 71"/>
            <p:cNvSpPr/>
            <p:nvPr/>
          </p:nvSpPr>
          <p:spPr>
            <a:xfrm>
              <a:off x="2613404" y="1717078"/>
              <a:ext cx="91440" cy="91440"/>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050">
                <a:solidFill>
                  <a:schemeClr val="tx1"/>
                </a:solidFill>
              </a:endParaRPr>
            </a:p>
          </p:txBody>
        </p:sp>
        <p:sp>
          <p:nvSpPr>
            <p:cNvPr id="74" name="TextBox 64"/>
            <p:cNvSpPr txBox="1"/>
            <p:nvPr/>
          </p:nvSpPr>
          <p:spPr>
            <a:xfrm>
              <a:off x="2657993" y="1849173"/>
              <a:ext cx="902811" cy="261610"/>
            </a:xfrm>
            <a:prstGeom prst="rect">
              <a:avLst/>
            </a:prstGeom>
            <a:noFill/>
          </p:spPr>
          <p:txBody>
            <a:bodyPr wrap="none" rtlCol="0" anchor="ctr">
              <a:spAutoFit/>
            </a:bodyPr>
            <a:ls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r>
                <a:rPr lang="en-US" sz="1050" spc="-10">
                  <a:latin typeface="+mn-lt"/>
                  <a:ea typeface="Arial Unicode MS" panose="020B0604020202020204" pitchFamily="34" charset="-128"/>
                </a:rPr>
                <a:t>Recessions</a:t>
              </a:r>
            </a:p>
          </p:txBody>
        </p:sp>
        <p:sp>
          <p:nvSpPr>
            <p:cNvPr id="113" name="Rectangle 112"/>
            <p:cNvSpPr/>
            <p:nvPr/>
          </p:nvSpPr>
          <p:spPr>
            <a:xfrm>
              <a:off x="7869256" y="2930848"/>
              <a:ext cx="804097" cy="256106"/>
            </a:xfrm>
            <a:prstGeom prst="rect">
              <a:avLst/>
            </a:prstGeom>
          </p:spPr>
          <p:txBody>
            <a:bodyPr wrap="none" lIns="0">
              <a:noAutofit/>
            </a:bodyPr>
            <a:lstStyle/>
            <a:p>
              <a:r>
                <a:rPr lang="en-US" sz="1200" b="1">
                  <a:solidFill>
                    <a:srgbClr val="06874E"/>
                  </a:solidFill>
                  <a:latin typeface="+mn-lt"/>
                </a:rPr>
                <a:t>$6,845,679</a:t>
              </a:r>
            </a:p>
            <a:p>
              <a:endParaRPr lang="en-US" sz="1200" b="1">
                <a:solidFill>
                  <a:srgbClr val="06874E"/>
                </a:solidFill>
                <a:latin typeface="+mn-lt"/>
              </a:endParaRPr>
            </a:p>
          </p:txBody>
        </p:sp>
        <p:sp>
          <p:nvSpPr>
            <p:cNvPr id="114" name="Rectangle 113"/>
            <p:cNvSpPr/>
            <p:nvPr/>
          </p:nvSpPr>
          <p:spPr>
            <a:xfrm>
              <a:off x="8015221" y="5139602"/>
              <a:ext cx="658132" cy="277000"/>
            </a:xfrm>
            <a:prstGeom prst="rect">
              <a:avLst/>
            </a:prstGeom>
          </p:spPr>
          <p:txBody>
            <a:bodyPr wrap="none" lIns="0">
              <a:noAutofit/>
            </a:bodyPr>
            <a:lstStyle/>
            <a:p>
              <a:r>
                <a:rPr lang="en-US" sz="1200" b="1">
                  <a:solidFill>
                    <a:srgbClr val="D03A39"/>
                  </a:solidFill>
                  <a:latin typeface="+mn-lt"/>
                </a:rPr>
                <a:t>$298,766</a:t>
              </a:r>
            </a:p>
            <a:p>
              <a:endParaRPr lang="en-US" sz="1200" b="1">
                <a:solidFill>
                  <a:srgbClr val="FF0000"/>
                </a:solidFill>
                <a:latin typeface="+mn-lt"/>
              </a:endParaRPr>
            </a:p>
          </p:txBody>
        </p:sp>
        <p:sp>
          <p:nvSpPr>
            <p:cNvPr id="112" name="Rectangle 111"/>
            <p:cNvSpPr/>
            <p:nvPr/>
          </p:nvSpPr>
          <p:spPr>
            <a:xfrm>
              <a:off x="7880257" y="4815745"/>
              <a:ext cx="793096" cy="277000"/>
            </a:xfrm>
            <a:prstGeom prst="rect">
              <a:avLst/>
            </a:prstGeom>
          </p:spPr>
          <p:txBody>
            <a:bodyPr wrap="none" lIns="0">
              <a:noAutofit/>
            </a:bodyPr>
            <a:lstStyle/>
            <a:p>
              <a:r>
                <a:rPr lang="en-US" sz="1200" b="1">
                  <a:solidFill>
                    <a:srgbClr val="00009A"/>
                  </a:solidFill>
                  <a:latin typeface="+mn-lt"/>
                </a:rPr>
                <a:t>$1,261,441</a:t>
              </a:r>
            </a:p>
            <a:p>
              <a:endParaRPr lang="en-US" sz="1200" b="1">
                <a:solidFill>
                  <a:srgbClr val="00009A"/>
                </a:solidFill>
                <a:latin typeface="+mn-lt"/>
              </a:endParaRPr>
            </a:p>
          </p:txBody>
        </p:sp>
      </p:grpSp>
      <p:sp>
        <p:nvSpPr>
          <p:cNvPr id="8" name="Text Placeholder 7"/>
          <p:cNvSpPr>
            <a:spLocks noGrp="1"/>
          </p:cNvSpPr>
          <p:nvPr>
            <p:ph type="body" sz="quarter" idx="15"/>
          </p:nvPr>
        </p:nvSpPr>
        <p:spPr>
          <a:xfrm>
            <a:off x="3215111" y="6072955"/>
            <a:ext cx="5137867" cy="497619"/>
          </a:xfrm>
        </p:spPr>
        <p:txBody>
          <a:bodyPr/>
          <a:lstStyle/>
          <a:p>
            <a:r>
              <a:rPr lang="en-US"/>
              <a:t>Source: Bloomberg, John Hancock Investment Management, 2023. Stocks are represented by the S&amp;P 500 Index, which tracks the performance of 500 of the largest publicly traded companies in the United States. Bonds are represented by the Bloomberg Barclays U.S. Aggregate Bond Index, which tracks the performance of U.S. investment-grade bonds in government, asset-backed, and corporate debt markets. Inflation is represented by the Consumer Price Index, which is a comprehensive measure used for estimation of price changes in a basket of goods and services representative of consumption expenditure in an economy. It is not possible to invest directly in an index. Past performance does not guarantee future results. </a:t>
            </a:r>
          </a:p>
        </p:txBody>
      </p:sp>
      <p:sp>
        <p:nvSpPr>
          <p:cNvPr id="7" name="Slide Number Placeholder 6">
            <a:extLst>
              <a:ext uri="{FF2B5EF4-FFF2-40B4-BE49-F238E27FC236}">
                <a16:creationId xmlns:a16="http://schemas.microsoft.com/office/drawing/2014/main" id="{2C15D7F1-5A40-450B-9418-DB226900DB43}"/>
              </a:ext>
              <a:ext uri="{C183D7F6-B498-43B3-948B-1728B52AA6E4}">
                <adec:decorative xmlns:adec="http://schemas.microsoft.com/office/drawing/2017/decorative" val="1"/>
              </a:ext>
            </a:extLst>
          </p:cNvPr>
          <p:cNvSpPr>
            <a:spLocks noGrp="1"/>
          </p:cNvSpPr>
          <p:nvPr>
            <p:ph type="sldNum" sz="quarter" idx="18"/>
          </p:nvPr>
        </p:nvSpPr>
        <p:spPr/>
        <p:txBody>
          <a:bodyPr/>
          <a:lstStyle/>
          <a:p>
            <a:pPr>
              <a:defRPr/>
            </a:pPr>
            <a:fld id="{1EEDA745-9936-4A17-800E-6B5675F0F699}" type="slidenum">
              <a:rPr lang="en-CA" smtClean="0"/>
              <a:pPr>
                <a:defRPr/>
              </a:pPr>
              <a:t>30</a:t>
            </a:fld>
            <a:endParaRPr lang="en-CA"/>
          </a:p>
        </p:txBody>
      </p:sp>
    </p:spTree>
    <p:custDataLst>
      <p:tags r:id="rId1"/>
    </p:custDataLst>
    <p:extLst>
      <p:ext uri="{BB962C8B-B14F-4D97-AF65-F5344CB8AC3E}">
        <p14:creationId xmlns:p14="http://schemas.microsoft.com/office/powerpoint/2010/main" val="914412365"/>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398464" y="472438"/>
            <a:ext cx="8356240" cy="792167"/>
          </a:xfrm>
        </p:spPr>
        <p:txBody>
          <a:bodyPr/>
          <a:lstStyle/>
          <a:p>
            <a:r>
              <a:rPr lang="en-US" altLang="en-US"/>
              <a:t>Ignore short-term events and focus on the long-term</a:t>
            </a:r>
            <a:endParaRPr lang="en-US"/>
          </a:p>
        </p:txBody>
      </p:sp>
      <p:sp>
        <p:nvSpPr>
          <p:cNvPr id="33" name="Text Placeholder 16">
            <a:extLst>
              <a:ext uri="{FF2B5EF4-FFF2-40B4-BE49-F238E27FC236}">
                <a16:creationId xmlns:a16="http://schemas.microsoft.com/office/drawing/2014/main" id="{76EFB06D-8EF3-488A-B950-F7E801683128}"/>
              </a:ext>
            </a:extLst>
          </p:cNvPr>
          <p:cNvSpPr txBox="1">
            <a:spLocks/>
          </p:cNvSpPr>
          <p:nvPr/>
        </p:nvSpPr>
        <p:spPr>
          <a:xfrm>
            <a:off x="407480" y="875398"/>
            <a:ext cx="8347075" cy="460375"/>
          </a:xfrm>
          <a:prstGeom prst="rect">
            <a:avLst/>
          </a:prstGeom>
        </p:spPr>
        <p:txBody>
          <a:bodyPr vert="horz" lIns="0" tIns="0" rIns="0" bIns="0" rtlCol="0">
            <a:noAutofit/>
          </a:bodyPr>
          <a:lstStyle>
            <a:lvl1pPr marL="236538" indent="-236538" algn="l" rtl="0" eaLnBrk="0" fontAlgn="base" hangingPunct="0">
              <a:lnSpc>
                <a:spcPct val="95000"/>
              </a:lnSpc>
              <a:spcBef>
                <a:spcPts val="1200"/>
              </a:spcBef>
              <a:spcAft>
                <a:spcPct val="0"/>
              </a:spcAft>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0" fontAlgn="base" latinLnBrk="0" hangingPunct="0">
              <a:lnSpc>
                <a:spcPct val="95000"/>
              </a:lnSpc>
              <a:spcBef>
                <a:spcPts val="0"/>
              </a:spcBef>
              <a:spcAft>
                <a:spcPct val="0"/>
              </a:spcAft>
              <a:buClr>
                <a:prstClr val="black"/>
              </a:buClr>
              <a:buSzPct val="115000"/>
              <a:buFont typeface="Arial" panose="020B0604020202020204" pitchFamily="34" charset="0"/>
              <a:buNone/>
              <a:tabLst/>
              <a:defRPr/>
            </a:pPr>
            <a:r>
              <a:rPr kumimoji="0" lang="en-US" altLang="en-US" sz="1600" b="0" i="0" u="none" strike="noStrike" kern="1200" cap="none" spc="-10" normalizeH="0" baseline="0" noProof="0">
                <a:ln>
                  <a:noFill/>
                </a:ln>
                <a:solidFill>
                  <a:prstClr val="black"/>
                </a:solidFill>
                <a:effectLst/>
                <a:uLnTx/>
                <a:uFillTx/>
                <a:latin typeface="Arial"/>
                <a:ea typeface="+mn-ea"/>
                <a:cs typeface="+mn-cs"/>
              </a:rPr>
              <a:t>Despite investing before a crisis, history has shown you will make money over the long-term</a:t>
            </a:r>
          </a:p>
        </p:txBody>
      </p:sp>
      <p:sp>
        <p:nvSpPr>
          <p:cNvPr id="29" name="TextBox 28"/>
          <p:cNvSpPr txBox="1"/>
          <p:nvPr/>
        </p:nvSpPr>
        <p:spPr>
          <a:xfrm>
            <a:off x="316494" y="1193433"/>
            <a:ext cx="2623026" cy="292388"/>
          </a:xfrm>
          <a:prstGeom prst="rect">
            <a:avLst/>
          </a:prstGeom>
          <a:noFill/>
        </p:spPr>
        <p:txBody>
          <a:bodyPr wrap="non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Arial"/>
                <a:ea typeface="+mn-ea"/>
                <a:cs typeface="Arial" panose="020B0604020202020204" pitchFamily="34" charset="0"/>
              </a:rPr>
              <a:t>S&amp;P 500 Index cumulative return</a:t>
            </a:r>
          </a:p>
        </p:txBody>
      </p:sp>
      <p:grpSp>
        <p:nvGrpSpPr>
          <p:cNvPr id="16" name="Group 15">
            <a:extLst>
              <a:ext uri="{FF2B5EF4-FFF2-40B4-BE49-F238E27FC236}">
                <a16:creationId xmlns:a16="http://schemas.microsoft.com/office/drawing/2014/main" id="{EB624778-184C-004D-D0B4-2233C9765AF3}"/>
              </a:ext>
            </a:extLst>
          </p:cNvPr>
          <p:cNvGrpSpPr/>
          <p:nvPr/>
        </p:nvGrpSpPr>
        <p:grpSpPr>
          <a:xfrm>
            <a:off x="306833" y="1503897"/>
            <a:ext cx="4013938" cy="2150889"/>
            <a:chOff x="306833" y="1503897"/>
            <a:chExt cx="4013938" cy="2150889"/>
          </a:xfrm>
        </p:grpSpPr>
        <p:grpSp>
          <p:nvGrpSpPr>
            <p:cNvPr id="9" name="Group 8">
              <a:extLst>
                <a:ext uri="{FF2B5EF4-FFF2-40B4-BE49-F238E27FC236}">
                  <a16:creationId xmlns:a16="http://schemas.microsoft.com/office/drawing/2014/main" id="{814DE371-F0A6-3612-56F7-94BF886DBF48}"/>
                </a:ext>
              </a:extLst>
            </p:cNvPr>
            <p:cNvGrpSpPr/>
            <p:nvPr/>
          </p:nvGrpSpPr>
          <p:grpSpPr>
            <a:xfrm>
              <a:off x="312903" y="1503897"/>
              <a:ext cx="4007868" cy="2150889"/>
              <a:chOff x="312903" y="1503897"/>
              <a:chExt cx="4007868" cy="2150889"/>
            </a:xfrm>
          </p:grpSpPr>
          <p:grpSp>
            <p:nvGrpSpPr>
              <p:cNvPr id="4" name="Group 3">
                <a:extLst>
                  <a:ext uri="{FF2B5EF4-FFF2-40B4-BE49-F238E27FC236}">
                    <a16:creationId xmlns:a16="http://schemas.microsoft.com/office/drawing/2014/main" id="{47601A81-F248-56A6-C7B7-1E1348654AA1}"/>
                  </a:ext>
                </a:extLst>
              </p:cNvPr>
              <p:cNvGrpSpPr/>
              <p:nvPr/>
            </p:nvGrpSpPr>
            <p:grpSpPr>
              <a:xfrm>
                <a:off x="312903" y="1503897"/>
                <a:ext cx="4007868" cy="2150889"/>
                <a:chOff x="312903" y="1503897"/>
                <a:chExt cx="4007868" cy="2150889"/>
              </a:xfrm>
            </p:grpSpPr>
            <p:sp>
              <p:nvSpPr>
                <p:cNvPr id="19" name="TextBox 18"/>
                <p:cNvSpPr txBox="1"/>
                <p:nvPr/>
              </p:nvSpPr>
              <p:spPr>
                <a:xfrm>
                  <a:off x="312903" y="1503897"/>
                  <a:ext cx="2759089" cy="492443"/>
                </a:xfrm>
                <a:prstGeom prst="rect">
                  <a:avLst/>
                </a:prstGeom>
                <a:noFill/>
              </p:spPr>
              <p:txBody>
                <a:bodyPr wrap="non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Arial" panose="020B0604020202020204" pitchFamily="34" charset="0"/>
                    </a:rPr>
                    <a:t>Oil crisis, Jan. 1973–Jun. 1976</a:t>
                  </a:r>
                  <a:br>
                    <a:rPr kumimoji="0" lang="en-US" sz="1400" b="1" i="0" u="none" strike="noStrike" kern="1200" cap="none" spc="0" normalizeH="0" baseline="0" noProof="0">
                      <a:ln>
                        <a:noFill/>
                      </a:ln>
                      <a:solidFill>
                        <a:prstClr val="black"/>
                      </a:solidFill>
                      <a:effectLst/>
                      <a:uLnTx/>
                      <a:uFillTx/>
                      <a:latin typeface="Arial"/>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Number of months to recover: 42</a:t>
                  </a:r>
                  <a:endPar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endParaRPr>
                </a:p>
              </p:txBody>
            </p:sp>
            <p:graphicFrame>
              <p:nvGraphicFramePr>
                <p:cNvPr id="30" name="Object 6"/>
                <p:cNvGraphicFramePr>
                  <a:graphicFrameLocks noChangeAspect="1"/>
                </p:cNvGraphicFramePr>
                <p:nvPr/>
              </p:nvGraphicFramePr>
              <p:xfrm>
                <a:off x="445736" y="1983216"/>
                <a:ext cx="3875035" cy="1671570"/>
              </p:xfrm>
              <a:graphic>
                <a:graphicData uri="http://schemas.openxmlformats.org/drawingml/2006/chart">
                  <c:chart xmlns:c="http://schemas.openxmlformats.org/drawingml/2006/chart" xmlns:r="http://schemas.openxmlformats.org/officeDocument/2006/relationships" r:id="rId4"/>
                </a:graphicData>
              </a:graphic>
            </p:graphicFrame>
            <p:sp>
              <p:nvSpPr>
                <p:cNvPr id="41" name="TextBox 40"/>
                <p:cNvSpPr txBox="1"/>
                <p:nvPr/>
              </p:nvSpPr>
              <p:spPr>
                <a:xfrm>
                  <a:off x="2860676" y="2938982"/>
                  <a:ext cx="1249049" cy="452780"/>
                </a:xfrm>
                <a:prstGeom prst="rect">
                  <a:avLst/>
                </a:prstGeom>
                <a:solidFill>
                  <a:srgbClr val="06874E"/>
                </a:solidFill>
                <a:effectLst/>
              </p:spPr>
              <p:txBody>
                <a:bodyPr wrap="none" tIns="0" bIns="0" rtlCol="0" anchor="ctr">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panose="020B0604020202020204" pitchFamily="34" charset="0"/>
                    </a:rPr>
                    <a:t>TODAY’S VALUE</a:t>
                  </a:r>
                  <a:br>
                    <a:rPr kumimoji="0" lang="en-US" sz="1400" b="0" i="0" u="none" strike="noStrike" kern="1200" cap="none" spc="0" normalizeH="0" baseline="0" noProof="0">
                      <a:ln>
                        <a:noFill/>
                      </a:ln>
                      <a:solidFill>
                        <a:prstClr val="white"/>
                      </a:solidFill>
                      <a:effectLst/>
                      <a:uLnTx/>
                      <a:uFillTx/>
                      <a:latin typeface="Arial"/>
                      <a:ea typeface="+mn-ea"/>
                      <a:cs typeface="Arial" panose="020B0604020202020204" pitchFamily="34" charset="0"/>
                    </a:rPr>
                  </a:br>
                  <a:r>
                    <a:rPr kumimoji="0" lang="en-US" sz="1600" b="1" i="0" u="none" strike="noStrike" kern="1200" cap="none" spc="0" normalizeH="0" baseline="0" noProof="0">
                      <a:ln>
                        <a:noFill/>
                      </a:ln>
                      <a:solidFill>
                        <a:prstClr val="white"/>
                      </a:solidFill>
                      <a:effectLst/>
                      <a:uLnTx/>
                      <a:uFillTx/>
                      <a:latin typeface="Arial"/>
                      <a:ea typeface="+mn-ea"/>
                      <a:cs typeface="Arial" panose="020B0604020202020204" pitchFamily="34" charset="0"/>
                    </a:rPr>
                    <a:t>$2,036,349</a:t>
                  </a:r>
                </a:p>
              </p:txBody>
            </p:sp>
          </p:grpSp>
          <p:sp>
            <p:nvSpPr>
              <p:cNvPr id="10" name="Oval 9">
                <a:extLst>
                  <a:ext uri="{C183D7F6-B498-43B3-948B-1728B52AA6E4}">
                    <adec:decorative xmlns:adec="http://schemas.microsoft.com/office/drawing/2017/decorative" val="1"/>
                  </a:ext>
                </a:extLst>
              </p:cNvPr>
              <p:cNvSpPr/>
              <p:nvPr/>
            </p:nvSpPr>
            <p:spPr>
              <a:xfrm>
                <a:off x="840343" y="2300814"/>
                <a:ext cx="64736" cy="64736"/>
              </a:xfrm>
              <a:prstGeom prst="ellipse">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3" name="TextBox 2">
              <a:extLst>
                <a:ext uri="{C183D7F6-B498-43B3-948B-1728B52AA6E4}">
                  <adec:decorative xmlns:adec="http://schemas.microsoft.com/office/drawing/2017/decorative" val="1"/>
                </a:ext>
              </a:extLst>
            </p:cNvPr>
            <p:cNvSpPr txBox="1"/>
            <p:nvPr/>
          </p:nvSpPr>
          <p:spPr>
            <a:xfrm>
              <a:off x="306833" y="1989320"/>
              <a:ext cx="242374"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a:ea typeface="+mn-ea"/>
                  <a:cs typeface="Arial" panose="020B0604020202020204" pitchFamily="34" charset="0"/>
                </a:rPr>
                <a:t>$</a:t>
              </a:r>
            </a:p>
          </p:txBody>
        </p:sp>
      </p:grpSp>
      <p:grpSp>
        <p:nvGrpSpPr>
          <p:cNvPr id="15" name="Group 14">
            <a:extLst>
              <a:ext uri="{FF2B5EF4-FFF2-40B4-BE49-F238E27FC236}">
                <a16:creationId xmlns:a16="http://schemas.microsoft.com/office/drawing/2014/main" id="{823F9CB0-B4CB-E34F-9908-4BA16F9E02C8}"/>
              </a:ext>
            </a:extLst>
          </p:cNvPr>
          <p:cNvGrpSpPr/>
          <p:nvPr/>
        </p:nvGrpSpPr>
        <p:grpSpPr>
          <a:xfrm>
            <a:off x="4809174" y="1473120"/>
            <a:ext cx="4014903" cy="2181666"/>
            <a:chOff x="4809174" y="1473120"/>
            <a:chExt cx="4014903" cy="2181666"/>
          </a:xfrm>
        </p:grpSpPr>
        <p:grpSp>
          <p:nvGrpSpPr>
            <p:cNvPr id="11" name="Group 10">
              <a:extLst>
                <a:ext uri="{FF2B5EF4-FFF2-40B4-BE49-F238E27FC236}">
                  <a16:creationId xmlns:a16="http://schemas.microsoft.com/office/drawing/2014/main" id="{DD3EE5E3-BFF3-2930-1737-07F3E804A143}"/>
                </a:ext>
              </a:extLst>
            </p:cNvPr>
            <p:cNvGrpSpPr/>
            <p:nvPr/>
          </p:nvGrpSpPr>
          <p:grpSpPr>
            <a:xfrm>
              <a:off x="4816843" y="1473120"/>
              <a:ext cx="4007234" cy="2181666"/>
              <a:chOff x="4816843" y="1473120"/>
              <a:chExt cx="4007234" cy="2181666"/>
            </a:xfrm>
          </p:grpSpPr>
          <p:grpSp>
            <p:nvGrpSpPr>
              <p:cNvPr id="5" name="Group 4">
                <a:extLst>
                  <a:ext uri="{FF2B5EF4-FFF2-40B4-BE49-F238E27FC236}">
                    <a16:creationId xmlns:a16="http://schemas.microsoft.com/office/drawing/2014/main" id="{D96F3350-02E5-EBFE-DB6C-55D4FF4D7CFC}"/>
                  </a:ext>
                </a:extLst>
              </p:cNvPr>
              <p:cNvGrpSpPr/>
              <p:nvPr/>
            </p:nvGrpSpPr>
            <p:grpSpPr>
              <a:xfrm>
                <a:off x="4816843" y="1473120"/>
                <a:ext cx="4007234" cy="2181666"/>
                <a:chOff x="4816843" y="1473120"/>
                <a:chExt cx="4007234" cy="2181666"/>
              </a:xfrm>
            </p:grpSpPr>
            <p:sp>
              <p:nvSpPr>
                <p:cNvPr id="21" name="TextBox 20"/>
                <p:cNvSpPr txBox="1"/>
                <p:nvPr/>
              </p:nvSpPr>
              <p:spPr>
                <a:xfrm>
                  <a:off x="4816843" y="1473120"/>
                  <a:ext cx="3627660" cy="523220"/>
                </a:xfrm>
                <a:prstGeom prst="rect">
                  <a:avLst/>
                </a:prstGeom>
                <a:noFill/>
              </p:spPr>
              <p:txBody>
                <a:bodyPr wrap="non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Arial" panose="020B0604020202020204" pitchFamily="34" charset="0"/>
                    </a:rPr>
                    <a:t>Stock market crash, Oct. 1987–Apr. 1989</a:t>
                  </a:r>
                  <a:br>
                    <a:rPr kumimoji="0" lang="en-US" sz="1400" b="1" i="0" u="none" strike="noStrike" kern="1200" cap="none" spc="0" normalizeH="0" baseline="0" noProof="0">
                      <a:ln>
                        <a:noFill/>
                      </a:ln>
                      <a:solidFill>
                        <a:prstClr val="black"/>
                      </a:solidFill>
                      <a:effectLst/>
                      <a:uLnTx/>
                      <a:uFillTx/>
                      <a:latin typeface="Arial"/>
                      <a:ea typeface="+mn-ea"/>
                      <a:cs typeface="Arial" panose="020B0604020202020204" pitchFamily="34" charset="0"/>
                    </a:rPr>
                  </a:b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Number of months to recover: 19</a:t>
                  </a:r>
                  <a:endParaRPr kumimoji="0" lang="en-US" sz="1400" b="1"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graphicFrame>
              <p:nvGraphicFramePr>
                <p:cNvPr id="38" name="Object 6"/>
                <p:cNvGraphicFramePr>
                  <a:graphicFrameLocks noChangeAspect="1"/>
                </p:cNvGraphicFramePr>
                <p:nvPr/>
              </p:nvGraphicFramePr>
              <p:xfrm>
                <a:off x="4949042" y="1983216"/>
                <a:ext cx="3875035" cy="1671570"/>
              </p:xfrm>
              <a:graphic>
                <a:graphicData uri="http://schemas.openxmlformats.org/drawingml/2006/chart">
                  <c:chart xmlns:c="http://schemas.openxmlformats.org/drawingml/2006/chart" xmlns:r="http://schemas.openxmlformats.org/officeDocument/2006/relationships" r:id="rId5"/>
                </a:graphicData>
              </a:graphic>
            </p:graphicFrame>
            <p:sp>
              <p:nvSpPr>
                <p:cNvPr id="44" name="TextBox 43"/>
                <p:cNvSpPr txBox="1"/>
                <p:nvPr/>
              </p:nvSpPr>
              <p:spPr>
                <a:xfrm>
                  <a:off x="7367270" y="2938982"/>
                  <a:ext cx="1249049" cy="452780"/>
                </a:xfrm>
                <a:prstGeom prst="rect">
                  <a:avLst/>
                </a:prstGeom>
                <a:solidFill>
                  <a:srgbClr val="00009A"/>
                </a:solidFill>
                <a:effectLst/>
              </p:spPr>
              <p:txBody>
                <a:bodyPr wrap="none" tIns="0" bIns="0" rtlCol="0" anchor="ctr">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panose="020B0604020202020204" pitchFamily="34" charset="0"/>
                    </a:rPr>
                    <a:t>TODAY’S VALUE</a:t>
                  </a:r>
                  <a:br>
                    <a:rPr kumimoji="0" lang="en-US" sz="1400" b="0" i="0" u="none" strike="noStrike" kern="1200" cap="none" spc="0" normalizeH="0" baseline="0" noProof="0">
                      <a:ln>
                        <a:noFill/>
                      </a:ln>
                      <a:solidFill>
                        <a:prstClr val="white"/>
                      </a:solidFill>
                      <a:effectLst/>
                      <a:uLnTx/>
                      <a:uFillTx/>
                      <a:latin typeface="Arial"/>
                      <a:ea typeface="+mn-ea"/>
                      <a:cs typeface="Arial" panose="020B0604020202020204" pitchFamily="34" charset="0"/>
                    </a:rPr>
                  </a:br>
                  <a:r>
                    <a:rPr kumimoji="0" lang="en-US" sz="1600" b="1" i="0" u="none" strike="noStrike" kern="1200" cap="none" spc="0" normalizeH="0" baseline="0" noProof="0">
                      <a:ln>
                        <a:noFill/>
                      </a:ln>
                      <a:solidFill>
                        <a:prstClr val="white"/>
                      </a:solidFill>
                      <a:effectLst/>
                      <a:uLnTx/>
                      <a:uFillTx/>
                      <a:latin typeface="Arial"/>
                      <a:ea typeface="+mn-ea"/>
                      <a:cs typeface="Arial" panose="020B0604020202020204" pitchFamily="34" charset="0"/>
                    </a:rPr>
                    <a:t>$322,751</a:t>
                  </a:r>
                </a:p>
              </p:txBody>
            </p:sp>
          </p:grpSp>
          <p:sp>
            <p:nvSpPr>
              <p:cNvPr id="49" name="Oval 48">
                <a:extLst>
                  <a:ext uri="{C183D7F6-B498-43B3-948B-1728B52AA6E4}">
                    <adec:decorative xmlns:adec="http://schemas.microsoft.com/office/drawing/2017/decorative" val="1"/>
                  </a:ext>
                </a:extLst>
              </p:cNvPr>
              <p:cNvSpPr/>
              <p:nvPr/>
            </p:nvSpPr>
            <p:spPr>
              <a:xfrm>
                <a:off x="5341416" y="2297868"/>
                <a:ext cx="64736" cy="64736"/>
              </a:xfrm>
              <a:prstGeom prst="ellipse">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8" name="TextBox 27">
              <a:extLst>
                <a:ext uri="{C183D7F6-B498-43B3-948B-1728B52AA6E4}">
                  <adec:decorative xmlns:adec="http://schemas.microsoft.com/office/drawing/2017/decorative" val="1"/>
                </a:ext>
              </a:extLst>
            </p:cNvPr>
            <p:cNvSpPr txBox="1"/>
            <p:nvPr/>
          </p:nvSpPr>
          <p:spPr>
            <a:xfrm>
              <a:off x="4809174" y="1990678"/>
              <a:ext cx="242374"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a:ea typeface="+mn-ea"/>
                  <a:cs typeface="Arial" panose="020B0604020202020204" pitchFamily="34" charset="0"/>
                </a:rPr>
                <a:t>$</a:t>
              </a:r>
            </a:p>
          </p:txBody>
        </p:sp>
      </p:grpSp>
      <p:grpSp>
        <p:nvGrpSpPr>
          <p:cNvPr id="14" name="Group 13">
            <a:extLst>
              <a:ext uri="{FF2B5EF4-FFF2-40B4-BE49-F238E27FC236}">
                <a16:creationId xmlns:a16="http://schemas.microsoft.com/office/drawing/2014/main" id="{DE26873C-0AF9-0CC7-1CC9-5503C6A362A5}"/>
              </a:ext>
            </a:extLst>
          </p:cNvPr>
          <p:cNvGrpSpPr/>
          <p:nvPr/>
        </p:nvGrpSpPr>
        <p:grpSpPr>
          <a:xfrm>
            <a:off x="311862" y="3867786"/>
            <a:ext cx="4008909" cy="2165466"/>
            <a:chOff x="311862" y="3867786"/>
            <a:chExt cx="4008909" cy="2165466"/>
          </a:xfrm>
        </p:grpSpPr>
        <p:grpSp>
          <p:nvGrpSpPr>
            <p:cNvPr id="8" name="Group 7">
              <a:extLst>
                <a:ext uri="{FF2B5EF4-FFF2-40B4-BE49-F238E27FC236}">
                  <a16:creationId xmlns:a16="http://schemas.microsoft.com/office/drawing/2014/main" id="{E100C48E-4888-4DBB-F85F-771C91176F8F}"/>
                </a:ext>
              </a:extLst>
            </p:cNvPr>
            <p:cNvGrpSpPr/>
            <p:nvPr/>
          </p:nvGrpSpPr>
          <p:grpSpPr>
            <a:xfrm>
              <a:off x="312903" y="3867786"/>
              <a:ext cx="4007868" cy="2165466"/>
              <a:chOff x="312903" y="3867786"/>
              <a:chExt cx="4007868" cy="2165466"/>
            </a:xfrm>
          </p:grpSpPr>
          <p:grpSp>
            <p:nvGrpSpPr>
              <p:cNvPr id="6" name="Group 5">
                <a:extLst>
                  <a:ext uri="{FF2B5EF4-FFF2-40B4-BE49-F238E27FC236}">
                    <a16:creationId xmlns:a16="http://schemas.microsoft.com/office/drawing/2014/main" id="{71EE3A40-541F-5911-66EB-56DE091646DE}"/>
                  </a:ext>
                </a:extLst>
              </p:cNvPr>
              <p:cNvGrpSpPr/>
              <p:nvPr/>
            </p:nvGrpSpPr>
            <p:grpSpPr>
              <a:xfrm>
                <a:off x="312903" y="3867786"/>
                <a:ext cx="4007868" cy="2165466"/>
                <a:chOff x="312903" y="3867786"/>
                <a:chExt cx="4007868" cy="2165466"/>
              </a:xfrm>
            </p:grpSpPr>
            <p:sp>
              <p:nvSpPr>
                <p:cNvPr id="22" name="TextBox 21"/>
                <p:cNvSpPr txBox="1"/>
                <p:nvPr/>
              </p:nvSpPr>
              <p:spPr>
                <a:xfrm>
                  <a:off x="312903" y="3867786"/>
                  <a:ext cx="3227165" cy="523220"/>
                </a:xfrm>
                <a:prstGeom prst="rect">
                  <a:avLst/>
                </a:prstGeom>
                <a:noFill/>
              </p:spPr>
              <p:txBody>
                <a:bodyPr wrap="non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Arial" panose="020B0604020202020204" pitchFamily="34" charset="0"/>
                    </a:rPr>
                    <a:t>Dot-com crash, Oct. 2000–Oct. 2006</a:t>
                  </a:r>
                  <a:br>
                    <a:rPr kumimoji="0" lang="en-US" sz="1400" b="1" i="0" u="none" strike="noStrike" kern="1200" cap="none" spc="0" normalizeH="0" baseline="0" noProof="0">
                      <a:ln>
                        <a:noFill/>
                      </a:ln>
                      <a:solidFill>
                        <a:prstClr val="black"/>
                      </a:solidFill>
                      <a:effectLst/>
                      <a:uLnTx/>
                      <a:uFillTx/>
                      <a:latin typeface="Arial"/>
                      <a:ea typeface="+mn-ea"/>
                      <a:cs typeface="Arial" panose="020B0604020202020204" pitchFamily="34" charset="0"/>
                    </a:rPr>
                  </a:b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Number of months to recover: 73</a:t>
                  </a:r>
                  <a:endParaRPr kumimoji="0" lang="en-US" sz="1400" b="1"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graphicFrame>
              <p:nvGraphicFramePr>
                <p:cNvPr id="39" name="Object 6"/>
                <p:cNvGraphicFramePr>
                  <a:graphicFrameLocks noChangeAspect="1"/>
                </p:cNvGraphicFramePr>
                <p:nvPr/>
              </p:nvGraphicFramePr>
              <p:xfrm>
                <a:off x="445736" y="4361682"/>
                <a:ext cx="3875035" cy="1671570"/>
              </p:xfrm>
              <a:graphic>
                <a:graphicData uri="http://schemas.openxmlformats.org/drawingml/2006/chart">
                  <c:chart xmlns:c="http://schemas.openxmlformats.org/drawingml/2006/chart" xmlns:r="http://schemas.openxmlformats.org/officeDocument/2006/relationships" r:id="rId6"/>
                </a:graphicData>
              </a:graphic>
            </p:graphicFrame>
            <p:sp>
              <p:nvSpPr>
                <p:cNvPr id="46" name="TextBox 45"/>
                <p:cNvSpPr txBox="1"/>
                <p:nvPr/>
              </p:nvSpPr>
              <p:spPr>
                <a:xfrm>
                  <a:off x="2869430" y="5296441"/>
                  <a:ext cx="1249049" cy="452780"/>
                </a:xfrm>
                <a:prstGeom prst="rect">
                  <a:avLst/>
                </a:prstGeom>
                <a:solidFill>
                  <a:srgbClr val="D03A39"/>
                </a:solidFill>
                <a:effectLst/>
              </p:spPr>
              <p:txBody>
                <a:bodyPr wrap="none" tIns="0" bIns="0" rtlCol="0" anchor="ctr">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panose="020B0604020202020204" pitchFamily="34" charset="0"/>
                    </a:rPr>
                    <a:t>TODAY’S VALUE</a:t>
                  </a:r>
                  <a:br>
                    <a:rPr kumimoji="0" lang="en-US" sz="1400" b="0" i="0" u="none" strike="noStrike" kern="1200" cap="none" spc="0" normalizeH="0" baseline="0" noProof="0">
                      <a:ln>
                        <a:noFill/>
                      </a:ln>
                      <a:solidFill>
                        <a:prstClr val="white"/>
                      </a:solidFill>
                      <a:effectLst/>
                      <a:uLnTx/>
                      <a:uFillTx/>
                      <a:latin typeface="Arial"/>
                      <a:ea typeface="+mn-ea"/>
                      <a:cs typeface="Arial" panose="020B0604020202020204" pitchFamily="34" charset="0"/>
                    </a:rPr>
                  </a:br>
                  <a:r>
                    <a:rPr kumimoji="0" lang="en-US" sz="1600" b="1" i="0" u="none" strike="noStrike" kern="1200" cap="none" spc="0" normalizeH="0" baseline="0" noProof="0">
                      <a:ln>
                        <a:noFill/>
                      </a:ln>
                      <a:solidFill>
                        <a:prstClr val="white"/>
                      </a:solidFill>
                      <a:effectLst/>
                      <a:uLnTx/>
                      <a:uFillTx/>
                      <a:latin typeface="Arial"/>
                      <a:ea typeface="+mn-ea"/>
                      <a:cs typeface="Arial" panose="020B0604020202020204" pitchFamily="34" charset="0"/>
                    </a:rPr>
                    <a:t>$51,742</a:t>
                  </a:r>
                </a:p>
              </p:txBody>
            </p:sp>
          </p:grpSp>
          <p:sp>
            <p:nvSpPr>
              <p:cNvPr id="48" name="Oval 47">
                <a:extLst>
                  <a:ext uri="{C183D7F6-B498-43B3-948B-1728B52AA6E4}">
                    <adec:decorative xmlns:adec="http://schemas.microsoft.com/office/drawing/2017/decorative" val="1"/>
                  </a:ext>
                </a:extLst>
              </p:cNvPr>
              <p:cNvSpPr/>
              <p:nvPr/>
            </p:nvSpPr>
            <p:spPr>
              <a:xfrm>
                <a:off x="823836" y="4676753"/>
                <a:ext cx="64736" cy="64736"/>
              </a:xfrm>
              <a:prstGeom prst="ellipse">
                <a:avLst/>
              </a:prstGeom>
              <a:solidFill>
                <a:srgbClr val="D0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31" name="TextBox 30">
              <a:extLst>
                <a:ext uri="{C183D7F6-B498-43B3-948B-1728B52AA6E4}">
                  <adec:decorative xmlns:adec="http://schemas.microsoft.com/office/drawing/2017/decorative" val="1"/>
                </a:ext>
              </a:extLst>
            </p:cNvPr>
            <p:cNvSpPr txBox="1"/>
            <p:nvPr/>
          </p:nvSpPr>
          <p:spPr>
            <a:xfrm>
              <a:off x="311862" y="4370632"/>
              <a:ext cx="242374"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a:ea typeface="+mn-ea"/>
                  <a:cs typeface="Arial" panose="020B0604020202020204" pitchFamily="34" charset="0"/>
                </a:rPr>
                <a:t>$</a:t>
              </a:r>
            </a:p>
          </p:txBody>
        </p:sp>
      </p:grpSp>
      <p:grpSp>
        <p:nvGrpSpPr>
          <p:cNvPr id="13" name="Group 12">
            <a:extLst>
              <a:ext uri="{FF2B5EF4-FFF2-40B4-BE49-F238E27FC236}">
                <a16:creationId xmlns:a16="http://schemas.microsoft.com/office/drawing/2014/main" id="{FF5F9E02-B84B-18D5-0537-CB1718651EDD}"/>
              </a:ext>
            </a:extLst>
          </p:cNvPr>
          <p:cNvGrpSpPr/>
          <p:nvPr/>
        </p:nvGrpSpPr>
        <p:grpSpPr>
          <a:xfrm>
            <a:off x="4809174" y="3888196"/>
            <a:ext cx="4158164" cy="2145056"/>
            <a:chOff x="4809174" y="3888196"/>
            <a:chExt cx="4158164" cy="2145056"/>
          </a:xfrm>
        </p:grpSpPr>
        <p:grpSp>
          <p:nvGrpSpPr>
            <p:cNvPr id="12" name="Group 11">
              <a:extLst>
                <a:ext uri="{FF2B5EF4-FFF2-40B4-BE49-F238E27FC236}">
                  <a16:creationId xmlns:a16="http://schemas.microsoft.com/office/drawing/2014/main" id="{819550B4-04C1-1C1A-2F34-B0C381A9C869}"/>
                </a:ext>
              </a:extLst>
            </p:cNvPr>
            <p:cNvGrpSpPr/>
            <p:nvPr/>
          </p:nvGrpSpPr>
          <p:grpSpPr>
            <a:xfrm>
              <a:off x="4816843" y="3888196"/>
              <a:ext cx="4150495" cy="2145056"/>
              <a:chOff x="4816843" y="3888196"/>
              <a:chExt cx="4150495" cy="2145056"/>
            </a:xfrm>
          </p:grpSpPr>
          <p:grpSp>
            <p:nvGrpSpPr>
              <p:cNvPr id="7" name="Group 6">
                <a:extLst>
                  <a:ext uri="{FF2B5EF4-FFF2-40B4-BE49-F238E27FC236}">
                    <a16:creationId xmlns:a16="http://schemas.microsoft.com/office/drawing/2014/main" id="{9C9DAF4A-CABF-820D-CC60-B464A5B23F7C}"/>
                  </a:ext>
                </a:extLst>
              </p:cNvPr>
              <p:cNvGrpSpPr/>
              <p:nvPr/>
            </p:nvGrpSpPr>
            <p:grpSpPr>
              <a:xfrm>
                <a:off x="4816843" y="3888196"/>
                <a:ext cx="4150495" cy="2145056"/>
                <a:chOff x="4816843" y="3888196"/>
                <a:chExt cx="4150495" cy="2145056"/>
              </a:xfrm>
            </p:grpSpPr>
            <p:sp>
              <p:nvSpPr>
                <p:cNvPr id="23" name="TextBox 22"/>
                <p:cNvSpPr txBox="1"/>
                <p:nvPr/>
              </p:nvSpPr>
              <p:spPr>
                <a:xfrm>
                  <a:off x="4816843" y="3888196"/>
                  <a:ext cx="4150495" cy="523220"/>
                </a:xfrm>
                <a:prstGeom prst="rect">
                  <a:avLst/>
                </a:prstGeom>
                <a:noFill/>
              </p:spPr>
              <p:txBody>
                <a:bodyPr wrap="non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Arial" panose="020B0604020202020204" pitchFamily="34" charset="0"/>
                    </a:rPr>
                    <a:t>Banking and credit crisis, Dec. 2007–Feb. 2012</a:t>
                  </a:r>
                  <a:br>
                    <a:rPr kumimoji="0" lang="en-US" sz="1400" b="1" i="0" u="none" strike="noStrike" kern="1200" cap="none" spc="0" normalizeH="0" baseline="0" noProof="0">
                      <a:ln>
                        <a:noFill/>
                      </a:ln>
                      <a:solidFill>
                        <a:prstClr val="black"/>
                      </a:solidFill>
                      <a:effectLst/>
                      <a:uLnTx/>
                      <a:uFillTx/>
                      <a:latin typeface="Arial"/>
                      <a:ea typeface="+mn-ea"/>
                      <a:cs typeface="Arial" panose="020B0604020202020204" pitchFamily="34" charset="0"/>
                    </a:rPr>
                  </a:b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Number of months to recover: 51</a:t>
                  </a:r>
                  <a:endParaRPr kumimoji="0" lang="en-US" sz="1400" b="1"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graphicFrame>
              <p:nvGraphicFramePr>
                <p:cNvPr id="40" name="Object 6"/>
                <p:cNvGraphicFramePr>
                  <a:graphicFrameLocks noChangeAspect="1"/>
                </p:cNvGraphicFramePr>
                <p:nvPr/>
              </p:nvGraphicFramePr>
              <p:xfrm>
                <a:off x="4949042" y="4361682"/>
                <a:ext cx="3875035" cy="1671570"/>
              </p:xfrm>
              <a:graphic>
                <a:graphicData uri="http://schemas.openxmlformats.org/drawingml/2006/chart">
                  <c:chart xmlns:c="http://schemas.openxmlformats.org/drawingml/2006/chart" xmlns:r="http://schemas.openxmlformats.org/officeDocument/2006/relationships" r:id="rId7"/>
                </a:graphicData>
              </a:graphic>
            </p:graphicFrame>
            <p:sp>
              <p:nvSpPr>
                <p:cNvPr id="47" name="TextBox 46"/>
                <p:cNvSpPr txBox="1"/>
                <p:nvPr/>
              </p:nvSpPr>
              <p:spPr>
                <a:xfrm>
                  <a:off x="7367270" y="5296441"/>
                  <a:ext cx="1249049" cy="452780"/>
                </a:xfrm>
                <a:prstGeom prst="rect">
                  <a:avLst/>
                </a:prstGeom>
                <a:solidFill>
                  <a:schemeClr val="accent4"/>
                </a:solidFill>
                <a:effectLst/>
              </p:spPr>
              <p:txBody>
                <a:bodyPr wrap="none" tIns="0" bIns="0" rtlCol="0" anchor="ctr">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panose="020B0604020202020204" pitchFamily="34" charset="0"/>
                    </a:rPr>
                    <a:t>TODAY’S VALUE</a:t>
                  </a:r>
                  <a:br>
                    <a:rPr kumimoji="0" lang="en-US" sz="1400" b="0" i="0" u="none" strike="noStrike" kern="1200" cap="none" spc="0" normalizeH="0" baseline="0" noProof="0">
                      <a:ln>
                        <a:noFill/>
                      </a:ln>
                      <a:solidFill>
                        <a:prstClr val="white"/>
                      </a:solidFill>
                      <a:effectLst/>
                      <a:uLnTx/>
                      <a:uFillTx/>
                      <a:latin typeface="Arial"/>
                      <a:ea typeface="+mn-ea"/>
                      <a:cs typeface="Arial" panose="020B0604020202020204" pitchFamily="34" charset="0"/>
                    </a:rPr>
                  </a:br>
                  <a:r>
                    <a:rPr kumimoji="0" lang="en-US" sz="1600" b="1" i="0" u="none" strike="noStrike" kern="1200" cap="none" spc="0" normalizeH="0" baseline="0" noProof="0">
                      <a:ln>
                        <a:noFill/>
                      </a:ln>
                      <a:solidFill>
                        <a:prstClr val="white"/>
                      </a:solidFill>
                      <a:effectLst/>
                      <a:uLnTx/>
                      <a:uFillTx/>
                      <a:latin typeface="Arial"/>
                      <a:ea typeface="+mn-ea"/>
                      <a:cs typeface="Arial" panose="020B0604020202020204" pitchFamily="34" charset="0"/>
                    </a:rPr>
                    <a:t>$44,396</a:t>
                  </a:r>
                </a:p>
              </p:txBody>
            </p:sp>
          </p:grpSp>
          <p:sp>
            <p:nvSpPr>
              <p:cNvPr id="50" name="Oval 49">
                <a:extLst>
                  <a:ext uri="{C183D7F6-B498-43B3-948B-1728B52AA6E4}">
                    <adec:decorative xmlns:adec="http://schemas.microsoft.com/office/drawing/2017/decorative" val="1"/>
                  </a:ext>
                </a:extLst>
              </p:cNvPr>
              <p:cNvSpPr/>
              <p:nvPr/>
            </p:nvSpPr>
            <p:spPr>
              <a:xfrm>
                <a:off x="5341971" y="4686344"/>
                <a:ext cx="64736" cy="647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32" name="TextBox 31">
              <a:extLst>
                <a:ext uri="{C183D7F6-B498-43B3-948B-1728B52AA6E4}">
                  <adec:decorative xmlns:adec="http://schemas.microsoft.com/office/drawing/2017/decorative" val="1"/>
                </a:ext>
              </a:extLst>
            </p:cNvPr>
            <p:cNvSpPr txBox="1"/>
            <p:nvPr/>
          </p:nvSpPr>
          <p:spPr>
            <a:xfrm>
              <a:off x="4809174" y="4370238"/>
              <a:ext cx="242374"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a:ea typeface="+mn-ea"/>
                  <a:cs typeface="Arial" panose="020B0604020202020204" pitchFamily="34" charset="0"/>
                </a:rPr>
                <a:t>$</a:t>
              </a:r>
            </a:p>
          </p:txBody>
        </p:sp>
      </p:grpSp>
      <p:sp>
        <p:nvSpPr>
          <p:cNvPr id="37" name="Text Placeholder 19"/>
          <p:cNvSpPr>
            <a:spLocks noGrp="1"/>
          </p:cNvSpPr>
          <p:nvPr>
            <p:ph type="body" sz="quarter" idx="15"/>
          </p:nvPr>
        </p:nvSpPr>
        <p:spPr>
          <a:xfrm>
            <a:off x="3215111" y="6168123"/>
            <a:ext cx="5137867" cy="402451"/>
          </a:xfrm>
        </p:spPr>
        <p:txBody>
          <a:bodyPr/>
          <a:lstStyle/>
          <a:p>
            <a:r>
              <a:rPr lang="en-US" sz="800" dirty="0"/>
              <a:t>Source: John Hancock Investment Management, as of 12/31/2023. </a:t>
            </a:r>
            <a:r>
              <a:rPr lang="en-US" altLang="en-US" sz="800" dirty="0"/>
              <a:t>The S&amp;P 500 Index tracks the performance of 500 of the largest publicly traded companies in the United States. It is not possible to invest directly in an index. This is a hypothetical example and does not reflect the performance of any John Hancock fund. Past performance does not guarantee future results</a:t>
            </a:r>
            <a:r>
              <a:rPr lang="en-US" sz="800" dirty="0"/>
              <a:t>. </a:t>
            </a:r>
          </a:p>
        </p:txBody>
      </p:sp>
      <p:sp>
        <p:nvSpPr>
          <p:cNvPr id="2" name="Slide Number Placeholder 1">
            <a:extLst>
              <a:ext uri="{C183D7F6-B498-43B3-948B-1728B52AA6E4}">
                <adec:decorative xmlns:adec="http://schemas.microsoft.com/office/drawing/2017/decorative" val="1"/>
              </a:ext>
            </a:extLst>
          </p:cNvPr>
          <p:cNvSpPr>
            <a:spLocks noGrp="1"/>
          </p:cNvSpPr>
          <p:nvPr>
            <p:ph type="sldNum" sz="quarter" idx="18"/>
          </p:nvPr>
        </p:nvSpPr>
        <p:spPr>
          <a:xfrm>
            <a:off x="8532813" y="6399213"/>
            <a:ext cx="212725" cy="176212"/>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54343B0-9A9E-43CD-BA60-45365A2A43B5}" type="slidenum">
              <a:rPr kumimoji="0" 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296558030"/>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 22">
            <a:extLst>
              <a:ext uri="{FF2B5EF4-FFF2-40B4-BE49-F238E27FC236}">
                <a16:creationId xmlns:a16="http://schemas.microsoft.com/office/drawing/2014/main" id="{AD03F313-84FD-4B2E-A36C-975DAAFD49E5}"/>
              </a:ext>
            </a:extLst>
          </p:cNvPr>
          <p:cNvGraphicFramePr>
            <a:graphicFrameLocks noGrp="1"/>
          </p:cNvGraphicFramePr>
          <p:nvPr/>
        </p:nvGraphicFramePr>
        <p:xfrm>
          <a:off x="807653" y="5282416"/>
          <a:ext cx="7528464" cy="137160"/>
        </p:xfrm>
        <a:graphic>
          <a:graphicData uri="http://schemas.openxmlformats.org/drawingml/2006/table">
            <a:tbl>
              <a:tblPr firstRow="1" bandRow="1">
                <a:tableStyleId>{5C22544A-7EE6-4342-B048-85BDC9FD1C3A}</a:tableStyleId>
              </a:tblPr>
              <a:tblGrid>
                <a:gridCol w="470529">
                  <a:extLst>
                    <a:ext uri="{9D8B030D-6E8A-4147-A177-3AD203B41FA5}">
                      <a16:colId xmlns:a16="http://schemas.microsoft.com/office/drawing/2014/main" val="1239212249"/>
                    </a:ext>
                  </a:extLst>
                </a:gridCol>
                <a:gridCol w="385954">
                  <a:extLst>
                    <a:ext uri="{9D8B030D-6E8A-4147-A177-3AD203B41FA5}">
                      <a16:colId xmlns:a16="http://schemas.microsoft.com/office/drawing/2014/main" val="1100897339"/>
                    </a:ext>
                  </a:extLst>
                </a:gridCol>
                <a:gridCol w="555104">
                  <a:extLst>
                    <a:ext uri="{9D8B030D-6E8A-4147-A177-3AD203B41FA5}">
                      <a16:colId xmlns:a16="http://schemas.microsoft.com/office/drawing/2014/main" val="3249066236"/>
                    </a:ext>
                  </a:extLst>
                </a:gridCol>
                <a:gridCol w="470529">
                  <a:extLst>
                    <a:ext uri="{9D8B030D-6E8A-4147-A177-3AD203B41FA5}">
                      <a16:colId xmlns:a16="http://schemas.microsoft.com/office/drawing/2014/main" val="467521608"/>
                    </a:ext>
                  </a:extLst>
                </a:gridCol>
                <a:gridCol w="470529">
                  <a:extLst>
                    <a:ext uri="{9D8B030D-6E8A-4147-A177-3AD203B41FA5}">
                      <a16:colId xmlns:a16="http://schemas.microsoft.com/office/drawing/2014/main" val="4025227359"/>
                    </a:ext>
                  </a:extLst>
                </a:gridCol>
                <a:gridCol w="470529">
                  <a:extLst>
                    <a:ext uri="{9D8B030D-6E8A-4147-A177-3AD203B41FA5}">
                      <a16:colId xmlns:a16="http://schemas.microsoft.com/office/drawing/2014/main" val="2785767182"/>
                    </a:ext>
                  </a:extLst>
                </a:gridCol>
                <a:gridCol w="470529">
                  <a:extLst>
                    <a:ext uri="{9D8B030D-6E8A-4147-A177-3AD203B41FA5}">
                      <a16:colId xmlns:a16="http://schemas.microsoft.com/office/drawing/2014/main" val="4230466336"/>
                    </a:ext>
                  </a:extLst>
                </a:gridCol>
                <a:gridCol w="470529">
                  <a:extLst>
                    <a:ext uri="{9D8B030D-6E8A-4147-A177-3AD203B41FA5}">
                      <a16:colId xmlns:a16="http://schemas.microsoft.com/office/drawing/2014/main" val="3293865433"/>
                    </a:ext>
                  </a:extLst>
                </a:gridCol>
                <a:gridCol w="470529">
                  <a:extLst>
                    <a:ext uri="{9D8B030D-6E8A-4147-A177-3AD203B41FA5}">
                      <a16:colId xmlns:a16="http://schemas.microsoft.com/office/drawing/2014/main" val="3087944579"/>
                    </a:ext>
                  </a:extLst>
                </a:gridCol>
                <a:gridCol w="470529">
                  <a:extLst>
                    <a:ext uri="{9D8B030D-6E8A-4147-A177-3AD203B41FA5}">
                      <a16:colId xmlns:a16="http://schemas.microsoft.com/office/drawing/2014/main" val="1428784800"/>
                    </a:ext>
                  </a:extLst>
                </a:gridCol>
                <a:gridCol w="470529">
                  <a:extLst>
                    <a:ext uri="{9D8B030D-6E8A-4147-A177-3AD203B41FA5}">
                      <a16:colId xmlns:a16="http://schemas.microsoft.com/office/drawing/2014/main" val="3089616355"/>
                    </a:ext>
                  </a:extLst>
                </a:gridCol>
                <a:gridCol w="470529">
                  <a:extLst>
                    <a:ext uri="{9D8B030D-6E8A-4147-A177-3AD203B41FA5}">
                      <a16:colId xmlns:a16="http://schemas.microsoft.com/office/drawing/2014/main" val="1809100507"/>
                    </a:ext>
                  </a:extLst>
                </a:gridCol>
                <a:gridCol w="470529">
                  <a:extLst>
                    <a:ext uri="{9D8B030D-6E8A-4147-A177-3AD203B41FA5}">
                      <a16:colId xmlns:a16="http://schemas.microsoft.com/office/drawing/2014/main" val="260897651"/>
                    </a:ext>
                  </a:extLst>
                </a:gridCol>
                <a:gridCol w="470529">
                  <a:extLst>
                    <a:ext uri="{9D8B030D-6E8A-4147-A177-3AD203B41FA5}">
                      <a16:colId xmlns:a16="http://schemas.microsoft.com/office/drawing/2014/main" val="2990987051"/>
                    </a:ext>
                  </a:extLst>
                </a:gridCol>
                <a:gridCol w="470529">
                  <a:extLst>
                    <a:ext uri="{9D8B030D-6E8A-4147-A177-3AD203B41FA5}">
                      <a16:colId xmlns:a16="http://schemas.microsoft.com/office/drawing/2014/main" val="42082582"/>
                    </a:ext>
                  </a:extLst>
                </a:gridCol>
                <a:gridCol w="470529">
                  <a:extLst>
                    <a:ext uri="{9D8B030D-6E8A-4147-A177-3AD203B41FA5}">
                      <a16:colId xmlns:a16="http://schemas.microsoft.com/office/drawing/2014/main" val="271503990"/>
                    </a:ext>
                  </a:extLst>
                </a:gridCol>
              </a:tblGrid>
              <a:tr h="91440">
                <a:tc>
                  <a:txBody>
                    <a:bodyPr/>
                    <a:lstStyle/>
                    <a:p>
                      <a:pPr algn="ctr"/>
                      <a:r>
                        <a:rPr lang="en-US" sz="900" b="1">
                          <a:solidFill>
                            <a:schemeClr val="tx1"/>
                          </a:solidFill>
                        </a:rPr>
                        <a:t>12/07</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900" b="1">
                          <a:solidFill>
                            <a:schemeClr val="tx1"/>
                          </a:solidFill>
                        </a:rPr>
                        <a:t>2/09</a:t>
                      </a:r>
                    </a:p>
                  </a:txBody>
                  <a:tcPr marL="0" marR="27432"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900" b="1">
                          <a:solidFill>
                            <a:schemeClr val="tx1"/>
                          </a:solidFill>
                        </a:rPr>
                        <a:t>12/09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900" b="1">
                          <a:solidFill>
                            <a:schemeClr val="tx1"/>
                          </a:solidFill>
                        </a:rPr>
                        <a:t>12/10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900" b="1">
                          <a:solidFill>
                            <a:schemeClr val="tx1"/>
                          </a:solidFill>
                        </a:rPr>
                        <a:t>12/11</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900" b="1">
                          <a:solidFill>
                            <a:schemeClr val="tx1"/>
                          </a:solidFill>
                        </a:rPr>
                        <a:t>12/12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900" b="1">
                          <a:solidFill>
                            <a:schemeClr val="tx1"/>
                          </a:solidFill>
                        </a:rPr>
                        <a:t>12/13</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900" b="1">
                          <a:solidFill>
                            <a:schemeClr val="tx1"/>
                          </a:solidFill>
                        </a:rPr>
                        <a:t>12/14</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900" b="1">
                          <a:solidFill>
                            <a:schemeClr val="tx1"/>
                          </a:solidFill>
                        </a:rPr>
                        <a:t>12/15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900" b="1">
                          <a:solidFill>
                            <a:schemeClr val="tx1"/>
                          </a:solidFill>
                        </a:rPr>
                        <a:t>12/16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900" b="1">
                          <a:solidFill>
                            <a:schemeClr val="tx1"/>
                          </a:solidFill>
                        </a:rPr>
                        <a:t>12/17</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900" b="1">
                          <a:solidFill>
                            <a:schemeClr val="tx1"/>
                          </a:solidFill>
                        </a:rPr>
                        <a:t>12/18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900" b="1">
                          <a:solidFill>
                            <a:schemeClr val="tx1"/>
                          </a:solidFill>
                        </a:rPr>
                        <a:t>12/19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900" b="1">
                          <a:solidFill>
                            <a:schemeClr val="tx1"/>
                          </a:solidFill>
                        </a:rPr>
                        <a:t>12/20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900" b="1">
                          <a:solidFill>
                            <a:schemeClr val="tx1"/>
                          </a:solidFill>
                        </a:rPr>
                        <a:t>12/21</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900" b="1">
                          <a:solidFill>
                            <a:schemeClr val="tx1"/>
                          </a:solidFill>
                        </a:rPr>
                        <a:t>12/22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3426204"/>
                  </a:ext>
                </a:extLst>
              </a:tr>
            </a:tbl>
          </a:graphicData>
        </a:graphic>
      </p:graphicFrame>
      <p:graphicFrame>
        <p:nvGraphicFramePr>
          <p:cNvPr id="26" name="Chart 25">
            <a:extLst>
              <a:ext uri="{FF2B5EF4-FFF2-40B4-BE49-F238E27FC236}">
                <a16:creationId xmlns:a16="http://schemas.microsoft.com/office/drawing/2014/main" id="{FAB6217A-F3BE-4ACF-A735-187ECFA2AED1}"/>
              </a:ext>
            </a:extLst>
          </p:cNvPr>
          <p:cNvGraphicFramePr/>
          <p:nvPr>
            <p:extLst>
              <p:ext uri="{D42A27DB-BD31-4B8C-83A1-F6EECF244321}">
                <p14:modId xmlns:p14="http://schemas.microsoft.com/office/powerpoint/2010/main" val="3530421147"/>
              </p:ext>
            </p:extLst>
          </p:nvPr>
        </p:nvGraphicFramePr>
        <p:xfrm>
          <a:off x="318592" y="2174554"/>
          <a:ext cx="7992574" cy="3241357"/>
        </p:xfrm>
        <a:graphic>
          <a:graphicData uri="http://schemas.openxmlformats.org/drawingml/2006/chart">
            <c:chart xmlns:c="http://schemas.openxmlformats.org/drawingml/2006/chart" xmlns:r="http://schemas.openxmlformats.org/officeDocument/2006/relationships" r:id="rId4"/>
          </a:graphicData>
        </a:graphic>
      </p:graphicFrame>
      <p:sp>
        <p:nvSpPr>
          <p:cNvPr id="23" name="Rectangle 22">
            <a:extLst>
              <a:ext uri="{FF2B5EF4-FFF2-40B4-BE49-F238E27FC236}">
                <a16:creationId xmlns:a16="http://schemas.microsoft.com/office/drawing/2014/main" id="{36C534FC-6BF7-4A42-9E84-DE5F4A2939C4}"/>
              </a:ext>
            </a:extLst>
          </p:cNvPr>
          <p:cNvSpPr/>
          <p:nvPr/>
        </p:nvSpPr>
        <p:spPr>
          <a:xfrm>
            <a:off x="906853" y="2313710"/>
            <a:ext cx="739385" cy="2936577"/>
          </a:xfrm>
          <a:prstGeom prst="rect">
            <a:avLst/>
          </a:prstGeom>
          <a:solidFill>
            <a:srgbClr val="7F7F7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sp>
        <p:nvSpPr>
          <p:cNvPr id="2" name="Title 1">
            <a:extLst>
              <a:ext uri="{FF2B5EF4-FFF2-40B4-BE49-F238E27FC236}">
                <a16:creationId xmlns:a16="http://schemas.microsoft.com/office/drawing/2014/main" id="{BC49A95A-CB7E-C64C-9954-F5EC56FD1AAA}"/>
              </a:ext>
            </a:extLst>
          </p:cNvPr>
          <p:cNvSpPr>
            <a:spLocks noGrp="1"/>
          </p:cNvSpPr>
          <p:nvPr>
            <p:ph type="title"/>
          </p:nvPr>
        </p:nvSpPr>
        <p:spPr>
          <a:xfrm>
            <a:off x="398463" y="472438"/>
            <a:ext cx="8347076" cy="792167"/>
          </a:xfrm>
        </p:spPr>
        <p:txBody>
          <a:bodyPr/>
          <a:lstStyle/>
          <a:p>
            <a:r>
              <a:rPr lang="en-US"/>
              <a:t>Investors who abandon stocks in a downturn may miss out on their eventual recovery</a:t>
            </a:r>
          </a:p>
        </p:txBody>
      </p:sp>
      <p:sp>
        <p:nvSpPr>
          <p:cNvPr id="5" name="Text Placeholder 4">
            <a:extLst>
              <a:ext uri="{FF2B5EF4-FFF2-40B4-BE49-F238E27FC236}">
                <a16:creationId xmlns:a16="http://schemas.microsoft.com/office/drawing/2014/main" id="{6D2A5741-6F26-2C4E-A405-232465CC727B}"/>
              </a:ext>
            </a:extLst>
          </p:cNvPr>
          <p:cNvSpPr>
            <a:spLocks noGrp="1"/>
          </p:cNvSpPr>
          <p:nvPr>
            <p:ph type="body" sz="quarter" idx="13"/>
          </p:nvPr>
        </p:nvSpPr>
        <p:spPr>
          <a:xfrm>
            <a:off x="393700" y="5669596"/>
            <a:ext cx="8369299" cy="640956"/>
          </a:xfrm>
        </p:spPr>
        <p:txBody>
          <a:bodyPr/>
          <a:lstStyle/>
          <a:p>
            <a:r>
              <a:rPr lang="en-US" dirty="0"/>
              <a:t>Source: Morningstar, Inc., 2023. Stocks are represented by the S&amp;P 500 Index, which tracks the performance of 500 of the largest publicly traded companies in the United States. Bonds are represented by the Bloomberg U.S. Aggregate Bond Index, which tracks the performance of U.S. investment-grade bonds in government, asset-backed, and corporate debt markets. Cash is measured by the Intercontinental Exchange (ICE) Bank of America (</a:t>
            </a:r>
            <a:r>
              <a:rPr lang="en-US" dirty="0" err="1"/>
              <a:t>BofA</a:t>
            </a:r>
            <a:r>
              <a:rPr lang="en-US" dirty="0"/>
              <a:t>) 3-Month U.S. Treasury Bill Index, which is an unmanaged index that seeks to measure the performance of outstanding U.S. Treasury bills that mature closest to, but not beyond, three months from the</a:t>
            </a:r>
          </a:p>
          <a:p>
            <a:r>
              <a:rPr lang="en-US" dirty="0"/>
              <a:t>rebalancing date. It is not possible to invest directly in an index. Past performance does not guarantee future results.</a:t>
            </a:r>
          </a:p>
        </p:txBody>
      </p:sp>
      <p:sp>
        <p:nvSpPr>
          <p:cNvPr id="10" name="Text Placeholder 9">
            <a:extLst>
              <a:ext uri="{FF2B5EF4-FFF2-40B4-BE49-F238E27FC236}">
                <a16:creationId xmlns:a16="http://schemas.microsoft.com/office/drawing/2014/main" id="{11DB63DA-B1D8-4C80-B115-85CDFAF1BFBE}"/>
              </a:ext>
            </a:extLst>
          </p:cNvPr>
          <p:cNvSpPr>
            <a:spLocks noGrp="1"/>
          </p:cNvSpPr>
          <p:nvPr>
            <p:ph type="body" sz="quarter" idx="14"/>
          </p:nvPr>
        </p:nvSpPr>
        <p:spPr>
          <a:xfrm>
            <a:off x="393700" y="1725030"/>
            <a:ext cx="8347076" cy="231242"/>
          </a:xfrm>
        </p:spPr>
        <p:txBody>
          <a:bodyPr/>
          <a:lstStyle/>
          <a:p>
            <a:r>
              <a:rPr lang="en-US" sz="900" dirty="0">
                <a:effectLst/>
              </a:rPr>
              <a:t>Growth of $100,000 (12/31/07–12/31/23)</a:t>
            </a:r>
          </a:p>
        </p:txBody>
      </p:sp>
      <p:sp>
        <p:nvSpPr>
          <p:cNvPr id="4" name="Slide Number Placeholder 3">
            <a:extLst>
              <a:ext uri="{FF2B5EF4-FFF2-40B4-BE49-F238E27FC236}">
                <a16:creationId xmlns:a16="http://schemas.microsoft.com/office/drawing/2014/main" id="{3E945C3B-69A4-0640-9C58-DD2DE89BA2B0}"/>
              </a:ext>
            </a:extLst>
          </p:cNvPr>
          <p:cNvSpPr>
            <a:spLocks noGrp="1"/>
          </p:cNvSpPr>
          <p:nvPr>
            <p:ph type="sldNum" sz="quarter" idx="17"/>
          </p:nvPr>
        </p:nvSpPr>
        <p:spPr>
          <a:prstGeom prst="rect">
            <a:avLst/>
          </a:prstGeom>
        </p:spPr>
        <p:txBody>
          <a:bodyPr vert="horz" lIns="0" tIns="0" rIns="0" bIns="0" rtlCol="0" anchor="b">
            <a:no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333B34-C87C-402E-ABB0-13B7C9DEBBC4}" type="slidenum">
              <a:rPr lang="en-US" smtClean="0"/>
              <a:pPr/>
              <a:t>32</a:t>
            </a:fld>
            <a:endParaRPr lang="en-US"/>
          </a:p>
        </p:txBody>
      </p:sp>
      <p:grpSp>
        <p:nvGrpSpPr>
          <p:cNvPr id="38" name="Group 37">
            <a:extLst>
              <a:ext uri="{FF2B5EF4-FFF2-40B4-BE49-F238E27FC236}">
                <a16:creationId xmlns:a16="http://schemas.microsoft.com/office/drawing/2014/main" id="{049DFA1A-932E-4C05-AB1D-01C199651469}"/>
              </a:ext>
            </a:extLst>
          </p:cNvPr>
          <p:cNvGrpSpPr/>
          <p:nvPr/>
        </p:nvGrpSpPr>
        <p:grpSpPr>
          <a:xfrm>
            <a:off x="8198565" y="2300626"/>
            <a:ext cx="560967" cy="249299"/>
            <a:chOff x="8198565" y="2300626"/>
            <a:chExt cx="560967" cy="249299"/>
          </a:xfrm>
        </p:grpSpPr>
        <p:sp>
          <p:nvSpPr>
            <p:cNvPr id="7" name="TextBox 6">
              <a:extLst>
                <a:ext uri="{FF2B5EF4-FFF2-40B4-BE49-F238E27FC236}">
                  <a16:creationId xmlns:a16="http://schemas.microsoft.com/office/drawing/2014/main" id="{D3ED3CEA-F1A1-4DDC-97AB-D1D5C16CCDC0}"/>
                </a:ext>
              </a:extLst>
            </p:cNvPr>
            <p:cNvSpPr txBox="1"/>
            <p:nvPr/>
          </p:nvSpPr>
          <p:spPr>
            <a:xfrm>
              <a:off x="8208099" y="2300626"/>
              <a:ext cx="551433" cy="249299"/>
            </a:xfrm>
            <a:prstGeom prst="rect">
              <a:avLst/>
            </a:prstGeom>
            <a:noFill/>
          </p:spPr>
          <p:txBody>
            <a:bodyPr wrap="none" lIns="0" tIns="0" rIns="0" bIns="0" rtlCol="0">
              <a:spAutoFit/>
            </a:bodyPr>
            <a:lstStyle/>
            <a:p>
              <a:pPr algn="l">
                <a:lnSpc>
                  <a:spcPct val="90000"/>
                </a:lnSpc>
                <a:spcBef>
                  <a:spcPts val="600"/>
                </a:spcBef>
              </a:pPr>
              <a:r>
                <a:rPr lang="en-US" sz="900" b="1" dirty="0">
                  <a:solidFill>
                    <a:schemeClr val="accent2"/>
                  </a:solidFill>
                  <a:latin typeface="+mn-lt"/>
                </a:rPr>
                <a:t>   768.69%</a:t>
              </a:r>
              <a:br>
                <a:rPr lang="en-US" sz="900" b="1" dirty="0">
                  <a:solidFill>
                    <a:schemeClr val="accent2"/>
                  </a:solidFill>
                  <a:latin typeface="+mn-lt"/>
                </a:rPr>
              </a:br>
              <a:r>
                <a:rPr lang="en-US" sz="900" b="1" dirty="0">
                  <a:latin typeface="+mn-lt"/>
                </a:rPr>
                <a:t>$432,882</a:t>
              </a:r>
            </a:p>
          </p:txBody>
        </p:sp>
        <p:sp>
          <p:nvSpPr>
            <p:cNvPr id="8" name="Arrow: Up 7">
              <a:extLst>
                <a:ext uri="{FF2B5EF4-FFF2-40B4-BE49-F238E27FC236}">
                  <a16:creationId xmlns:a16="http://schemas.microsoft.com/office/drawing/2014/main" id="{1D0A17EC-DE71-4363-A303-91443CAAB36F}"/>
                </a:ext>
              </a:extLst>
            </p:cNvPr>
            <p:cNvSpPr/>
            <p:nvPr/>
          </p:nvSpPr>
          <p:spPr>
            <a:xfrm>
              <a:off x="8198565" y="2305510"/>
              <a:ext cx="98659" cy="91440"/>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lnSpc>
                  <a:spcPct val="90000"/>
                </a:lnSpc>
              </a:pPr>
              <a:endParaRPr lang="en-US" sz="900" err="1"/>
            </a:p>
          </p:txBody>
        </p:sp>
      </p:grpSp>
      <p:grpSp>
        <p:nvGrpSpPr>
          <p:cNvPr id="39" name="Group 38">
            <a:extLst>
              <a:ext uri="{FF2B5EF4-FFF2-40B4-BE49-F238E27FC236}">
                <a16:creationId xmlns:a16="http://schemas.microsoft.com/office/drawing/2014/main" id="{AB48C8A2-66F8-41CE-A5DC-77C1D53AD17D}"/>
              </a:ext>
            </a:extLst>
          </p:cNvPr>
          <p:cNvGrpSpPr/>
          <p:nvPr/>
        </p:nvGrpSpPr>
        <p:grpSpPr>
          <a:xfrm>
            <a:off x="8198565" y="4664579"/>
            <a:ext cx="496847" cy="249299"/>
            <a:chOff x="8198565" y="4664579"/>
            <a:chExt cx="496847" cy="249299"/>
          </a:xfrm>
        </p:grpSpPr>
        <p:sp>
          <p:nvSpPr>
            <p:cNvPr id="13" name="TextBox 12">
              <a:extLst>
                <a:ext uri="{FF2B5EF4-FFF2-40B4-BE49-F238E27FC236}">
                  <a16:creationId xmlns:a16="http://schemas.microsoft.com/office/drawing/2014/main" id="{0B3DF61A-3570-4DF6-BD14-BEB73039A5C6}"/>
                </a:ext>
              </a:extLst>
            </p:cNvPr>
            <p:cNvSpPr txBox="1"/>
            <p:nvPr/>
          </p:nvSpPr>
          <p:spPr>
            <a:xfrm>
              <a:off x="8208099" y="4664579"/>
              <a:ext cx="487313" cy="249299"/>
            </a:xfrm>
            <a:prstGeom prst="rect">
              <a:avLst/>
            </a:prstGeom>
            <a:noFill/>
          </p:spPr>
          <p:txBody>
            <a:bodyPr wrap="none" lIns="0" tIns="0" rIns="0" bIns="0" rtlCol="0">
              <a:spAutoFit/>
            </a:bodyPr>
            <a:lstStyle/>
            <a:p>
              <a:pPr algn="l">
                <a:lnSpc>
                  <a:spcPct val="90000"/>
                </a:lnSpc>
                <a:spcBef>
                  <a:spcPts val="600"/>
                </a:spcBef>
              </a:pPr>
              <a:r>
                <a:rPr lang="en-US" sz="900" b="1" dirty="0">
                  <a:solidFill>
                    <a:schemeClr val="accent2"/>
                  </a:solidFill>
                  <a:latin typeface="+mn-lt"/>
                </a:rPr>
                <a:t>   </a:t>
              </a:r>
              <a:r>
                <a:rPr lang="en-US" sz="900" b="1" dirty="0">
                  <a:solidFill>
                    <a:schemeClr val="accent1"/>
                  </a:solidFill>
                  <a:latin typeface="+mn-lt"/>
                </a:rPr>
                <a:t>50.58%</a:t>
              </a:r>
              <a:br>
                <a:rPr lang="en-US" sz="900" b="1" dirty="0">
                  <a:solidFill>
                    <a:schemeClr val="accent1"/>
                  </a:solidFill>
                  <a:latin typeface="+mn-lt"/>
                </a:rPr>
              </a:br>
              <a:r>
                <a:rPr lang="en-US" sz="900" b="1" dirty="0">
                  <a:latin typeface="+mn-lt"/>
                </a:rPr>
                <a:t>$75,036</a:t>
              </a:r>
            </a:p>
          </p:txBody>
        </p:sp>
        <p:sp>
          <p:nvSpPr>
            <p:cNvPr id="14" name="Arrow: Up 13">
              <a:extLst>
                <a:ext uri="{FF2B5EF4-FFF2-40B4-BE49-F238E27FC236}">
                  <a16:creationId xmlns:a16="http://schemas.microsoft.com/office/drawing/2014/main" id="{C953B859-3C97-450F-8854-26F9E58CFF05}"/>
                </a:ext>
              </a:extLst>
            </p:cNvPr>
            <p:cNvSpPr/>
            <p:nvPr/>
          </p:nvSpPr>
          <p:spPr>
            <a:xfrm>
              <a:off x="8198565" y="4669463"/>
              <a:ext cx="98659" cy="91440"/>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lnSpc>
                  <a:spcPct val="90000"/>
                </a:lnSpc>
              </a:pPr>
              <a:endParaRPr lang="en-US" sz="900" err="1"/>
            </a:p>
          </p:txBody>
        </p:sp>
      </p:grpSp>
      <p:grpSp>
        <p:nvGrpSpPr>
          <p:cNvPr id="40" name="Group 39">
            <a:extLst>
              <a:ext uri="{FF2B5EF4-FFF2-40B4-BE49-F238E27FC236}">
                <a16:creationId xmlns:a16="http://schemas.microsoft.com/office/drawing/2014/main" id="{E63947C5-7CD6-4830-BED8-DA48E5838E00}"/>
              </a:ext>
            </a:extLst>
          </p:cNvPr>
          <p:cNvGrpSpPr/>
          <p:nvPr/>
        </p:nvGrpSpPr>
        <p:grpSpPr>
          <a:xfrm>
            <a:off x="8198565" y="5008115"/>
            <a:ext cx="560967" cy="249299"/>
            <a:chOff x="8198565" y="5008115"/>
            <a:chExt cx="560967" cy="249299"/>
          </a:xfrm>
        </p:grpSpPr>
        <p:sp>
          <p:nvSpPr>
            <p:cNvPr id="16" name="TextBox 15">
              <a:extLst>
                <a:ext uri="{FF2B5EF4-FFF2-40B4-BE49-F238E27FC236}">
                  <a16:creationId xmlns:a16="http://schemas.microsoft.com/office/drawing/2014/main" id="{7BB50388-EA66-499D-979E-78FD20225C34}"/>
                </a:ext>
              </a:extLst>
            </p:cNvPr>
            <p:cNvSpPr txBox="1"/>
            <p:nvPr/>
          </p:nvSpPr>
          <p:spPr>
            <a:xfrm>
              <a:off x="8208099" y="5008115"/>
              <a:ext cx="551433" cy="249299"/>
            </a:xfrm>
            <a:prstGeom prst="rect">
              <a:avLst/>
            </a:prstGeom>
            <a:noFill/>
          </p:spPr>
          <p:txBody>
            <a:bodyPr wrap="none" lIns="0" tIns="0" rIns="0" bIns="0" rtlCol="0">
              <a:spAutoFit/>
            </a:bodyPr>
            <a:lstStyle/>
            <a:p>
              <a:pPr algn="l">
                <a:lnSpc>
                  <a:spcPct val="90000"/>
                </a:lnSpc>
                <a:spcBef>
                  <a:spcPts val="600"/>
                </a:spcBef>
              </a:pPr>
              <a:r>
                <a:rPr lang="en-US" sz="900" b="1" dirty="0">
                  <a:solidFill>
                    <a:schemeClr val="accent2"/>
                  </a:solidFill>
                  <a:latin typeface="+mn-lt"/>
                </a:rPr>
                <a:t>     </a:t>
              </a:r>
              <a:r>
                <a:rPr lang="en-US" sz="900" b="1" dirty="0">
                  <a:solidFill>
                    <a:schemeClr val="accent3"/>
                  </a:solidFill>
                  <a:latin typeface="+mn-lt"/>
                </a:rPr>
                <a:t>14.02%</a:t>
              </a:r>
              <a:br>
                <a:rPr lang="en-US" sz="900" b="1" dirty="0">
                  <a:solidFill>
                    <a:schemeClr val="accent3"/>
                  </a:solidFill>
                  <a:latin typeface="+mn-lt"/>
                </a:rPr>
              </a:br>
              <a:r>
                <a:rPr lang="en-US" sz="900" b="1" dirty="0">
                  <a:latin typeface="+mn-lt"/>
                </a:rPr>
                <a:t>$56,895</a:t>
              </a:r>
            </a:p>
          </p:txBody>
        </p:sp>
        <p:sp>
          <p:nvSpPr>
            <p:cNvPr id="17" name="Arrow: Up 16">
              <a:extLst>
                <a:ext uri="{FF2B5EF4-FFF2-40B4-BE49-F238E27FC236}">
                  <a16:creationId xmlns:a16="http://schemas.microsoft.com/office/drawing/2014/main" id="{2F8245E1-DCD0-432A-B999-B792D79FE8AF}"/>
                </a:ext>
              </a:extLst>
            </p:cNvPr>
            <p:cNvSpPr/>
            <p:nvPr/>
          </p:nvSpPr>
          <p:spPr>
            <a:xfrm>
              <a:off x="8198565" y="5014587"/>
              <a:ext cx="98659" cy="91440"/>
            </a:xfrm>
            <a:prstGeom prst="up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lnSpc>
                  <a:spcPct val="90000"/>
                </a:lnSpc>
              </a:pPr>
              <a:endParaRPr lang="en-US" sz="900" err="1"/>
            </a:p>
          </p:txBody>
        </p:sp>
      </p:grpSp>
      <p:sp>
        <p:nvSpPr>
          <p:cNvPr id="19" name="TextBox 18">
            <a:extLst>
              <a:ext uri="{FF2B5EF4-FFF2-40B4-BE49-F238E27FC236}">
                <a16:creationId xmlns:a16="http://schemas.microsoft.com/office/drawing/2014/main" id="{47CC278A-58FD-4C69-B3E7-D874A127B04A}"/>
              </a:ext>
            </a:extLst>
          </p:cNvPr>
          <p:cNvSpPr txBox="1"/>
          <p:nvPr/>
        </p:nvSpPr>
        <p:spPr>
          <a:xfrm>
            <a:off x="924025" y="2138254"/>
            <a:ext cx="695703" cy="123111"/>
          </a:xfrm>
          <a:prstGeom prst="rect">
            <a:avLst/>
          </a:prstGeom>
          <a:noFill/>
        </p:spPr>
        <p:txBody>
          <a:bodyPr wrap="none" lIns="0" tIns="0" rIns="0" bIns="0" rtlCol="0">
            <a:spAutoFit/>
          </a:bodyPr>
          <a:lstStyle/>
          <a:p>
            <a:pPr algn="ctr">
              <a:spcBef>
                <a:spcPts val="600"/>
              </a:spcBef>
            </a:pPr>
            <a:r>
              <a:rPr lang="en-US" sz="800">
                <a:latin typeface="+mn-lt"/>
              </a:rPr>
              <a:t>Financial Crisis</a:t>
            </a:r>
          </a:p>
        </p:txBody>
      </p:sp>
      <p:sp>
        <p:nvSpPr>
          <p:cNvPr id="20" name="TextBox 19">
            <a:extLst>
              <a:ext uri="{FF2B5EF4-FFF2-40B4-BE49-F238E27FC236}">
                <a16:creationId xmlns:a16="http://schemas.microsoft.com/office/drawing/2014/main" id="{FECB60C5-6347-4BF5-B525-2CA12D84F172}"/>
              </a:ext>
            </a:extLst>
          </p:cNvPr>
          <p:cNvSpPr txBox="1"/>
          <p:nvPr/>
        </p:nvSpPr>
        <p:spPr>
          <a:xfrm>
            <a:off x="4329338" y="2138254"/>
            <a:ext cx="434414" cy="123111"/>
          </a:xfrm>
          <a:prstGeom prst="rect">
            <a:avLst/>
          </a:prstGeom>
          <a:noFill/>
        </p:spPr>
        <p:txBody>
          <a:bodyPr wrap="none" lIns="0" tIns="0" rIns="0" bIns="0" rtlCol="0">
            <a:spAutoFit/>
          </a:bodyPr>
          <a:lstStyle/>
          <a:p>
            <a:pPr algn="ctr">
              <a:spcBef>
                <a:spcPts val="600"/>
              </a:spcBef>
            </a:pPr>
            <a:r>
              <a:rPr lang="en-US" sz="800">
                <a:latin typeface="+mn-lt"/>
              </a:rPr>
              <a:t>Recovery</a:t>
            </a:r>
          </a:p>
        </p:txBody>
      </p:sp>
      <p:grpSp>
        <p:nvGrpSpPr>
          <p:cNvPr id="27" name="Group 26">
            <a:extLst>
              <a:ext uri="{FF2B5EF4-FFF2-40B4-BE49-F238E27FC236}">
                <a16:creationId xmlns:a16="http://schemas.microsoft.com/office/drawing/2014/main" id="{A4CF3576-B93A-4E68-9009-768364682DF4}"/>
              </a:ext>
            </a:extLst>
          </p:cNvPr>
          <p:cNvGrpSpPr/>
          <p:nvPr/>
        </p:nvGrpSpPr>
        <p:grpSpPr>
          <a:xfrm>
            <a:off x="1241250" y="2630827"/>
            <a:ext cx="804066" cy="2617452"/>
            <a:chOff x="1241250" y="2358007"/>
            <a:chExt cx="804066" cy="2617452"/>
          </a:xfrm>
        </p:grpSpPr>
        <p:cxnSp>
          <p:nvCxnSpPr>
            <p:cNvPr id="25" name="Straight Connector 24">
              <a:extLst>
                <a:ext uri="{FF2B5EF4-FFF2-40B4-BE49-F238E27FC236}">
                  <a16:creationId xmlns:a16="http://schemas.microsoft.com/office/drawing/2014/main" id="{10125531-4993-4DBA-A6D2-43C5B65987C8}"/>
                </a:ext>
              </a:extLst>
            </p:cNvPr>
            <p:cNvCxnSpPr>
              <a:cxnSpLocks/>
            </p:cNvCxnSpPr>
            <p:nvPr/>
          </p:nvCxnSpPr>
          <p:spPr>
            <a:xfrm flipV="1">
              <a:off x="1643283" y="2654106"/>
              <a:ext cx="0" cy="2167465"/>
            </a:xfrm>
            <a:prstGeom prst="line">
              <a:avLst/>
            </a:prstGeom>
            <a:ln w="1270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43A784E-E565-4A7F-9EE6-F6828A755148}"/>
                </a:ext>
              </a:extLst>
            </p:cNvPr>
            <p:cNvSpPr txBox="1"/>
            <p:nvPr/>
          </p:nvSpPr>
          <p:spPr>
            <a:xfrm>
              <a:off x="1241250" y="2358007"/>
              <a:ext cx="804066" cy="400110"/>
            </a:xfrm>
            <a:prstGeom prst="rect">
              <a:avLst/>
            </a:prstGeom>
            <a:solidFill>
              <a:schemeClr val="tx2"/>
            </a:solidFill>
          </p:spPr>
          <p:txBody>
            <a:bodyPr wrap="none" lIns="45720" tIns="45720" rIns="45720" bIns="45720" rtlCol="0">
              <a:spAutoFit/>
            </a:bodyPr>
            <a:lstStyle/>
            <a:p>
              <a:pPr algn="ctr">
                <a:spcBef>
                  <a:spcPts val="600"/>
                </a:spcBef>
              </a:pPr>
              <a:r>
                <a:rPr lang="en-US" sz="1000" b="1">
                  <a:solidFill>
                    <a:schemeClr val="bg1"/>
                  </a:solidFill>
                  <a:latin typeface="+mn-lt"/>
                </a:rPr>
                <a:t>Get me out!</a:t>
              </a:r>
              <a:br>
                <a:rPr lang="en-US" sz="1000" b="1">
                  <a:solidFill>
                    <a:schemeClr val="bg1"/>
                  </a:solidFill>
                  <a:latin typeface="+mn-lt"/>
                </a:rPr>
              </a:br>
              <a:r>
                <a:rPr lang="en-US" sz="1000" b="1">
                  <a:solidFill>
                    <a:schemeClr val="bg1"/>
                  </a:solidFill>
                  <a:latin typeface="+mn-lt"/>
                </a:rPr>
                <a:t>2/28/09</a:t>
              </a:r>
            </a:p>
          </p:txBody>
        </p:sp>
        <p:sp>
          <p:nvSpPr>
            <p:cNvPr id="22" name="TextBox 21">
              <a:extLst>
                <a:ext uri="{FF2B5EF4-FFF2-40B4-BE49-F238E27FC236}">
                  <a16:creationId xmlns:a16="http://schemas.microsoft.com/office/drawing/2014/main" id="{C87B200F-C2F1-40C7-B590-1D909F9037FE}"/>
                </a:ext>
              </a:extLst>
            </p:cNvPr>
            <p:cNvSpPr txBox="1"/>
            <p:nvPr/>
          </p:nvSpPr>
          <p:spPr>
            <a:xfrm>
              <a:off x="1367887" y="4821571"/>
              <a:ext cx="550792" cy="153888"/>
            </a:xfrm>
            <a:prstGeom prst="rect">
              <a:avLst/>
            </a:prstGeom>
            <a:solidFill>
              <a:schemeClr val="tx2"/>
            </a:solidFill>
          </p:spPr>
          <p:txBody>
            <a:bodyPr wrap="none" lIns="45720" tIns="0" rIns="45720" bIns="0" rtlCol="0">
              <a:spAutoFit/>
            </a:bodyPr>
            <a:lstStyle/>
            <a:p>
              <a:pPr algn="ctr">
                <a:spcBef>
                  <a:spcPts val="600"/>
                </a:spcBef>
              </a:pPr>
              <a:r>
                <a:rPr lang="en-US" sz="1000" b="1">
                  <a:solidFill>
                    <a:schemeClr val="bg1"/>
                  </a:solidFill>
                  <a:latin typeface="+mn-lt"/>
                </a:rPr>
                <a:t>$49,832</a:t>
              </a:r>
            </a:p>
          </p:txBody>
        </p:sp>
      </p:grpSp>
      <p:sp>
        <p:nvSpPr>
          <p:cNvPr id="18" name="TextBox 17">
            <a:extLst>
              <a:ext uri="{FF2B5EF4-FFF2-40B4-BE49-F238E27FC236}">
                <a16:creationId xmlns:a16="http://schemas.microsoft.com/office/drawing/2014/main" id="{D363ACE9-B4CA-451C-8079-610DFAE85FB1}"/>
              </a:ext>
            </a:extLst>
          </p:cNvPr>
          <p:cNvSpPr txBox="1"/>
          <p:nvPr/>
        </p:nvSpPr>
        <p:spPr>
          <a:xfrm>
            <a:off x="398463" y="1210913"/>
            <a:ext cx="7937663" cy="492443"/>
          </a:xfrm>
          <a:prstGeom prst="rect">
            <a:avLst/>
          </a:prstGeom>
          <a:noFill/>
        </p:spPr>
        <p:txBody>
          <a:bodyPr wrap="square" lIns="0" tIns="0" rIns="0" bIns="0" rtlCol="0">
            <a:spAutoFit/>
          </a:bodyPr>
          <a:lstStyle/>
          <a:p>
            <a:r>
              <a:rPr lang="en-US" sz="1600" b="0" i="0" u="none" strike="noStrike" baseline="0">
                <a:solidFill>
                  <a:srgbClr val="000000"/>
                </a:solidFill>
                <a:latin typeface="+mn-lt"/>
              </a:rPr>
              <a:t>One of the most difficult things for an investor to do is to avoid panicking during a market downturn and selling stocks when they’re at their lowest point </a:t>
            </a:r>
            <a:endParaRPr lang="en-US" sz="1600">
              <a:latin typeface="+mn-lt"/>
            </a:endParaRPr>
          </a:p>
        </p:txBody>
      </p:sp>
      <p:grpSp>
        <p:nvGrpSpPr>
          <p:cNvPr id="37" name="Group 36">
            <a:extLst>
              <a:ext uri="{FF2B5EF4-FFF2-40B4-BE49-F238E27FC236}">
                <a16:creationId xmlns:a16="http://schemas.microsoft.com/office/drawing/2014/main" id="{397D02A0-0DA6-4ABF-B66E-A47F9C5E8AFB}"/>
              </a:ext>
            </a:extLst>
          </p:cNvPr>
          <p:cNvGrpSpPr/>
          <p:nvPr/>
        </p:nvGrpSpPr>
        <p:grpSpPr>
          <a:xfrm>
            <a:off x="5479989" y="1891796"/>
            <a:ext cx="3499494" cy="138499"/>
            <a:chOff x="5427981" y="1844122"/>
            <a:chExt cx="3499494" cy="138499"/>
          </a:xfrm>
        </p:grpSpPr>
        <p:sp>
          <p:nvSpPr>
            <p:cNvPr id="29" name="TextBox 28">
              <a:extLst>
                <a:ext uri="{FF2B5EF4-FFF2-40B4-BE49-F238E27FC236}">
                  <a16:creationId xmlns:a16="http://schemas.microsoft.com/office/drawing/2014/main" id="{39ED6960-0828-4252-92FC-FDE92FD66A83}"/>
                </a:ext>
              </a:extLst>
            </p:cNvPr>
            <p:cNvSpPr txBox="1"/>
            <p:nvPr/>
          </p:nvSpPr>
          <p:spPr>
            <a:xfrm>
              <a:off x="5427981" y="1844122"/>
              <a:ext cx="1371600" cy="138499"/>
            </a:xfrm>
            <a:prstGeom prst="rect">
              <a:avLst/>
            </a:prstGeom>
            <a:noFill/>
          </p:spPr>
          <p:txBody>
            <a:bodyPr wrap="square" lIns="0" tIns="0" rIns="0" bIns="0" rtlCol="0">
              <a:spAutoFit/>
            </a:bodyPr>
            <a:lstStyle/>
            <a:p>
              <a:pPr marL="171450" indent="-171450">
                <a:buClr>
                  <a:schemeClr val="accent2"/>
                </a:buClr>
                <a:buSzPct val="120000"/>
                <a:buFont typeface="Webdings" panose="05030102010509060703" pitchFamily="18" charset="2"/>
                <a:buChar char="&lt;"/>
              </a:pPr>
              <a:r>
                <a:rPr lang="en-US" sz="900" b="0" i="0" u="none" strike="noStrike" baseline="0">
                  <a:solidFill>
                    <a:srgbClr val="000000"/>
                  </a:solidFill>
                  <a:latin typeface="Arial Narrow" panose="020B0606020202030204" pitchFamily="34" charset="0"/>
                </a:rPr>
                <a:t>Stayed invested in stocks</a:t>
              </a:r>
            </a:p>
          </p:txBody>
        </p:sp>
        <p:sp>
          <p:nvSpPr>
            <p:cNvPr id="30" name="TextBox 29">
              <a:extLst>
                <a:ext uri="{FF2B5EF4-FFF2-40B4-BE49-F238E27FC236}">
                  <a16:creationId xmlns:a16="http://schemas.microsoft.com/office/drawing/2014/main" id="{B6AEB938-A6CB-41E1-B29A-F868AAA4C361}"/>
                </a:ext>
              </a:extLst>
            </p:cNvPr>
            <p:cNvSpPr txBox="1"/>
            <p:nvPr/>
          </p:nvSpPr>
          <p:spPr>
            <a:xfrm>
              <a:off x="6874156" y="1844122"/>
              <a:ext cx="1005840" cy="138499"/>
            </a:xfrm>
            <a:prstGeom prst="rect">
              <a:avLst/>
            </a:prstGeom>
            <a:noFill/>
          </p:spPr>
          <p:txBody>
            <a:bodyPr wrap="square" lIns="0" tIns="0" rIns="0" bIns="0" rtlCol="0">
              <a:spAutoFit/>
            </a:bodyPr>
            <a:lstStyle/>
            <a:p>
              <a:pPr marL="171450" indent="-171450">
                <a:buClr>
                  <a:schemeClr val="accent1"/>
                </a:buClr>
                <a:buSzPct val="120000"/>
                <a:buFont typeface="Webdings" panose="05030102010509060703" pitchFamily="18" charset="2"/>
                <a:buChar char="&lt;"/>
              </a:pPr>
              <a:r>
                <a:rPr lang="en-US" sz="900" b="0" i="0" u="none" strike="noStrike" baseline="0">
                  <a:solidFill>
                    <a:srgbClr val="000000"/>
                  </a:solidFill>
                  <a:latin typeface="Arial Narrow" panose="020B0606020202030204" pitchFamily="34" charset="0"/>
                </a:rPr>
                <a:t>Moved to bonds</a:t>
              </a:r>
            </a:p>
          </p:txBody>
        </p:sp>
        <p:sp>
          <p:nvSpPr>
            <p:cNvPr id="31" name="TextBox 30">
              <a:extLst>
                <a:ext uri="{FF2B5EF4-FFF2-40B4-BE49-F238E27FC236}">
                  <a16:creationId xmlns:a16="http://schemas.microsoft.com/office/drawing/2014/main" id="{B3BE9AE6-F06E-49FA-98CB-EBA9FE07B786}"/>
                </a:ext>
              </a:extLst>
            </p:cNvPr>
            <p:cNvSpPr txBox="1"/>
            <p:nvPr/>
          </p:nvSpPr>
          <p:spPr>
            <a:xfrm>
              <a:off x="7921635" y="1844122"/>
              <a:ext cx="1005840" cy="138499"/>
            </a:xfrm>
            <a:prstGeom prst="rect">
              <a:avLst/>
            </a:prstGeom>
            <a:noFill/>
          </p:spPr>
          <p:txBody>
            <a:bodyPr wrap="square" lIns="0" tIns="0" rIns="0" bIns="0" rtlCol="0">
              <a:spAutoFit/>
            </a:bodyPr>
            <a:lstStyle/>
            <a:p>
              <a:pPr marL="171450" indent="-171450">
                <a:buClr>
                  <a:schemeClr val="accent3"/>
                </a:buClr>
                <a:buSzPct val="120000"/>
                <a:buFont typeface="Webdings" panose="05030102010509060703" pitchFamily="18" charset="2"/>
                <a:buChar char="&lt;"/>
              </a:pPr>
              <a:r>
                <a:rPr lang="en-US" sz="900" b="0" i="0" u="none" strike="noStrike" baseline="0">
                  <a:solidFill>
                    <a:srgbClr val="000000"/>
                  </a:solidFill>
                  <a:latin typeface="Arial Narrow" panose="020B0606020202030204" pitchFamily="34" charset="0"/>
                </a:rPr>
                <a:t>Moved to cash</a:t>
              </a:r>
            </a:p>
          </p:txBody>
        </p:sp>
      </p:grpSp>
      <p:grpSp>
        <p:nvGrpSpPr>
          <p:cNvPr id="32" name="Group 31">
            <a:extLst>
              <a:ext uri="{FF2B5EF4-FFF2-40B4-BE49-F238E27FC236}">
                <a16:creationId xmlns:a16="http://schemas.microsoft.com/office/drawing/2014/main" id="{F9666E0B-16AB-4611-878C-65D68D92D480}"/>
              </a:ext>
            </a:extLst>
          </p:cNvPr>
          <p:cNvGrpSpPr/>
          <p:nvPr/>
        </p:nvGrpSpPr>
        <p:grpSpPr>
          <a:xfrm>
            <a:off x="904605" y="2266533"/>
            <a:ext cx="7251192" cy="91440"/>
            <a:chOff x="1077913" y="5183187"/>
            <a:chExt cx="7035835" cy="28575"/>
          </a:xfrm>
        </p:grpSpPr>
        <p:cxnSp>
          <p:nvCxnSpPr>
            <p:cNvPr id="33" name="Straight Connector 32">
              <a:extLst>
                <a:ext uri="{FF2B5EF4-FFF2-40B4-BE49-F238E27FC236}">
                  <a16:creationId xmlns:a16="http://schemas.microsoft.com/office/drawing/2014/main" id="{AE35A9E9-BFC1-445D-ACB3-62EC5E2B4AB1}"/>
                </a:ext>
              </a:extLst>
            </p:cNvPr>
            <p:cNvCxnSpPr>
              <a:cxnSpLocks/>
            </p:cNvCxnSpPr>
            <p:nvPr/>
          </p:nvCxnSpPr>
          <p:spPr>
            <a:xfrm>
              <a:off x="1077913" y="5198053"/>
              <a:ext cx="7035835" cy="0"/>
            </a:xfrm>
            <a:prstGeom prst="line">
              <a:avLst/>
            </a:prstGeom>
            <a:ln w="9525">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4EDDCA0-C928-4A2B-AED6-C651BDF9E546}"/>
                </a:ext>
              </a:extLst>
            </p:cNvPr>
            <p:cNvCxnSpPr>
              <a:cxnSpLocks/>
            </p:cNvCxnSpPr>
            <p:nvPr/>
          </p:nvCxnSpPr>
          <p:spPr>
            <a:xfrm>
              <a:off x="1079524" y="5183187"/>
              <a:ext cx="0" cy="28575"/>
            </a:xfrm>
            <a:prstGeom prst="line">
              <a:avLst/>
            </a:prstGeom>
            <a:ln w="9525">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859C407-099E-4FED-B742-B1BF7AF080EB}"/>
                </a:ext>
              </a:extLst>
            </p:cNvPr>
            <p:cNvCxnSpPr>
              <a:cxnSpLocks/>
            </p:cNvCxnSpPr>
            <p:nvPr/>
          </p:nvCxnSpPr>
          <p:spPr>
            <a:xfrm>
              <a:off x="8110598" y="5183187"/>
              <a:ext cx="0" cy="28575"/>
            </a:xfrm>
            <a:prstGeom prst="line">
              <a:avLst/>
            </a:prstGeom>
            <a:ln w="9525">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395DB04-E2C7-4F34-B203-5E8F8574312E}"/>
                </a:ext>
              </a:extLst>
            </p:cNvPr>
            <p:cNvCxnSpPr>
              <a:cxnSpLocks/>
            </p:cNvCxnSpPr>
            <p:nvPr/>
          </p:nvCxnSpPr>
          <p:spPr>
            <a:xfrm>
              <a:off x="1797520" y="5183187"/>
              <a:ext cx="0" cy="28575"/>
            </a:xfrm>
            <a:prstGeom prst="line">
              <a:avLst/>
            </a:prstGeom>
            <a:ln w="9525">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09423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E6AB5-DF14-D34E-A25E-C8232FAEA26C}"/>
              </a:ext>
            </a:extLst>
          </p:cNvPr>
          <p:cNvSpPr>
            <a:spLocks noGrp="1"/>
          </p:cNvSpPr>
          <p:nvPr>
            <p:ph type="title"/>
          </p:nvPr>
        </p:nvSpPr>
        <p:spPr/>
        <p:txBody>
          <a:bodyPr/>
          <a:lstStyle/>
          <a:p>
            <a:r>
              <a:rPr lang="en-US"/>
              <a:t>U.S. equities have historically recovered</a:t>
            </a:r>
          </a:p>
        </p:txBody>
      </p:sp>
      <p:sp>
        <p:nvSpPr>
          <p:cNvPr id="5" name="Text Placeholder 4">
            <a:extLst>
              <a:ext uri="{FF2B5EF4-FFF2-40B4-BE49-F238E27FC236}">
                <a16:creationId xmlns:a16="http://schemas.microsoft.com/office/drawing/2014/main" id="{1283B901-EA69-0648-860C-DF7178BC5978}"/>
              </a:ext>
            </a:extLst>
          </p:cNvPr>
          <p:cNvSpPr>
            <a:spLocks noGrp="1"/>
          </p:cNvSpPr>
          <p:nvPr>
            <p:ph type="body" sz="quarter" idx="13"/>
          </p:nvPr>
        </p:nvSpPr>
        <p:spPr>
          <a:xfrm>
            <a:off x="472381" y="5749881"/>
            <a:ext cx="8364537" cy="402451"/>
          </a:xfrm>
        </p:spPr>
        <p:txBody>
          <a:bodyPr/>
          <a:lstStyle/>
          <a:p>
            <a:r>
              <a:rPr lang="en-US" dirty="0"/>
              <a:t>Source: Standard &amp; Poor’s, as of 12/31/23. A bull market is generally defined as an increase of 20% or more from an equity market low. A bear market is generally defined as a decline of 20% or more from an equity market peak. The S&amp;P 500 Index tracks the performance of 500 of the largest publicly traded companies in the United States. It is not possible to invest directly in an index. Past performance does not guarantee future results</a:t>
            </a:r>
          </a:p>
        </p:txBody>
      </p:sp>
      <p:sp>
        <p:nvSpPr>
          <p:cNvPr id="4" name="Slide Number Placeholder 3">
            <a:extLst>
              <a:ext uri="{FF2B5EF4-FFF2-40B4-BE49-F238E27FC236}">
                <a16:creationId xmlns:a16="http://schemas.microsoft.com/office/drawing/2014/main" id="{12CF5068-F499-814D-99EE-D783E447C8BE}"/>
              </a:ext>
            </a:extLst>
          </p:cNvPr>
          <p:cNvSpPr>
            <a:spLocks noGrp="1"/>
          </p:cNvSpPr>
          <p:nvPr>
            <p:ph type="sldNum" sz="quarter" idx="17"/>
          </p:nvPr>
        </p:nvSpPr>
        <p:spPr/>
        <p:txBody>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333B34-C87C-402E-ABB0-13B7C9DEBBC4}" type="slidenum">
              <a:rPr lang="en-US" smtClean="0"/>
              <a:pPr/>
              <a:t>33</a:t>
            </a:fld>
            <a:endParaRPr lang="en-US"/>
          </a:p>
        </p:txBody>
      </p:sp>
      <p:sp>
        <p:nvSpPr>
          <p:cNvPr id="7" name="Title 1">
            <a:extLst>
              <a:ext uri="{FF2B5EF4-FFF2-40B4-BE49-F238E27FC236}">
                <a16:creationId xmlns:a16="http://schemas.microsoft.com/office/drawing/2014/main" id="{3423BE2F-0E66-B449-94A4-9AFDCB60BE15}"/>
              </a:ext>
            </a:extLst>
          </p:cNvPr>
          <p:cNvSpPr txBox="1">
            <a:spLocks/>
          </p:cNvSpPr>
          <p:nvPr/>
        </p:nvSpPr>
        <p:spPr>
          <a:xfrm>
            <a:off x="398464" y="874548"/>
            <a:ext cx="8356240" cy="303738"/>
          </a:xfrm>
          <a:prstGeom prst="rect">
            <a:avLst/>
          </a:prstGeom>
        </p:spPr>
        <p:txBody>
          <a:bodyPr vert="horz" lIns="0" tIns="0" rIns="0" bIns="0" rtlCol="0">
            <a:noAutofit/>
          </a:bodyPr>
          <a:lstStyle>
            <a:defPPr>
              <a:defRPr lang="en-US"/>
            </a:defPPr>
            <a:lvl1pPr marL="0" indent="0">
              <a:lnSpc>
                <a:spcPct val="95000"/>
              </a:lnSpc>
              <a:spcBef>
                <a:spcPts val="0"/>
              </a:spcBef>
              <a:buClr>
                <a:schemeClr val="tx1"/>
              </a:buClr>
              <a:buSzPct val="115000"/>
              <a:buFont typeface="Arial" panose="020B0604020202020204" pitchFamily="34" charset="0"/>
              <a:buNone/>
              <a:defRPr sz="1600">
                <a:latin typeface="+mn-lt"/>
                <a:cs typeface="+mn-cs"/>
              </a:defRPr>
            </a:lvl1pPr>
            <a:lvl2pPr marL="574675" indent="-236538">
              <a:lnSpc>
                <a:spcPct val="95000"/>
              </a:lnSpc>
              <a:spcBef>
                <a:spcPts val="900"/>
              </a:spcBef>
              <a:buClr>
                <a:schemeClr val="tx1"/>
              </a:buClr>
              <a:buSzPct val="115000"/>
              <a:buFont typeface="Arial" panose="020B0604020202020204" pitchFamily="34" charset="0"/>
              <a:buChar char="•"/>
              <a:defRPr>
                <a:latin typeface="+mn-lt"/>
                <a:cs typeface="+mn-cs"/>
              </a:defRPr>
            </a:lvl2pPr>
            <a:lvl3pPr indent="-228600">
              <a:lnSpc>
                <a:spcPct val="95000"/>
              </a:lnSpc>
              <a:spcBef>
                <a:spcPts val="800"/>
              </a:spcBef>
              <a:buClr>
                <a:schemeClr val="tx1"/>
              </a:buClr>
              <a:buSzPct val="115000"/>
              <a:buFont typeface="Arial" panose="020B0604020202020204" pitchFamily="34" charset="0"/>
              <a:buChar char="•"/>
              <a:defRPr sz="1600">
                <a:latin typeface="+mn-lt"/>
                <a:cs typeface="+mn-cs"/>
              </a:defRPr>
            </a:lvl3pPr>
            <a:lvl4pPr marL="1252538" indent="-236538">
              <a:lnSpc>
                <a:spcPct val="95000"/>
              </a:lnSpc>
              <a:spcBef>
                <a:spcPts val="600"/>
              </a:spcBef>
              <a:buClr>
                <a:schemeClr val="tx1"/>
              </a:buClr>
              <a:buSzPct val="115000"/>
              <a:buFont typeface="Arial" panose="020B0604020202020204" pitchFamily="34" charset="0"/>
              <a:buChar char="•"/>
              <a:defRPr sz="1400">
                <a:latin typeface="+mn-lt"/>
                <a:cs typeface="+mn-cs"/>
              </a:defRPr>
            </a:lvl4pPr>
            <a:lvl5pPr marL="1608138" indent="-228600">
              <a:lnSpc>
                <a:spcPct val="95000"/>
              </a:lnSpc>
              <a:spcBef>
                <a:spcPts val="600"/>
              </a:spcBef>
              <a:buClr>
                <a:schemeClr val="tx1"/>
              </a:buClr>
              <a:buSzPct val="115000"/>
              <a:buFont typeface="Arial" panose="020B0604020202020204" pitchFamily="34" charset="0"/>
              <a:buChar char="•"/>
              <a:defRPr sz="1400">
                <a:latin typeface="+mn-lt"/>
                <a:cs typeface="+mn-cs"/>
              </a:defRPr>
            </a:lvl5pPr>
            <a:lvl6pPr marL="1609344" indent="-228600">
              <a:lnSpc>
                <a:spcPct val="95000"/>
              </a:lnSpc>
              <a:spcBef>
                <a:spcPts val="600"/>
              </a:spcBef>
              <a:buClr>
                <a:schemeClr val="tx1"/>
              </a:buClr>
              <a:buSzPct val="115000"/>
              <a:buFont typeface="Arial" panose="020B0604020202020204" pitchFamily="34" charset="0"/>
              <a:buChar char="•"/>
              <a:defRPr sz="1400">
                <a:latin typeface="+mn-lt"/>
                <a:cs typeface="+mn-cs"/>
              </a:defRPr>
            </a:lvl6pPr>
            <a:lvl7pPr marL="1609344" indent="-228600">
              <a:lnSpc>
                <a:spcPct val="95000"/>
              </a:lnSpc>
              <a:spcBef>
                <a:spcPts val="600"/>
              </a:spcBef>
              <a:buClr>
                <a:schemeClr val="tx1"/>
              </a:buClr>
              <a:buSzPct val="115000"/>
              <a:buFont typeface="Arial" panose="020B0604020202020204" pitchFamily="34" charset="0"/>
              <a:buChar char="•"/>
              <a:defRPr sz="1400">
                <a:latin typeface="+mn-lt"/>
                <a:cs typeface="+mn-cs"/>
              </a:defRPr>
            </a:lvl7pPr>
            <a:lvl8pPr marL="1609344" indent="-228600">
              <a:lnSpc>
                <a:spcPct val="95000"/>
              </a:lnSpc>
              <a:spcBef>
                <a:spcPts val="600"/>
              </a:spcBef>
              <a:buClr>
                <a:schemeClr val="tx1"/>
              </a:buClr>
              <a:buSzPct val="115000"/>
              <a:buFont typeface="Arial" panose="020B0604020202020204" pitchFamily="34" charset="0"/>
              <a:buChar char="•"/>
              <a:defRPr sz="1400">
                <a:latin typeface="+mn-lt"/>
                <a:cs typeface="+mn-cs"/>
              </a:defRPr>
            </a:lvl8pPr>
            <a:lvl9pPr marL="1609344" indent="-228600">
              <a:lnSpc>
                <a:spcPct val="95000"/>
              </a:lnSpc>
              <a:spcBef>
                <a:spcPts val="600"/>
              </a:spcBef>
              <a:buClr>
                <a:schemeClr val="tx1"/>
              </a:buClr>
              <a:buSzPct val="115000"/>
              <a:buFont typeface="Arial" panose="020B0604020202020204" pitchFamily="34" charset="0"/>
              <a:buChar char="•"/>
              <a:defRPr sz="1400">
                <a:latin typeface="+mn-lt"/>
                <a:cs typeface="+mn-cs"/>
              </a:defRPr>
            </a:lvl9pPr>
          </a:lstStyle>
          <a:p>
            <a:r>
              <a:rPr lang="en-US"/>
              <a:t>Bull markets have outlasted bear markets for more than 70 years (%)</a:t>
            </a:r>
          </a:p>
        </p:txBody>
      </p:sp>
      <p:sp>
        <p:nvSpPr>
          <p:cNvPr id="9" name="object 1803">
            <a:extLst>
              <a:ext uri="{FF2B5EF4-FFF2-40B4-BE49-F238E27FC236}">
                <a16:creationId xmlns:a16="http://schemas.microsoft.com/office/drawing/2014/main" id="{0773971A-EBB9-6603-1C87-0DBF16EA7229}"/>
              </a:ext>
            </a:extLst>
          </p:cNvPr>
          <p:cNvSpPr txBox="1">
            <a:spLocks/>
          </p:cNvSpPr>
          <p:nvPr/>
        </p:nvSpPr>
        <p:spPr>
          <a:xfrm>
            <a:off x="333162" y="1095441"/>
            <a:ext cx="8107498" cy="4855666"/>
          </a:xfrm>
          <a:prstGeom prst="rect">
            <a:avLst/>
          </a:prstGeom>
        </p:spPr>
        <p:txBody>
          <a:bodyPr vert="horz" wrap="square" lIns="0" tIns="10646" rIns="0" bIns="0" rtlCol="0">
            <a:spAutoFit/>
          </a:bodyPr>
          <a:lstStyle>
            <a:lvl1pPr marL="0">
              <a:defRPr sz="662" b="0" i="0">
                <a:solidFill>
                  <a:srgbClr val="272A3D"/>
                </a:solidFill>
                <a:latin typeface="Calibri"/>
                <a:ea typeface="+mn-ea"/>
                <a:cs typeface="Calibri"/>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a:lstStyle>
          <a:p>
            <a:pPr marL="0" marR="7725747" lvl="0" indent="0" algn="r" defTabSz="914400" eaLnBrk="1" fontAlgn="auto" latinLnBrk="0" hangingPunct="1">
              <a:lnSpc>
                <a:spcPct val="100000"/>
              </a:lnSpc>
              <a:spcBef>
                <a:spcPts val="84"/>
              </a:spcBef>
              <a:spcAft>
                <a:spcPts val="0"/>
              </a:spcAft>
              <a:buClrTx/>
              <a:buSzTx/>
              <a:buFontTx/>
              <a:buNone/>
              <a:tabLst/>
              <a:defRPr/>
            </a:pPr>
            <a:r>
              <a:rPr kumimoji="0" lang="en-US" sz="800" b="0" i="0" u="none" strike="noStrike" kern="0" cap="none" spc="35" normalizeH="0" baseline="0" noProof="0" dirty="0">
                <a:ln>
                  <a:noFill/>
                </a:ln>
                <a:solidFill>
                  <a:srgbClr val="272A3D"/>
                </a:solidFill>
                <a:effectLst/>
                <a:uLnTx/>
                <a:uFillTx/>
                <a:latin typeface="Calibri"/>
                <a:ea typeface="+mn-ea"/>
                <a:cs typeface="Calibri"/>
              </a:rPr>
              <a:t>400</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35" normalizeH="0" baseline="0" noProof="0" dirty="0">
              <a:ln>
                <a:noFill/>
              </a:ln>
              <a:solidFill>
                <a:srgbClr val="272A3D"/>
              </a:solidFill>
              <a:effectLst/>
              <a:uLnTx/>
              <a:uFillTx/>
              <a:latin typeface="Calibri"/>
              <a:ea typeface="+mn-ea"/>
              <a:cs typeface="Calibri"/>
            </a:endParaRPr>
          </a:p>
          <a:p>
            <a:pPr marL="0" marR="0" lvl="0" indent="0" defTabSz="914400" eaLnBrk="1" fontAlgn="auto" latinLnBrk="0" hangingPunct="1">
              <a:lnSpc>
                <a:spcPct val="100000"/>
              </a:lnSpc>
              <a:spcBef>
                <a:spcPts val="190"/>
              </a:spcBef>
              <a:spcAft>
                <a:spcPts val="0"/>
              </a:spcAft>
              <a:buClrTx/>
              <a:buSzTx/>
              <a:buFontTx/>
              <a:buNone/>
              <a:tabLst/>
              <a:defRPr/>
            </a:pPr>
            <a:endParaRPr kumimoji="0" lang="en-US" sz="800" b="0" i="0" u="none" strike="noStrike" kern="0" cap="none" spc="35" normalizeH="0" baseline="0" noProof="0" dirty="0">
              <a:ln>
                <a:noFill/>
              </a:ln>
              <a:solidFill>
                <a:srgbClr val="272A3D"/>
              </a:solidFill>
              <a:effectLst/>
              <a:uLnTx/>
              <a:uFillTx/>
              <a:latin typeface="Calibri"/>
              <a:ea typeface="+mn-ea"/>
              <a:cs typeface="Calibri"/>
            </a:endParaRPr>
          </a:p>
          <a:p>
            <a:pPr marL="0" marR="7725747"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35" normalizeH="0" baseline="0" noProof="0" dirty="0">
                <a:ln>
                  <a:noFill/>
                </a:ln>
                <a:solidFill>
                  <a:srgbClr val="272A3D"/>
                </a:solidFill>
                <a:effectLst/>
                <a:uLnTx/>
                <a:uFillTx/>
                <a:latin typeface="Calibri"/>
                <a:ea typeface="+mn-ea"/>
                <a:cs typeface="Calibri"/>
              </a:rPr>
              <a:t>350</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35" normalizeH="0" baseline="0" noProof="0" dirty="0">
              <a:ln>
                <a:noFill/>
              </a:ln>
              <a:solidFill>
                <a:srgbClr val="272A3D"/>
              </a:solidFill>
              <a:effectLst/>
              <a:uLnTx/>
              <a:uFillTx/>
              <a:latin typeface="Calibri"/>
              <a:ea typeface="+mn-ea"/>
              <a:cs typeface="Calibri"/>
            </a:endParaRPr>
          </a:p>
          <a:p>
            <a:pPr marL="0" marR="0" lvl="0" indent="0" defTabSz="914400" eaLnBrk="1" fontAlgn="auto" latinLnBrk="0" hangingPunct="1">
              <a:lnSpc>
                <a:spcPct val="100000"/>
              </a:lnSpc>
              <a:spcBef>
                <a:spcPts val="190"/>
              </a:spcBef>
              <a:spcAft>
                <a:spcPts val="0"/>
              </a:spcAft>
              <a:buClrTx/>
              <a:buSzTx/>
              <a:buFontTx/>
              <a:buNone/>
              <a:tabLst/>
              <a:defRPr/>
            </a:pPr>
            <a:endParaRPr kumimoji="0" lang="en-US" sz="800" b="0" i="0" u="none" strike="noStrike" kern="0" cap="none" spc="35" normalizeH="0" baseline="0" noProof="0" dirty="0">
              <a:ln>
                <a:noFill/>
              </a:ln>
              <a:solidFill>
                <a:srgbClr val="272A3D"/>
              </a:solidFill>
              <a:effectLst/>
              <a:uLnTx/>
              <a:uFillTx/>
              <a:latin typeface="Calibri"/>
              <a:ea typeface="+mn-ea"/>
              <a:cs typeface="Calibri"/>
            </a:endParaRPr>
          </a:p>
          <a:p>
            <a:pPr marL="0" marR="7725747"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35" normalizeH="0" baseline="0" noProof="0" dirty="0">
                <a:ln>
                  <a:noFill/>
                </a:ln>
                <a:solidFill>
                  <a:srgbClr val="272A3D"/>
                </a:solidFill>
                <a:effectLst/>
                <a:uLnTx/>
                <a:uFillTx/>
                <a:latin typeface="Calibri"/>
                <a:ea typeface="+mn-ea"/>
                <a:cs typeface="Calibri"/>
              </a:rPr>
              <a:t>300</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35" normalizeH="0" baseline="0" noProof="0" dirty="0">
              <a:ln>
                <a:noFill/>
              </a:ln>
              <a:solidFill>
                <a:srgbClr val="272A3D"/>
              </a:solidFill>
              <a:effectLst/>
              <a:uLnTx/>
              <a:uFillTx/>
              <a:latin typeface="Calibri"/>
              <a:ea typeface="+mn-ea"/>
              <a:cs typeface="Calibri"/>
            </a:endParaRPr>
          </a:p>
          <a:p>
            <a:pPr marL="0" marR="0" lvl="0" indent="0" defTabSz="914400" eaLnBrk="1" fontAlgn="auto" latinLnBrk="0" hangingPunct="1">
              <a:lnSpc>
                <a:spcPct val="100000"/>
              </a:lnSpc>
              <a:spcBef>
                <a:spcPts val="190"/>
              </a:spcBef>
              <a:spcAft>
                <a:spcPts val="0"/>
              </a:spcAft>
              <a:buClrTx/>
              <a:buSzTx/>
              <a:buFontTx/>
              <a:buNone/>
              <a:tabLst/>
              <a:defRPr/>
            </a:pPr>
            <a:endParaRPr kumimoji="0" lang="en-US" sz="800" b="0" i="0" u="none" strike="noStrike" kern="0" cap="none" spc="35" normalizeH="0" baseline="0" noProof="0" dirty="0">
              <a:ln>
                <a:noFill/>
              </a:ln>
              <a:solidFill>
                <a:srgbClr val="272A3D"/>
              </a:solidFill>
              <a:effectLst/>
              <a:uLnTx/>
              <a:uFillTx/>
              <a:latin typeface="Calibri"/>
              <a:ea typeface="+mn-ea"/>
              <a:cs typeface="Calibri"/>
            </a:endParaRPr>
          </a:p>
          <a:p>
            <a:pPr marL="0" marR="7725747"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35" normalizeH="0" baseline="0" noProof="0" dirty="0">
                <a:ln>
                  <a:noFill/>
                </a:ln>
                <a:solidFill>
                  <a:srgbClr val="272A3D"/>
                </a:solidFill>
                <a:effectLst/>
                <a:uLnTx/>
                <a:uFillTx/>
                <a:latin typeface="Calibri"/>
                <a:ea typeface="+mn-ea"/>
                <a:cs typeface="Calibri"/>
              </a:rPr>
              <a:t>250</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35" normalizeH="0" baseline="0" noProof="0" dirty="0">
              <a:ln>
                <a:noFill/>
              </a:ln>
              <a:solidFill>
                <a:srgbClr val="272A3D"/>
              </a:solidFill>
              <a:effectLst/>
              <a:uLnTx/>
              <a:uFillTx/>
              <a:latin typeface="Calibri"/>
              <a:ea typeface="+mn-ea"/>
              <a:cs typeface="Calibri"/>
            </a:endParaRPr>
          </a:p>
          <a:p>
            <a:pPr marL="0" marR="0" lvl="0" indent="0" defTabSz="914400" eaLnBrk="1" fontAlgn="auto" latinLnBrk="0" hangingPunct="1">
              <a:lnSpc>
                <a:spcPct val="100000"/>
              </a:lnSpc>
              <a:spcBef>
                <a:spcPts val="185"/>
              </a:spcBef>
              <a:spcAft>
                <a:spcPts val="0"/>
              </a:spcAft>
              <a:buClrTx/>
              <a:buSzTx/>
              <a:buFontTx/>
              <a:buNone/>
              <a:tabLst/>
              <a:defRPr/>
            </a:pPr>
            <a:endParaRPr kumimoji="0" lang="en-US" sz="800" b="0" i="0" u="none" strike="noStrike" kern="0" cap="none" spc="35" normalizeH="0" baseline="0" noProof="0" dirty="0">
              <a:ln>
                <a:noFill/>
              </a:ln>
              <a:solidFill>
                <a:srgbClr val="272A3D"/>
              </a:solidFill>
              <a:effectLst/>
              <a:uLnTx/>
              <a:uFillTx/>
              <a:latin typeface="Calibri"/>
              <a:ea typeface="+mn-ea"/>
              <a:cs typeface="Calibri"/>
            </a:endParaRPr>
          </a:p>
          <a:p>
            <a:pPr marL="0" marR="7725747" lvl="0" indent="0" algn="r" defTabSz="914400" eaLnBrk="1" fontAlgn="auto" latinLnBrk="0" hangingPunct="1">
              <a:lnSpc>
                <a:spcPct val="100000"/>
              </a:lnSpc>
              <a:spcBef>
                <a:spcPts val="4"/>
              </a:spcBef>
              <a:spcAft>
                <a:spcPts val="0"/>
              </a:spcAft>
              <a:buClrTx/>
              <a:buSzTx/>
              <a:buFontTx/>
              <a:buNone/>
              <a:tabLst/>
              <a:defRPr/>
            </a:pPr>
            <a:r>
              <a:rPr kumimoji="0" lang="en-US" sz="800" b="0" i="0" u="none" strike="noStrike" kern="0" cap="none" spc="35" normalizeH="0" baseline="0" noProof="0" dirty="0">
                <a:ln>
                  <a:noFill/>
                </a:ln>
                <a:solidFill>
                  <a:srgbClr val="272A3D"/>
                </a:solidFill>
                <a:effectLst/>
                <a:uLnTx/>
                <a:uFillTx/>
                <a:latin typeface="Calibri"/>
                <a:ea typeface="+mn-ea"/>
                <a:cs typeface="Calibri"/>
              </a:rPr>
              <a:t>200</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35" normalizeH="0" baseline="0" noProof="0" dirty="0">
              <a:ln>
                <a:noFill/>
              </a:ln>
              <a:solidFill>
                <a:srgbClr val="272A3D"/>
              </a:solidFill>
              <a:effectLst/>
              <a:uLnTx/>
              <a:uFillTx/>
              <a:latin typeface="Calibri"/>
              <a:ea typeface="+mn-ea"/>
              <a:cs typeface="Calibri"/>
            </a:endParaRPr>
          </a:p>
          <a:p>
            <a:pPr marL="0" marR="0" lvl="0" indent="0" defTabSz="914400" eaLnBrk="1" fontAlgn="auto" latinLnBrk="0" hangingPunct="1">
              <a:lnSpc>
                <a:spcPct val="100000"/>
              </a:lnSpc>
              <a:spcBef>
                <a:spcPts val="185"/>
              </a:spcBef>
              <a:spcAft>
                <a:spcPts val="0"/>
              </a:spcAft>
              <a:buClrTx/>
              <a:buSzTx/>
              <a:buFontTx/>
              <a:buNone/>
              <a:tabLst/>
              <a:defRPr/>
            </a:pPr>
            <a:endParaRPr kumimoji="0" lang="en-US" sz="800" b="0" i="0" u="none" strike="noStrike" kern="0" cap="none" spc="35" normalizeH="0" baseline="0" noProof="0" dirty="0">
              <a:ln>
                <a:noFill/>
              </a:ln>
              <a:solidFill>
                <a:srgbClr val="272A3D"/>
              </a:solidFill>
              <a:effectLst/>
              <a:uLnTx/>
              <a:uFillTx/>
              <a:latin typeface="Calibri"/>
              <a:ea typeface="+mn-ea"/>
              <a:cs typeface="Calibri"/>
            </a:endParaRPr>
          </a:p>
          <a:p>
            <a:pPr marL="0" marR="7725747"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35" normalizeH="0" baseline="0" noProof="0" dirty="0">
                <a:ln>
                  <a:noFill/>
                </a:ln>
                <a:solidFill>
                  <a:srgbClr val="272A3D"/>
                </a:solidFill>
                <a:effectLst/>
                <a:uLnTx/>
                <a:uFillTx/>
                <a:latin typeface="Calibri"/>
                <a:ea typeface="+mn-ea"/>
                <a:cs typeface="Calibri"/>
              </a:rPr>
              <a:t>150</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35" normalizeH="0" baseline="0" noProof="0" dirty="0">
              <a:ln>
                <a:noFill/>
              </a:ln>
              <a:solidFill>
                <a:srgbClr val="272A3D"/>
              </a:solidFill>
              <a:effectLst/>
              <a:uLnTx/>
              <a:uFillTx/>
              <a:latin typeface="Calibri"/>
              <a:ea typeface="+mn-ea"/>
              <a:cs typeface="Calibri"/>
            </a:endParaRPr>
          </a:p>
          <a:p>
            <a:pPr marL="0" marR="0" lvl="0" indent="0" defTabSz="914400" eaLnBrk="1" fontAlgn="auto" latinLnBrk="0" hangingPunct="1">
              <a:lnSpc>
                <a:spcPct val="100000"/>
              </a:lnSpc>
              <a:spcBef>
                <a:spcPts val="190"/>
              </a:spcBef>
              <a:spcAft>
                <a:spcPts val="0"/>
              </a:spcAft>
              <a:buClrTx/>
              <a:buSzTx/>
              <a:buFontTx/>
              <a:buNone/>
              <a:tabLst/>
              <a:defRPr/>
            </a:pPr>
            <a:endParaRPr kumimoji="0" lang="en-US" sz="800" b="0" i="0" u="none" strike="noStrike" kern="0" cap="none" spc="35" normalizeH="0" baseline="0" noProof="0" dirty="0">
              <a:ln>
                <a:noFill/>
              </a:ln>
              <a:solidFill>
                <a:srgbClr val="272A3D"/>
              </a:solidFill>
              <a:effectLst/>
              <a:uLnTx/>
              <a:uFillTx/>
              <a:latin typeface="Calibri"/>
              <a:ea typeface="+mn-ea"/>
              <a:cs typeface="Calibri"/>
            </a:endParaRPr>
          </a:p>
          <a:p>
            <a:pPr marL="0" marR="7725747"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35" normalizeH="0" baseline="0" noProof="0" dirty="0">
                <a:ln>
                  <a:noFill/>
                </a:ln>
                <a:solidFill>
                  <a:srgbClr val="272A3D"/>
                </a:solidFill>
                <a:effectLst/>
                <a:uLnTx/>
                <a:uFillTx/>
                <a:latin typeface="Calibri"/>
                <a:ea typeface="+mn-ea"/>
                <a:cs typeface="Calibri"/>
              </a:rPr>
              <a:t>100</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35" normalizeH="0" baseline="0" noProof="0" dirty="0">
              <a:ln>
                <a:noFill/>
              </a:ln>
              <a:solidFill>
                <a:srgbClr val="272A3D"/>
              </a:solidFill>
              <a:effectLst/>
              <a:uLnTx/>
              <a:uFillTx/>
              <a:latin typeface="Calibri"/>
              <a:ea typeface="+mn-ea"/>
              <a:cs typeface="Calibri"/>
            </a:endParaRPr>
          </a:p>
          <a:p>
            <a:pPr marL="0" marR="0" lvl="0" indent="0" defTabSz="914400" eaLnBrk="1" fontAlgn="auto" latinLnBrk="0" hangingPunct="1">
              <a:lnSpc>
                <a:spcPct val="100000"/>
              </a:lnSpc>
              <a:spcBef>
                <a:spcPts val="190"/>
              </a:spcBef>
              <a:spcAft>
                <a:spcPts val="0"/>
              </a:spcAft>
              <a:buClrTx/>
              <a:buSzTx/>
              <a:buFontTx/>
              <a:buNone/>
              <a:tabLst/>
              <a:defRPr/>
            </a:pPr>
            <a:endParaRPr kumimoji="0" lang="en-US" sz="800" b="0" i="0" u="none" strike="noStrike" kern="0" cap="none" spc="35" normalizeH="0" baseline="0" noProof="0" dirty="0">
              <a:ln>
                <a:noFill/>
              </a:ln>
              <a:solidFill>
                <a:srgbClr val="272A3D"/>
              </a:solidFill>
              <a:effectLst/>
              <a:uLnTx/>
              <a:uFillTx/>
              <a:latin typeface="Calibri"/>
              <a:ea typeface="+mn-ea"/>
              <a:cs typeface="Calibri"/>
            </a:endParaRPr>
          </a:p>
          <a:p>
            <a:pPr marL="0" marR="7725747"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35" normalizeH="0" baseline="0" noProof="0" dirty="0">
                <a:ln>
                  <a:noFill/>
                </a:ln>
                <a:solidFill>
                  <a:srgbClr val="272A3D"/>
                </a:solidFill>
                <a:effectLst/>
                <a:uLnTx/>
                <a:uFillTx/>
                <a:latin typeface="Calibri"/>
                <a:ea typeface="+mn-ea"/>
                <a:cs typeface="Calibri"/>
              </a:rPr>
              <a:t>50</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35" normalizeH="0" baseline="0" noProof="0" dirty="0">
              <a:ln>
                <a:noFill/>
              </a:ln>
              <a:solidFill>
                <a:srgbClr val="272A3D"/>
              </a:solidFill>
              <a:effectLst/>
              <a:uLnTx/>
              <a:uFillTx/>
              <a:latin typeface="Calibri"/>
              <a:ea typeface="+mn-ea"/>
              <a:cs typeface="Calibri"/>
            </a:endParaRPr>
          </a:p>
          <a:p>
            <a:pPr marL="0" marR="0" lvl="0" indent="0" defTabSz="914400" eaLnBrk="1" fontAlgn="auto" latinLnBrk="0" hangingPunct="1">
              <a:lnSpc>
                <a:spcPct val="100000"/>
              </a:lnSpc>
              <a:spcBef>
                <a:spcPts val="185"/>
              </a:spcBef>
              <a:spcAft>
                <a:spcPts val="0"/>
              </a:spcAft>
              <a:buClrTx/>
              <a:buSzTx/>
              <a:buFontTx/>
              <a:buNone/>
              <a:tabLst/>
              <a:defRPr/>
            </a:pPr>
            <a:endParaRPr kumimoji="0" lang="en-US" sz="800" b="0" i="0" u="none" strike="noStrike" kern="0" cap="none" spc="35" normalizeH="0" baseline="0" noProof="0" dirty="0">
              <a:ln>
                <a:noFill/>
              </a:ln>
              <a:solidFill>
                <a:srgbClr val="272A3D"/>
              </a:solidFill>
              <a:effectLst/>
              <a:uLnTx/>
              <a:uFillTx/>
              <a:latin typeface="Calibri"/>
              <a:ea typeface="+mn-ea"/>
              <a:cs typeface="Calibri"/>
            </a:endParaRPr>
          </a:p>
          <a:p>
            <a:pPr marL="0" marR="7725747" lvl="0" indent="0" algn="r" defTabSz="914400" eaLnBrk="1" fontAlgn="auto" latinLnBrk="0" hangingPunct="1">
              <a:lnSpc>
                <a:spcPct val="100000"/>
              </a:lnSpc>
              <a:spcBef>
                <a:spcPts val="4"/>
              </a:spcBef>
              <a:spcAft>
                <a:spcPts val="0"/>
              </a:spcAft>
              <a:buClrTx/>
              <a:buSzTx/>
              <a:buFontTx/>
              <a:buNone/>
              <a:tabLst/>
              <a:defRPr/>
            </a:pPr>
            <a:r>
              <a:rPr kumimoji="0" lang="en-US" sz="800" b="0" i="0" u="none" strike="noStrike" kern="0" cap="none" spc="13" normalizeH="0" baseline="0" noProof="0" dirty="0">
                <a:ln>
                  <a:noFill/>
                </a:ln>
                <a:solidFill>
                  <a:srgbClr val="272A3D"/>
                </a:solidFill>
                <a:effectLst/>
                <a:uLnTx/>
                <a:uFillTx/>
                <a:latin typeface="Calibri"/>
                <a:ea typeface="+mn-ea"/>
                <a:cs typeface="Calibri"/>
              </a:rPr>
              <a:t>0</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13" normalizeH="0" baseline="0" noProof="0" dirty="0">
              <a:ln>
                <a:noFill/>
              </a:ln>
              <a:solidFill>
                <a:srgbClr val="272A3D"/>
              </a:solidFill>
              <a:effectLst/>
              <a:uLnTx/>
              <a:uFillTx/>
              <a:latin typeface="Calibri"/>
              <a:ea typeface="+mn-ea"/>
              <a:cs typeface="Calibri"/>
            </a:endParaRPr>
          </a:p>
          <a:p>
            <a:pPr marL="0" marR="0" lvl="0" indent="0" defTabSz="914400" eaLnBrk="1" fontAlgn="auto" latinLnBrk="0" hangingPunct="1">
              <a:lnSpc>
                <a:spcPct val="100000"/>
              </a:lnSpc>
              <a:spcBef>
                <a:spcPts val="185"/>
              </a:spcBef>
              <a:spcAft>
                <a:spcPts val="0"/>
              </a:spcAft>
              <a:buClrTx/>
              <a:buSzTx/>
              <a:buFontTx/>
              <a:buNone/>
              <a:tabLst/>
              <a:defRPr/>
            </a:pPr>
            <a:endParaRPr kumimoji="0" lang="en-US" sz="800" b="0" i="0" u="none" strike="noStrike" kern="0" cap="none" spc="13" normalizeH="0" baseline="0" noProof="0" dirty="0">
              <a:ln>
                <a:noFill/>
              </a:ln>
              <a:solidFill>
                <a:srgbClr val="272A3D"/>
              </a:solidFill>
              <a:effectLst/>
              <a:uLnTx/>
              <a:uFillTx/>
              <a:latin typeface="Calibri"/>
              <a:ea typeface="+mn-ea"/>
              <a:cs typeface="Calibri"/>
            </a:endParaRPr>
          </a:p>
          <a:p>
            <a:pPr marL="0" marR="7725747"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272A3D"/>
                </a:solidFill>
                <a:effectLst/>
                <a:uLnTx/>
                <a:uFillTx/>
                <a:latin typeface="Calibri"/>
                <a:ea typeface="+mn-ea"/>
                <a:cs typeface="Calibri"/>
              </a:rPr>
              <a:t>-</a:t>
            </a:r>
            <a:r>
              <a:rPr kumimoji="0" lang="en-US" sz="800" b="0" i="0" u="none" strike="noStrike" kern="0" cap="none" spc="-22" normalizeH="0" baseline="0" noProof="0" dirty="0">
                <a:ln>
                  <a:noFill/>
                </a:ln>
                <a:solidFill>
                  <a:srgbClr val="272A3D"/>
                </a:solidFill>
                <a:effectLst/>
                <a:uLnTx/>
                <a:uFillTx/>
                <a:latin typeface="Calibri"/>
                <a:ea typeface="+mn-ea"/>
                <a:cs typeface="Calibri"/>
              </a:rPr>
              <a:t>50</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22" normalizeH="0" baseline="0" noProof="0" dirty="0">
              <a:ln>
                <a:noFill/>
              </a:ln>
              <a:solidFill>
                <a:srgbClr val="272A3D"/>
              </a:solidFill>
              <a:effectLst/>
              <a:uLnTx/>
              <a:uFillTx/>
              <a:latin typeface="Calibri"/>
              <a:ea typeface="+mn-ea"/>
              <a:cs typeface="Calibri"/>
            </a:endParaRPr>
          </a:p>
          <a:p>
            <a:pPr marL="0" marR="0" lvl="0" indent="0" defTabSz="914400" eaLnBrk="1" fontAlgn="auto" latinLnBrk="0" hangingPunct="1">
              <a:lnSpc>
                <a:spcPct val="100000"/>
              </a:lnSpc>
              <a:spcBef>
                <a:spcPts val="119"/>
              </a:spcBef>
              <a:spcAft>
                <a:spcPts val="0"/>
              </a:spcAft>
              <a:buClrTx/>
              <a:buSzTx/>
              <a:buFontTx/>
              <a:buNone/>
              <a:tabLst/>
              <a:defRPr/>
            </a:pPr>
            <a:endParaRPr kumimoji="0" lang="en-US" sz="800" b="0" i="0" u="none" strike="noStrike" kern="0" cap="none" spc="-22" normalizeH="0" baseline="0" noProof="0" dirty="0">
              <a:ln>
                <a:noFill/>
              </a:ln>
              <a:solidFill>
                <a:srgbClr val="272A3D"/>
              </a:solidFill>
              <a:effectLst/>
              <a:uLnTx/>
              <a:uFillTx/>
              <a:latin typeface="Calibri"/>
              <a:ea typeface="+mn-ea"/>
              <a:cs typeface="Calibri"/>
            </a:endParaRPr>
          </a:p>
          <a:p>
            <a:pPr marL="282964" marR="0" lvl="0" indent="0" defTabSz="914400" eaLnBrk="1" fontAlgn="auto" latinLnBrk="0" hangingPunct="1">
              <a:lnSpc>
                <a:spcPct val="100000"/>
              </a:lnSpc>
              <a:spcBef>
                <a:spcPts val="4"/>
              </a:spcBef>
              <a:spcAft>
                <a:spcPts val="0"/>
              </a:spcAft>
              <a:buClrTx/>
              <a:buSzTx/>
              <a:buFontTx/>
              <a:buNone/>
              <a:tabLst/>
              <a:defRPr/>
            </a:pPr>
            <a:r>
              <a:rPr kumimoji="0" lang="en-US" sz="800" b="0" i="0" u="none" strike="noStrike" kern="0" cap="none" spc="-31" normalizeH="0" baseline="0" noProof="0" dirty="0">
                <a:ln>
                  <a:noFill/>
                </a:ln>
                <a:solidFill>
                  <a:srgbClr val="272A3D"/>
                </a:solidFill>
                <a:effectLst/>
                <a:uLnTx/>
                <a:uFillTx/>
                <a:latin typeface="Calibri"/>
                <a:ea typeface="+mn-ea"/>
                <a:cs typeface="Calibri"/>
              </a:rPr>
              <a:t>-</a:t>
            </a:r>
            <a:r>
              <a:rPr kumimoji="0" lang="en-US" sz="800" b="0" i="0" u="none" strike="noStrike" kern="0" cap="none" spc="-22" normalizeH="0" baseline="0" noProof="0" dirty="0">
                <a:ln>
                  <a:noFill/>
                </a:ln>
                <a:solidFill>
                  <a:srgbClr val="272A3D"/>
                </a:solidFill>
                <a:effectLst/>
                <a:uLnTx/>
                <a:uFillTx/>
                <a:latin typeface="Calibri"/>
                <a:ea typeface="+mn-ea"/>
                <a:cs typeface="Calibri"/>
              </a:rPr>
              <a:t>100</a:t>
            </a:r>
          </a:p>
          <a:p>
            <a:pPr marL="420243" marR="0" lvl="0" indent="0" defTabSz="914400" eaLnBrk="1" fontAlgn="auto" latinLnBrk="0" hangingPunct="1">
              <a:lnSpc>
                <a:spcPct val="100000"/>
              </a:lnSpc>
              <a:spcBef>
                <a:spcPts val="339"/>
              </a:spcBef>
              <a:spcAft>
                <a:spcPts val="0"/>
              </a:spcAft>
              <a:buClrTx/>
              <a:buSzTx/>
              <a:buFontTx/>
              <a:buNone/>
              <a:tabLst>
                <a:tab pos="770446" algn="l"/>
                <a:tab pos="1145863" algn="l"/>
                <a:tab pos="1536969" algn="l"/>
                <a:tab pos="1928635" algn="l"/>
                <a:tab pos="2319741" algn="l"/>
                <a:tab pos="2711408" algn="l"/>
                <a:tab pos="3102514" algn="l"/>
                <a:tab pos="3494180" algn="l"/>
                <a:tab pos="3885287" algn="l"/>
                <a:tab pos="4276393" algn="l"/>
                <a:tab pos="4668059" algn="l"/>
                <a:tab pos="5059165" algn="l"/>
                <a:tab pos="5450832" algn="l"/>
                <a:tab pos="5841937" algn="l"/>
                <a:tab pos="6233605" algn="l"/>
                <a:tab pos="6624711" algn="l"/>
                <a:tab pos="7016377" algn="l"/>
                <a:tab pos="7407483" algn="l"/>
                <a:tab pos="7795227" algn="l"/>
              </a:tabLst>
              <a:defRPr/>
            </a:pPr>
            <a:r>
              <a:rPr kumimoji="0" lang="en-US" sz="800" b="0" i="0" u="none" strike="noStrike" kern="0" cap="none" spc="40" normalizeH="0" baseline="0" noProof="0" dirty="0">
                <a:ln>
                  <a:noFill/>
                </a:ln>
                <a:solidFill>
                  <a:srgbClr val="272A3D"/>
                </a:solidFill>
                <a:effectLst/>
                <a:uLnTx/>
                <a:uFillTx/>
                <a:latin typeface="Calibri"/>
                <a:ea typeface="+mn-ea"/>
                <a:cs typeface="Calibri"/>
              </a:rPr>
              <a:t>1946</a:t>
            </a:r>
            <a:r>
              <a:rPr kumimoji="0" lang="en-US" sz="800" b="0" i="0" u="none" strike="noStrike" kern="0" cap="none" spc="0" normalizeH="0" baseline="0" noProof="0" dirty="0">
                <a:ln>
                  <a:noFill/>
                </a:ln>
                <a:solidFill>
                  <a:srgbClr val="272A3D"/>
                </a:solidFill>
                <a:effectLst/>
                <a:uLnTx/>
                <a:uFillTx/>
                <a:latin typeface="Calibri"/>
                <a:ea typeface="+mn-ea"/>
                <a:cs typeface="Calibri"/>
              </a:rPr>
              <a:t>	</a:t>
            </a:r>
            <a:r>
              <a:rPr kumimoji="0" lang="en-US" sz="800" b="0" i="0" u="none" strike="noStrike" kern="0" cap="none" spc="40" normalizeH="0" baseline="0" noProof="0" dirty="0">
                <a:ln>
                  <a:noFill/>
                </a:ln>
                <a:solidFill>
                  <a:srgbClr val="272A3D"/>
                </a:solidFill>
                <a:effectLst/>
                <a:uLnTx/>
                <a:uFillTx/>
                <a:latin typeface="Calibri"/>
                <a:ea typeface="+mn-ea"/>
                <a:cs typeface="Calibri"/>
              </a:rPr>
              <a:t>1950</a:t>
            </a:r>
            <a:r>
              <a:rPr kumimoji="0" lang="en-US" sz="800" b="0" i="0" u="none" strike="noStrike" kern="0" cap="none" spc="0" normalizeH="0" baseline="0" noProof="0" dirty="0">
                <a:ln>
                  <a:noFill/>
                </a:ln>
                <a:solidFill>
                  <a:srgbClr val="272A3D"/>
                </a:solidFill>
                <a:effectLst/>
                <a:uLnTx/>
                <a:uFillTx/>
                <a:latin typeface="Calibri"/>
                <a:ea typeface="+mn-ea"/>
                <a:cs typeface="Calibri"/>
              </a:rPr>
              <a:t>	</a:t>
            </a:r>
            <a:r>
              <a:rPr kumimoji="0" lang="en-US" sz="800" b="0" i="0" u="none" strike="noStrike" kern="0" cap="none" spc="40" normalizeH="0" baseline="0" noProof="0" dirty="0">
                <a:ln>
                  <a:noFill/>
                </a:ln>
                <a:solidFill>
                  <a:srgbClr val="272A3D"/>
                </a:solidFill>
                <a:effectLst/>
                <a:uLnTx/>
                <a:uFillTx/>
                <a:latin typeface="Calibri"/>
                <a:ea typeface="+mn-ea"/>
                <a:cs typeface="Calibri"/>
              </a:rPr>
              <a:t>1954</a:t>
            </a:r>
            <a:r>
              <a:rPr kumimoji="0" lang="en-US" sz="800" b="0" i="0" u="none" strike="noStrike" kern="0" cap="none" spc="0" normalizeH="0" baseline="0" noProof="0" dirty="0">
                <a:ln>
                  <a:noFill/>
                </a:ln>
                <a:solidFill>
                  <a:srgbClr val="272A3D"/>
                </a:solidFill>
                <a:effectLst/>
                <a:uLnTx/>
                <a:uFillTx/>
                <a:latin typeface="Calibri"/>
                <a:ea typeface="+mn-ea"/>
                <a:cs typeface="Calibri"/>
              </a:rPr>
              <a:t>	</a:t>
            </a:r>
            <a:r>
              <a:rPr kumimoji="0" lang="en-US" sz="800" b="0" i="0" u="none" strike="noStrike" kern="0" cap="none" spc="40" normalizeH="0" baseline="0" noProof="0" dirty="0">
                <a:ln>
                  <a:noFill/>
                </a:ln>
                <a:solidFill>
                  <a:srgbClr val="272A3D"/>
                </a:solidFill>
                <a:effectLst/>
                <a:uLnTx/>
                <a:uFillTx/>
                <a:latin typeface="Calibri"/>
                <a:ea typeface="+mn-ea"/>
                <a:cs typeface="Calibri"/>
              </a:rPr>
              <a:t>1958</a:t>
            </a:r>
            <a:r>
              <a:rPr kumimoji="0" lang="en-US" sz="800" b="0" i="0" u="none" strike="noStrike" kern="0" cap="none" spc="0" normalizeH="0" baseline="0" noProof="0" dirty="0">
                <a:ln>
                  <a:noFill/>
                </a:ln>
                <a:solidFill>
                  <a:srgbClr val="272A3D"/>
                </a:solidFill>
                <a:effectLst/>
                <a:uLnTx/>
                <a:uFillTx/>
                <a:latin typeface="Calibri"/>
                <a:ea typeface="+mn-ea"/>
                <a:cs typeface="Calibri"/>
              </a:rPr>
              <a:t>	</a:t>
            </a:r>
            <a:r>
              <a:rPr kumimoji="0" lang="en-US" sz="800" b="0" i="0" u="none" strike="noStrike" kern="0" cap="none" spc="40" normalizeH="0" baseline="0" noProof="0" dirty="0">
                <a:ln>
                  <a:noFill/>
                </a:ln>
                <a:solidFill>
                  <a:srgbClr val="272A3D"/>
                </a:solidFill>
                <a:effectLst/>
                <a:uLnTx/>
                <a:uFillTx/>
                <a:latin typeface="Calibri"/>
                <a:ea typeface="+mn-ea"/>
                <a:cs typeface="Calibri"/>
              </a:rPr>
              <a:t>1962</a:t>
            </a:r>
            <a:r>
              <a:rPr kumimoji="0" lang="en-US" sz="800" b="0" i="0" u="none" strike="noStrike" kern="0" cap="none" spc="0" normalizeH="0" baseline="0" noProof="0" dirty="0">
                <a:ln>
                  <a:noFill/>
                </a:ln>
                <a:solidFill>
                  <a:srgbClr val="272A3D"/>
                </a:solidFill>
                <a:effectLst/>
                <a:uLnTx/>
                <a:uFillTx/>
                <a:latin typeface="Calibri"/>
                <a:ea typeface="+mn-ea"/>
                <a:cs typeface="Calibri"/>
              </a:rPr>
              <a:t>	</a:t>
            </a:r>
            <a:r>
              <a:rPr kumimoji="0" lang="en-US" sz="800" b="0" i="0" u="none" strike="noStrike" kern="0" cap="none" spc="40" normalizeH="0" baseline="0" noProof="0" dirty="0">
                <a:ln>
                  <a:noFill/>
                </a:ln>
                <a:solidFill>
                  <a:srgbClr val="272A3D"/>
                </a:solidFill>
                <a:effectLst/>
                <a:uLnTx/>
                <a:uFillTx/>
                <a:latin typeface="Calibri"/>
                <a:ea typeface="+mn-ea"/>
                <a:cs typeface="Calibri"/>
              </a:rPr>
              <a:t>1966</a:t>
            </a:r>
            <a:r>
              <a:rPr kumimoji="0" lang="en-US" sz="800" b="0" i="0" u="none" strike="noStrike" kern="0" cap="none" spc="0" normalizeH="0" baseline="0" noProof="0" dirty="0">
                <a:ln>
                  <a:noFill/>
                </a:ln>
                <a:solidFill>
                  <a:srgbClr val="272A3D"/>
                </a:solidFill>
                <a:effectLst/>
                <a:uLnTx/>
                <a:uFillTx/>
                <a:latin typeface="Calibri"/>
                <a:ea typeface="+mn-ea"/>
                <a:cs typeface="Calibri"/>
              </a:rPr>
              <a:t>	</a:t>
            </a:r>
            <a:r>
              <a:rPr kumimoji="0" lang="en-US" sz="800" b="0" i="0" u="none" strike="noStrike" kern="0" cap="none" spc="40" normalizeH="0" baseline="0" noProof="0" dirty="0">
                <a:ln>
                  <a:noFill/>
                </a:ln>
                <a:solidFill>
                  <a:srgbClr val="272A3D"/>
                </a:solidFill>
                <a:effectLst/>
                <a:uLnTx/>
                <a:uFillTx/>
                <a:latin typeface="Calibri"/>
                <a:ea typeface="+mn-ea"/>
                <a:cs typeface="Calibri"/>
              </a:rPr>
              <a:t>1970</a:t>
            </a:r>
            <a:r>
              <a:rPr kumimoji="0" lang="en-US" sz="800" b="0" i="0" u="none" strike="noStrike" kern="0" cap="none" spc="0" normalizeH="0" baseline="0" noProof="0" dirty="0">
                <a:ln>
                  <a:noFill/>
                </a:ln>
                <a:solidFill>
                  <a:srgbClr val="272A3D"/>
                </a:solidFill>
                <a:effectLst/>
                <a:uLnTx/>
                <a:uFillTx/>
                <a:latin typeface="Calibri"/>
                <a:ea typeface="+mn-ea"/>
                <a:cs typeface="Calibri"/>
              </a:rPr>
              <a:t>	</a:t>
            </a:r>
            <a:r>
              <a:rPr kumimoji="0" lang="en-US" sz="800" b="0" i="0" u="none" strike="noStrike" kern="0" cap="none" spc="40" normalizeH="0" baseline="0" noProof="0" dirty="0">
                <a:ln>
                  <a:noFill/>
                </a:ln>
                <a:solidFill>
                  <a:srgbClr val="272A3D"/>
                </a:solidFill>
                <a:effectLst/>
                <a:uLnTx/>
                <a:uFillTx/>
                <a:latin typeface="Calibri"/>
                <a:ea typeface="+mn-ea"/>
                <a:cs typeface="Calibri"/>
              </a:rPr>
              <a:t>1974</a:t>
            </a:r>
            <a:r>
              <a:rPr kumimoji="0" lang="en-US" sz="800" b="0" i="0" u="none" strike="noStrike" kern="0" cap="none" spc="0" normalizeH="0" baseline="0" noProof="0" dirty="0">
                <a:ln>
                  <a:noFill/>
                </a:ln>
                <a:solidFill>
                  <a:srgbClr val="272A3D"/>
                </a:solidFill>
                <a:effectLst/>
                <a:uLnTx/>
                <a:uFillTx/>
                <a:latin typeface="Calibri"/>
                <a:ea typeface="+mn-ea"/>
                <a:cs typeface="Calibri"/>
              </a:rPr>
              <a:t>	</a:t>
            </a:r>
            <a:r>
              <a:rPr kumimoji="0" lang="en-US" sz="800" b="0" i="0" u="none" strike="noStrike" kern="0" cap="none" spc="40" normalizeH="0" baseline="0" noProof="0" dirty="0">
                <a:ln>
                  <a:noFill/>
                </a:ln>
                <a:solidFill>
                  <a:srgbClr val="272A3D"/>
                </a:solidFill>
                <a:effectLst/>
                <a:uLnTx/>
                <a:uFillTx/>
                <a:latin typeface="Calibri"/>
                <a:ea typeface="+mn-ea"/>
                <a:cs typeface="Calibri"/>
              </a:rPr>
              <a:t>1978</a:t>
            </a:r>
            <a:r>
              <a:rPr kumimoji="0" lang="en-US" sz="800" b="0" i="0" u="none" strike="noStrike" kern="0" cap="none" spc="0" normalizeH="0" baseline="0" noProof="0" dirty="0">
                <a:ln>
                  <a:noFill/>
                </a:ln>
                <a:solidFill>
                  <a:srgbClr val="272A3D"/>
                </a:solidFill>
                <a:effectLst/>
                <a:uLnTx/>
                <a:uFillTx/>
                <a:latin typeface="Calibri"/>
                <a:ea typeface="+mn-ea"/>
                <a:cs typeface="Calibri"/>
              </a:rPr>
              <a:t>	</a:t>
            </a:r>
            <a:r>
              <a:rPr kumimoji="0" lang="en-US" sz="800" b="0" i="0" u="none" strike="noStrike" kern="0" cap="none" spc="40" normalizeH="0" baseline="0" noProof="0" dirty="0">
                <a:ln>
                  <a:noFill/>
                </a:ln>
                <a:solidFill>
                  <a:srgbClr val="272A3D"/>
                </a:solidFill>
                <a:effectLst/>
                <a:uLnTx/>
                <a:uFillTx/>
                <a:latin typeface="Calibri"/>
                <a:ea typeface="+mn-ea"/>
                <a:cs typeface="Calibri"/>
              </a:rPr>
              <a:t>1982</a:t>
            </a:r>
            <a:r>
              <a:rPr kumimoji="0" lang="en-US" sz="800" b="0" i="0" u="none" strike="noStrike" kern="0" cap="none" spc="0" normalizeH="0" baseline="0" noProof="0" dirty="0">
                <a:ln>
                  <a:noFill/>
                </a:ln>
                <a:solidFill>
                  <a:srgbClr val="272A3D"/>
                </a:solidFill>
                <a:effectLst/>
                <a:uLnTx/>
                <a:uFillTx/>
                <a:latin typeface="Calibri"/>
                <a:ea typeface="+mn-ea"/>
                <a:cs typeface="Calibri"/>
              </a:rPr>
              <a:t>	</a:t>
            </a:r>
            <a:r>
              <a:rPr kumimoji="0" lang="en-US" sz="800" b="0" i="0" u="none" strike="noStrike" kern="0" cap="none" spc="40" normalizeH="0" baseline="0" noProof="0" dirty="0">
                <a:ln>
                  <a:noFill/>
                </a:ln>
                <a:solidFill>
                  <a:srgbClr val="272A3D"/>
                </a:solidFill>
                <a:effectLst/>
                <a:uLnTx/>
                <a:uFillTx/>
                <a:latin typeface="Calibri"/>
                <a:ea typeface="+mn-ea"/>
                <a:cs typeface="Calibri"/>
              </a:rPr>
              <a:t>1986</a:t>
            </a:r>
            <a:r>
              <a:rPr kumimoji="0" lang="en-US" sz="800" b="0" i="0" u="none" strike="noStrike" kern="0" cap="none" spc="0" normalizeH="0" baseline="0" noProof="0" dirty="0">
                <a:ln>
                  <a:noFill/>
                </a:ln>
                <a:solidFill>
                  <a:srgbClr val="272A3D"/>
                </a:solidFill>
                <a:effectLst/>
                <a:uLnTx/>
                <a:uFillTx/>
                <a:latin typeface="Calibri"/>
                <a:ea typeface="+mn-ea"/>
                <a:cs typeface="Calibri"/>
              </a:rPr>
              <a:t>	</a:t>
            </a:r>
            <a:r>
              <a:rPr kumimoji="0" lang="en-US" sz="800" b="0" i="0" u="none" strike="noStrike" kern="0" cap="none" spc="40" normalizeH="0" baseline="0" noProof="0" dirty="0">
                <a:ln>
                  <a:noFill/>
                </a:ln>
                <a:solidFill>
                  <a:srgbClr val="272A3D"/>
                </a:solidFill>
                <a:effectLst/>
                <a:uLnTx/>
                <a:uFillTx/>
                <a:latin typeface="Calibri"/>
                <a:ea typeface="+mn-ea"/>
                <a:cs typeface="Calibri"/>
              </a:rPr>
              <a:t>1990</a:t>
            </a:r>
            <a:r>
              <a:rPr kumimoji="0" lang="en-US" sz="800" b="0" i="0" u="none" strike="noStrike" kern="0" cap="none" spc="0" normalizeH="0" baseline="0" noProof="0" dirty="0">
                <a:ln>
                  <a:noFill/>
                </a:ln>
                <a:solidFill>
                  <a:srgbClr val="272A3D"/>
                </a:solidFill>
                <a:effectLst/>
                <a:uLnTx/>
                <a:uFillTx/>
                <a:latin typeface="Calibri"/>
                <a:ea typeface="+mn-ea"/>
                <a:cs typeface="Calibri"/>
              </a:rPr>
              <a:t>	</a:t>
            </a:r>
            <a:r>
              <a:rPr kumimoji="0" lang="en-US" sz="800" b="0" i="0" u="none" strike="noStrike" kern="0" cap="none" spc="40" normalizeH="0" baseline="0" noProof="0" dirty="0">
                <a:ln>
                  <a:noFill/>
                </a:ln>
                <a:solidFill>
                  <a:srgbClr val="272A3D"/>
                </a:solidFill>
                <a:effectLst/>
                <a:uLnTx/>
                <a:uFillTx/>
                <a:latin typeface="Calibri"/>
                <a:ea typeface="+mn-ea"/>
                <a:cs typeface="Calibri"/>
              </a:rPr>
              <a:t>1994</a:t>
            </a:r>
            <a:r>
              <a:rPr kumimoji="0" lang="en-US" sz="800" b="0" i="0" u="none" strike="noStrike" kern="0" cap="none" spc="0" normalizeH="0" baseline="0" noProof="0" dirty="0">
                <a:ln>
                  <a:noFill/>
                </a:ln>
                <a:solidFill>
                  <a:srgbClr val="272A3D"/>
                </a:solidFill>
                <a:effectLst/>
                <a:uLnTx/>
                <a:uFillTx/>
                <a:latin typeface="Calibri"/>
                <a:ea typeface="+mn-ea"/>
                <a:cs typeface="Calibri"/>
              </a:rPr>
              <a:t>	</a:t>
            </a:r>
            <a:r>
              <a:rPr kumimoji="0" lang="en-US" sz="800" b="0" i="0" u="none" strike="noStrike" kern="0" cap="none" spc="40" normalizeH="0" baseline="0" noProof="0" dirty="0">
                <a:ln>
                  <a:noFill/>
                </a:ln>
                <a:solidFill>
                  <a:srgbClr val="272A3D"/>
                </a:solidFill>
                <a:effectLst/>
                <a:uLnTx/>
                <a:uFillTx/>
                <a:latin typeface="Calibri"/>
                <a:ea typeface="+mn-ea"/>
                <a:cs typeface="Calibri"/>
              </a:rPr>
              <a:t>1998</a:t>
            </a:r>
            <a:r>
              <a:rPr kumimoji="0" lang="en-US" sz="800" b="0" i="0" u="none" strike="noStrike" kern="0" cap="none" spc="0" normalizeH="0" baseline="0" noProof="0" dirty="0">
                <a:ln>
                  <a:noFill/>
                </a:ln>
                <a:solidFill>
                  <a:srgbClr val="272A3D"/>
                </a:solidFill>
                <a:effectLst/>
                <a:uLnTx/>
                <a:uFillTx/>
                <a:latin typeface="Calibri"/>
                <a:ea typeface="+mn-ea"/>
                <a:cs typeface="Calibri"/>
              </a:rPr>
              <a:t>	</a:t>
            </a:r>
            <a:r>
              <a:rPr kumimoji="0" lang="en-US" sz="800" b="0" i="0" u="none" strike="noStrike" kern="0" cap="none" spc="40" normalizeH="0" baseline="0" noProof="0" dirty="0">
                <a:ln>
                  <a:noFill/>
                </a:ln>
                <a:solidFill>
                  <a:srgbClr val="272A3D"/>
                </a:solidFill>
                <a:effectLst/>
                <a:uLnTx/>
                <a:uFillTx/>
                <a:latin typeface="Calibri"/>
                <a:ea typeface="+mn-ea"/>
                <a:cs typeface="Calibri"/>
              </a:rPr>
              <a:t>2002</a:t>
            </a:r>
            <a:r>
              <a:rPr kumimoji="0" lang="en-US" sz="800" b="0" i="0" u="none" strike="noStrike" kern="0" cap="none" spc="0" normalizeH="0" baseline="0" noProof="0" dirty="0">
                <a:ln>
                  <a:noFill/>
                </a:ln>
                <a:solidFill>
                  <a:srgbClr val="272A3D"/>
                </a:solidFill>
                <a:effectLst/>
                <a:uLnTx/>
                <a:uFillTx/>
                <a:latin typeface="Calibri"/>
                <a:ea typeface="+mn-ea"/>
                <a:cs typeface="Calibri"/>
              </a:rPr>
              <a:t>	</a:t>
            </a:r>
            <a:r>
              <a:rPr kumimoji="0" lang="en-US" sz="800" b="0" i="0" u="none" strike="noStrike" kern="0" cap="none" spc="40" normalizeH="0" baseline="0" noProof="0" dirty="0">
                <a:ln>
                  <a:noFill/>
                </a:ln>
                <a:solidFill>
                  <a:srgbClr val="272A3D"/>
                </a:solidFill>
                <a:effectLst/>
                <a:uLnTx/>
                <a:uFillTx/>
                <a:latin typeface="Calibri"/>
                <a:ea typeface="+mn-ea"/>
                <a:cs typeface="Calibri"/>
              </a:rPr>
              <a:t>2006</a:t>
            </a:r>
            <a:r>
              <a:rPr kumimoji="0" lang="en-US" sz="800" b="0" i="0" u="none" strike="noStrike" kern="0" cap="none" spc="0" normalizeH="0" baseline="0" noProof="0" dirty="0">
                <a:ln>
                  <a:noFill/>
                </a:ln>
                <a:solidFill>
                  <a:srgbClr val="272A3D"/>
                </a:solidFill>
                <a:effectLst/>
                <a:uLnTx/>
                <a:uFillTx/>
                <a:latin typeface="Calibri"/>
                <a:ea typeface="+mn-ea"/>
                <a:cs typeface="Calibri"/>
              </a:rPr>
              <a:t>	</a:t>
            </a:r>
            <a:r>
              <a:rPr kumimoji="0" lang="en-US" sz="800" b="0" i="0" u="none" strike="noStrike" kern="0" cap="none" spc="40" normalizeH="0" baseline="0" noProof="0" dirty="0">
                <a:ln>
                  <a:noFill/>
                </a:ln>
                <a:solidFill>
                  <a:srgbClr val="272A3D"/>
                </a:solidFill>
                <a:effectLst/>
                <a:uLnTx/>
                <a:uFillTx/>
                <a:latin typeface="Calibri"/>
                <a:ea typeface="+mn-ea"/>
                <a:cs typeface="Calibri"/>
              </a:rPr>
              <a:t>2010</a:t>
            </a:r>
            <a:r>
              <a:rPr kumimoji="0" lang="en-US" sz="800" b="0" i="0" u="none" strike="noStrike" kern="0" cap="none" spc="0" normalizeH="0" baseline="0" noProof="0" dirty="0">
                <a:ln>
                  <a:noFill/>
                </a:ln>
                <a:solidFill>
                  <a:srgbClr val="272A3D"/>
                </a:solidFill>
                <a:effectLst/>
                <a:uLnTx/>
                <a:uFillTx/>
                <a:latin typeface="Calibri"/>
                <a:ea typeface="+mn-ea"/>
                <a:cs typeface="Calibri"/>
              </a:rPr>
              <a:t>	</a:t>
            </a:r>
            <a:r>
              <a:rPr kumimoji="0" lang="en-US" sz="800" b="0" i="0" u="none" strike="noStrike" kern="0" cap="none" spc="40" normalizeH="0" baseline="0" noProof="0" dirty="0">
                <a:ln>
                  <a:noFill/>
                </a:ln>
                <a:solidFill>
                  <a:srgbClr val="272A3D"/>
                </a:solidFill>
                <a:effectLst/>
                <a:uLnTx/>
                <a:uFillTx/>
                <a:latin typeface="Calibri"/>
                <a:ea typeface="+mn-ea"/>
                <a:cs typeface="Calibri"/>
              </a:rPr>
              <a:t>2014</a:t>
            </a:r>
            <a:r>
              <a:rPr kumimoji="0" lang="en-US" sz="800" b="0" i="0" u="none" strike="noStrike" kern="0" cap="none" spc="0" normalizeH="0" baseline="0" noProof="0" dirty="0">
                <a:ln>
                  <a:noFill/>
                </a:ln>
                <a:solidFill>
                  <a:srgbClr val="272A3D"/>
                </a:solidFill>
                <a:effectLst/>
                <a:uLnTx/>
                <a:uFillTx/>
                <a:latin typeface="Calibri"/>
                <a:ea typeface="+mn-ea"/>
                <a:cs typeface="Calibri"/>
              </a:rPr>
              <a:t>	</a:t>
            </a:r>
            <a:r>
              <a:rPr kumimoji="0" lang="en-US" sz="800" b="0" i="0" u="none" strike="noStrike" kern="0" cap="none" spc="40" normalizeH="0" baseline="0" noProof="0" dirty="0">
                <a:ln>
                  <a:noFill/>
                </a:ln>
                <a:solidFill>
                  <a:srgbClr val="272A3D"/>
                </a:solidFill>
                <a:effectLst/>
                <a:uLnTx/>
                <a:uFillTx/>
                <a:latin typeface="Calibri"/>
                <a:ea typeface="+mn-ea"/>
                <a:cs typeface="Calibri"/>
              </a:rPr>
              <a:t>2018</a:t>
            </a:r>
            <a:r>
              <a:rPr kumimoji="0" lang="en-US" sz="800" b="0" i="0" u="none" strike="noStrike" kern="0" cap="none" spc="0" normalizeH="0" baseline="0" noProof="0" dirty="0">
                <a:ln>
                  <a:noFill/>
                </a:ln>
                <a:solidFill>
                  <a:srgbClr val="272A3D"/>
                </a:solidFill>
                <a:effectLst/>
                <a:uLnTx/>
                <a:uFillTx/>
                <a:latin typeface="Calibri"/>
                <a:ea typeface="+mn-ea"/>
                <a:cs typeface="Calibri"/>
              </a:rPr>
              <a:t>	</a:t>
            </a:r>
            <a:r>
              <a:rPr kumimoji="0" lang="en-US" sz="800" b="0" i="0" u="none" strike="noStrike" kern="0" cap="none" spc="40" normalizeH="0" baseline="0" noProof="0" dirty="0">
                <a:ln>
                  <a:noFill/>
                </a:ln>
                <a:solidFill>
                  <a:srgbClr val="272A3D"/>
                </a:solidFill>
                <a:effectLst/>
                <a:uLnTx/>
                <a:uFillTx/>
                <a:latin typeface="Calibri"/>
                <a:ea typeface="+mn-ea"/>
                <a:cs typeface="Calibri"/>
              </a:rPr>
              <a:t>2023</a:t>
            </a:r>
          </a:p>
          <a:p>
            <a:pPr marL="256068" marR="335634" lvl="0" indent="0" defTabSz="914400" eaLnBrk="1" fontAlgn="auto" latinLnBrk="0" hangingPunct="1">
              <a:lnSpc>
                <a:spcPts val="750"/>
              </a:lnSpc>
              <a:spcBef>
                <a:spcPts val="49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This</a:t>
            </a:r>
            <a:r>
              <a:rPr kumimoji="0" lang="en-US" sz="800" b="0" i="0" u="none" strike="noStrike" kern="0" cap="none" spc="-9"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26"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mountain</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chart</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9"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shows</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cumulative</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gains</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26"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a:t>
            </a:r>
            <a:r>
              <a:rPr kumimoji="0" lang="en-US" sz="800" b="0" i="0" u="none" strike="noStrike" kern="0" cap="none" spc="-9"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S&amp;P</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6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500</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Index</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2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from</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6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800" b="0" i="0" u="none" strike="noStrike" kern="0" cap="none" spc="-9"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2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equity</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bull</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9"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markets</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2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from</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6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1946</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through</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6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2023</a:t>
            </a:r>
            <a:r>
              <a:rPr kumimoji="0" lang="en-US" sz="800" b="0" i="0" u="none" strike="noStrike" kern="0" cap="none" spc="-9"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9"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corresponding</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9"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declines</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2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from</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6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800" b="0" i="0" u="none" strike="noStrike" kern="0" cap="none" spc="-9"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bear</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9"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markets</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9"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during</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same</a:t>
            </a:r>
            <a:r>
              <a:rPr kumimoji="0" lang="en-US" sz="800" b="0" i="0" u="none" strike="noStrike" kern="0" cap="none" spc="-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9"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period.</a:t>
            </a:r>
            <a:r>
              <a:rPr kumimoji="0" lang="en-US" sz="800" b="0" i="0" u="none" strike="noStrike" kern="0" cap="none" spc="441"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a:t>
            </a:r>
            <a:r>
              <a:rPr kumimoji="0" lang="en-US" sz="800" b="0" i="0" u="none" strike="noStrike" kern="0" cap="none" spc="9"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each</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31"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bull-</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bear</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market</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cycle,</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bull</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market</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gains</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2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more</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2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than</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offset</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9"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bear</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market</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9"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declines,</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average</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bull</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market</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2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return</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was</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+129.44%</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versus</a:t>
            </a:r>
            <a:r>
              <a:rPr kumimoji="0" lang="en-US" sz="800" b="0" i="0" u="none" strike="noStrike" kern="0" cap="none" spc="9"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–28.39%</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average</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9"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decline</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1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9"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bear</a:t>
            </a:r>
            <a:r>
              <a:rPr kumimoji="0" lang="en-US" sz="800" b="0" i="0" u="none" strike="noStrike" kern="0" cap="none" spc="1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0" cap="none" spc="-9"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markets.</a:t>
            </a:r>
            <a:endParaRPr kumimoji="0" lang="en-US" sz="800" b="0" i="0" u="none" strike="noStrike" kern="0" cap="none" spc="0" normalizeH="0" baseline="0" noProof="0" dirty="0">
              <a:ln>
                <a:noFill/>
              </a:ln>
              <a:solidFill>
                <a:srgbClr val="272A3D"/>
              </a:solidFill>
              <a:effectLst/>
              <a:uLnTx/>
              <a:uFillTx/>
              <a:latin typeface="Arial" panose="020B0604020202020204" pitchFamily="34" charset="0"/>
              <a:ea typeface="+mn-ea"/>
              <a:cs typeface="Arial" panose="020B0604020202020204" pitchFamily="34" charset="0"/>
            </a:endParaRPr>
          </a:p>
          <a:p>
            <a:pPr marL="0" marR="0" lvl="0" indent="0" defTabSz="914400" eaLnBrk="1" fontAlgn="auto" latinLnBrk="0" hangingPunct="1">
              <a:lnSpc>
                <a:spcPct val="100000"/>
              </a:lnSpc>
              <a:spcBef>
                <a:spcPts val="212"/>
              </a:spcBef>
              <a:spcAft>
                <a:spcPts val="0"/>
              </a:spcAft>
              <a:buClrTx/>
              <a:buSzTx/>
              <a:buFontTx/>
              <a:buNone/>
              <a:tabLst/>
              <a:defRPr/>
            </a:pPr>
            <a:endParaRPr kumimoji="0" lang="en-US" sz="800" b="0" i="0" u="none" strike="noStrike" kern="0" cap="none" spc="0" normalizeH="0" baseline="0" noProof="0" dirty="0">
              <a:ln>
                <a:noFill/>
              </a:ln>
              <a:solidFill>
                <a:srgbClr val="272A3D"/>
              </a:solidFill>
              <a:effectLst/>
              <a:uLnTx/>
              <a:uFillTx/>
              <a:latin typeface="Arial" panose="020B0604020202020204" pitchFamily="34" charset="0"/>
              <a:ea typeface="+mn-ea"/>
              <a:cs typeface="Arial" panose="020B0604020202020204" pitchFamily="34" charset="0"/>
            </a:endParaRPr>
          </a:p>
          <a:p>
            <a:pPr marL="11206" marR="4483" lvl="0" indent="0" defTabSz="914400" eaLnBrk="1" fontAlgn="auto" latinLnBrk="0" hangingPunct="1">
              <a:lnSpc>
                <a:spcPts val="750"/>
              </a:lnSpc>
              <a:spcBef>
                <a:spcPts val="0"/>
              </a:spcBef>
              <a:spcAft>
                <a:spcPts val="0"/>
              </a:spcAft>
              <a:buClrTx/>
              <a:buSzTx/>
              <a:buFontTx/>
              <a:buNone/>
              <a:tabLst/>
              <a:defRPr/>
            </a:pPr>
            <a:r>
              <a:rPr kumimoji="0" lang="en-US" sz="800" b="0" i="0" u="none" strike="noStrike" kern="0" cap="none" spc="-9"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800" b="0" i="0" u="none" strike="noStrike" kern="0" cap="none" spc="0" normalizeH="0" baseline="0" noProof="0" dirty="0">
              <a:ln>
                <a:noFill/>
              </a:ln>
              <a:solidFill>
                <a:srgbClr val="272A3D"/>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A2053192-2BAF-2D03-6E49-B4A8915F0332}"/>
              </a:ext>
            </a:extLst>
          </p:cNvPr>
          <p:cNvGrpSpPr/>
          <p:nvPr/>
        </p:nvGrpSpPr>
        <p:grpSpPr>
          <a:xfrm>
            <a:off x="925010" y="1738824"/>
            <a:ext cx="7495362" cy="2987492"/>
            <a:chOff x="925010" y="2305752"/>
            <a:chExt cx="7495362" cy="2987492"/>
          </a:xfrm>
        </p:grpSpPr>
        <p:sp>
          <p:nvSpPr>
            <p:cNvPr id="11" name="object 6">
              <a:extLst>
                <a:ext uri="{FF2B5EF4-FFF2-40B4-BE49-F238E27FC236}">
                  <a16:creationId xmlns:a16="http://schemas.microsoft.com/office/drawing/2014/main" id="{77329F6E-8160-0A43-95F7-5497C8CE8F86}"/>
                </a:ext>
              </a:extLst>
            </p:cNvPr>
            <p:cNvSpPr/>
            <p:nvPr/>
          </p:nvSpPr>
          <p:spPr>
            <a:xfrm>
              <a:off x="933162" y="5275872"/>
              <a:ext cx="7487210" cy="0"/>
            </a:xfrm>
            <a:custGeom>
              <a:avLst/>
              <a:gdLst/>
              <a:ahLst/>
              <a:cxnLst/>
              <a:rect l="l" t="t" r="r" b="b"/>
              <a:pathLst>
                <a:path w="8485505">
                  <a:moveTo>
                    <a:pt x="0" y="0"/>
                  </a:moveTo>
                  <a:lnTo>
                    <a:pt x="8484908" y="0"/>
                  </a:lnTo>
                </a:path>
              </a:pathLst>
            </a:custGeom>
            <a:ln w="5943">
              <a:solidFill>
                <a:srgbClr val="DCDDE3"/>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 name="object 7">
              <a:extLst>
                <a:ext uri="{FF2B5EF4-FFF2-40B4-BE49-F238E27FC236}">
                  <a16:creationId xmlns:a16="http://schemas.microsoft.com/office/drawing/2014/main" id="{47ED7CAE-3C17-CB4F-FFBA-181E1939F6CA}"/>
                </a:ext>
              </a:extLst>
            </p:cNvPr>
            <p:cNvSpPr/>
            <p:nvPr/>
          </p:nvSpPr>
          <p:spPr>
            <a:xfrm>
              <a:off x="935184" y="4943237"/>
              <a:ext cx="0" cy="5603"/>
            </a:xfrm>
            <a:custGeom>
              <a:avLst/>
              <a:gdLst/>
              <a:ahLst/>
              <a:cxnLst/>
              <a:rect l="l" t="t" r="r" b="b"/>
              <a:pathLst>
                <a:path h="6350">
                  <a:moveTo>
                    <a:pt x="0" y="0"/>
                  </a:moveTo>
                  <a:lnTo>
                    <a:pt x="0" y="5943"/>
                  </a:lnTo>
                </a:path>
              </a:pathLst>
            </a:custGeom>
            <a:ln w="4584">
              <a:solidFill>
                <a:srgbClr val="93959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 name="object 8">
              <a:extLst>
                <a:ext uri="{FF2B5EF4-FFF2-40B4-BE49-F238E27FC236}">
                  <a16:creationId xmlns:a16="http://schemas.microsoft.com/office/drawing/2014/main" id="{56F7C088-79CD-7E44-978F-41F8E6816386}"/>
                </a:ext>
              </a:extLst>
            </p:cNvPr>
            <p:cNvSpPr/>
            <p:nvPr/>
          </p:nvSpPr>
          <p:spPr>
            <a:xfrm>
              <a:off x="953568" y="4945859"/>
              <a:ext cx="867335" cy="0"/>
            </a:xfrm>
            <a:custGeom>
              <a:avLst/>
              <a:gdLst/>
              <a:ahLst/>
              <a:cxnLst/>
              <a:rect l="l" t="t" r="r" b="b"/>
              <a:pathLst>
                <a:path w="982980">
                  <a:moveTo>
                    <a:pt x="0" y="0"/>
                  </a:moveTo>
                  <a:lnTo>
                    <a:pt x="36897" y="0"/>
                  </a:lnTo>
                </a:path>
                <a:path w="982980">
                  <a:moveTo>
                    <a:pt x="55439" y="0"/>
                  </a:moveTo>
                  <a:lnTo>
                    <a:pt x="101584" y="0"/>
                  </a:lnTo>
                </a:path>
                <a:path w="982980">
                  <a:moveTo>
                    <a:pt x="120126" y="0"/>
                  </a:moveTo>
                  <a:lnTo>
                    <a:pt x="129305" y="0"/>
                  </a:lnTo>
                </a:path>
                <a:path w="982980">
                  <a:moveTo>
                    <a:pt x="166317" y="0"/>
                  </a:moveTo>
                  <a:lnTo>
                    <a:pt x="240183" y="0"/>
                  </a:lnTo>
                </a:path>
                <a:path w="982980">
                  <a:moveTo>
                    <a:pt x="277197" y="0"/>
                  </a:moveTo>
                  <a:lnTo>
                    <a:pt x="982353" y="0"/>
                  </a:lnTo>
                </a:path>
              </a:pathLst>
            </a:custGeom>
            <a:ln w="5943">
              <a:solidFill>
                <a:srgbClr val="93959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 name="object 9">
              <a:extLst>
                <a:ext uri="{FF2B5EF4-FFF2-40B4-BE49-F238E27FC236}">
                  <a16:creationId xmlns:a16="http://schemas.microsoft.com/office/drawing/2014/main" id="{AAA620FF-5454-91FE-F0F1-A3C27C23D690}"/>
                </a:ext>
              </a:extLst>
            </p:cNvPr>
            <p:cNvSpPr/>
            <p:nvPr/>
          </p:nvSpPr>
          <p:spPr>
            <a:xfrm>
              <a:off x="1834058" y="4943237"/>
              <a:ext cx="0" cy="5603"/>
            </a:xfrm>
            <a:custGeom>
              <a:avLst/>
              <a:gdLst/>
              <a:ahLst/>
              <a:cxnLst/>
              <a:rect l="l" t="t" r="r" b="b"/>
              <a:pathLst>
                <a:path h="6350">
                  <a:moveTo>
                    <a:pt x="0" y="0"/>
                  </a:moveTo>
                  <a:lnTo>
                    <a:pt x="0" y="5943"/>
                  </a:lnTo>
                </a:path>
              </a:pathLst>
            </a:custGeom>
            <a:ln w="5873">
              <a:solidFill>
                <a:srgbClr val="93959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8" name="object 10">
              <a:extLst>
                <a:ext uri="{FF2B5EF4-FFF2-40B4-BE49-F238E27FC236}">
                  <a16:creationId xmlns:a16="http://schemas.microsoft.com/office/drawing/2014/main" id="{B010D1A3-B4D1-9DA1-2979-43F2AB590A5C}"/>
                </a:ext>
              </a:extLst>
            </p:cNvPr>
            <p:cNvSpPr/>
            <p:nvPr/>
          </p:nvSpPr>
          <p:spPr>
            <a:xfrm>
              <a:off x="1850363" y="4943237"/>
              <a:ext cx="0" cy="5603"/>
            </a:xfrm>
            <a:custGeom>
              <a:avLst/>
              <a:gdLst/>
              <a:ahLst/>
              <a:cxnLst/>
              <a:rect l="l" t="t" r="r" b="b"/>
              <a:pathLst>
                <a:path h="6350">
                  <a:moveTo>
                    <a:pt x="0" y="0"/>
                  </a:moveTo>
                  <a:lnTo>
                    <a:pt x="0" y="5943"/>
                  </a:lnTo>
                </a:path>
              </a:pathLst>
            </a:custGeom>
            <a:ln w="5885">
              <a:solidFill>
                <a:srgbClr val="93959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1" name="object 11">
              <a:extLst>
                <a:ext uri="{FF2B5EF4-FFF2-40B4-BE49-F238E27FC236}">
                  <a16:creationId xmlns:a16="http://schemas.microsoft.com/office/drawing/2014/main" id="{EA5F7520-E89F-2A2C-214B-10D991B4D0DD}"/>
                </a:ext>
              </a:extLst>
            </p:cNvPr>
            <p:cNvSpPr/>
            <p:nvPr/>
          </p:nvSpPr>
          <p:spPr>
            <a:xfrm>
              <a:off x="1864075" y="4945859"/>
              <a:ext cx="902073" cy="0"/>
            </a:xfrm>
            <a:custGeom>
              <a:avLst/>
              <a:gdLst/>
              <a:ahLst/>
              <a:cxnLst/>
              <a:rect l="l" t="t" r="r" b="b"/>
              <a:pathLst>
                <a:path w="1022350">
                  <a:moveTo>
                    <a:pt x="0" y="0"/>
                  </a:moveTo>
                  <a:lnTo>
                    <a:pt x="15121" y="0"/>
                  </a:lnTo>
                </a:path>
                <a:path w="1022350">
                  <a:moveTo>
                    <a:pt x="27720" y="0"/>
                  </a:moveTo>
                  <a:lnTo>
                    <a:pt x="52076" y="0"/>
                  </a:lnTo>
                </a:path>
                <a:path w="1022350">
                  <a:moveTo>
                    <a:pt x="64674" y="0"/>
                  </a:moveTo>
                  <a:lnTo>
                    <a:pt x="113792" y="0"/>
                  </a:lnTo>
                </a:path>
                <a:path w="1022350">
                  <a:moveTo>
                    <a:pt x="132333" y="0"/>
                  </a:moveTo>
                  <a:lnTo>
                    <a:pt x="569516" y="0"/>
                  </a:lnTo>
                </a:path>
                <a:path w="1022350">
                  <a:moveTo>
                    <a:pt x="582114" y="0"/>
                  </a:moveTo>
                  <a:lnTo>
                    <a:pt x="594264" y="0"/>
                  </a:lnTo>
                </a:path>
                <a:path w="1022350">
                  <a:moveTo>
                    <a:pt x="612806" y="0"/>
                  </a:moveTo>
                  <a:lnTo>
                    <a:pt x="1022268" y="0"/>
                  </a:lnTo>
                </a:path>
              </a:pathLst>
            </a:custGeom>
            <a:ln w="5943">
              <a:solidFill>
                <a:srgbClr val="93959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2" name="object 12">
              <a:extLst>
                <a:ext uri="{FF2B5EF4-FFF2-40B4-BE49-F238E27FC236}">
                  <a16:creationId xmlns:a16="http://schemas.microsoft.com/office/drawing/2014/main" id="{E578BF89-5939-30DE-AF69-A5E41D309EF0}"/>
                </a:ext>
              </a:extLst>
            </p:cNvPr>
            <p:cNvSpPr/>
            <p:nvPr/>
          </p:nvSpPr>
          <p:spPr>
            <a:xfrm>
              <a:off x="2779790" y="4943237"/>
              <a:ext cx="0" cy="5603"/>
            </a:xfrm>
            <a:custGeom>
              <a:avLst/>
              <a:gdLst/>
              <a:ahLst/>
              <a:cxnLst/>
              <a:rect l="l" t="t" r="r" b="b"/>
              <a:pathLst>
                <a:path h="6350">
                  <a:moveTo>
                    <a:pt x="0" y="0"/>
                  </a:moveTo>
                  <a:lnTo>
                    <a:pt x="0" y="5943"/>
                  </a:lnTo>
                </a:path>
              </a:pathLst>
            </a:custGeom>
            <a:ln w="5886">
              <a:solidFill>
                <a:srgbClr val="93959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3" name="object 13">
              <a:extLst>
                <a:ext uri="{FF2B5EF4-FFF2-40B4-BE49-F238E27FC236}">
                  <a16:creationId xmlns:a16="http://schemas.microsoft.com/office/drawing/2014/main" id="{D1E6969B-7399-9112-4BB9-DA4285490F9E}"/>
                </a:ext>
              </a:extLst>
            </p:cNvPr>
            <p:cNvSpPr/>
            <p:nvPr/>
          </p:nvSpPr>
          <p:spPr>
            <a:xfrm>
              <a:off x="2793503" y="4945859"/>
              <a:ext cx="674034" cy="0"/>
            </a:xfrm>
            <a:custGeom>
              <a:avLst/>
              <a:gdLst/>
              <a:ahLst/>
              <a:cxnLst/>
              <a:rect l="l" t="t" r="r" b="b"/>
              <a:pathLst>
                <a:path w="763904">
                  <a:moveTo>
                    <a:pt x="0" y="0"/>
                  </a:moveTo>
                  <a:lnTo>
                    <a:pt x="273834" y="0"/>
                  </a:lnTo>
                </a:path>
                <a:path w="763904">
                  <a:moveTo>
                    <a:pt x="286433" y="0"/>
                  </a:moveTo>
                  <a:lnTo>
                    <a:pt x="310802" y="0"/>
                  </a:lnTo>
                </a:path>
                <a:path w="763904">
                  <a:moveTo>
                    <a:pt x="323400" y="0"/>
                  </a:moveTo>
                  <a:lnTo>
                    <a:pt x="347757" y="0"/>
                  </a:lnTo>
                </a:path>
                <a:path w="763904">
                  <a:moveTo>
                    <a:pt x="360356" y="0"/>
                  </a:moveTo>
                  <a:lnTo>
                    <a:pt x="427945" y="0"/>
                  </a:lnTo>
                </a:path>
                <a:path w="763904">
                  <a:moveTo>
                    <a:pt x="446487" y="0"/>
                  </a:moveTo>
                  <a:lnTo>
                    <a:pt x="735835" y="0"/>
                  </a:lnTo>
                </a:path>
                <a:path w="763904">
                  <a:moveTo>
                    <a:pt x="748433" y="0"/>
                  </a:moveTo>
                  <a:lnTo>
                    <a:pt x="763554" y="0"/>
                  </a:lnTo>
                </a:path>
              </a:pathLst>
            </a:custGeom>
            <a:ln w="5943">
              <a:solidFill>
                <a:srgbClr val="93959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4" name="object 14">
              <a:extLst>
                <a:ext uri="{FF2B5EF4-FFF2-40B4-BE49-F238E27FC236}">
                  <a16:creationId xmlns:a16="http://schemas.microsoft.com/office/drawing/2014/main" id="{7571017F-8000-B3FA-F034-7CE889E5E5EF}"/>
                </a:ext>
              </a:extLst>
            </p:cNvPr>
            <p:cNvSpPr/>
            <p:nvPr/>
          </p:nvSpPr>
          <p:spPr>
            <a:xfrm>
              <a:off x="3480941" y="4943237"/>
              <a:ext cx="0" cy="5603"/>
            </a:xfrm>
            <a:custGeom>
              <a:avLst/>
              <a:gdLst/>
              <a:ahLst/>
              <a:cxnLst/>
              <a:rect l="l" t="t" r="r" b="b"/>
              <a:pathLst>
                <a:path h="6350">
                  <a:moveTo>
                    <a:pt x="0" y="0"/>
                  </a:moveTo>
                  <a:lnTo>
                    <a:pt x="0" y="5943"/>
                  </a:lnTo>
                </a:path>
              </a:pathLst>
            </a:custGeom>
            <a:ln w="5886">
              <a:solidFill>
                <a:srgbClr val="93959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5" name="object 15">
              <a:extLst>
                <a:ext uri="{FF2B5EF4-FFF2-40B4-BE49-F238E27FC236}">
                  <a16:creationId xmlns:a16="http://schemas.microsoft.com/office/drawing/2014/main" id="{DB1B5C82-15C9-222B-30A6-BBD947ED4363}"/>
                </a:ext>
              </a:extLst>
            </p:cNvPr>
            <p:cNvSpPr/>
            <p:nvPr/>
          </p:nvSpPr>
          <p:spPr>
            <a:xfrm>
              <a:off x="3494655" y="4945859"/>
              <a:ext cx="323290" cy="0"/>
            </a:xfrm>
            <a:custGeom>
              <a:avLst/>
              <a:gdLst/>
              <a:ahLst/>
              <a:cxnLst/>
              <a:rect l="l" t="t" r="r" b="b"/>
              <a:pathLst>
                <a:path w="366395">
                  <a:moveTo>
                    <a:pt x="0" y="0"/>
                  </a:moveTo>
                  <a:lnTo>
                    <a:pt x="123028" y="0"/>
                  </a:lnTo>
                </a:path>
                <a:path w="366395">
                  <a:moveTo>
                    <a:pt x="141570" y="0"/>
                  </a:moveTo>
                  <a:lnTo>
                    <a:pt x="366229" y="0"/>
                  </a:lnTo>
                </a:path>
              </a:pathLst>
            </a:custGeom>
            <a:ln w="5943">
              <a:solidFill>
                <a:srgbClr val="93959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6" name="object 16">
              <a:extLst>
                <a:ext uri="{FF2B5EF4-FFF2-40B4-BE49-F238E27FC236}">
                  <a16:creationId xmlns:a16="http://schemas.microsoft.com/office/drawing/2014/main" id="{86F12AF6-110F-6EA3-4B9B-92407EC40F02}"/>
                </a:ext>
              </a:extLst>
            </p:cNvPr>
            <p:cNvSpPr/>
            <p:nvPr/>
          </p:nvSpPr>
          <p:spPr>
            <a:xfrm>
              <a:off x="3831510" y="4943237"/>
              <a:ext cx="0" cy="5603"/>
            </a:xfrm>
            <a:custGeom>
              <a:avLst/>
              <a:gdLst/>
              <a:ahLst/>
              <a:cxnLst/>
              <a:rect l="l" t="t" r="r" b="b"/>
              <a:pathLst>
                <a:path h="6350">
                  <a:moveTo>
                    <a:pt x="0" y="0"/>
                  </a:moveTo>
                  <a:lnTo>
                    <a:pt x="0" y="5943"/>
                  </a:lnTo>
                </a:path>
              </a:pathLst>
            </a:custGeom>
            <a:ln w="5885">
              <a:solidFill>
                <a:srgbClr val="93959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7" name="object 17">
              <a:extLst>
                <a:ext uri="{FF2B5EF4-FFF2-40B4-BE49-F238E27FC236}">
                  <a16:creationId xmlns:a16="http://schemas.microsoft.com/office/drawing/2014/main" id="{BD646611-10F0-4535-50B2-5C96E29381E6}"/>
                </a:ext>
              </a:extLst>
            </p:cNvPr>
            <p:cNvSpPr/>
            <p:nvPr/>
          </p:nvSpPr>
          <p:spPr>
            <a:xfrm>
              <a:off x="3847820" y="4943237"/>
              <a:ext cx="0" cy="5603"/>
            </a:xfrm>
            <a:custGeom>
              <a:avLst/>
              <a:gdLst/>
              <a:ahLst/>
              <a:cxnLst/>
              <a:rect l="l" t="t" r="r" b="b"/>
              <a:pathLst>
                <a:path h="6350">
                  <a:moveTo>
                    <a:pt x="0" y="0"/>
                  </a:moveTo>
                  <a:lnTo>
                    <a:pt x="0" y="5943"/>
                  </a:lnTo>
                </a:path>
              </a:pathLst>
            </a:custGeom>
            <a:ln w="5885">
              <a:solidFill>
                <a:srgbClr val="93959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8" name="object 18">
              <a:extLst>
                <a:ext uri="{FF2B5EF4-FFF2-40B4-BE49-F238E27FC236}">
                  <a16:creationId xmlns:a16="http://schemas.microsoft.com/office/drawing/2014/main" id="{2A02D62E-0579-C8BD-A827-5995D0806242}"/>
                </a:ext>
              </a:extLst>
            </p:cNvPr>
            <p:cNvSpPr/>
            <p:nvPr/>
          </p:nvSpPr>
          <p:spPr>
            <a:xfrm>
              <a:off x="3864124" y="4943237"/>
              <a:ext cx="0" cy="5603"/>
            </a:xfrm>
            <a:custGeom>
              <a:avLst/>
              <a:gdLst/>
              <a:ahLst/>
              <a:cxnLst/>
              <a:rect l="l" t="t" r="r" b="b"/>
              <a:pathLst>
                <a:path h="6350">
                  <a:moveTo>
                    <a:pt x="0" y="0"/>
                  </a:moveTo>
                  <a:lnTo>
                    <a:pt x="0" y="5943"/>
                  </a:lnTo>
                </a:path>
              </a:pathLst>
            </a:custGeom>
            <a:ln w="5873">
              <a:solidFill>
                <a:srgbClr val="93959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9" name="object 19">
              <a:extLst>
                <a:ext uri="{FF2B5EF4-FFF2-40B4-BE49-F238E27FC236}">
                  <a16:creationId xmlns:a16="http://schemas.microsoft.com/office/drawing/2014/main" id="{09893AEC-AA86-5B36-61D5-7DBF3115D355}"/>
                </a:ext>
              </a:extLst>
            </p:cNvPr>
            <p:cNvSpPr/>
            <p:nvPr/>
          </p:nvSpPr>
          <p:spPr>
            <a:xfrm>
              <a:off x="3877831" y="4945859"/>
              <a:ext cx="2451287" cy="0"/>
            </a:xfrm>
            <a:custGeom>
              <a:avLst/>
              <a:gdLst/>
              <a:ahLst/>
              <a:cxnLst/>
              <a:rect l="l" t="t" r="r" b="b"/>
              <a:pathLst>
                <a:path w="2778125">
                  <a:moveTo>
                    <a:pt x="0" y="0"/>
                  </a:moveTo>
                  <a:lnTo>
                    <a:pt x="76837" y="0"/>
                  </a:lnTo>
                </a:path>
                <a:path w="2778125">
                  <a:moveTo>
                    <a:pt x="95379" y="0"/>
                  </a:moveTo>
                  <a:lnTo>
                    <a:pt x="113793" y="0"/>
                  </a:lnTo>
                </a:path>
                <a:path w="2778125">
                  <a:moveTo>
                    <a:pt x="132335" y="0"/>
                  </a:moveTo>
                  <a:lnTo>
                    <a:pt x="366242" y="0"/>
                  </a:lnTo>
                </a:path>
                <a:path w="2778125">
                  <a:moveTo>
                    <a:pt x="378840" y="0"/>
                  </a:moveTo>
                  <a:lnTo>
                    <a:pt x="412446" y="0"/>
                  </a:lnTo>
                </a:path>
                <a:path w="2778125">
                  <a:moveTo>
                    <a:pt x="425044" y="0"/>
                  </a:moveTo>
                  <a:lnTo>
                    <a:pt x="458637" y="0"/>
                  </a:lnTo>
                </a:path>
                <a:path w="2778125">
                  <a:moveTo>
                    <a:pt x="471236" y="0"/>
                  </a:moveTo>
                  <a:lnTo>
                    <a:pt x="1133161" y="0"/>
                  </a:lnTo>
                </a:path>
                <a:path w="2778125">
                  <a:moveTo>
                    <a:pt x="1145759" y="0"/>
                  </a:moveTo>
                  <a:lnTo>
                    <a:pt x="1428830" y="0"/>
                  </a:lnTo>
                </a:path>
                <a:path w="2778125">
                  <a:moveTo>
                    <a:pt x="1441428" y="0"/>
                  </a:moveTo>
                  <a:lnTo>
                    <a:pt x="1465798" y="0"/>
                  </a:lnTo>
                </a:path>
                <a:path w="2778125">
                  <a:moveTo>
                    <a:pt x="1478396" y="0"/>
                  </a:moveTo>
                  <a:lnTo>
                    <a:pt x="2583825" y="0"/>
                  </a:lnTo>
                </a:path>
                <a:path w="2778125">
                  <a:moveTo>
                    <a:pt x="2596423" y="0"/>
                  </a:moveTo>
                  <a:lnTo>
                    <a:pt x="2777863" y="0"/>
                  </a:lnTo>
                </a:path>
              </a:pathLst>
            </a:custGeom>
            <a:ln w="5943">
              <a:solidFill>
                <a:srgbClr val="93959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0" name="object 20">
              <a:extLst>
                <a:ext uri="{FF2B5EF4-FFF2-40B4-BE49-F238E27FC236}">
                  <a16:creationId xmlns:a16="http://schemas.microsoft.com/office/drawing/2014/main" id="{B14DA9ED-81C0-7D9A-BB42-F6C04F6D5E31}"/>
                </a:ext>
              </a:extLst>
            </p:cNvPr>
            <p:cNvSpPr/>
            <p:nvPr/>
          </p:nvSpPr>
          <p:spPr>
            <a:xfrm>
              <a:off x="6342600" y="4943237"/>
              <a:ext cx="0" cy="5603"/>
            </a:xfrm>
            <a:custGeom>
              <a:avLst/>
              <a:gdLst/>
              <a:ahLst/>
              <a:cxnLst/>
              <a:rect l="l" t="t" r="r" b="b"/>
              <a:pathLst>
                <a:path h="6350">
                  <a:moveTo>
                    <a:pt x="0" y="0"/>
                  </a:moveTo>
                  <a:lnTo>
                    <a:pt x="0" y="5943"/>
                  </a:lnTo>
                </a:path>
              </a:pathLst>
            </a:custGeom>
            <a:ln w="5885">
              <a:solidFill>
                <a:srgbClr val="93959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1" name="object 21">
              <a:extLst>
                <a:ext uri="{FF2B5EF4-FFF2-40B4-BE49-F238E27FC236}">
                  <a16:creationId xmlns:a16="http://schemas.microsoft.com/office/drawing/2014/main" id="{513813D8-8CBF-ADB0-459F-DC188F7102BB}"/>
                </a:ext>
              </a:extLst>
            </p:cNvPr>
            <p:cNvSpPr/>
            <p:nvPr/>
          </p:nvSpPr>
          <p:spPr>
            <a:xfrm>
              <a:off x="6356312" y="4945859"/>
              <a:ext cx="1929653" cy="0"/>
            </a:xfrm>
            <a:custGeom>
              <a:avLst/>
              <a:gdLst/>
              <a:ahLst/>
              <a:cxnLst/>
              <a:rect l="l" t="t" r="r" b="b"/>
              <a:pathLst>
                <a:path w="2186940">
                  <a:moveTo>
                    <a:pt x="0" y="0"/>
                  </a:moveTo>
                  <a:lnTo>
                    <a:pt x="578754" y="0"/>
                  </a:lnTo>
                </a:path>
                <a:path w="2186940">
                  <a:moveTo>
                    <a:pt x="591352" y="0"/>
                  </a:moveTo>
                  <a:lnTo>
                    <a:pt x="680396" y="0"/>
                  </a:lnTo>
                </a:path>
                <a:path w="2186940">
                  <a:moveTo>
                    <a:pt x="692994" y="0"/>
                  </a:moveTo>
                  <a:lnTo>
                    <a:pt x="1890819" y="0"/>
                  </a:lnTo>
                </a:path>
                <a:path w="2186940">
                  <a:moveTo>
                    <a:pt x="1903417" y="0"/>
                  </a:moveTo>
                  <a:lnTo>
                    <a:pt x="2112577" y="0"/>
                  </a:lnTo>
                </a:path>
                <a:path w="2186940">
                  <a:moveTo>
                    <a:pt x="2125176" y="0"/>
                  </a:moveTo>
                  <a:lnTo>
                    <a:pt x="2186500" y="0"/>
                  </a:lnTo>
                </a:path>
              </a:pathLst>
            </a:custGeom>
            <a:ln w="5943">
              <a:solidFill>
                <a:srgbClr val="93959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2" name="object 22">
              <a:extLst>
                <a:ext uri="{FF2B5EF4-FFF2-40B4-BE49-F238E27FC236}">
                  <a16:creationId xmlns:a16="http://schemas.microsoft.com/office/drawing/2014/main" id="{93D3A751-E06A-4547-D372-5AC3F5EAA1E3}"/>
                </a:ext>
              </a:extLst>
            </p:cNvPr>
            <p:cNvSpPr/>
            <p:nvPr/>
          </p:nvSpPr>
          <p:spPr>
            <a:xfrm>
              <a:off x="8299290" y="4943237"/>
              <a:ext cx="0" cy="5603"/>
            </a:xfrm>
            <a:custGeom>
              <a:avLst/>
              <a:gdLst/>
              <a:ahLst/>
              <a:cxnLst/>
              <a:rect l="l" t="t" r="r" b="b"/>
              <a:pathLst>
                <a:path h="6350">
                  <a:moveTo>
                    <a:pt x="0" y="0"/>
                  </a:moveTo>
                  <a:lnTo>
                    <a:pt x="0" y="5943"/>
                  </a:lnTo>
                </a:path>
              </a:pathLst>
            </a:custGeom>
            <a:ln w="5885">
              <a:solidFill>
                <a:srgbClr val="93959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3" name="object 23">
              <a:extLst>
                <a:ext uri="{FF2B5EF4-FFF2-40B4-BE49-F238E27FC236}">
                  <a16:creationId xmlns:a16="http://schemas.microsoft.com/office/drawing/2014/main" id="{D790A119-E8B1-9D9D-D5EE-A11D31A48979}"/>
                </a:ext>
              </a:extLst>
            </p:cNvPr>
            <p:cNvSpPr/>
            <p:nvPr/>
          </p:nvSpPr>
          <p:spPr>
            <a:xfrm>
              <a:off x="8313003" y="4945859"/>
              <a:ext cx="96371" cy="0"/>
            </a:xfrm>
            <a:custGeom>
              <a:avLst/>
              <a:gdLst/>
              <a:ahLst/>
              <a:cxnLst/>
              <a:rect l="l" t="t" r="r" b="b"/>
              <a:pathLst>
                <a:path w="109220">
                  <a:moveTo>
                    <a:pt x="0" y="0"/>
                  </a:moveTo>
                  <a:lnTo>
                    <a:pt x="109200" y="0"/>
                  </a:lnTo>
                </a:path>
              </a:pathLst>
            </a:custGeom>
            <a:ln w="5943">
              <a:solidFill>
                <a:srgbClr val="93959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4" name="object 24">
              <a:extLst>
                <a:ext uri="{FF2B5EF4-FFF2-40B4-BE49-F238E27FC236}">
                  <a16:creationId xmlns:a16="http://schemas.microsoft.com/office/drawing/2014/main" id="{BA6623D0-5D73-4082-E964-3DE8505C789E}"/>
                </a:ext>
              </a:extLst>
            </p:cNvPr>
            <p:cNvSpPr/>
            <p:nvPr/>
          </p:nvSpPr>
          <p:spPr>
            <a:xfrm>
              <a:off x="933162" y="4615846"/>
              <a:ext cx="7487210" cy="0"/>
            </a:xfrm>
            <a:custGeom>
              <a:avLst/>
              <a:gdLst/>
              <a:ahLst/>
              <a:cxnLst/>
              <a:rect l="l" t="t" r="r" b="b"/>
              <a:pathLst>
                <a:path w="8485505">
                  <a:moveTo>
                    <a:pt x="0" y="0"/>
                  </a:moveTo>
                  <a:lnTo>
                    <a:pt x="8484908" y="0"/>
                  </a:lnTo>
                </a:path>
              </a:pathLst>
            </a:custGeom>
            <a:ln w="5943">
              <a:solidFill>
                <a:srgbClr val="DCDDE3"/>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5" name="object 25">
              <a:extLst>
                <a:ext uri="{FF2B5EF4-FFF2-40B4-BE49-F238E27FC236}">
                  <a16:creationId xmlns:a16="http://schemas.microsoft.com/office/drawing/2014/main" id="{88061E47-B5BF-1367-A303-F4DC6C82604F}"/>
                </a:ext>
              </a:extLst>
            </p:cNvPr>
            <p:cNvSpPr/>
            <p:nvPr/>
          </p:nvSpPr>
          <p:spPr>
            <a:xfrm>
              <a:off x="933162" y="4285832"/>
              <a:ext cx="7487210" cy="0"/>
            </a:xfrm>
            <a:custGeom>
              <a:avLst/>
              <a:gdLst/>
              <a:ahLst/>
              <a:cxnLst/>
              <a:rect l="l" t="t" r="r" b="b"/>
              <a:pathLst>
                <a:path w="8485505">
                  <a:moveTo>
                    <a:pt x="0" y="0"/>
                  </a:moveTo>
                  <a:lnTo>
                    <a:pt x="8484908" y="0"/>
                  </a:lnTo>
                </a:path>
              </a:pathLst>
            </a:custGeom>
            <a:ln w="5943">
              <a:solidFill>
                <a:srgbClr val="DCDDE3"/>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6" name="object 26">
              <a:extLst>
                <a:ext uri="{FF2B5EF4-FFF2-40B4-BE49-F238E27FC236}">
                  <a16:creationId xmlns:a16="http://schemas.microsoft.com/office/drawing/2014/main" id="{405E2747-2084-B732-2816-9BCBAF1CA047}"/>
                </a:ext>
              </a:extLst>
            </p:cNvPr>
            <p:cNvSpPr/>
            <p:nvPr/>
          </p:nvSpPr>
          <p:spPr>
            <a:xfrm>
              <a:off x="933162" y="3955819"/>
              <a:ext cx="7487210" cy="0"/>
            </a:xfrm>
            <a:custGeom>
              <a:avLst/>
              <a:gdLst/>
              <a:ahLst/>
              <a:cxnLst/>
              <a:rect l="l" t="t" r="r" b="b"/>
              <a:pathLst>
                <a:path w="8485505">
                  <a:moveTo>
                    <a:pt x="0" y="0"/>
                  </a:moveTo>
                  <a:lnTo>
                    <a:pt x="8484908" y="0"/>
                  </a:lnTo>
                </a:path>
              </a:pathLst>
            </a:custGeom>
            <a:ln w="5943">
              <a:solidFill>
                <a:srgbClr val="DCDDE3"/>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7" name="object 27">
              <a:extLst>
                <a:ext uri="{FF2B5EF4-FFF2-40B4-BE49-F238E27FC236}">
                  <a16:creationId xmlns:a16="http://schemas.microsoft.com/office/drawing/2014/main" id="{84FDF059-918B-AD69-5BAD-82A43DA09A03}"/>
                </a:ext>
              </a:extLst>
            </p:cNvPr>
            <p:cNvSpPr/>
            <p:nvPr/>
          </p:nvSpPr>
          <p:spPr>
            <a:xfrm>
              <a:off x="933162" y="3625805"/>
              <a:ext cx="7487210" cy="0"/>
            </a:xfrm>
            <a:custGeom>
              <a:avLst/>
              <a:gdLst/>
              <a:ahLst/>
              <a:cxnLst/>
              <a:rect l="l" t="t" r="r" b="b"/>
              <a:pathLst>
                <a:path w="8485505">
                  <a:moveTo>
                    <a:pt x="0" y="0"/>
                  </a:moveTo>
                  <a:lnTo>
                    <a:pt x="8484908" y="0"/>
                  </a:lnTo>
                </a:path>
              </a:pathLst>
            </a:custGeom>
            <a:ln w="5943">
              <a:solidFill>
                <a:srgbClr val="DCDDE3"/>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8" name="object 28">
              <a:extLst>
                <a:ext uri="{FF2B5EF4-FFF2-40B4-BE49-F238E27FC236}">
                  <a16:creationId xmlns:a16="http://schemas.microsoft.com/office/drawing/2014/main" id="{9E263A8C-4F81-7DC6-4C63-D67A25E642DB}"/>
                </a:ext>
              </a:extLst>
            </p:cNvPr>
            <p:cNvSpPr/>
            <p:nvPr/>
          </p:nvSpPr>
          <p:spPr>
            <a:xfrm>
              <a:off x="933162" y="3295792"/>
              <a:ext cx="7487210" cy="0"/>
            </a:xfrm>
            <a:custGeom>
              <a:avLst/>
              <a:gdLst/>
              <a:ahLst/>
              <a:cxnLst/>
              <a:rect l="l" t="t" r="r" b="b"/>
              <a:pathLst>
                <a:path w="8485505">
                  <a:moveTo>
                    <a:pt x="0" y="0"/>
                  </a:moveTo>
                  <a:lnTo>
                    <a:pt x="8484908" y="0"/>
                  </a:lnTo>
                </a:path>
              </a:pathLst>
            </a:custGeom>
            <a:ln w="5943">
              <a:solidFill>
                <a:srgbClr val="DCDDE3"/>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9" name="object 29">
              <a:extLst>
                <a:ext uri="{FF2B5EF4-FFF2-40B4-BE49-F238E27FC236}">
                  <a16:creationId xmlns:a16="http://schemas.microsoft.com/office/drawing/2014/main" id="{67F5A324-2FC6-3E24-DFF4-BF96A1C6439D}"/>
                </a:ext>
              </a:extLst>
            </p:cNvPr>
            <p:cNvSpPr/>
            <p:nvPr/>
          </p:nvSpPr>
          <p:spPr>
            <a:xfrm>
              <a:off x="933162" y="2965779"/>
              <a:ext cx="7487210" cy="0"/>
            </a:xfrm>
            <a:custGeom>
              <a:avLst/>
              <a:gdLst/>
              <a:ahLst/>
              <a:cxnLst/>
              <a:rect l="l" t="t" r="r" b="b"/>
              <a:pathLst>
                <a:path w="8485505">
                  <a:moveTo>
                    <a:pt x="0" y="0"/>
                  </a:moveTo>
                  <a:lnTo>
                    <a:pt x="8484908" y="0"/>
                  </a:lnTo>
                </a:path>
              </a:pathLst>
            </a:custGeom>
            <a:ln w="5943">
              <a:solidFill>
                <a:srgbClr val="DCDDE3"/>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0" name="object 30">
              <a:extLst>
                <a:ext uri="{FF2B5EF4-FFF2-40B4-BE49-F238E27FC236}">
                  <a16:creationId xmlns:a16="http://schemas.microsoft.com/office/drawing/2014/main" id="{244B9489-24B9-DF29-E3BC-AC9CD1A13343}"/>
                </a:ext>
              </a:extLst>
            </p:cNvPr>
            <p:cNvSpPr/>
            <p:nvPr/>
          </p:nvSpPr>
          <p:spPr>
            <a:xfrm>
              <a:off x="933162" y="2635766"/>
              <a:ext cx="7487210" cy="0"/>
            </a:xfrm>
            <a:custGeom>
              <a:avLst/>
              <a:gdLst/>
              <a:ahLst/>
              <a:cxnLst/>
              <a:rect l="l" t="t" r="r" b="b"/>
              <a:pathLst>
                <a:path w="8485505">
                  <a:moveTo>
                    <a:pt x="0" y="0"/>
                  </a:moveTo>
                  <a:lnTo>
                    <a:pt x="8484908" y="0"/>
                  </a:lnTo>
                </a:path>
              </a:pathLst>
            </a:custGeom>
            <a:ln w="5943">
              <a:solidFill>
                <a:srgbClr val="DCDDE3"/>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1" name="object 31">
              <a:extLst>
                <a:ext uri="{FF2B5EF4-FFF2-40B4-BE49-F238E27FC236}">
                  <a16:creationId xmlns:a16="http://schemas.microsoft.com/office/drawing/2014/main" id="{1C151775-70C6-0174-1C00-5BF3B3F9876E}"/>
                </a:ext>
              </a:extLst>
            </p:cNvPr>
            <p:cNvSpPr/>
            <p:nvPr/>
          </p:nvSpPr>
          <p:spPr>
            <a:xfrm>
              <a:off x="933162" y="2305752"/>
              <a:ext cx="7487210" cy="0"/>
            </a:xfrm>
            <a:custGeom>
              <a:avLst/>
              <a:gdLst/>
              <a:ahLst/>
              <a:cxnLst/>
              <a:rect l="l" t="t" r="r" b="b"/>
              <a:pathLst>
                <a:path w="8485505">
                  <a:moveTo>
                    <a:pt x="0" y="0"/>
                  </a:moveTo>
                  <a:lnTo>
                    <a:pt x="8484908" y="0"/>
                  </a:lnTo>
                </a:path>
              </a:pathLst>
            </a:custGeom>
            <a:ln w="5943">
              <a:solidFill>
                <a:srgbClr val="DCDDE3"/>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2" name="object 32">
              <a:extLst>
                <a:ext uri="{FF2B5EF4-FFF2-40B4-BE49-F238E27FC236}">
                  <a16:creationId xmlns:a16="http://schemas.microsoft.com/office/drawing/2014/main" id="{14A198CE-F6E6-6189-1911-85B21516C206}"/>
                </a:ext>
              </a:extLst>
            </p:cNvPr>
            <p:cNvSpPr/>
            <p:nvPr/>
          </p:nvSpPr>
          <p:spPr>
            <a:xfrm>
              <a:off x="934302" y="4918003"/>
              <a:ext cx="6163" cy="28015"/>
            </a:xfrm>
            <a:custGeom>
              <a:avLst/>
              <a:gdLst/>
              <a:ahLst/>
              <a:cxnLst/>
              <a:rect l="l" t="t" r="r" b="b"/>
              <a:pathLst>
                <a:path w="6984" h="31750">
                  <a:moveTo>
                    <a:pt x="6654" y="0"/>
                  </a:moveTo>
                  <a:lnTo>
                    <a:pt x="0" y="0"/>
                  </a:lnTo>
                  <a:lnTo>
                    <a:pt x="0" y="31572"/>
                  </a:lnTo>
                  <a:lnTo>
                    <a:pt x="6654" y="3157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3" name="object 33">
              <a:extLst>
                <a:ext uri="{FF2B5EF4-FFF2-40B4-BE49-F238E27FC236}">
                  <a16:creationId xmlns:a16="http://schemas.microsoft.com/office/drawing/2014/main" id="{E0D0D45F-CEF4-29DE-22A7-3F5499F5EAD2}"/>
                </a:ext>
              </a:extLst>
            </p:cNvPr>
            <p:cNvSpPr/>
            <p:nvPr/>
          </p:nvSpPr>
          <p:spPr>
            <a:xfrm>
              <a:off x="934303" y="4918010"/>
              <a:ext cx="6163" cy="28015"/>
            </a:xfrm>
            <a:custGeom>
              <a:avLst/>
              <a:gdLst/>
              <a:ahLst/>
              <a:cxnLst/>
              <a:rect l="l" t="t" r="r" b="b"/>
              <a:pathLst>
                <a:path w="6984" h="31750">
                  <a:moveTo>
                    <a:pt x="0" y="0"/>
                  </a:moveTo>
                  <a:lnTo>
                    <a:pt x="6654" y="0"/>
                  </a:lnTo>
                  <a:lnTo>
                    <a:pt x="6654" y="31572"/>
                  </a:lnTo>
                  <a:lnTo>
                    <a:pt x="0" y="3157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4" name="object 34">
              <a:extLst>
                <a:ext uri="{FF2B5EF4-FFF2-40B4-BE49-F238E27FC236}">
                  <a16:creationId xmlns:a16="http://schemas.microsoft.com/office/drawing/2014/main" id="{7516B17B-A886-57BD-C697-234296E3AAC6}"/>
                </a:ext>
              </a:extLst>
            </p:cNvPr>
            <p:cNvSpPr/>
            <p:nvPr/>
          </p:nvSpPr>
          <p:spPr>
            <a:xfrm>
              <a:off x="942451" y="4901773"/>
              <a:ext cx="6163" cy="44263"/>
            </a:xfrm>
            <a:custGeom>
              <a:avLst/>
              <a:gdLst/>
              <a:ahLst/>
              <a:cxnLst/>
              <a:rect l="l" t="t" r="r" b="b"/>
              <a:pathLst>
                <a:path w="6984" h="50164">
                  <a:moveTo>
                    <a:pt x="0" y="0"/>
                  </a:moveTo>
                  <a:lnTo>
                    <a:pt x="6654" y="0"/>
                  </a:lnTo>
                  <a:lnTo>
                    <a:pt x="6654" y="49974"/>
                  </a:lnTo>
                  <a:lnTo>
                    <a:pt x="0" y="4997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5" name="object 35">
              <a:extLst>
                <a:ext uri="{FF2B5EF4-FFF2-40B4-BE49-F238E27FC236}">
                  <a16:creationId xmlns:a16="http://schemas.microsoft.com/office/drawing/2014/main" id="{C3704FFE-25AF-5851-C3FC-748A6C30FD5D}"/>
                </a:ext>
              </a:extLst>
            </p:cNvPr>
            <p:cNvSpPr/>
            <p:nvPr/>
          </p:nvSpPr>
          <p:spPr>
            <a:xfrm>
              <a:off x="950618" y="4912132"/>
              <a:ext cx="6163" cy="34178"/>
            </a:xfrm>
            <a:custGeom>
              <a:avLst/>
              <a:gdLst/>
              <a:ahLst/>
              <a:cxnLst/>
              <a:rect l="l" t="t" r="r" b="b"/>
              <a:pathLst>
                <a:path w="6984" h="38735">
                  <a:moveTo>
                    <a:pt x="6642" y="0"/>
                  </a:moveTo>
                  <a:lnTo>
                    <a:pt x="0" y="0"/>
                  </a:lnTo>
                  <a:lnTo>
                    <a:pt x="0" y="38226"/>
                  </a:lnTo>
                  <a:lnTo>
                    <a:pt x="6642" y="38226"/>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6" name="object 36">
              <a:extLst>
                <a:ext uri="{FF2B5EF4-FFF2-40B4-BE49-F238E27FC236}">
                  <a16:creationId xmlns:a16="http://schemas.microsoft.com/office/drawing/2014/main" id="{7E4EAC04-9CB0-4504-179F-979EE749D31C}"/>
                </a:ext>
              </a:extLst>
            </p:cNvPr>
            <p:cNvSpPr/>
            <p:nvPr/>
          </p:nvSpPr>
          <p:spPr>
            <a:xfrm>
              <a:off x="950612" y="4912135"/>
              <a:ext cx="6163" cy="34178"/>
            </a:xfrm>
            <a:custGeom>
              <a:avLst/>
              <a:gdLst/>
              <a:ahLst/>
              <a:cxnLst/>
              <a:rect l="l" t="t" r="r" b="b"/>
              <a:pathLst>
                <a:path w="6984" h="38735">
                  <a:moveTo>
                    <a:pt x="0" y="0"/>
                  </a:moveTo>
                  <a:lnTo>
                    <a:pt x="6654" y="0"/>
                  </a:lnTo>
                  <a:lnTo>
                    <a:pt x="6654" y="38227"/>
                  </a:lnTo>
                  <a:lnTo>
                    <a:pt x="0" y="38227"/>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7" name="object 37">
              <a:extLst>
                <a:ext uri="{FF2B5EF4-FFF2-40B4-BE49-F238E27FC236}">
                  <a16:creationId xmlns:a16="http://schemas.microsoft.com/office/drawing/2014/main" id="{AFD6FDC5-CBAD-7E03-A8EC-057386A01F94}"/>
                </a:ext>
              </a:extLst>
            </p:cNvPr>
            <p:cNvSpPr/>
            <p:nvPr/>
          </p:nvSpPr>
          <p:spPr>
            <a:xfrm>
              <a:off x="958764" y="4923820"/>
              <a:ext cx="6163" cy="22412"/>
            </a:xfrm>
            <a:custGeom>
              <a:avLst/>
              <a:gdLst/>
              <a:ahLst/>
              <a:cxnLst/>
              <a:rect l="l" t="t" r="r" b="b"/>
              <a:pathLst>
                <a:path w="6984" h="25400">
                  <a:moveTo>
                    <a:pt x="6654" y="0"/>
                  </a:moveTo>
                  <a:lnTo>
                    <a:pt x="0" y="0"/>
                  </a:lnTo>
                  <a:lnTo>
                    <a:pt x="0" y="24980"/>
                  </a:lnTo>
                  <a:lnTo>
                    <a:pt x="6654" y="2498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8" name="object 38">
              <a:extLst>
                <a:ext uri="{FF2B5EF4-FFF2-40B4-BE49-F238E27FC236}">
                  <a16:creationId xmlns:a16="http://schemas.microsoft.com/office/drawing/2014/main" id="{379F0E5F-9303-1DEB-8E34-38BA9386EEB6}"/>
                </a:ext>
              </a:extLst>
            </p:cNvPr>
            <p:cNvSpPr/>
            <p:nvPr/>
          </p:nvSpPr>
          <p:spPr>
            <a:xfrm>
              <a:off x="958761" y="4923809"/>
              <a:ext cx="6163" cy="22412"/>
            </a:xfrm>
            <a:custGeom>
              <a:avLst/>
              <a:gdLst/>
              <a:ahLst/>
              <a:cxnLst/>
              <a:rect l="l" t="t" r="r" b="b"/>
              <a:pathLst>
                <a:path w="6984" h="25400">
                  <a:moveTo>
                    <a:pt x="0" y="0"/>
                  </a:moveTo>
                  <a:lnTo>
                    <a:pt x="6654" y="0"/>
                  </a:lnTo>
                  <a:lnTo>
                    <a:pt x="6654" y="24980"/>
                  </a:lnTo>
                  <a:lnTo>
                    <a:pt x="0" y="2498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9" name="object 39">
              <a:extLst>
                <a:ext uri="{FF2B5EF4-FFF2-40B4-BE49-F238E27FC236}">
                  <a16:creationId xmlns:a16="http://schemas.microsoft.com/office/drawing/2014/main" id="{570A8C0A-48F9-D459-70AE-A99A1214EABE}"/>
                </a:ext>
              </a:extLst>
            </p:cNvPr>
            <p:cNvSpPr/>
            <p:nvPr/>
          </p:nvSpPr>
          <p:spPr>
            <a:xfrm>
              <a:off x="957005" y="4922027"/>
              <a:ext cx="32497" cy="29135"/>
            </a:xfrm>
            <a:custGeom>
              <a:avLst/>
              <a:gdLst/>
              <a:ahLst/>
              <a:cxnLst/>
              <a:rect l="l" t="t" r="r" b="b"/>
              <a:pathLst>
                <a:path w="36830" h="33020">
                  <a:moveTo>
                    <a:pt x="36360" y="0"/>
                  </a:moveTo>
                  <a:lnTo>
                    <a:pt x="29705" y="0"/>
                  </a:lnTo>
                  <a:lnTo>
                    <a:pt x="29705" y="21132"/>
                  </a:lnTo>
                  <a:lnTo>
                    <a:pt x="27787" y="21132"/>
                  </a:lnTo>
                  <a:lnTo>
                    <a:pt x="21120" y="21132"/>
                  </a:lnTo>
                  <a:lnTo>
                    <a:pt x="0" y="21132"/>
                  </a:lnTo>
                  <a:lnTo>
                    <a:pt x="0" y="32994"/>
                  </a:lnTo>
                  <a:lnTo>
                    <a:pt x="30441" y="32994"/>
                  </a:lnTo>
                  <a:lnTo>
                    <a:pt x="30441" y="27012"/>
                  </a:lnTo>
                  <a:lnTo>
                    <a:pt x="36360" y="27012"/>
                  </a:lnTo>
                  <a:lnTo>
                    <a:pt x="36360"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0" name="object 40">
              <a:extLst>
                <a:ext uri="{FF2B5EF4-FFF2-40B4-BE49-F238E27FC236}">
                  <a16:creationId xmlns:a16="http://schemas.microsoft.com/office/drawing/2014/main" id="{773E38A7-5AF2-7988-1006-7C41624FF0B0}"/>
                </a:ext>
              </a:extLst>
            </p:cNvPr>
            <p:cNvSpPr/>
            <p:nvPr/>
          </p:nvSpPr>
          <p:spPr>
            <a:xfrm>
              <a:off x="983220" y="4922037"/>
              <a:ext cx="6163" cy="24093"/>
            </a:xfrm>
            <a:custGeom>
              <a:avLst/>
              <a:gdLst/>
              <a:ahLst/>
              <a:cxnLst/>
              <a:rect l="l" t="t" r="r" b="b"/>
              <a:pathLst>
                <a:path w="6984" h="27304">
                  <a:moveTo>
                    <a:pt x="0" y="0"/>
                  </a:moveTo>
                  <a:lnTo>
                    <a:pt x="6654" y="0"/>
                  </a:lnTo>
                  <a:lnTo>
                    <a:pt x="6654" y="27012"/>
                  </a:lnTo>
                  <a:lnTo>
                    <a:pt x="0" y="2701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1" name="object 41">
              <a:extLst>
                <a:ext uri="{FF2B5EF4-FFF2-40B4-BE49-F238E27FC236}">
                  <a16:creationId xmlns:a16="http://schemas.microsoft.com/office/drawing/2014/main" id="{1FAC9047-5F31-5D8E-B8B8-8B2539BB8B11}"/>
                </a:ext>
              </a:extLst>
            </p:cNvPr>
            <p:cNvSpPr/>
            <p:nvPr/>
          </p:nvSpPr>
          <p:spPr>
            <a:xfrm>
              <a:off x="991369" y="4897284"/>
              <a:ext cx="6163" cy="48745"/>
            </a:xfrm>
            <a:custGeom>
              <a:avLst/>
              <a:gdLst/>
              <a:ahLst/>
              <a:cxnLst/>
              <a:rect l="l" t="t" r="r" b="b"/>
              <a:pathLst>
                <a:path w="6984" h="55245">
                  <a:moveTo>
                    <a:pt x="0" y="0"/>
                  </a:moveTo>
                  <a:lnTo>
                    <a:pt x="6654" y="0"/>
                  </a:lnTo>
                  <a:lnTo>
                    <a:pt x="6654" y="55054"/>
                  </a:lnTo>
                  <a:lnTo>
                    <a:pt x="0" y="5505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2" name="object 42">
              <a:extLst>
                <a:ext uri="{FF2B5EF4-FFF2-40B4-BE49-F238E27FC236}">
                  <a16:creationId xmlns:a16="http://schemas.microsoft.com/office/drawing/2014/main" id="{B22A39FC-0C23-8C85-4054-C01FED67EC0F}"/>
                </a:ext>
              </a:extLst>
            </p:cNvPr>
            <p:cNvSpPr/>
            <p:nvPr/>
          </p:nvSpPr>
          <p:spPr>
            <a:xfrm>
              <a:off x="999531" y="4917073"/>
              <a:ext cx="6163" cy="29135"/>
            </a:xfrm>
            <a:custGeom>
              <a:avLst/>
              <a:gdLst/>
              <a:ahLst/>
              <a:cxnLst/>
              <a:rect l="l" t="t" r="r" b="b"/>
              <a:pathLst>
                <a:path w="6984" h="33020">
                  <a:moveTo>
                    <a:pt x="6667" y="0"/>
                  </a:moveTo>
                  <a:lnTo>
                    <a:pt x="0" y="0"/>
                  </a:lnTo>
                  <a:lnTo>
                    <a:pt x="0" y="32626"/>
                  </a:lnTo>
                  <a:lnTo>
                    <a:pt x="6667" y="32626"/>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3" name="object 43">
              <a:extLst>
                <a:ext uri="{FF2B5EF4-FFF2-40B4-BE49-F238E27FC236}">
                  <a16:creationId xmlns:a16="http://schemas.microsoft.com/office/drawing/2014/main" id="{44FD9603-B464-FB45-4837-232461B92F61}"/>
                </a:ext>
              </a:extLst>
            </p:cNvPr>
            <p:cNvSpPr/>
            <p:nvPr/>
          </p:nvSpPr>
          <p:spPr>
            <a:xfrm>
              <a:off x="999529" y="4917086"/>
              <a:ext cx="6163" cy="29135"/>
            </a:xfrm>
            <a:custGeom>
              <a:avLst/>
              <a:gdLst/>
              <a:ahLst/>
              <a:cxnLst/>
              <a:rect l="l" t="t" r="r" b="b"/>
              <a:pathLst>
                <a:path w="6984" h="33020">
                  <a:moveTo>
                    <a:pt x="0" y="0"/>
                  </a:moveTo>
                  <a:lnTo>
                    <a:pt x="6654" y="0"/>
                  </a:lnTo>
                  <a:lnTo>
                    <a:pt x="6654" y="32613"/>
                  </a:lnTo>
                  <a:lnTo>
                    <a:pt x="0" y="3261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4" name="object 44">
              <a:extLst>
                <a:ext uri="{FF2B5EF4-FFF2-40B4-BE49-F238E27FC236}">
                  <a16:creationId xmlns:a16="http://schemas.microsoft.com/office/drawing/2014/main" id="{B0AF8816-2A72-8910-57BF-0731C30D2177}"/>
                </a:ext>
              </a:extLst>
            </p:cNvPr>
            <p:cNvSpPr/>
            <p:nvPr/>
          </p:nvSpPr>
          <p:spPr>
            <a:xfrm>
              <a:off x="1007689" y="4926521"/>
              <a:ext cx="6163" cy="19610"/>
            </a:xfrm>
            <a:custGeom>
              <a:avLst/>
              <a:gdLst/>
              <a:ahLst/>
              <a:cxnLst/>
              <a:rect l="l" t="t" r="r" b="b"/>
              <a:pathLst>
                <a:path w="6984" h="22225">
                  <a:moveTo>
                    <a:pt x="6654" y="0"/>
                  </a:moveTo>
                  <a:lnTo>
                    <a:pt x="0" y="0"/>
                  </a:lnTo>
                  <a:lnTo>
                    <a:pt x="0" y="21920"/>
                  </a:lnTo>
                  <a:lnTo>
                    <a:pt x="6654" y="2192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5" name="object 45">
              <a:extLst>
                <a:ext uri="{FF2B5EF4-FFF2-40B4-BE49-F238E27FC236}">
                  <a16:creationId xmlns:a16="http://schemas.microsoft.com/office/drawing/2014/main" id="{8762684B-C3AF-C768-F591-3ACCAA01F991}"/>
                </a:ext>
              </a:extLst>
            </p:cNvPr>
            <p:cNvSpPr/>
            <p:nvPr/>
          </p:nvSpPr>
          <p:spPr>
            <a:xfrm>
              <a:off x="1007678" y="4926526"/>
              <a:ext cx="6163" cy="19610"/>
            </a:xfrm>
            <a:custGeom>
              <a:avLst/>
              <a:gdLst/>
              <a:ahLst/>
              <a:cxnLst/>
              <a:rect l="l" t="t" r="r" b="b"/>
              <a:pathLst>
                <a:path w="6984" h="22225">
                  <a:moveTo>
                    <a:pt x="0" y="0"/>
                  </a:moveTo>
                  <a:lnTo>
                    <a:pt x="6654" y="0"/>
                  </a:lnTo>
                  <a:lnTo>
                    <a:pt x="6654" y="21920"/>
                  </a:lnTo>
                  <a:lnTo>
                    <a:pt x="0" y="2192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6" name="object 46">
              <a:extLst>
                <a:ext uri="{FF2B5EF4-FFF2-40B4-BE49-F238E27FC236}">
                  <a16:creationId xmlns:a16="http://schemas.microsoft.com/office/drawing/2014/main" id="{03E92C89-834D-5185-FDA8-AD73ED6735E5}"/>
                </a:ext>
              </a:extLst>
            </p:cNvPr>
            <p:cNvSpPr/>
            <p:nvPr/>
          </p:nvSpPr>
          <p:spPr>
            <a:xfrm>
              <a:off x="1015824" y="4912132"/>
              <a:ext cx="6163" cy="34178"/>
            </a:xfrm>
            <a:custGeom>
              <a:avLst/>
              <a:gdLst/>
              <a:ahLst/>
              <a:cxnLst/>
              <a:rect l="l" t="t" r="r" b="b"/>
              <a:pathLst>
                <a:path w="6984" h="38735">
                  <a:moveTo>
                    <a:pt x="6667" y="0"/>
                  </a:moveTo>
                  <a:lnTo>
                    <a:pt x="0" y="0"/>
                  </a:lnTo>
                  <a:lnTo>
                    <a:pt x="0" y="38226"/>
                  </a:lnTo>
                  <a:lnTo>
                    <a:pt x="6667" y="38226"/>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7" name="object 47">
              <a:extLst>
                <a:ext uri="{FF2B5EF4-FFF2-40B4-BE49-F238E27FC236}">
                  <a16:creationId xmlns:a16="http://schemas.microsoft.com/office/drawing/2014/main" id="{198E8FB7-31C2-9B70-979A-E0CB2019B85D}"/>
                </a:ext>
              </a:extLst>
            </p:cNvPr>
            <p:cNvSpPr/>
            <p:nvPr/>
          </p:nvSpPr>
          <p:spPr>
            <a:xfrm>
              <a:off x="1015828" y="4912135"/>
              <a:ext cx="6163" cy="34178"/>
            </a:xfrm>
            <a:custGeom>
              <a:avLst/>
              <a:gdLst/>
              <a:ahLst/>
              <a:cxnLst/>
              <a:rect l="l" t="t" r="r" b="b"/>
              <a:pathLst>
                <a:path w="6984" h="38735">
                  <a:moveTo>
                    <a:pt x="0" y="0"/>
                  </a:moveTo>
                  <a:lnTo>
                    <a:pt x="6654" y="0"/>
                  </a:lnTo>
                  <a:lnTo>
                    <a:pt x="6654" y="38227"/>
                  </a:lnTo>
                  <a:lnTo>
                    <a:pt x="0" y="38227"/>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8" name="object 48">
              <a:extLst>
                <a:ext uri="{FF2B5EF4-FFF2-40B4-BE49-F238E27FC236}">
                  <a16:creationId xmlns:a16="http://schemas.microsoft.com/office/drawing/2014/main" id="{81C0EAB1-1E4A-F981-36E5-B00A8DD56BFD}"/>
                </a:ext>
              </a:extLst>
            </p:cNvPr>
            <p:cNvSpPr/>
            <p:nvPr/>
          </p:nvSpPr>
          <p:spPr>
            <a:xfrm>
              <a:off x="1023983" y="4932392"/>
              <a:ext cx="6163" cy="14007"/>
            </a:xfrm>
            <a:custGeom>
              <a:avLst/>
              <a:gdLst/>
              <a:ahLst/>
              <a:cxnLst/>
              <a:rect l="l" t="t" r="r" b="b"/>
              <a:pathLst>
                <a:path w="6984" h="15875">
                  <a:moveTo>
                    <a:pt x="6667" y="0"/>
                  </a:moveTo>
                  <a:lnTo>
                    <a:pt x="0" y="0"/>
                  </a:lnTo>
                  <a:lnTo>
                    <a:pt x="0" y="15265"/>
                  </a:lnTo>
                  <a:lnTo>
                    <a:pt x="6667" y="1526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9" name="object 49">
              <a:extLst>
                <a:ext uri="{FF2B5EF4-FFF2-40B4-BE49-F238E27FC236}">
                  <a16:creationId xmlns:a16="http://schemas.microsoft.com/office/drawing/2014/main" id="{D355F757-1467-5FE7-67AE-ACACA15516CC}"/>
                </a:ext>
              </a:extLst>
            </p:cNvPr>
            <p:cNvSpPr/>
            <p:nvPr/>
          </p:nvSpPr>
          <p:spPr>
            <a:xfrm>
              <a:off x="1023988" y="4932399"/>
              <a:ext cx="6163" cy="14007"/>
            </a:xfrm>
            <a:custGeom>
              <a:avLst/>
              <a:gdLst/>
              <a:ahLst/>
              <a:cxnLst/>
              <a:rect l="l" t="t" r="r" b="b"/>
              <a:pathLst>
                <a:path w="6984" h="15875">
                  <a:moveTo>
                    <a:pt x="0" y="0"/>
                  </a:moveTo>
                  <a:lnTo>
                    <a:pt x="6654" y="0"/>
                  </a:lnTo>
                  <a:lnTo>
                    <a:pt x="6654" y="15265"/>
                  </a:lnTo>
                  <a:lnTo>
                    <a:pt x="0" y="1526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0" name="object 50">
              <a:extLst>
                <a:ext uri="{FF2B5EF4-FFF2-40B4-BE49-F238E27FC236}">
                  <a16:creationId xmlns:a16="http://schemas.microsoft.com/office/drawing/2014/main" id="{94862689-A046-9A9F-4B16-3E4E5CC5ACDD}"/>
                </a:ext>
              </a:extLst>
            </p:cNvPr>
            <p:cNvSpPr/>
            <p:nvPr/>
          </p:nvSpPr>
          <p:spPr>
            <a:xfrm>
              <a:off x="1032129" y="4918003"/>
              <a:ext cx="6163" cy="28015"/>
            </a:xfrm>
            <a:custGeom>
              <a:avLst/>
              <a:gdLst/>
              <a:ahLst/>
              <a:cxnLst/>
              <a:rect l="l" t="t" r="r" b="b"/>
              <a:pathLst>
                <a:path w="6984" h="31750">
                  <a:moveTo>
                    <a:pt x="6654" y="0"/>
                  </a:moveTo>
                  <a:lnTo>
                    <a:pt x="0" y="0"/>
                  </a:lnTo>
                  <a:lnTo>
                    <a:pt x="0" y="31572"/>
                  </a:lnTo>
                  <a:lnTo>
                    <a:pt x="6654" y="3157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1" name="object 51">
              <a:extLst>
                <a:ext uri="{FF2B5EF4-FFF2-40B4-BE49-F238E27FC236}">
                  <a16:creationId xmlns:a16="http://schemas.microsoft.com/office/drawing/2014/main" id="{66A961E4-CB07-88A5-FA1A-8EFCA2D4E2A5}"/>
                </a:ext>
              </a:extLst>
            </p:cNvPr>
            <p:cNvSpPr/>
            <p:nvPr/>
          </p:nvSpPr>
          <p:spPr>
            <a:xfrm>
              <a:off x="1032137" y="4918010"/>
              <a:ext cx="6163" cy="28015"/>
            </a:xfrm>
            <a:custGeom>
              <a:avLst/>
              <a:gdLst/>
              <a:ahLst/>
              <a:cxnLst/>
              <a:rect l="l" t="t" r="r" b="b"/>
              <a:pathLst>
                <a:path w="6984" h="31750">
                  <a:moveTo>
                    <a:pt x="0" y="0"/>
                  </a:moveTo>
                  <a:lnTo>
                    <a:pt x="6654" y="0"/>
                  </a:lnTo>
                  <a:lnTo>
                    <a:pt x="6654" y="31572"/>
                  </a:lnTo>
                  <a:lnTo>
                    <a:pt x="0" y="3157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2" name="object 52">
              <a:extLst>
                <a:ext uri="{FF2B5EF4-FFF2-40B4-BE49-F238E27FC236}">
                  <a16:creationId xmlns:a16="http://schemas.microsoft.com/office/drawing/2014/main" id="{FF52B269-7F30-99A7-FCBC-037881AADB1A}"/>
                </a:ext>
              </a:extLst>
            </p:cNvPr>
            <p:cNvSpPr/>
            <p:nvPr/>
          </p:nvSpPr>
          <p:spPr>
            <a:xfrm>
              <a:off x="1040287" y="4927898"/>
              <a:ext cx="6163" cy="18490"/>
            </a:xfrm>
            <a:custGeom>
              <a:avLst/>
              <a:gdLst/>
              <a:ahLst/>
              <a:cxnLst/>
              <a:rect l="l" t="t" r="r" b="b"/>
              <a:pathLst>
                <a:path w="6984" h="20954">
                  <a:moveTo>
                    <a:pt x="6667" y="0"/>
                  </a:moveTo>
                  <a:lnTo>
                    <a:pt x="0" y="0"/>
                  </a:lnTo>
                  <a:lnTo>
                    <a:pt x="0" y="20358"/>
                  </a:lnTo>
                  <a:lnTo>
                    <a:pt x="6667" y="20358"/>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3" name="object 53">
              <a:extLst>
                <a:ext uri="{FF2B5EF4-FFF2-40B4-BE49-F238E27FC236}">
                  <a16:creationId xmlns:a16="http://schemas.microsoft.com/office/drawing/2014/main" id="{93BF32B8-2E1F-41E2-FACE-168C86D362E6}"/>
                </a:ext>
              </a:extLst>
            </p:cNvPr>
            <p:cNvSpPr/>
            <p:nvPr/>
          </p:nvSpPr>
          <p:spPr>
            <a:xfrm>
              <a:off x="1040286" y="4927910"/>
              <a:ext cx="6163" cy="18490"/>
            </a:xfrm>
            <a:custGeom>
              <a:avLst/>
              <a:gdLst/>
              <a:ahLst/>
              <a:cxnLst/>
              <a:rect l="l" t="t" r="r" b="b"/>
              <a:pathLst>
                <a:path w="6984" h="20954">
                  <a:moveTo>
                    <a:pt x="0" y="0"/>
                  </a:moveTo>
                  <a:lnTo>
                    <a:pt x="6654" y="0"/>
                  </a:lnTo>
                  <a:lnTo>
                    <a:pt x="6654" y="20345"/>
                  </a:lnTo>
                  <a:lnTo>
                    <a:pt x="0" y="2034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4" name="object 54">
              <a:extLst>
                <a:ext uri="{FF2B5EF4-FFF2-40B4-BE49-F238E27FC236}">
                  <a16:creationId xmlns:a16="http://schemas.microsoft.com/office/drawing/2014/main" id="{068FD496-A340-823C-04FA-8A28F9766F7F}"/>
                </a:ext>
              </a:extLst>
            </p:cNvPr>
            <p:cNvSpPr/>
            <p:nvPr/>
          </p:nvSpPr>
          <p:spPr>
            <a:xfrm>
              <a:off x="1048446" y="4909891"/>
              <a:ext cx="6163" cy="36419"/>
            </a:xfrm>
            <a:custGeom>
              <a:avLst/>
              <a:gdLst/>
              <a:ahLst/>
              <a:cxnLst/>
              <a:rect l="l" t="t" r="r" b="b"/>
              <a:pathLst>
                <a:path w="6984" h="41275">
                  <a:moveTo>
                    <a:pt x="0" y="0"/>
                  </a:moveTo>
                  <a:lnTo>
                    <a:pt x="6654" y="0"/>
                  </a:lnTo>
                  <a:lnTo>
                    <a:pt x="6654" y="40766"/>
                  </a:lnTo>
                  <a:lnTo>
                    <a:pt x="0" y="4076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5" name="object 55">
              <a:extLst>
                <a:ext uri="{FF2B5EF4-FFF2-40B4-BE49-F238E27FC236}">
                  <a16:creationId xmlns:a16="http://schemas.microsoft.com/office/drawing/2014/main" id="{CC188E71-7639-3871-FAEF-BD788A3065E3}"/>
                </a:ext>
              </a:extLst>
            </p:cNvPr>
            <p:cNvSpPr/>
            <p:nvPr/>
          </p:nvSpPr>
          <p:spPr>
            <a:xfrm>
              <a:off x="1056602" y="4855509"/>
              <a:ext cx="6163" cy="90768"/>
            </a:xfrm>
            <a:custGeom>
              <a:avLst/>
              <a:gdLst/>
              <a:ahLst/>
              <a:cxnLst/>
              <a:rect l="l" t="t" r="r" b="b"/>
              <a:pathLst>
                <a:path w="6984" h="102870">
                  <a:moveTo>
                    <a:pt x="6654" y="0"/>
                  </a:moveTo>
                  <a:lnTo>
                    <a:pt x="0" y="0"/>
                  </a:lnTo>
                  <a:lnTo>
                    <a:pt x="0" y="102400"/>
                  </a:lnTo>
                  <a:lnTo>
                    <a:pt x="6654" y="10240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6" name="object 56">
              <a:extLst>
                <a:ext uri="{FF2B5EF4-FFF2-40B4-BE49-F238E27FC236}">
                  <a16:creationId xmlns:a16="http://schemas.microsoft.com/office/drawing/2014/main" id="{6A55E12B-E2E6-DC88-A532-0169996C6386}"/>
                </a:ext>
              </a:extLst>
            </p:cNvPr>
            <p:cNvSpPr/>
            <p:nvPr/>
          </p:nvSpPr>
          <p:spPr>
            <a:xfrm>
              <a:off x="1056596" y="4855499"/>
              <a:ext cx="6163" cy="90768"/>
            </a:xfrm>
            <a:custGeom>
              <a:avLst/>
              <a:gdLst/>
              <a:ahLst/>
              <a:cxnLst/>
              <a:rect l="l" t="t" r="r" b="b"/>
              <a:pathLst>
                <a:path w="6984" h="102870">
                  <a:moveTo>
                    <a:pt x="0" y="0"/>
                  </a:moveTo>
                  <a:lnTo>
                    <a:pt x="6654" y="0"/>
                  </a:lnTo>
                  <a:lnTo>
                    <a:pt x="6654" y="102400"/>
                  </a:lnTo>
                  <a:lnTo>
                    <a:pt x="0" y="10240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7" name="object 57">
              <a:extLst>
                <a:ext uri="{FF2B5EF4-FFF2-40B4-BE49-F238E27FC236}">
                  <a16:creationId xmlns:a16="http://schemas.microsoft.com/office/drawing/2014/main" id="{390DAF91-7980-0783-5D1C-BB9CA0614FC0}"/>
                </a:ext>
              </a:extLst>
            </p:cNvPr>
            <p:cNvSpPr/>
            <p:nvPr/>
          </p:nvSpPr>
          <p:spPr>
            <a:xfrm>
              <a:off x="1064749" y="4853256"/>
              <a:ext cx="6163" cy="93009"/>
            </a:xfrm>
            <a:custGeom>
              <a:avLst/>
              <a:gdLst/>
              <a:ahLst/>
              <a:cxnLst/>
              <a:rect l="l" t="t" r="r" b="b"/>
              <a:pathLst>
                <a:path w="6984" h="105410">
                  <a:moveTo>
                    <a:pt x="6654" y="0"/>
                  </a:moveTo>
                  <a:lnTo>
                    <a:pt x="0" y="0"/>
                  </a:lnTo>
                  <a:lnTo>
                    <a:pt x="0" y="104952"/>
                  </a:lnTo>
                  <a:lnTo>
                    <a:pt x="6654" y="10495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8" name="object 58">
              <a:extLst>
                <a:ext uri="{FF2B5EF4-FFF2-40B4-BE49-F238E27FC236}">
                  <a16:creationId xmlns:a16="http://schemas.microsoft.com/office/drawing/2014/main" id="{2D377907-435D-3BF9-2764-ABDDD846F029}"/>
                </a:ext>
              </a:extLst>
            </p:cNvPr>
            <p:cNvSpPr/>
            <p:nvPr/>
          </p:nvSpPr>
          <p:spPr>
            <a:xfrm>
              <a:off x="1064745" y="4853255"/>
              <a:ext cx="6163" cy="93009"/>
            </a:xfrm>
            <a:custGeom>
              <a:avLst/>
              <a:gdLst/>
              <a:ahLst/>
              <a:cxnLst/>
              <a:rect l="l" t="t" r="r" b="b"/>
              <a:pathLst>
                <a:path w="6984" h="105410">
                  <a:moveTo>
                    <a:pt x="0" y="0"/>
                  </a:moveTo>
                  <a:lnTo>
                    <a:pt x="6654" y="0"/>
                  </a:lnTo>
                  <a:lnTo>
                    <a:pt x="6654" y="104952"/>
                  </a:lnTo>
                  <a:lnTo>
                    <a:pt x="0" y="10495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9" name="object 59">
              <a:extLst>
                <a:ext uri="{FF2B5EF4-FFF2-40B4-BE49-F238E27FC236}">
                  <a16:creationId xmlns:a16="http://schemas.microsoft.com/office/drawing/2014/main" id="{5E636826-0027-5066-25A5-0B2140B76CA5}"/>
                </a:ext>
              </a:extLst>
            </p:cNvPr>
            <p:cNvSpPr/>
            <p:nvPr/>
          </p:nvSpPr>
          <p:spPr>
            <a:xfrm>
              <a:off x="1072905" y="4893257"/>
              <a:ext cx="6163" cy="52668"/>
            </a:xfrm>
            <a:custGeom>
              <a:avLst/>
              <a:gdLst/>
              <a:ahLst/>
              <a:cxnLst/>
              <a:rect l="l" t="t" r="r" b="b"/>
              <a:pathLst>
                <a:path w="6984" h="59689">
                  <a:moveTo>
                    <a:pt x="0" y="0"/>
                  </a:moveTo>
                  <a:lnTo>
                    <a:pt x="6654" y="0"/>
                  </a:lnTo>
                  <a:lnTo>
                    <a:pt x="6654" y="59626"/>
                  </a:lnTo>
                  <a:lnTo>
                    <a:pt x="0" y="5962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0" name="object 60">
              <a:extLst>
                <a:ext uri="{FF2B5EF4-FFF2-40B4-BE49-F238E27FC236}">
                  <a16:creationId xmlns:a16="http://schemas.microsoft.com/office/drawing/2014/main" id="{F8C7E400-50F8-B292-8542-9AB74EBB58EA}"/>
                </a:ext>
              </a:extLst>
            </p:cNvPr>
            <p:cNvSpPr/>
            <p:nvPr/>
          </p:nvSpPr>
          <p:spPr>
            <a:xfrm>
              <a:off x="1081054" y="4887845"/>
              <a:ext cx="6163" cy="58271"/>
            </a:xfrm>
            <a:custGeom>
              <a:avLst/>
              <a:gdLst/>
              <a:ahLst/>
              <a:cxnLst/>
              <a:rect l="l" t="t" r="r" b="b"/>
              <a:pathLst>
                <a:path w="6984" h="66039">
                  <a:moveTo>
                    <a:pt x="0" y="0"/>
                  </a:moveTo>
                  <a:lnTo>
                    <a:pt x="6654" y="0"/>
                  </a:lnTo>
                  <a:lnTo>
                    <a:pt x="6654" y="65760"/>
                  </a:lnTo>
                  <a:lnTo>
                    <a:pt x="0" y="6576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1" name="object 61">
              <a:extLst>
                <a:ext uri="{FF2B5EF4-FFF2-40B4-BE49-F238E27FC236}">
                  <a16:creationId xmlns:a16="http://schemas.microsoft.com/office/drawing/2014/main" id="{38CC147C-6DFF-206A-F90B-241253748F58}"/>
                </a:ext>
              </a:extLst>
            </p:cNvPr>
            <p:cNvSpPr/>
            <p:nvPr/>
          </p:nvSpPr>
          <p:spPr>
            <a:xfrm>
              <a:off x="1089203" y="4909430"/>
              <a:ext cx="6163" cy="36979"/>
            </a:xfrm>
            <a:custGeom>
              <a:avLst/>
              <a:gdLst/>
              <a:ahLst/>
              <a:cxnLst/>
              <a:rect l="l" t="t" r="r" b="b"/>
              <a:pathLst>
                <a:path w="6984" h="41910">
                  <a:moveTo>
                    <a:pt x="0" y="0"/>
                  </a:moveTo>
                  <a:lnTo>
                    <a:pt x="6654" y="0"/>
                  </a:lnTo>
                  <a:lnTo>
                    <a:pt x="6654" y="41300"/>
                  </a:lnTo>
                  <a:lnTo>
                    <a:pt x="0" y="4130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2" name="object 62">
              <a:extLst>
                <a:ext uri="{FF2B5EF4-FFF2-40B4-BE49-F238E27FC236}">
                  <a16:creationId xmlns:a16="http://schemas.microsoft.com/office/drawing/2014/main" id="{60F6E1C1-6FB4-D221-7190-1C428E777220}"/>
                </a:ext>
              </a:extLst>
            </p:cNvPr>
            <p:cNvSpPr/>
            <p:nvPr/>
          </p:nvSpPr>
          <p:spPr>
            <a:xfrm>
              <a:off x="1097370" y="4942691"/>
              <a:ext cx="6163" cy="3362"/>
            </a:xfrm>
            <a:custGeom>
              <a:avLst/>
              <a:gdLst/>
              <a:ahLst/>
              <a:cxnLst/>
              <a:rect l="l" t="t" r="r" b="b"/>
              <a:pathLst>
                <a:path w="6984" h="3810">
                  <a:moveTo>
                    <a:pt x="6654" y="0"/>
                  </a:moveTo>
                  <a:lnTo>
                    <a:pt x="0" y="0"/>
                  </a:lnTo>
                  <a:lnTo>
                    <a:pt x="0" y="3594"/>
                  </a:lnTo>
                  <a:lnTo>
                    <a:pt x="6654" y="3594"/>
                  </a:lnTo>
                  <a:lnTo>
                    <a:pt x="6654" y="0"/>
                  </a:lnTo>
                  <a:close/>
                </a:path>
              </a:pathLst>
            </a:custGeom>
            <a:solidFill>
              <a:srgbClr val="00AB5B"/>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3" name="object 63">
              <a:extLst>
                <a:ext uri="{FF2B5EF4-FFF2-40B4-BE49-F238E27FC236}">
                  <a16:creationId xmlns:a16="http://schemas.microsoft.com/office/drawing/2014/main" id="{62078336-E24D-BC88-061F-6E95DCA54FD1}"/>
                </a:ext>
              </a:extLst>
            </p:cNvPr>
            <p:cNvSpPr/>
            <p:nvPr/>
          </p:nvSpPr>
          <p:spPr>
            <a:xfrm>
              <a:off x="1097363" y="4942688"/>
              <a:ext cx="6163" cy="3362"/>
            </a:xfrm>
            <a:custGeom>
              <a:avLst/>
              <a:gdLst/>
              <a:ahLst/>
              <a:cxnLst/>
              <a:rect l="l" t="t" r="r" b="b"/>
              <a:pathLst>
                <a:path w="6984" h="3810">
                  <a:moveTo>
                    <a:pt x="0" y="0"/>
                  </a:moveTo>
                  <a:lnTo>
                    <a:pt x="6654" y="0"/>
                  </a:lnTo>
                  <a:lnTo>
                    <a:pt x="6654" y="3594"/>
                  </a:lnTo>
                  <a:lnTo>
                    <a:pt x="0" y="3594"/>
                  </a:lnTo>
                  <a:lnTo>
                    <a:pt x="0" y="0"/>
                  </a:lnTo>
                  <a:close/>
                </a:path>
              </a:pathLst>
            </a:custGeom>
            <a:ln w="5943">
              <a:solidFill>
                <a:srgbClr val="00AB5B"/>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4" name="object 64">
              <a:extLst>
                <a:ext uri="{FF2B5EF4-FFF2-40B4-BE49-F238E27FC236}">
                  <a16:creationId xmlns:a16="http://schemas.microsoft.com/office/drawing/2014/main" id="{715C9DAC-FB53-B2BB-EDB0-46FF975D65BD}"/>
                </a:ext>
              </a:extLst>
            </p:cNvPr>
            <p:cNvSpPr/>
            <p:nvPr/>
          </p:nvSpPr>
          <p:spPr>
            <a:xfrm>
              <a:off x="1105516" y="4922497"/>
              <a:ext cx="6163" cy="23532"/>
            </a:xfrm>
            <a:custGeom>
              <a:avLst/>
              <a:gdLst/>
              <a:ahLst/>
              <a:cxnLst/>
              <a:rect l="l" t="t" r="r" b="b"/>
              <a:pathLst>
                <a:path w="6984" h="26670">
                  <a:moveTo>
                    <a:pt x="6654" y="0"/>
                  </a:moveTo>
                  <a:lnTo>
                    <a:pt x="0" y="0"/>
                  </a:lnTo>
                  <a:lnTo>
                    <a:pt x="0" y="26479"/>
                  </a:lnTo>
                  <a:lnTo>
                    <a:pt x="6654" y="2647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5" name="object 65">
              <a:extLst>
                <a:ext uri="{FF2B5EF4-FFF2-40B4-BE49-F238E27FC236}">
                  <a16:creationId xmlns:a16="http://schemas.microsoft.com/office/drawing/2014/main" id="{2458AEE0-C749-6CD4-7E78-E9D30ADA88A1}"/>
                </a:ext>
              </a:extLst>
            </p:cNvPr>
            <p:cNvSpPr/>
            <p:nvPr/>
          </p:nvSpPr>
          <p:spPr>
            <a:xfrm>
              <a:off x="1105513" y="4922498"/>
              <a:ext cx="6163" cy="23532"/>
            </a:xfrm>
            <a:custGeom>
              <a:avLst/>
              <a:gdLst/>
              <a:ahLst/>
              <a:cxnLst/>
              <a:rect l="l" t="t" r="r" b="b"/>
              <a:pathLst>
                <a:path w="6984" h="26670">
                  <a:moveTo>
                    <a:pt x="0" y="0"/>
                  </a:moveTo>
                  <a:lnTo>
                    <a:pt x="6654" y="0"/>
                  </a:lnTo>
                  <a:lnTo>
                    <a:pt x="6654" y="26479"/>
                  </a:lnTo>
                  <a:lnTo>
                    <a:pt x="0" y="2647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6" name="object 66">
              <a:extLst>
                <a:ext uri="{FF2B5EF4-FFF2-40B4-BE49-F238E27FC236}">
                  <a16:creationId xmlns:a16="http://schemas.microsoft.com/office/drawing/2014/main" id="{AF02F727-AECD-C934-F5CD-AD5C744696B4}"/>
                </a:ext>
              </a:extLst>
            </p:cNvPr>
            <p:cNvSpPr/>
            <p:nvPr/>
          </p:nvSpPr>
          <p:spPr>
            <a:xfrm>
              <a:off x="1113675" y="4921567"/>
              <a:ext cx="6163" cy="24653"/>
            </a:xfrm>
            <a:custGeom>
              <a:avLst/>
              <a:gdLst/>
              <a:ahLst/>
              <a:cxnLst/>
              <a:rect l="l" t="t" r="r" b="b"/>
              <a:pathLst>
                <a:path w="6984" h="27939">
                  <a:moveTo>
                    <a:pt x="6654" y="0"/>
                  </a:moveTo>
                  <a:lnTo>
                    <a:pt x="0" y="0"/>
                  </a:lnTo>
                  <a:lnTo>
                    <a:pt x="0" y="27533"/>
                  </a:lnTo>
                  <a:lnTo>
                    <a:pt x="6654" y="2753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7" name="object 67">
              <a:extLst>
                <a:ext uri="{FF2B5EF4-FFF2-40B4-BE49-F238E27FC236}">
                  <a16:creationId xmlns:a16="http://schemas.microsoft.com/office/drawing/2014/main" id="{2A166B62-CAFB-A81A-A5C6-A714189CC8C4}"/>
                </a:ext>
              </a:extLst>
            </p:cNvPr>
            <p:cNvSpPr/>
            <p:nvPr/>
          </p:nvSpPr>
          <p:spPr>
            <a:xfrm>
              <a:off x="1113662" y="4921575"/>
              <a:ext cx="6163" cy="24653"/>
            </a:xfrm>
            <a:custGeom>
              <a:avLst/>
              <a:gdLst/>
              <a:ahLst/>
              <a:cxnLst/>
              <a:rect l="l" t="t" r="r" b="b"/>
              <a:pathLst>
                <a:path w="6984" h="27939">
                  <a:moveTo>
                    <a:pt x="0" y="0"/>
                  </a:moveTo>
                  <a:lnTo>
                    <a:pt x="6654" y="0"/>
                  </a:lnTo>
                  <a:lnTo>
                    <a:pt x="6654" y="27533"/>
                  </a:lnTo>
                  <a:lnTo>
                    <a:pt x="0" y="2753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8" name="object 68">
              <a:extLst>
                <a:ext uri="{FF2B5EF4-FFF2-40B4-BE49-F238E27FC236}">
                  <a16:creationId xmlns:a16="http://schemas.microsoft.com/office/drawing/2014/main" id="{B9982C2E-DE9E-53E4-A37E-B06E4334FFEB}"/>
                </a:ext>
              </a:extLst>
            </p:cNvPr>
            <p:cNvSpPr/>
            <p:nvPr/>
          </p:nvSpPr>
          <p:spPr>
            <a:xfrm>
              <a:off x="1121821" y="4945872"/>
              <a:ext cx="6163" cy="2801"/>
            </a:xfrm>
            <a:custGeom>
              <a:avLst/>
              <a:gdLst/>
              <a:ahLst/>
              <a:cxnLst/>
              <a:rect l="l" t="t" r="r" b="b"/>
              <a:pathLst>
                <a:path w="6984" h="3175">
                  <a:moveTo>
                    <a:pt x="6654" y="0"/>
                  </a:moveTo>
                  <a:lnTo>
                    <a:pt x="0" y="0"/>
                  </a:lnTo>
                  <a:lnTo>
                    <a:pt x="0" y="3060"/>
                  </a:lnTo>
                  <a:lnTo>
                    <a:pt x="6654" y="3060"/>
                  </a:lnTo>
                  <a:lnTo>
                    <a:pt x="6654" y="0"/>
                  </a:lnTo>
                  <a:close/>
                </a:path>
              </a:pathLst>
            </a:custGeom>
            <a:solidFill>
              <a:srgbClr val="00AB5B"/>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9" name="object 69">
              <a:extLst>
                <a:ext uri="{FF2B5EF4-FFF2-40B4-BE49-F238E27FC236}">
                  <a16:creationId xmlns:a16="http://schemas.microsoft.com/office/drawing/2014/main" id="{83B64537-BBE8-3590-39FB-A576CC93EE51}"/>
                </a:ext>
              </a:extLst>
            </p:cNvPr>
            <p:cNvSpPr/>
            <p:nvPr/>
          </p:nvSpPr>
          <p:spPr>
            <a:xfrm>
              <a:off x="1121822" y="4945860"/>
              <a:ext cx="6163" cy="2801"/>
            </a:xfrm>
            <a:custGeom>
              <a:avLst/>
              <a:gdLst/>
              <a:ahLst/>
              <a:cxnLst/>
              <a:rect l="l" t="t" r="r" b="b"/>
              <a:pathLst>
                <a:path w="6984" h="3175">
                  <a:moveTo>
                    <a:pt x="0" y="3060"/>
                  </a:moveTo>
                  <a:lnTo>
                    <a:pt x="6654" y="3060"/>
                  </a:lnTo>
                  <a:lnTo>
                    <a:pt x="6654" y="0"/>
                  </a:lnTo>
                  <a:lnTo>
                    <a:pt x="0" y="0"/>
                  </a:lnTo>
                  <a:lnTo>
                    <a:pt x="0" y="3060"/>
                  </a:lnTo>
                  <a:close/>
                </a:path>
              </a:pathLst>
            </a:custGeom>
            <a:ln w="5943">
              <a:solidFill>
                <a:srgbClr val="00AB5B"/>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0" name="object 70">
              <a:extLst>
                <a:ext uri="{FF2B5EF4-FFF2-40B4-BE49-F238E27FC236}">
                  <a16:creationId xmlns:a16="http://schemas.microsoft.com/office/drawing/2014/main" id="{6314F97D-533D-1C1A-6556-CEA47720F2F5}"/>
                </a:ext>
              </a:extLst>
            </p:cNvPr>
            <p:cNvSpPr/>
            <p:nvPr/>
          </p:nvSpPr>
          <p:spPr>
            <a:xfrm>
              <a:off x="1129967" y="4928772"/>
              <a:ext cx="6163" cy="20171"/>
            </a:xfrm>
            <a:custGeom>
              <a:avLst/>
              <a:gdLst/>
              <a:ahLst/>
              <a:cxnLst/>
              <a:rect l="l" t="t" r="r" b="b"/>
              <a:pathLst>
                <a:path w="6984" h="22860">
                  <a:moveTo>
                    <a:pt x="6667" y="0"/>
                  </a:moveTo>
                  <a:lnTo>
                    <a:pt x="0" y="0"/>
                  </a:lnTo>
                  <a:lnTo>
                    <a:pt x="0" y="22733"/>
                  </a:lnTo>
                  <a:lnTo>
                    <a:pt x="6667" y="22733"/>
                  </a:lnTo>
                  <a:lnTo>
                    <a:pt x="6667" y="0"/>
                  </a:lnTo>
                  <a:close/>
                </a:path>
              </a:pathLst>
            </a:custGeom>
            <a:solidFill>
              <a:srgbClr val="00AB5B"/>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1" name="object 71">
              <a:extLst>
                <a:ext uri="{FF2B5EF4-FFF2-40B4-BE49-F238E27FC236}">
                  <a16:creationId xmlns:a16="http://schemas.microsoft.com/office/drawing/2014/main" id="{1F4A9C24-5EB8-6E44-8955-5D73363EBC36}"/>
                </a:ext>
              </a:extLst>
            </p:cNvPr>
            <p:cNvSpPr/>
            <p:nvPr/>
          </p:nvSpPr>
          <p:spPr>
            <a:xfrm>
              <a:off x="1129971" y="4928760"/>
              <a:ext cx="6163" cy="20171"/>
            </a:xfrm>
            <a:custGeom>
              <a:avLst/>
              <a:gdLst/>
              <a:ahLst/>
              <a:cxnLst/>
              <a:rect l="l" t="t" r="r" b="b"/>
              <a:pathLst>
                <a:path w="6984" h="22860">
                  <a:moveTo>
                    <a:pt x="0" y="0"/>
                  </a:moveTo>
                  <a:lnTo>
                    <a:pt x="6654" y="0"/>
                  </a:lnTo>
                  <a:lnTo>
                    <a:pt x="6654" y="22745"/>
                  </a:lnTo>
                  <a:lnTo>
                    <a:pt x="0" y="22745"/>
                  </a:lnTo>
                  <a:lnTo>
                    <a:pt x="0" y="0"/>
                  </a:lnTo>
                  <a:close/>
                </a:path>
              </a:pathLst>
            </a:custGeom>
            <a:ln w="5943">
              <a:solidFill>
                <a:srgbClr val="00AB5B"/>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2" name="object 72">
              <a:extLst>
                <a:ext uri="{FF2B5EF4-FFF2-40B4-BE49-F238E27FC236}">
                  <a16:creationId xmlns:a16="http://schemas.microsoft.com/office/drawing/2014/main" id="{8E539102-D019-F168-9CE1-0D727B6B271A}"/>
                </a:ext>
              </a:extLst>
            </p:cNvPr>
            <p:cNvSpPr/>
            <p:nvPr/>
          </p:nvSpPr>
          <p:spPr>
            <a:xfrm>
              <a:off x="1138126" y="4945872"/>
              <a:ext cx="6163" cy="3362"/>
            </a:xfrm>
            <a:custGeom>
              <a:avLst/>
              <a:gdLst/>
              <a:ahLst/>
              <a:cxnLst/>
              <a:rect l="l" t="t" r="r" b="b"/>
              <a:pathLst>
                <a:path w="6984" h="3810">
                  <a:moveTo>
                    <a:pt x="6667" y="0"/>
                  </a:moveTo>
                  <a:lnTo>
                    <a:pt x="0" y="0"/>
                  </a:lnTo>
                  <a:lnTo>
                    <a:pt x="0" y="3352"/>
                  </a:lnTo>
                  <a:lnTo>
                    <a:pt x="6667" y="3352"/>
                  </a:lnTo>
                  <a:lnTo>
                    <a:pt x="6667" y="0"/>
                  </a:lnTo>
                  <a:close/>
                </a:path>
              </a:pathLst>
            </a:custGeom>
            <a:solidFill>
              <a:srgbClr val="00AB5B"/>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3" name="object 73">
              <a:extLst>
                <a:ext uri="{FF2B5EF4-FFF2-40B4-BE49-F238E27FC236}">
                  <a16:creationId xmlns:a16="http://schemas.microsoft.com/office/drawing/2014/main" id="{48F1C279-C034-E6B4-B61B-4976EBC499F1}"/>
                </a:ext>
              </a:extLst>
            </p:cNvPr>
            <p:cNvSpPr/>
            <p:nvPr/>
          </p:nvSpPr>
          <p:spPr>
            <a:xfrm>
              <a:off x="1138121" y="4945876"/>
              <a:ext cx="6163" cy="3362"/>
            </a:xfrm>
            <a:custGeom>
              <a:avLst/>
              <a:gdLst/>
              <a:ahLst/>
              <a:cxnLst/>
              <a:rect l="l" t="t" r="r" b="b"/>
              <a:pathLst>
                <a:path w="6984" h="3810">
                  <a:moveTo>
                    <a:pt x="0" y="0"/>
                  </a:moveTo>
                  <a:lnTo>
                    <a:pt x="6654" y="0"/>
                  </a:lnTo>
                  <a:lnTo>
                    <a:pt x="6654" y="3352"/>
                  </a:lnTo>
                  <a:lnTo>
                    <a:pt x="0" y="3352"/>
                  </a:lnTo>
                  <a:lnTo>
                    <a:pt x="0" y="0"/>
                  </a:lnTo>
                  <a:close/>
                </a:path>
              </a:pathLst>
            </a:custGeom>
            <a:ln w="5943">
              <a:solidFill>
                <a:srgbClr val="00AB5B"/>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4" name="object 74">
              <a:extLst>
                <a:ext uri="{FF2B5EF4-FFF2-40B4-BE49-F238E27FC236}">
                  <a16:creationId xmlns:a16="http://schemas.microsoft.com/office/drawing/2014/main" id="{19763448-8025-AE35-D0F0-DD92A03E146C}"/>
                </a:ext>
              </a:extLst>
            </p:cNvPr>
            <p:cNvSpPr/>
            <p:nvPr/>
          </p:nvSpPr>
          <p:spPr>
            <a:xfrm>
              <a:off x="1146272" y="4945862"/>
              <a:ext cx="10646" cy="3362"/>
            </a:xfrm>
            <a:custGeom>
              <a:avLst/>
              <a:gdLst/>
              <a:ahLst/>
              <a:cxnLst/>
              <a:rect l="l" t="t" r="r" b="b"/>
              <a:pathLst>
                <a:path w="12065" h="3810">
                  <a:moveTo>
                    <a:pt x="11925" y="0"/>
                  </a:moveTo>
                  <a:lnTo>
                    <a:pt x="0" y="0"/>
                  </a:lnTo>
                  <a:lnTo>
                    <a:pt x="0" y="3365"/>
                  </a:lnTo>
                  <a:lnTo>
                    <a:pt x="11925" y="3365"/>
                  </a:lnTo>
                  <a:lnTo>
                    <a:pt x="11925" y="0"/>
                  </a:lnTo>
                  <a:close/>
                </a:path>
              </a:pathLst>
            </a:custGeom>
            <a:solidFill>
              <a:srgbClr val="00AB5B"/>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5" name="object 75">
              <a:extLst>
                <a:ext uri="{FF2B5EF4-FFF2-40B4-BE49-F238E27FC236}">
                  <a16:creationId xmlns:a16="http://schemas.microsoft.com/office/drawing/2014/main" id="{6CDF3AB1-5640-48E7-CFD8-AD2EF406987A}"/>
                </a:ext>
              </a:extLst>
            </p:cNvPr>
            <p:cNvSpPr/>
            <p:nvPr/>
          </p:nvSpPr>
          <p:spPr>
            <a:xfrm>
              <a:off x="1146281" y="4945854"/>
              <a:ext cx="10646" cy="3362"/>
            </a:xfrm>
            <a:custGeom>
              <a:avLst/>
              <a:gdLst/>
              <a:ahLst/>
              <a:cxnLst/>
              <a:rect l="l" t="t" r="r" b="b"/>
              <a:pathLst>
                <a:path w="12065" h="3810">
                  <a:moveTo>
                    <a:pt x="0" y="3378"/>
                  </a:moveTo>
                  <a:lnTo>
                    <a:pt x="11912" y="3378"/>
                  </a:lnTo>
                  <a:lnTo>
                    <a:pt x="11912" y="0"/>
                  </a:lnTo>
                  <a:lnTo>
                    <a:pt x="0" y="0"/>
                  </a:lnTo>
                  <a:lnTo>
                    <a:pt x="0" y="3378"/>
                  </a:lnTo>
                  <a:close/>
                </a:path>
              </a:pathLst>
            </a:custGeom>
            <a:ln w="5943">
              <a:solidFill>
                <a:srgbClr val="00AB5B"/>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6" name="object 76">
              <a:extLst>
                <a:ext uri="{FF2B5EF4-FFF2-40B4-BE49-F238E27FC236}">
                  <a16:creationId xmlns:a16="http://schemas.microsoft.com/office/drawing/2014/main" id="{D49D345F-D84A-FB92-9DC0-C5D435E20AF6}"/>
                </a:ext>
              </a:extLst>
            </p:cNvPr>
            <p:cNvSpPr/>
            <p:nvPr/>
          </p:nvSpPr>
          <p:spPr>
            <a:xfrm>
              <a:off x="1154430" y="4929680"/>
              <a:ext cx="6163" cy="16249"/>
            </a:xfrm>
            <a:custGeom>
              <a:avLst/>
              <a:gdLst/>
              <a:ahLst/>
              <a:cxnLst/>
              <a:rect l="l" t="t" r="r" b="b"/>
              <a:pathLst>
                <a:path w="6984" h="18414">
                  <a:moveTo>
                    <a:pt x="6667" y="0"/>
                  </a:moveTo>
                  <a:lnTo>
                    <a:pt x="0" y="0"/>
                  </a:lnTo>
                  <a:lnTo>
                    <a:pt x="0" y="18338"/>
                  </a:lnTo>
                  <a:lnTo>
                    <a:pt x="6667" y="18338"/>
                  </a:lnTo>
                  <a:lnTo>
                    <a:pt x="6667" y="0"/>
                  </a:lnTo>
                  <a:close/>
                </a:path>
              </a:pathLst>
            </a:custGeom>
            <a:solidFill>
              <a:srgbClr val="00AB5B"/>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7" name="object 77">
              <a:extLst>
                <a:ext uri="{FF2B5EF4-FFF2-40B4-BE49-F238E27FC236}">
                  <a16:creationId xmlns:a16="http://schemas.microsoft.com/office/drawing/2014/main" id="{44BD2735-8223-600A-C80D-A489F136574D}"/>
                </a:ext>
              </a:extLst>
            </p:cNvPr>
            <p:cNvSpPr/>
            <p:nvPr/>
          </p:nvSpPr>
          <p:spPr>
            <a:xfrm>
              <a:off x="1154430" y="4929693"/>
              <a:ext cx="6163" cy="16249"/>
            </a:xfrm>
            <a:custGeom>
              <a:avLst/>
              <a:gdLst/>
              <a:ahLst/>
              <a:cxnLst/>
              <a:rect l="l" t="t" r="r" b="b"/>
              <a:pathLst>
                <a:path w="6984" h="18414">
                  <a:moveTo>
                    <a:pt x="0" y="0"/>
                  </a:moveTo>
                  <a:lnTo>
                    <a:pt x="6654" y="0"/>
                  </a:lnTo>
                  <a:lnTo>
                    <a:pt x="6654" y="18326"/>
                  </a:lnTo>
                  <a:lnTo>
                    <a:pt x="0" y="18326"/>
                  </a:lnTo>
                  <a:lnTo>
                    <a:pt x="0" y="0"/>
                  </a:lnTo>
                  <a:close/>
                </a:path>
              </a:pathLst>
            </a:custGeom>
            <a:ln w="5943">
              <a:solidFill>
                <a:srgbClr val="00AB5B"/>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8" name="object 78">
              <a:extLst>
                <a:ext uri="{FF2B5EF4-FFF2-40B4-BE49-F238E27FC236}">
                  <a16:creationId xmlns:a16="http://schemas.microsoft.com/office/drawing/2014/main" id="{AE786A7B-C4EF-4D97-5F1C-BAA2BF877157}"/>
                </a:ext>
              </a:extLst>
            </p:cNvPr>
            <p:cNvSpPr/>
            <p:nvPr/>
          </p:nvSpPr>
          <p:spPr>
            <a:xfrm>
              <a:off x="1162588" y="4921567"/>
              <a:ext cx="6163" cy="24653"/>
            </a:xfrm>
            <a:custGeom>
              <a:avLst/>
              <a:gdLst/>
              <a:ahLst/>
              <a:cxnLst/>
              <a:rect l="l" t="t" r="r" b="b"/>
              <a:pathLst>
                <a:path w="6984" h="27939">
                  <a:moveTo>
                    <a:pt x="6667" y="0"/>
                  </a:moveTo>
                  <a:lnTo>
                    <a:pt x="0" y="0"/>
                  </a:lnTo>
                  <a:lnTo>
                    <a:pt x="0" y="27533"/>
                  </a:lnTo>
                  <a:lnTo>
                    <a:pt x="6667" y="2753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9" name="object 79">
              <a:extLst>
                <a:ext uri="{FF2B5EF4-FFF2-40B4-BE49-F238E27FC236}">
                  <a16:creationId xmlns:a16="http://schemas.microsoft.com/office/drawing/2014/main" id="{A20B1364-1A3F-4BC5-BE28-DC6717A2020B}"/>
                </a:ext>
              </a:extLst>
            </p:cNvPr>
            <p:cNvSpPr/>
            <p:nvPr/>
          </p:nvSpPr>
          <p:spPr>
            <a:xfrm>
              <a:off x="1162579" y="4921575"/>
              <a:ext cx="6163" cy="24653"/>
            </a:xfrm>
            <a:custGeom>
              <a:avLst/>
              <a:gdLst/>
              <a:ahLst/>
              <a:cxnLst/>
              <a:rect l="l" t="t" r="r" b="b"/>
              <a:pathLst>
                <a:path w="6984" h="27939">
                  <a:moveTo>
                    <a:pt x="0" y="0"/>
                  </a:moveTo>
                  <a:lnTo>
                    <a:pt x="6654" y="0"/>
                  </a:lnTo>
                  <a:lnTo>
                    <a:pt x="6654" y="27533"/>
                  </a:lnTo>
                  <a:lnTo>
                    <a:pt x="0" y="2753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0" name="object 80">
              <a:extLst>
                <a:ext uri="{FF2B5EF4-FFF2-40B4-BE49-F238E27FC236}">
                  <a16:creationId xmlns:a16="http://schemas.microsoft.com/office/drawing/2014/main" id="{02AF4315-EA6A-A4E9-A7C0-84568981E2D8}"/>
                </a:ext>
              </a:extLst>
            </p:cNvPr>
            <p:cNvSpPr/>
            <p:nvPr/>
          </p:nvSpPr>
          <p:spPr>
            <a:xfrm>
              <a:off x="1170739" y="4905402"/>
              <a:ext cx="6163" cy="40901"/>
            </a:xfrm>
            <a:custGeom>
              <a:avLst/>
              <a:gdLst/>
              <a:ahLst/>
              <a:cxnLst/>
              <a:rect l="l" t="t" r="r" b="b"/>
              <a:pathLst>
                <a:path w="6984" h="46354">
                  <a:moveTo>
                    <a:pt x="0" y="0"/>
                  </a:moveTo>
                  <a:lnTo>
                    <a:pt x="6654" y="0"/>
                  </a:lnTo>
                  <a:lnTo>
                    <a:pt x="6654" y="45859"/>
                  </a:lnTo>
                  <a:lnTo>
                    <a:pt x="0" y="4585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1" name="object 81">
              <a:extLst>
                <a:ext uri="{FF2B5EF4-FFF2-40B4-BE49-F238E27FC236}">
                  <a16:creationId xmlns:a16="http://schemas.microsoft.com/office/drawing/2014/main" id="{D6979BF3-D840-9CD6-9244-5D4FE25BAE82}"/>
                </a:ext>
              </a:extLst>
            </p:cNvPr>
            <p:cNvSpPr/>
            <p:nvPr/>
          </p:nvSpPr>
          <p:spPr>
            <a:xfrm>
              <a:off x="1178889" y="4884740"/>
              <a:ext cx="6163" cy="61632"/>
            </a:xfrm>
            <a:custGeom>
              <a:avLst/>
              <a:gdLst/>
              <a:ahLst/>
              <a:cxnLst/>
              <a:rect l="l" t="t" r="r" b="b"/>
              <a:pathLst>
                <a:path w="6984" h="69850">
                  <a:moveTo>
                    <a:pt x="0" y="0"/>
                  </a:moveTo>
                  <a:lnTo>
                    <a:pt x="6654" y="0"/>
                  </a:lnTo>
                  <a:lnTo>
                    <a:pt x="6654" y="69265"/>
                  </a:lnTo>
                  <a:lnTo>
                    <a:pt x="0" y="6926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2" name="object 82">
              <a:extLst>
                <a:ext uri="{FF2B5EF4-FFF2-40B4-BE49-F238E27FC236}">
                  <a16:creationId xmlns:a16="http://schemas.microsoft.com/office/drawing/2014/main" id="{AFBD4915-9848-993B-4C24-EBF5A52E80C0}"/>
                </a:ext>
              </a:extLst>
            </p:cNvPr>
            <p:cNvSpPr/>
            <p:nvPr/>
          </p:nvSpPr>
          <p:spPr>
            <a:xfrm>
              <a:off x="1187038" y="4883817"/>
              <a:ext cx="6163" cy="62193"/>
            </a:xfrm>
            <a:custGeom>
              <a:avLst/>
              <a:gdLst/>
              <a:ahLst/>
              <a:cxnLst/>
              <a:rect l="l" t="t" r="r" b="b"/>
              <a:pathLst>
                <a:path w="6984" h="70485">
                  <a:moveTo>
                    <a:pt x="0" y="0"/>
                  </a:moveTo>
                  <a:lnTo>
                    <a:pt x="6654" y="0"/>
                  </a:lnTo>
                  <a:lnTo>
                    <a:pt x="6654" y="70307"/>
                  </a:lnTo>
                  <a:lnTo>
                    <a:pt x="0" y="70307"/>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3" name="object 83">
              <a:extLst>
                <a:ext uri="{FF2B5EF4-FFF2-40B4-BE49-F238E27FC236}">
                  <a16:creationId xmlns:a16="http://schemas.microsoft.com/office/drawing/2014/main" id="{C7592EEC-BCF9-2D84-F719-368A99788505}"/>
                </a:ext>
              </a:extLst>
            </p:cNvPr>
            <p:cNvSpPr/>
            <p:nvPr/>
          </p:nvSpPr>
          <p:spPr>
            <a:xfrm>
              <a:off x="1195197" y="4839327"/>
              <a:ext cx="6163" cy="107016"/>
            </a:xfrm>
            <a:custGeom>
              <a:avLst/>
              <a:gdLst/>
              <a:ahLst/>
              <a:cxnLst/>
              <a:rect l="l" t="t" r="r" b="b"/>
              <a:pathLst>
                <a:path w="6984" h="121285">
                  <a:moveTo>
                    <a:pt x="6654" y="0"/>
                  </a:moveTo>
                  <a:lnTo>
                    <a:pt x="0" y="0"/>
                  </a:lnTo>
                  <a:lnTo>
                    <a:pt x="0" y="120738"/>
                  </a:lnTo>
                  <a:lnTo>
                    <a:pt x="6654" y="12073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4" name="object 84">
              <a:extLst>
                <a:ext uri="{FF2B5EF4-FFF2-40B4-BE49-F238E27FC236}">
                  <a16:creationId xmlns:a16="http://schemas.microsoft.com/office/drawing/2014/main" id="{DFE55396-F769-E664-9FBF-E7164FEC5A5F}"/>
                </a:ext>
              </a:extLst>
            </p:cNvPr>
            <p:cNvSpPr/>
            <p:nvPr/>
          </p:nvSpPr>
          <p:spPr>
            <a:xfrm>
              <a:off x="1195198" y="4839326"/>
              <a:ext cx="6163" cy="107016"/>
            </a:xfrm>
            <a:custGeom>
              <a:avLst/>
              <a:gdLst/>
              <a:ahLst/>
              <a:cxnLst/>
              <a:rect l="l" t="t" r="r" b="b"/>
              <a:pathLst>
                <a:path w="6984" h="121285">
                  <a:moveTo>
                    <a:pt x="0" y="0"/>
                  </a:moveTo>
                  <a:lnTo>
                    <a:pt x="6654" y="0"/>
                  </a:lnTo>
                  <a:lnTo>
                    <a:pt x="6654" y="120738"/>
                  </a:lnTo>
                  <a:lnTo>
                    <a:pt x="0" y="12073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5" name="object 85">
              <a:extLst>
                <a:ext uri="{FF2B5EF4-FFF2-40B4-BE49-F238E27FC236}">
                  <a16:creationId xmlns:a16="http://schemas.microsoft.com/office/drawing/2014/main" id="{26D01895-0114-2BD3-87F8-4678F2F44C8A}"/>
                </a:ext>
              </a:extLst>
            </p:cNvPr>
            <p:cNvSpPr/>
            <p:nvPr/>
          </p:nvSpPr>
          <p:spPr>
            <a:xfrm>
              <a:off x="1203355" y="4831674"/>
              <a:ext cx="6163" cy="114299"/>
            </a:xfrm>
            <a:custGeom>
              <a:avLst/>
              <a:gdLst/>
              <a:ahLst/>
              <a:cxnLst/>
              <a:rect l="l" t="t" r="r" b="b"/>
              <a:pathLst>
                <a:path w="6984" h="129539">
                  <a:moveTo>
                    <a:pt x="6654" y="0"/>
                  </a:moveTo>
                  <a:lnTo>
                    <a:pt x="0" y="0"/>
                  </a:lnTo>
                  <a:lnTo>
                    <a:pt x="0" y="129412"/>
                  </a:lnTo>
                  <a:lnTo>
                    <a:pt x="6654" y="12941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6" name="object 86">
              <a:extLst>
                <a:ext uri="{FF2B5EF4-FFF2-40B4-BE49-F238E27FC236}">
                  <a16:creationId xmlns:a16="http://schemas.microsoft.com/office/drawing/2014/main" id="{62C30F9B-6263-36D6-5FD2-4EDF4D1820D0}"/>
                </a:ext>
              </a:extLst>
            </p:cNvPr>
            <p:cNvSpPr/>
            <p:nvPr/>
          </p:nvSpPr>
          <p:spPr>
            <a:xfrm>
              <a:off x="1203347" y="4831670"/>
              <a:ext cx="6163" cy="114299"/>
            </a:xfrm>
            <a:custGeom>
              <a:avLst/>
              <a:gdLst/>
              <a:ahLst/>
              <a:cxnLst/>
              <a:rect l="l" t="t" r="r" b="b"/>
              <a:pathLst>
                <a:path w="6984" h="129539">
                  <a:moveTo>
                    <a:pt x="0" y="0"/>
                  </a:moveTo>
                  <a:lnTo>
                    <a:pt x="6654" y="0"/>
                  </a:lnTo>
                  <a:lnTo>
                    <a:pt x="6654" y="129413"/>
                  </a:lnTo>
                  <a:lnTo>
                    <a:pt x="0" y="12941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7" name="object 87">
              <a:extLst>
                <a:ext uri="{FF2B5EF4-FFF2-40B4-BE49-F238E27FC236}">
                  <a16:creationId xmlns:a16="http://schemas.microsoft.com/office/drawing/2014/main" id="{5135F83B-B82E-E7B8-A801-BD67B299C6ED}"/>
                </a:ext>
              </a:extLst>
            </p:cNvPr>
            <p:cNvSpPr/>
            <p:nvPr/>
          </p:nvSpPr>
          <p:spPr>
            <a:xfrm>
              <a:off x="1211502" y="4828513"/>
              <a:ext cx="6163" cy="117662"/>
            </a:xfrm>
            <a:custGeom>
              <a:avLst/>
              <a:gdLst/>
              <a:ahLst/>
              <a:cxnLst/>
              <a:rect l="l" t="t" r="r" b="b"/>
              <a:pathLst>
                <a:path w="6984" h="133350">
                  <a:moveTo>
                    <a:pt x="6654" y="0"/>
                  </a:moveTo>
                  <a:lnTo>
                    <a:pt x="0" y="0"/>
                  </a:lnTo>
                  <a:lnTo>
                    <a:pt x="0" y="132994"/>
                  </a:lnTo>
                  <a:lnTo>
                    <a:pt x="6654" y="13299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8" name="object 88">
              <a:extLst>
                <a:ext uri="{FF2B5EF4-FFF2-40B4-BE49-F238E27FC236}">
                  <a16:creationId xmlns:a16="http://schemas.microsoft.com/office/drawing/2014/main" id="{AF61561C-4265-09A6-4390-19BC8ED3324F}"/>
                </a:ext>
              </a:extLst>
            </p:cNvPr>
            <p:cNvSpPr/>
            <p:nvPr/>
          </p:nvSpPr>
          <p:spPr>
            <a:xfrm>
              <a:off x="1211496" y="4828502"/>
              <a:ext cx="6163" cy="117662"/>
            </a:xfrm>
            <a:custGeom>
              <a:avLst/>
              <a:gdLst/>
              <a:ahLst/>
              <a:cxnLst/>
              <a:rect l="l" t="t" r="r" b="b"/>
              <a:pathLst>
                <a:path w="6984" h="133350">
                  <a:moveTo>
                    <a:pt x="0" y="0"/>
                  </a:moveTo>
                  <a:lnTo>
                    <a:pt x="6654" y="0"/>
                  </a:lnTo>
                  <a:lnTo>
                    <a:pt x="6654" y="132994"/>
                  </a:lnTo>
                  <a:lnTo>
                    <a:pt x="0" y="13299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9" name="object 89">
              <a:extLst>
                <a:ext uri="{FF2B5EF4-FFF2-40B4-BE49-F238E27FC236}">
                  <a16:creationId xmlns:a16="http://schemas.microsoft.com/office/drawing/2014/main" id="{FFFA117D-CFAB-BA33-5B65-FDB6C0CF7E3B}"/>
                </a:ext>
              </a:extLst>
            </p:cNvPr>
            <p:cNvSpPr/>
            <p:nvPr/>
          </p:nvSpPr>
          <p:spPr>
            <a:xfrm>
              <a:off x="1219659" y="4761514"/>
              <a:ext cx="6163" cy="184897"/>
            </a:xfrm>
            <a:custGeom>
              <a:avLst/>
              <a:gdLst/>
              <a:ahLst/>
              <a:cxnLst/>
              <a:rect l="l" t="t" r="r" b="b"/>
              <a:pathLst>
                <a:path w="6984" h="209550">
                  <a:moveTo>
                    <a:pt x="6654" y="0"/>
                  </a:moveTo>
                  <a:lnTo>
                    <a:pt x="0" y="0"/>
                  </a:lnTo>
                  <a:lnTo>
                    <a:pt x="0" y="208927"/>
                  </a:lnTo>
                  <a:lnTo>
                    <a:pt x="6654" y="20892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0" name="object 90">
              <a:extLst>
                <a:ext uri="{FF2B5EF4-FFF2-40B4-BE49-F238E27FC236}">
                  <a16:creationId xmlns:a16="http://schemas.microsoft.com/office/drawing/2014/main" id="{A4A334EF-AE50-E123-0C97-109BEAAE9948}"/>
                </a:ext>
              </a:extLst>
            </p:cNvPr>
            <p:cNvSpPr/>
            <p:nvPr/>
          </p:nvSpPr>
          <p:spPr>
            <a:xfrm>
              <a:off x="1219656" y="4761514"/>
              <a:ext cx="6163" cy="184337"/>
            </a:xfrm>
            <a:custGeom>
              <a:avLst/>
              <a:gdLst/>
              <a:ahLst/>
              <a:cxnLst/>
              <a:rect l="l" t="t" r="r" b="b"/>
              <a:pathLst>
                <a:path w="6984" h="208914">
                  <a:moveTo>
                    <a:pt x="0" y="0"/>
                  </a:moveTo>
                  <a:lnTo>
                    <a:pt x="6654" y="0"/>
                  </a:lnTo>
                  <a:lnTo>
                    <a:pt x="6654" y="208914"/>
                  </a:lnTo>
                  <a:lnTo>
                    <a:pt x="0" y="20891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1" name="object 91">
              <a:extLst>
                <a:ext uri="{FF2B5EF4-FFF2-40B4-BE49-F238E27FC236}">
                  <a16:creationId xmlns:a16="http://schemas.microsoft.com/office/drawing/2014/main" id="{08248D6F-703C-D433-095E-D040C418C97D}"/>
                </a:ext>
              </a:extLst>
            </p:cNvPr>
            <p:cNvSpPr/>
            <p:nvPr/>
          </p:nvSpPr>
          <p:spPr>
            <a:xfrm>
              <a:off x="1227818" y="4810550"/>
              <a:ext cx="6163" cy="135591"/>
            </a:xfrm>
            <a:custGeom>
              <a:avLst/>
              <a:gdLst/>
              <a:ahLst/>
              <a:cxnLst/>
              <a:rect l="l" t="t" r="r" b="b"/>
              <a:pathLst>
                <a:path w="6984" h="153670">
                  <a:moveTo>
                    <a:pt x="6642" y="0"/>
                  </a:moveTo>
                  <a:lnTo>
                    <a:pt x="0" y="0"/>
                  </a:lnTo>
                  <a:lnTo>
                    <a:pt x="0" y="153352"/>
                  </a:lnTo>
                  <a:lnTo>
                    <a:pt x="6642" y="153352"/>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2" name="object 92">
              <a:extLst>
                <a:ext uri="{FF2B5EF4-FFF2-40B4-BE49-F238E27FC236}">
                  <a16:creationId xmlns:a16="http://schemas.microsoft.com/office/drawing/2014/main" id="{B023B75D-C2C6-468E-D31D-C956210E8FA5}"/>
                </a:ext>
              </a:extLst>
            </p:cNvPr>
            <p:cNvSpPr/>
            <p:nvPr/>
          </p:nvSpPr>
          <p:spPr>
            <a:xfrm>
              <a:off x="1227806" y="4810557"/>
              <a:ext cx="6163" cy="135591"/>
            </a:xfrm>
            <a:custGeom>
              <a:avLst/>
              <a:gdLst/>
              <a:ahLst/>
              <a:cxnLst/>
              <a:rect l="l" t="t" r="r" b="b"/>
              <a:pathLst>
                <a:path w="6984" h="153670">
                  <a:moveTo>
                    <a:pt x="0" y="0"/>
                  </a:moveTo>
                  <a:lnTo>
                    <a:pt x="6654" y="0"/>
                  </a:lnTo>
                  <a:lnTo>
                    <a:pt x="6654" y="153352"/>
                  </a:lnTo>
                  <a:lnTo>
                    <a:pt x="0" y="15335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3" name="object 93">
              <a:extLst>
                <a:ext uri="{FF2B5EF4-FFF2-40B4-BE49-F238E27FC236}">
                  <a16:creationId xmlns:a16="http://schemas.microsoft.com/office/drawing/2014/main" id="{5A06B667-D21A-2619-B0B7-2B1FD4935F78}"/>
                </a:ext>
              </a:extLst>
            </p:cNvPr>
            <p:cNvSpPr/>
            <p:nvPr/>
          </p:nvSpPr>
          <p:spPr>
            <a:xfrm>
              <a:off x="1235953" y="4803748"/>
              <a:ext cx="6163" cy="142315"/>
            </a:xfrm>
            <a:custGeom>
              <a:avLst/>
              <a:gdLst/>
              <a:ahLst/>
              <a:cxnLst/>
              <a:rect l="l" t="t" r="r" b="b"/>
              <a:pathLst>
                <a:path w="6984" h="161289">
                  <a:moveTo>
                    <a:pt x="6654" y="0"/>
                  </a:moveTo>
                  <a:lnTo>
                    <a:pt x="0" y="0"/>
                  </a:lnTo>
                  <a:lnTo>
                    <a:pt x="0" y="161061"/>
                  </a:lnTo>
                  <a:lnTo>
                    <a:pt x="6654" y="16106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4" name="object 94">
              <a:extLst>
                <a:ext uri="{FF2B5EF4-FFF2-40B4-BE49-F238E27FC236}">
                  <a16:creationId xmlns:a16="http://schemas.microsoft.com/office/drawing/2014/main" id="{713F32AE-0555-655E-EBCC-22B7A7389DCD}"/>
                </a:ext>
              </a:extLst>
            </p:cNvPr>
            <p:cNvSpPr/>
            <p:nvPr/>
          </p:nvSpPr>
          <p:spPr>
            <a:xfrm>
              <a:off x="1235956" y="4803761"/>
              <a:ext cx="6163" cy="142315"/>
            </a:xfrm>
            <a:custGeom>
              <a:avLst/>
              <a:gdLst/>
              <a:ahLst/>
              <a:cxnLst/>
              <a:rect l="l" t="t" r="r" b="b"/>
              <a:pathLst>
                <a:path w="6984" h="161289">
                  <a:moveTo>
                    <a:pt x="0" y="0"/>
                  </a:moveTo>
                  <a:lnTo>
                    <a:pt x="6654" y="0"/>
                  </a:lnTo>
                  <a:lnTo>
                    <a:pt x="6654" y="161048"/>
                  </a:lnTo>
                  <a:lnTo>
                    <a:pt x="0" y="16104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5" name="object 95">
              <a:extLst>
                <a:ext uri="{FF2B5EF4-FFF2-40B4-BE49-F238E27FC236}">
                  <a16:creationId xmlns:a16="http://schemas.microsoft.com/office/drawing/2014/main" id="{5D09BA27-9ED1-BFFA-6EEC-48AB72F28551}"/>
                </a:ext>
              </a:extLst>
            </p:cNvPr>
            <p:cNvSpPr/>
            <p:nvPr/>
          </p:nvSpPr>
          <p:spPr>
            <a:xfrm>
              <a:off x="1244111" y="4777684"/>
              <a:ext cx="6163" cy="168649"/>
            </a:xfrm>
            <a:custGeom>
              <a:avLst/>
              <a:gdLst/>
              <a:ahLst/>
              <a:cxnLst/>
              <a:rect l="l" t="t" r="r" b="b"/>
              <a:pathLst>
                <a:path w="6984" h="191135">
                  <a:moveTo>
                    <a:pt x="6654" y="0"/>
                  </a:moveTo>
                  <a:lnTo>
                    <a:pt x="0" y="0"/>
                  </a:lnTo>
                  <a:lnTo>
                    <a:pt x="0" y="190601"/>
                  </a:lnTo>
                  <a:lnTo>
                    <a:pt x="6654" y="19060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6" name="object 96">
              <a:extLst>
                <a:ext uri="{FF2B5EF4-FFF2-40B4-BE49-F238E27FC236}">
                  <a16:creationId xmlns:a16="http://schemas.microsoft.com/office/drawing/2014/main" id="{156EBF92-C9AA-C4D3-8CC6-5ED12BBCB0BC}"/>
                </a:ext>
              </a:extLst>
            </p:cNvPr>
            <p:cNvSpPr/>
            <p:nvPr/>
          </p:nvSpPr>
          <p:spPr>
            <a:xfrm>
              <a:off x="1244116" y="4777687"/>
              <a:ext cx="6163" cy="168649"/>
            </a:xfrm>
            <a:custGeom>
              <a:avLst/>
              <a:gdLst/>
              <a:ahLst/>
              <a:cxnLst/>
              <a:rect l="l" t="t" r="r" b="b"/>
              <a:pathLst>
                <a:path w="6984" h="191135">
                  <a:moveTo>
                    <a:pt x="0" y="0"/>
                  </a:moveTo>
                  <a:lnTo>
                    <a:pt x="6654" y="0"/>
                  </a:lnTo>
                  <a:lnTo>
                    <a:pt x="6654" y="190601"/>
                  </a:lnTo>
                  <a:lnTo>
                    <a:pt x="0" y="190601"/>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7" name="object 97">
              <a:extLst>
                <a:ext uri="{FF2B5EF4-FFF2-40B4-BE49-F238E27FC236}">
                  <a16:creationId xmlns:a16="http://schemas.microsoft.com/office/drawing/2014/main" id="{60D5F54F-B19A-BE65-2501-8D3FE6B67714}"/>
                </a:ext>
              </a:extLst>
            </p:cNvPr>
            <p:cNvSpPr/>
            <p:nvPr/>
          </p:nvSpPr>
          <p:spPr>
            <a:xfrm>
              <a:off x="1252280" y="4731415"/>
              <a:ext cx="6163" cy="214592"/>
            </a:xfrm>
            <a:custGeom>
              <a:avLst/>
              <a:gdLst/>
              <a:ahLst/>
              <a:cxnLst/>
              <a:rect l="l" t="t" r="r" b="b"/>
              <a:pathLst>
                <a:path w="6984" h="243204">
                  <a:moveTo>
                    <a:pt x="6642" y="0"/>
                  </a:moveTo>
                  <a:lnTo>
                    <a:pt x="0" y="0"/>
                  </a:lnTo>
                  <a:lnTo>
                    <a:pt x="0" y="243039"/>
                  </a:lnTo>
                  <a:lnTo>
                    <a:pt x="6642" y="243039"/>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8" name="object 98">
              <a:extLst>
                <a:ext uri="{FF2B5EF4-FFF2-40B4-BE49-F238E27FC236}">
                  <a16:creationId xmlns:a16="http://schemas.microsoft.com/office/drawing/2014/main" id="{9C62C675-07BD-FC17-A1BF-7673D93F9286}"/>
                </a:ext>
              </a:extLst>
            </p:cNvPr>
            <p:cNvSpPr/>
            <p:nvPr/>
          </p:nvSpPr>
          <p:spPr>
            <a:xfrm>
              <a:off x="1252264" y="4731412"/>
              <a:ext cx="6163" cy="214592"/>
            </a:xfrm>
            <a:custGeom>
              <a:avLst/>
              <a:gdLst/>
              <a:ahLst/>
              <a:cxnLst/>
              <a:rect l="l" t="t" r="r" b="b"/>
              <a:pathLst>
                <a:path w="6984" h="243204">
                  <a:moveTo>
                    <a:pt x="0" y="0"/>
                  </a:moveTo>
                  <a:lnTo>
                    <a:pt x="6654" y="0"/>
                  </a:lnTo>
                  <a:lnTo>
                    <a:pt x="6654" y="243039"/>
                  </a:lnTo>
                  <a:lnTo>
                    <a:pt x="0" y="24303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9" name="object 99">
              <a:extLst>
                <a:ext uri="{FF2B5EF4-FFF2-40B4-BE49-F238E27FC236}">
                  <a16:creationId xmlns:a16="http://schemas.microsoft.com/office/drawing/2014/main" id="{3BC95196-A230-82AF-F2D0-FF5DB777A4B8}"/>
                </a:ext>
              </a:extLst>
            </p:cNvPr>
            <p:cNvSpPr/>
            <p:nvPr/>
          </p:nvSpPr>
          <p:spPr>
            <a:xfrm>
              <a:off x="1260415" y="4727784"/>
              <a:ext cx="6163" cy="218515"/>
            </a:xfrm>
            <a:custGeom>
              <a:avLst/>
              <a:gdLst/>
              <a:ahLst/>
              <a:cxnLst/>
              <a:rect l="l" t="t" r="r" b="b"/>
              <a:pathLst>
                <a:path w="6984" h="247650">
                  <a:moveTo>
                    <a:pt x="6654" y="0"/>
                  </a:moveTo>
                  <a:lnTo>
                    <a:pt x="0" y="0"/>
                  </a:lnTo>
                  <a:lnTo>
                    <a:pt x="0" y="247154"/>
                  </a:lnTo>
                  <a:lnTo>
                    <a:pt x="6654" y="24715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0" name="object 100">
              <a:extLst>
                <a:ext uri="{FF2B5EF4-FFF2-40B4-BE49-F238E27FC236}">
                  <a16:creationId xmlns:a16="http://schemas.microsoft.com/office/drawing/2014/main" id="{5B6CAFA6-80D8-C147-83C1-A7B44B15F840}"/>
                </a:ext>
              </a:extLst>
            </p:cNvPr>
            <p:cNvSpPr/>
            <p:nvPr/>
          </p:nvSpPr>
          <p:spPr>
            <a:xfrm>
              <a:off x="1260414" y="4727784"/>
              <a:ext cx="6163" cy="218515"/>
            </a:xfrm>
            <a:custGeom>
              <a:avLst/>
              <a:gdLst/>
              <a:ahLst/>
              <a:cxnLst/>
              <a:rect l="l" t="t" r="r" b="b"/>
              <a:pathLst>
                <a:path w="6984" h="247650">
                  <a:moveTo>
                    <a:pt x="0" y="0"/>
                  </a:moveTo>
                  <a:lnTo>
                    <a:pt x="6654" y="0"/>
                  </a:lnTo>
                  <a:lnTo>
                    <a:pt x="6654" y="247142"/>
                  </a:lnTo>
                  <a:lnTo>
                    <a:pt x="0" y="24714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1" name="object 101">
              <a:extLst>
                <a:ext uri="{FF2B5EF4-FFF2-40B4-BE49-F238E27FC236}">
                  <a16:creationId xmlns:a16="http://schemas.microsoft.com/office/drawing/2014/main" id="{83C1634D-BE92-5202-5E44-6DC1AE576455}"/>
                </a:ext>
              </a:extLst>
            </p:cNvPr>
            <p:cNvSpPr/>
            <p:nvPr/>
          </p:nvSpPr>
          <p:spPr>
            <a:xfrm>
              <a:off x="1268574" y="4728702"/>
              <a:ext cx="6163" cy="217393"/>
            </a:xfrm>
            <a:custGeom>
              <a:avLst/>
              <a:gdLst/>
              <a:ahLst/>
              <a:cxnLst/>
              <a:rect l="l" t="t" r="r" b="b"/>
              <a:pathLst>
                <a:path w="6984" h="246379">
                  <a:moveTo>
                    <a:pt x="6667" y="0"/>
                  </a:moveTo>
                  <a:lnTo>
                    <a:pt x="0" y="0"/>
                  </a:lnTo>
                  <a:lnTo>
                    <a:pt x="0" y="246113"/>
                  </a:lnTo>
                  <a:lnTo>
                    <a:pt x="6667" y="24611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2" name="object 102">
              <a:extLst>
                <a:ext uri="{FF2B5EF4-FFF2-40B4-BE49-F238E27FC236}">
                  <a16:creationId xmlns:a16="http://schemas.microsoft.com/office/drawing/2014/main" id="{D30CDD4D-5024-CC1D-3A20-C10B528E4974}"/>
                </a:ext>
              </a:extLst>
            </p:cNvPr>
            <p:cNvSpPr/>
            <p:nvPr/>
          </p:nvSpPr>
          <p:spPr>
            <a:xfrm>
              <a:off x="1268574" y="4728706"/>
              <a:ext cx="6163" cy="217393"/>
            </a:xfrm>
            <a:custGeom>
              <a:avLst/>
              <a:gdLst/>
              <a:ahLst/>
              <a:cxnLst/>
              <a:rect l="l" t="t" r="r" b="b"/>
              <a:pathLst>
                <a:path w="6984" h="246379">
                  <a:moveTo>
                    <a:pt x="0" y="0"/>
                  </a:moveTo>
                  <a:lnTo>
                    <a:pt x="6654" y="0"/>
                  </a:lnTo>
                  <a:lnTo>
                    <a:pt x="6654" y="246100"/>
                  </a:lnTo>
                  <a:lnTo>
                    <a:pt x="0" y="24610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3" name="object 103">
              <a:extLst>
                <a:ext uri="{FF2B5EF4-FFF2-40B4-BE49-F238E27FC236}">
                  <a16:creationId xmlns:a16="http://schemas.microsoft.com/office/drawing/2014/main" id="{2A8D9E9A-EED8-C532-98F0-AF9AF0312BF2}"/>
                </a:ext>
              </a:extLst>
            </p:cNvPr>
            <p:cNvSpPr/>
            <p:nvPr/>
          </p:nvSpPr>
          <p:spPr>
            <a:xfrm>
              <a:off x="1276720" y="4632019"/>
              <a:ext cx="6163" cy="314325"/>
            </a:xfrm>
            <a:custGeom>
              <a:avLst/>
              <a:gdLst/>
              <a:ahLst/>
              <a:cxnLst/>
              <a:rect l="l" t="t" r="r" b="b"/>
              <a:pathLst>
                <a:path w="6984" h="356235">
                  <a:moveTo>
                    <a:pt x="6667" y="0"/>
                  </a:moveTo>
                  <a:lnTo>
                    <a:pt x="0" y="0"/>
                  </a:lnTo>
                  <a:lnTo>
                    <a:pt x="0" y="355688"/>
                  </a:lnTo>
                  <a:lnTo>
                    <a:pt x="6667" y="355688"/>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4" name="object 104">
              <a:extLst>
                <a:ext uri="{FF2B5EF4-FFF2-40B4-BE49-F238E27FC236}">
                  <a16:creationId xmlns:a16="http://schemas.microsoft.com/office/drawing/2014/main" id="{FFA19E98-6B34-91DE-6B24-5FE8D31B6211}"/>
                </a:ext>
              </a:extLst>
            </p:cNvPr>
            <p:cNvSpPr/>
            <p:nvPr/>
          </p:nvSpPr>
          <p:spPr>
            <a:xfrm>
              <a:off x="1276723" y="4632015"/>
              <a:ext cx="6163" cy="314325"/>
            </a:xfrm>
            <a:custGeom>
              <a:avLst/>
              <a:gdLst/>
              <a:ahLst/>
              <a:cxnLst/>
              <a:rect l="l" t="t" r="r" b="b"/>
              <a:pathLst>
                <a:path w="6984" h="356235">
                  <a:moveTo>
                    <a:pt x="0" y="0"/>
                  </a:moveTo>
                  <a:lnTo>
                    <a:pt x="6654" y="0"/>
                  </a:lnTo>
                  <a:lnTo>
                    <a:pt x="6654" y="355688"/>
                  </a:lnTo>
                  <a:lnTo>
                    <a:pt x="0" y="35568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5" name="object 105">
              <a:extLst>
                <a:ext uri="{FF2B5EF4-FFF2-40B4-BE49-F238E27FC236}">
                  <a16:creationId xmlns:a16="http://schemas.microsoft.com/office/drawing/2014/main" id="{56902680-0D60-6E21-68F2-49ECD6DEE4E7}"/>
                </a:ext>
              </a:extLst>
            </p:cNvPr>
            <p:cNvSpPr/>
            <p:nvPr/>
          </p:nvSpPr>
          <p:spPr>
            <a:xfrm>
              <a:off x="1284866" y="4625743"/>
              <a:ext cx="6163" cy="320488"/>
            </a:xfrm>
            <a:custGeom>
              <a:avLst/>
              <a:gdLst/>
              <a:ahLst/>
              <a:cxnLst/>
              <a:rect l="l" t="t" r="r" b="b"/>
              <a:pathLst>
                <a:path w="6984" h="363220">
                  <a:moveTo>
                    <a:pt x="6667" y="0"/>
                  </a:moveTo>
                  <a:lnTo>
                    <a:pt x="0" y="0"/>
                  </a:lnTo>
                  <a:lnTo>
                    <a:pt x="0" y="362800"/>
                  </a:lnTo>
                  <a:lnTo>
                    <a:pt x="6667" y="362800"/>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6" name="object 106">
              <a:extLst>
                <a:ext uri="{FF2B5EF4-FFF2-40B4-BE49-F238E27FC236}">
                  <a16:creationId xmlns:a16="http://schemas.microsoft.com/office/drawing/2014/main" id="{96E9FCB5-F3D6-CD21-8F4F-3BDFF893269C}"/>
                </a:ext>
              </a:extLst>
            </p:cNvPr>
            <p:cNvSpPr/>
            <p:nvPr/>
          </p:nvSpPr>
          <p:spPr>
            <a:xfrm>
              <a:off x="1284872" y="4625743"/>
              <a:ext cx="6163" cy="320488"/>
            </a:xfrm>
            <a:custGeom>
              <a:avLst/>
              <a:gdLst/>
              <a:ahLst/>
              <a:cxnLst/>
              <a:rect l="l" t="t" r="r" b="b"/>
              <a:pathLst>
                <a:path w="6984" h="363220">
                  <a:moveTo>
                    <a:pt x="0" y="0"/>
                  </a:moveTo>
                  <a:lnTo>
                    <a:pt x="6654" y="0"/>
                  </a:lnTo>
                  <a:lnTo>
                    <a:pt x="6654" y="362788"/>
                  </a:lnTo>
                  <a:lnTo>
                    <a:pt x="0" y="36278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7" name="object 107">
              <a:extLst>
                <a:ext uri="{FF2B5EF4-FFF2-40B4-BE49-F238E27FC236}">
                  <a16:creationId xmlns:a16="http://schemas.microsoft.com/office/drawing/2014/main" id="{44ABDBCE-ACDA-7030-F7D7-8A29CA62D5CF}"/>
                </a:ext>
              </a:extLst>
            </p:cNvPr>
            <p:cNvSpPr/>
            <p:nvPr/>
          </p:nvSpPr>
          <p:spPr>
            <a:xfrm>
              <a:off x="1293024" y="4597426"/>
              <a:ext cx="6163" cy="348503"/>
            </a:xfrm>
            <a:custGeom>
              <a:avLst/>
              <a:gdLst/>
              <a:ahLst/>
              <a:cxnLst/>
              <a:rect l="l" t="t" r="r" b="b"/>
              <a:pathLst>
                <a:path w="6984" h="394970">
                  <a:moveTo>
                    <a:pt x="6667" y="0"/>
                  </a:moveTo>
                  <a:lnTo>
                    <a:pt x="0" y="0"/>
                  </a:lnTo>
                  <a:lnTo>
                    <a:pt x="0" y="394893"/>
                  </a:lnTo>
                  <a:lnTo>
                    <a:pt x="6667" y="39489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8" name="object 108">
              <a:extLst>
                <a:ext uri="{FF2B5EF4-FFF2-40B4-BE49-F238E27FC236}">
                  <a16:creationId xmlns:a16="http://schemas.microsoft.com/office/drawing/2014/main" id="{E5F026A7-06D2-07E3-7C3B-9021F7C8D2C7}"/>
                </a:ext>
              </a:extLst>
            </p:cNvPr>
            <p:cNvSpPr/>
            <p:nvPr/>
          </p:nvSpPr>
          <p:spPr>
            <a:xfrm>
              <a:off x="1293032" y="4597436"/>
              <a:ext cx="6163" cy="348503"/>
            </a:xfrm>
            <a:custGeom>
              <a:avLst/>
              <a:gdLst/>
              <a:ahLst/>
              <a:cxnLst/>
              <a:rect l="l" t="t" r="r" b="b"/>
              <a:pathLst>
                <a:path w="6984" h="394970">
                  <a:moveTo>
                    <a:pt x="0" y="0"/>
                  </a:moveTo>
                  <a:lnTo>
                    <a:pt x="6654" y="0"/>
                  </a:lnTo>
                  <a:lnTo>
                    <a:pt x="6654" y="394893"/>
                  </a:lnTo>
                  <a:lnTo>
                    <a:pt x="0" y="39489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9" name="object 109">
              <a:extLst>
                <a:ext uri="{FF2B5EF4-FFF2-40B4-BE49-F238E27FC236}">
                  <a16:creationId xmlns:a16="http://schemas.microsoft.com/office/drawing/2014/main" id="{5BCB5CC8-D0E3-E585-D70E-586AF1FC232E}"/>
                </a:ext>
              </a:extLst>
            </p:cNvPr>
            <p:cNvSpPr/>
            <p:nvPr/>
          </p:nvSpPr>
          <p:spPr>
            <a:xfrm>
              <a:off x="1301183" y="4638350"/>
              <a:ext cx="6163" cy="307601"/>
            </a:xfrm>
            <a:custGeom>
              <a:avLst/>
              <a:gdLst/>
              <a:ahLst/>
              <a:cxnLst/>
              <a:rect l="l" t="t" r="r" b="b"/>
              <a:pathLst>
                <a:path w="6984" h="348614">
                  <a:moveTo>
                    <a:pt x="6667" y="0"/>
                  </a:moveTo>
                  <a:lnTo>
                    <a:pt x="0" y="0"/>
                  </a:lnTo>
                  <a:lnTo>
                    <a:pt x="0" y="348513"/>
                  </a:lnTo>
                  <a:lnTo>
                    <a:pt x="6667" y="34851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0" name="object 110">
              <a:extLst>
                <a:ext uri="{FF2B5EF4-FFF2-40B4-BE49-F238E27FC236}">
                  <a16:creationId xmlns:a16="http://schemas.microsoft.com/office/drawing/2014/main" id="{3F44F02A-148A-051C-FA7A-9E00E2C603A5}"/>
                </a:ext>
              </a:extLst>
            </p:cNvPr>
            <p:cNvSpPr/>
            <p:nvPr/>
          </p:nvSpPr>
          <p:spPr>
            <a:xfrm>
              <a:off x="1301183" y="4638350"/>
              <a:ext cx="6163" cy="307601"/>
            </a:xfrm>
            <a:custGeom>
              <a:avLst/>
              <a:gdLst/>
              <a:ahLst/>
              <a:cxnLst/>
              <a:rect l="l" t="t" r="r" b="b"/>
              <a:pathLst>
                <a:path w="6984" h="348614">
                  <a:moveTo>
                    <a:pt x="0" y="0"/>
                  </a:moveTo>
                  <a:lnTo>
                    <a:pt x="6654" y="0"/>
                  </a:lnTo>
                  <a:lnTo>
                    <a:pt x="6654" y="348500"/>
                  </a:lnTo>
                  <a:lnTo>
                    <a:pt x="0" y="34850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1" name="object 111">
              <a:extLst>
                <a:ext uri="{FF2B5EF4-FFF2-40B4-BE49-F238E27FC236}">
                  <a16:creationId xmlns:a16="http://schemas.microsoft.com/office/drawing/2014/main" id="{A36BE393-EFFD-8699-5ACB-F7A32A8DFF13}"/>
                </a:ext>
              </a:extLst>
            </p:cNvPr>
            <p:cNvSpPr/>
            <p:nvPr/>
          </p:nvSpPr>
          <p:spPr>
            <a:xfrm>
              <a:off x="1309340" y="4663496"/>
              <a:ext cx="6163" cy="282388"/>
            </a:xfrm>
            <a:custGeom>
              <a:avLst/>
              <a:gdLst/>
              <a:ahLst/>
              <a:cxnLst/>
              <a:rect l="l" t="t" r="r" b="b"/>
              <a:pathLst>
                <a:path w="6984" h="320039">
                  <a:moveTo>
                    <a:pt x="6654" y="0"/>
                  </a:moveTo>
                  <a:lnTo>
                    <a:pt x="0" y="0"/>
                  </a:lnTo>
                  <a:lnTo>
                    <a:pt x="0" y="320014"/>
                  </a:lnTo>
                  <a:lnTo>
                    <a:pt x="6654" y="32001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2" name="object 112">
              <a:extLst>
                <a:ext uri="{FF2B5EF4-FFF2-40B4-BE49-F238E27FC236}">
                  <a16:creationId xmlns:a16="http://schemas.microsoft.com/office/drawing/2014/main" id="{744D3F38-C844-4128-AB55-6CACC9F4A1AC}"/>
                </a:ext>
              </a:extLst>
            </p:cNvPr>
            <p:cNvSpPr/>
            <p:nvPr/>
          </p:nvSpPr>
          <p:spPr>
            <a:xfrm>
              <a:off x="1309331" y="4663501"/>
              <a:ext cx="6163" cy="282388"/>
            </a:xfrm>
            <a:custGeom>
              <a:avLst/>
              <a:gdLst/>
              <a:ahLst/>
              <a:cxnLst/>
              <a:rect l="l" t="t" r="r" b="b"/>
              <a:pathLst>
                <a:path w="6984" h="320039">
                  <a:moveTo>
                    <a:pt x="0" y="0"/>
                  </a:moveTo>
                  <a:lnTo>
                    <a:pt x="6654" y="0"/>
                  </a:lnTo>
                  <a:lnTo>
                    <a:pt x="6654" y="320001"/>
                  </a:lnTo>
                  <a:lnTo>
                    <a:pt x="0" y="320001"/>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3" name="object 113">
              <a:extLst>
                <a:ext uri="{FF2B5EF4-FFF2-40B4-BE49-F238E27FC236}">
                  <a16:creationId xmlns:a16="http://schemas.microsoft.com/office/drawing/2014/main" id="{8A9E41BA-A109-6A99-2503-11AFF794A01B}"/>
                </a:ext>
              </a:extLst>
            </p:cNvPr>
            <p:cNvSpPr/>
            <p:nvPr/>
          </p:nvSpPr>
          <p:spPr>
            <a:xfrm>
              <a:off x="1317498" y="4598749"/>
              <a:ext cx="6163" cy="347382"/>
            </a:xfrm>
            <a:custGeom>
              <a:avLst/>
              <a:gdLst/>
              <a:ahLst/>
              <a:cxnLst/>
              <a:rect l="l" t="t" r="r" b="b"/>
              <a:pathLst>
                <a:path w="6984" h="393700">
                  <a:moveTo>
                    <a:pt x="6654" y="0"/>
                  </a:moveTo>
                  <a:lnTo>
                    <a:pt x="0" y="0"/>
                  </a:lnTo>
                  <a:lnTo>
                    <a:pt x="0" y="393395"/>
                  </a:lnTo>
                  <a:lnTo>
                    <a:pt x="6654" y="39339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4" name="object 114">
              <a:extLst>
                <a:ext uri="{FF2B5EF4-FFF2-40B4-BE49-F238E27FC236}">
                  <a16:creationId xmlns:a16="http://schemas.microsoft.com/office/drawing/2014/main" id="{C6AEB191-11C4-7C99-17D1-DE66104EDBDF}"/>
                </a:ext>
              </a:extLst>
            </p:cNvPr>
            <p:cNvSpPr/>
            <p:nvPr/>
          </p:nvSpPr>
          <p:spPr>
            <a:xfrm>
              <a:off x="1317491" y="4598746"/>
              <a:ext cx="6163" cy="347382"/>
            </a:xfrm>
            <a:custGeom>
              <a:avLst/>
              <a:gdLst/>
              <a:ahLst/>
              <a:cxnLst/>
              <a:rect l="l" t="t" r="r" b="b"/>
              <a:pathLst>
                <a:path w="6984" h="393700">
                  <a:moveTo>
                    <a:pt x="0" y="0"/>
                  </a:moveTo>
                  <a:lnTo>
                    <a:pt x="6654" y="0"/>
                  </a:lnTo>
                  <a:lnTo>
                    <a:pt x="6654" y="393395"/>
                  </a:lnTo>
                  <a:lnTo>
                    <a:pt x="0" y="39339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5" name="object 115">
              <a:extLst>
                <a:ext uri="{FF2B5EF4-FFF2-40B4-BE49-F238E27FC236}">
                  <a16:creationId xmlns:a16="http://schemas.microsoft.com/office/drawing/2014/main" id="{9E3BCF58-19F8-7362-E98F-C1221A9136FD}"/>
                </a:ext>
              </a:extLst>
            </p:cNvPr>
            <p:cNvSpPr/>
            <p:nvPr/>
          </p:nvSpPr>
          <p:spPr>
            <a:xfrm>
              <a:off x="1325645" y="4559225"/>
              <a:ext cx="6163" cy="387162"/>
            </a:xfrm>
            <a:custGeom>
              <a:avLst/>
              <a:gdLst/>
              <a:ahLst/>
              <a:cxnLst/>
              <a:rect l="l" t="t" r="r" b="b"/>
              <a:pathLst>
                <a:path w="6984" h="438785">
                  <a:moveTo>
                    <a:pt x="6654" y="0"/>
                  </a:moveTo>
                  <a:lnTo>
                    <a:pt x="0" y="0"/>
                  </a:lnTo>
                  <a:lnTo>
                    <a:pt x="0" y="438188"/>
                  </a:lnTo>
                  <a:lnTo>
                    <a:pt x="6654" y="43818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6" name="object 116">
              <a:extLst>
                <a:ext uri="{FF2B5EF4-FFF2-40B4-BE49-F238E27FC236}">
                  <a16:creationId xmlns:a16="http://schemas.microsoft.com/office/drawing/2014/main" id="{2042E515-7DE8-1165-35C2-8E130B3DB831}"/>
                </a:ext>
              </a:extLst>
            </p:cNvPr>
            <p:cNvSpPr/>
            <p:nvPr/>
          </p:nvSpPr>
          <p:spPr>
            <a:xfrm>
              <a:off x="1325641" y="4559216"/>
              <a:ext cx="6163" cy="387162"/>
            </a:xfrm>
            <a:custGeom>
              <a:avLst/>
              <a:gdLst/>
              <a:ahLst/>
              <a:cxnLst/>
              <a:rect l="l" t="t" r="r" b="b"/>
              <a:pathLst>
                <a:path w="6984" h="438785">
                  <a:moveTo>
                    <a:pt x="0" y="0"/>
                  </a:moveTo>
                  <a:lnTo>
                    <a:pt x="6654" y="0"/>
                  </a:lnTo>
                  <a:lnTo>
                    <a:pt x="6654" y="438188"/>
                  </a:lnTo>
                  <a:lnTo>
                    <a:pt x="0" y="43818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7" name="object 117">
              <a:extLst>
                <a:ext uri="{FF2B5EF4-FFF2-40B4-BE49-F238E27FC236}">
                  <a16:creationId xmlns:a16="http://schemas.microsoft.com/office/drawing/2014/main" id="{88CA915E-1D52-EEFE-AA43-2EA18CA79DFC}"/>
                </a:ext>
              </a:extLst>
            </p:cNvPr>
            <p:cNvSpPr/>
            <p:nvPr/>
          </p:nvSpPr>
          <p:spPr>
            <a:xfrm>
              <a:off x="1333802" y="4560065"/>
              <a:ext cx="6163" cy="386043"/>
            </a:xfrm>
            <a:custGeom>
              <a:avLst/>
              <a:gdLst/>
              <a:ahLst/>
              <a:cxnLst/>
              <a:rect l="l" t="t" r="r" b="b"/>
              <a:pathLst>
                <a:path w="6984" h="437514">
                  <a:moveTo>
                    <a:pt x="6654" y="0"/>
                  </a:moveTo>
                  <a:lnTo>
                    <a:pt x="0" y="0"/>
                  </a:lnTo>
                  <a:lnTo>
                    <a:pt x="0" y="437235"/>
                  </a:lnTo>
                  <a:lnTo>
                    <a:pt x="6654" y="43723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8" name="object 118">
              <a:extLst>
                <a:ext uri="{FF2B5EF4-FFF2-40B4-BE49-F238E27FC236}">
                  <a16:creationId xmlns:a16="http://schemas.microsoft.com/office/drawing/2014/main" id="{06E651C4-2B26-FCE5-8922-B10889E3A59B}"/>
                </a:ext>
              </a:extLst>
            </p:cNvPr>
            <p:cNvSpPr/>
            <p:nvPr/>
          </p:nvSpPr>
          <p:spPr>
            <a:xfrm>
              <a:off x="1333801" y="4560077"/>
              <a:ext cx="6163" cy="386043"/>
            </a:xfrm>
            <a:custGeom>
              <a:avLst/>
              <a:gdLst/>
              <a:ahLst/>
              <a:cxnLst/>
              <a:rect l="l" t="t" r="r" b="b"/>
              <a:pathLst>
                <a:path w="6984" h="437514">
                  <a:moveTo>
                    <a:pt x="0" y="0"/>
                  </a:moveTo>
                  <a:lnTo>
                    <a:pt x="6654" y="0"/>
                  </a:lnTo>
                  <a:lnTo>
                    <a:pt x="6654" y="437222"/>
                  </a:lnTo>
                  <a:lnTo>
                    <a:pt x="0" y="43722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9" name="object 119">
              <a:extLst>
                <a:ext uri="{FF2B5EF4-FFF2-40B4-BE49-F238E27FC236}">
                  <a16:creationId xmlns:a16="http://schemas.microsoft.com/office/drawing/2014/main" id="{4F48D68F-0E36-524E-6D3F-ECCCABCCA310}"/>
                </a:ext>
              </a:extLst>
            </p:cNvPr>
            <p:cNvSpPr/>
            <p:nvPr/>
          </p:nvSpPr>
          <p:spPr>
            <a:xfrm>
              <a:off x="1341949" y="4574465"/>
              <a:ext cx="6163" cy="371475"/>
            </a:xfrm>
            <a:custGeom>
              <a:avLst/>
              <a:gdLst/>
              <a:ahLst/>
              <a:cxnLst/>
              <a:rect l="l" t="t" r="r" b="b"/>
              <a:pathLst>
                <a:path w="6984" h="421004">
                  <a:moveTo>
                    <a:pt x="6654" y="0"/>
                  </a:moveTo>
                  <a:lnTo>
                    <a:pt x="0" y="0"/>
                  </a:lnTo>
                  <a:lnTo>
                    <a:pt x="0" y="420916"/>
                  </a:lnTo>
                  <a:lnTo>
                    <a:pt x="6654" y="42091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0" name="object 120">
              <a:extLst>
                <a:ext uri="{FF2B5EF4-FFF2-40B4-BE49-F238E27FC236}">
                  <a16:creationId xmlns:a16="http://schemas.microsoft.com/office/drawing/2014/main" id="{1D4E4C69-3FE8-92CE-48E9-2B6D6F21DF1D}"/>
                </a:ext>
              </a:extLst>
            </p:cNvPr>
            <p:cNvSpPr/>
            <p:nvPr/>
          </p:nvSpPr>
          <p:spPr>
            <a:xfrm>
              <a:off x="1341949" y="4574466"/>
              <a:ext cx="6163" cy="371475"/>
            </a:xfrm>
            <a:custGeom>
              <a:avLst/>
              <a:gdLst/>
              <a:ahLst/>
              <a:cxnLst/>
              <a:rect l="l" t="t" r="r" b="b"/>
              <a:pathLst>
                <a:path w="6984" h="421004">
                  <a:moveTo>
                    <a:pt x="0" y="0"/>
                  </a:moveTo>
                  <a:lnTo>
                    <a:pt x="6654" y="0"/>
                  </a:lnTo>
                  <a:lnTo>
                    <a:pt x="6654" y="420916"/>
                  </a:lnTo>
                  <a:lnTo>
                    <a:pt x="0" y="42091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1" name="object 121">
              <a:extLst>
                <a:ext uri="{FF2B5EF4-FFF2-40B4-BE49-F238E27FC236}">
                  <a16:creationId xmlns:a16="http://schemas.microsoft.com/office/drawing/2014/main" id="{D1745B6C-525B-AB10-0ABB-53021E147993}"/>
                </a:ext>
              </a:extLst>
            </p:cNvPr>
            <p:cNvSpPr/>
            <p:nvPr/>
          </p:nvSpPr>
          <p:spPr>
            <a:xfrm>
              <a:off x="1350107" y="4577165"/>
              <a:ext cx="6163" cy="369234"/>
            </a:xfrm>
            <a:custGeom>
              <a:avLst/>
              <a:gdLst/>
              <a:ahLst/>
              <a:cxnLst/>
              <a:rect l="l" t="t" r="r" b="b"/>
              <a:pathLst>
                <a:path w="6984" h="418464">
                  <a:moveTo>
                    <a:pt x="6654" y="0"/>
                  </a:moveTo>
                  <a:lnTo>
                    <a:pt x="0" y="0"/>
                  </a:lnTo>
                  <a:lnTo>
                    <a:pt x="0" y="417855"/>
                  </a:lnTo>
                  <a:lnTo>
                    <a:pt x="6654" y="41785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2" name="object 122">
              <a:extLst>
                <a:ext uri="{FF2B5EF4-FFF2-40B4-BE49-F238E27FC236}">
                  <a16:creationId xmlns:a16="http://schemas.microsoft.com/office/drawing/2014/main" id="{B2D95BF9-BEE1-FCB9-556A-D6C3C1BC075A}"/>
                </a:ext>
              </a:extLst>
            </p:cNvPr>
            <p:cNvSpPr/>
            <p:nvPr/>
          </p:nvSpPr>
          <p:spPr>
            <a:xfrm>
              <a:off x="1350099" y="4577172"/>
              <a:ext cx="6163" cy="369234"/>
            </a:xfrm>
            <a:custGeom>
              <a:avLst/>
              <a:gdLst/>
              <a:ahLst/>
              <a:cxnLst/>
              <a:rect l="l" t="t" r="r" b="b"/>
              <a:pathLst>
                <a:path w="6984" h="418464">
                  <a:moveTo>
                    <a:pt x="0" y="0"/>
                  </a:moveTo>
                  <a:lnTo>
                    <a:pt x="6654" y="0"/>
                  </a:lnTo>
                  <a:lnTo>
                    <a:pt x="6654" y="417855"/>
                  </a:lnTo>
                  <a:lnTo>
                    <a:pt x="0" y="41785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3" name="object 123">
              <a:extLst>
                <a:ext uri="{FF2B5EF4-FFF2-40B4-BE49-F238E27FC236}">
                  <a16:creationId xmlns:a16="http://schemas.microsoft.com/office/drawing/2014/main" id="{9FD86010-A694-186C-150E-CAF1C7227EFA}"/>
                </a:ext>
              </a:extLst>
            </p:cNvPr>
            <p:cNvSpPr/>
            <p:nvPr/>
          </p:nvSpPr>
          <p:spPr>
            <a:xfrm>
              <a:off x="1358265" y="4537172"/>
              <a:ext cx="6163" cy="409015"/>
            </a:xfrm>
            <a:custGeom>
              <a:avLst/>
              <a:gdLst/>
              <a:ahLst/>
              <a:cxnLst/>
              <a:rect l="l" t="t" r="r" b="b"/>
              <a:pathLst>
                <a:path w="6984" h="463550">
                  <a:moveTo>
                    <a:pt x="6654" y="0"/>
                  </a:moveTo>
                  <a:lnTo>
                    <a:pt x="0" y="0"/>
                  </a:lnTo>
                  <a:lnTo>
                    <a:pt x="0" y="463181"/>
                  </a:lnTo>
                  <a:lnTo>
                    <a:pt x="6654" y="46318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4" name="object 124">
              <a:extLst>
                <a:ext uri="{FF2B5EF4-FFF2-40B4-BE49-F238E27FC236}">
                  <a16:creationId xmlns:a16="http://schemas.microsoft.com/office/drawing/2014/main" id="{26D18A54-2ACC-55BB-D570-EA0545A25D09}"/>
                </a:ext>
              </a:extLst>
            </p:cNvPr>
            <p:cNvSpPr/>
            <p:nvPr/>
          </p:nvSpPr>
          <p:spPr>
            <a:xfrm>
              <a:off x="1358259" y="4537169"/>
              <a:ext cx="6163" cy="409015"/>
            </a:xfrm>
            <a:custGeom>
              <a:avLst/>
              <a:gdLst/>
              <a:ahLst/>
              <a:cxnLst/>
              <a:rect l="l" t="t" r="r" b="b"/>
              <a:pathLst>
                <a:path w="6984" h="463550">
                  <a:moveTo>
                    <a:pt x="0" y="0"/>
                  </a:moveTo>
                  <a:lnTo>
                    <a:pt x="6654" y="0"/>
                  </a:lnTo>
                  <a:lnTo>
                    <a:pt x="6654" y="463181"/>
                  </a:lnTo>
                  <a:lnTo>
                    <a:pt x="0" y="463181"/>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5" name="object 125">
              <a:extLst>
                <a:ext uri="{FF2B5EF4-FFF2-40B4-BE49-F238E27FC236}">
                  <a16:creationId xmlns:a16="http://schemas.microsoft.com/office/drawing/2014/main" id="{C13AD512-C62D-32AD-6DA2-BF14DAC88283}"/>
                </a:ext>
              </a:extLst>
            </p:cNvPr>
            <p:cNvSpPr/>
            <p:nvPr/>
          </p:nvSpPr>
          <p:spPr>
            <a:xfrm>
              <a:off x="1366401" y="4520531"/>
              <a:ext cx="6163" cy="425824"/>
            </a:xfrm>
            <a:custGeom>
              <a:avLst/>
              <a:gdLst/>
              <a:ahLst/>
              <a:cxnLst/>
              <a:rect l="l" t="t" r="r" b="b"/>
              <a:pathLst>
                <a:path w="6984" h="482600">
                  <a:moveTo>
                    <a:pt x="6654" y="0"/>
                  </a:moveTo>
                  <a:lnTo>
                    <a:pt x="0" y="0"/>
                  </a:lnTo>
                  <a:lnTo>
                    <a:pt x="0" y="482041"/>
                  </a:lnTo>
                  <a:lnTo>
                    <a:pt x="6654" y="48204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6" name="object 126">
              <a:extLst>
                <a:ext uri="{FF2B5EF4-FFF2-40B4-BE49-F238E27FC236}">
                  <a16:creationId xmlns:a16="http://schemas.microsoft.com/office/drawing/2014/main" id="{5FF377BB-F1EE-8C57-A1F9-E6BC61F00CAD}"/>
                </a:ext>
              </a:extLst>
            </p:cNvPr>
            <p:cNvSpPr/>
            <p:nvPr/>
          </p:nvSpPr>
          <p:spPr>
            <a:xfrm>
              <a:off x="1366409" y="4520535"/>
              <a:ext cx="6163" cy="425824"/>
            </a:xfrm>
            <a:custGeom>
              <a:avLst/>
              <a:gdLst/>
              <a:ahLst/>
              <a:cxnLst/>
              <a:rect l="l" t="t" r="r" b="b"/>
              <a:pathLst>
                <a:path w="6984" h="482600">
                  <a:moveTo>
                    <a:pt x="0" y="0"/>
                  </a:moveTo>
                  <a:lnTo>
                    <a:pt x="6654" y="0"/>
                  </a:lnTo>
                  <a:lnTo>
                    <a:pt x="6654" y="482028"/>
                  </a:lnTo>
                  <a:lnTo>
                    <a:pt x="0" y="48202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7" name="object 127">
              <a:extLst>
                <a:ext uri="{FF2B5EF4-FFF2-40B4-BE49-F238E27FC236}">
                  <a16:creationId xmlns:a16="http://schemas.microsoft.com/office/drawing/2014/main" id="{1233599E-5C55-6334-1E63-FB9177DFA14B}"/>
                </a:ext>
              </a:extLst>
            </p:cNvPr>
            <p:cNvSpPr/>
            <p:nvPr/>
          </p:nvSpPr>
          <p:spPr>
            <a:xfrm>
              <a:off x="1374558" y="4560065"/>
              <a:ext cx="6163" cy="386043"/>
            </a:xfrm>
            <a:custGeom>
              <a:avLst/>
              <a:gdLst/>
              <a:ahLst/>
              <a:cxnLst/>
              <a:rect l="l" t="t" r="r" b="b"/>
              <a:pathLst>
                <a:path w="6984" h="437514">
                  <a:moveTo>
                    <a:pt x="6654" y="0"/>
                  </a:moveTo>
                  <a:lnTo>
                    <a:pt x="0" y="0"/>
                  </a:lnTo>
                  <a:lnTo>
                    <a:pt x="0" y="437235"/>
                  </a:lnTo>
                  <a:lnTo>
                    <a:pt x="6654" y="43723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8" name="object 128">
              <a:extLst>
                <a:ext uri="{FF2B5EF4-FFF2-40B4-BE49-F238E27FC236}">
                  <a16:creationId xmlns:a16="http://schemas.microsoft.com/office/drawing/2014/main" id="{EC9D2402-BD6A-1449-15B4-5470B3267273}"/>
                </a:ext>
              </a:extLst>
            </p:cNvPr>
            <p:cNvSpPr/>
            <p:nvPr/>
          </p:nvSpPr>
          <p:spPr>
            <a:xfrm>
              <a:off x="1374557" y="4560077"/>
              <a:ext cx="6163" cy="386043"/>
            </a:xfrm>
            <a:custGeom>
              <a:avLst/>
              <a:gdLst/>
              <a:ahLst/>
              <a:cxnLst/>
              <a:rect l="l" t="t" r="r" b="b"/>
              <a:pathLst>
                <a:path w="6984" h="437514">
                  <a:moveTo>
                    <a:pt x="0" y="0"/>
                  </a:moveTo>
                  <a:lnTo>
                    <a:pt x="6654" y="0"/>
                  </a:lnTo>
                  <a:lnTo>
                    <a:pt x="6654" y="437222"/>
                  </a:lnTo>
                  <a:lnTo>
                    <a:pt x="0" y="43722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9" name="object 129">
              <a:extLst>
                <a:ext uri="{FF2B5EF4-FFF2-40B4-BE49-F238E27FC236}">
                  <a16:creationId xmlns:a16="http://schemas.microsoft.com/office/drawing/2014/main" id="{7171CFE4-98EA-5FCB-2C4D-F21B1B81F8AE}"/>
                </a:ext>
              </a:extLst>
            </p:cNvPr>
            <p:cNvSpPr/>
            <p:nvPr/>
          </p:nvSpPr>
          <p:spPr>
            <a:xfrm>
              <a:off x="1382716" y="4510177"/>
              <a:ext cx="6163" cy="435909"/>
            </a:xfrm>
            <a:custGeom>
              <a:avLst/>
              <a:gdLst/>
              <a:ahLst/>
              <a:cxnLst/>
              <a:rect l="l" t="t" r="r" b="b"/>
              <a:pathLst>
                <a:path w="6984" h="494029">
                  <a:moveTo>
                    <a:pt x="6654" y="0"/>
                  </a:moveTo>
                  <a:lnTo>
                    <a:pt x="0" y="0"/>
                  </a:lnTo>
                  <a:lnTo>
                    <a:pt x="0" y="493775"/>
                  </a:lnTo>
                  <a:lnTo>
                    <a:pt x="6654" y="49377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0" name="object 130">
              <a:extLst>
                <a:ext uri="{FF2B5EF4-FFF2-40B4-BE49-F238E27FC236}">
                  <a16:creationId xmlns:a16="http://schemas.microsoft.com/office/drawing/2014/main" id="{EF21BA00-6418-33F4-AE99-155229A8D075}"/>
                </a:ext>
              </a:extLst>
            </p:cNvPr>
            <p:cNvSpPr/>
            <p:nvPr/>
          </p:nvSpPr>
          <p:spPr>
            <a:xfrm>
              <a:off x="1382717" y="4510174"/>
              <a:ext cx="6163" cy="435909"/>
            </a:xfrm>
            <a:custGeom>
              <a:avLst/>
              <a:gdLst/>
              <a:ahLst/>
              <a:cxnLst/>
              <a:rect l="l" t="t" r="r" b="b"/>
              <a:pathLst>
                <a:path w="6984" h="494029">
                  <a:moveTo>
                    <a:pt x="0" y="0"/>
                  </a:moveTo>
                  <a:lnTo>
                    <a:pt x="6654" y="0"/>
                  </a:lnTo>
                  <a:lnTo>
                    <a:pt x="6654" y="493775"/>
                  </a:lnTo>
                  <a:lnTo>
                    <a:pt x="0" y="49377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1" name="object 131">
              <a:extLst>
                <a:ext uri="{FF2B5EF4-FFF2-40B4-BE49-F238E27FC236}">
                  <a16:creationId xmlns:a16="http://schemas.microsoft.com/office/drawing/2014/main" id="{BEF302DF-0915-FB1F-7DD1-6EAEF61454B9}"/>
                </a:ext>
              </a:extLst>
            </p:cNvPr>
            <p:cNvSpPr/>
            <p:nvPr/>
          </p:nvSpPr>
          <p:spPr>
            <a:xfrm>
              <a:off x="1390863" y="4557376"/>
              <a:ext cx="6163" cy="388844"/>
            </a:xfrm>
            <a:custGeom>
              <a:avLst/>
              <a:gdLst/>
              <a:ahLst/>
              <a:cxnLst/>
              <a:rect l="l" t="t" r="r" b="b"/>
              <a:pathLst>
                <a:path w="6984" h="440689">
                  <a:moveTo>
                    <a:pt x="6642" y="0"/>
                  </a:moveTo>
                  <a:lnTo>
                    <a:pt x="0" y="0"/>
                  </a:lnTo>
                  <a:lnTo>
                    <a:pt x="0" y="440283"/>
                  </a:lnTo>
                  <a:lnTo>
                    <a:pt x="6642" y="440283"/>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2" name="object 132">
              <a:extLst>
                <a:ext uri="{FF2B5EF4-FFF2-40B4-BE49-F238E27FC236}">
                  <a16:creationId xmlns:a16="http://schemas.microsoft.com/office/drawing/2014/main" id="{1EEB65C7-E8A7-CEFA-0AC2-8E00C6C71FF3}"/>
                </a:ext>
              </a:extLst>
            </p:cNvPr>
            <p:cNvSpPr/>
            <p:nvPr/>
          </p:nvSpPr>
          <p:spPr>
            <a:xfrm>
              <a:off x="1390868" y="4557371"/>
              <a:ext cx="6163" cy="388844"/>
            </a:xfrm>
            <a:custGeom>
              <a:avLst/>
              <a:gdLst/>
              <a:ahLst/>
              <a:cxnLst/>
              <a:rect l="l" t="t" r="r" b="b"/>
              <a:pathLst>
                <a:path w="6984" h="440689">
                  <a:moveTo>
                    <a:pt x="0" y="0"/>
                  </a:moveTo>
                  <a:lnTo>
                    <a:pt x="6654" y="0"/>
                  </a:lnTo>
                  <a:lnTo>
                    <a:pt x="6654" y="440296"/>
                  </a:lnTo>
                  <a:lnTo>
                    <a:pt x="0" y="44029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3" name="object 133">
              <a:extLst>
                <a:ext uri="{FF2B5EF4-FFF2-40B4-BE49-F238E27FC236}">
                  <a16:creationId xmlns:a16="http://schemas.microsoft.com/office/drawing/2014/main" id="{D726A26B-1BEB-5497-C64B-38557EA39E00}"/>
                </a:ext>
              </a:extLst>
            </p:cNvPr>
            <p:cNvSpPr/>
            <p:nvPr/>
          </p:nvSpPr>
          <p:spPr>
            <a:xfrm>
              <a:off x="1399021" y="4533138"/>
              <a:ext cx="6163" cy="412937"/>
            </a:xfrm>
            <a:custGeom>
              <a:avLst/>
              <a:gdLst/>
              <a:ahLst/>
              <a:cxnLst/>
              <a:rect l="l" t="t" r="r" b="b"/>
              <a:pathLst>
                <a:path w="6984" h="467995">
                  <a:moveTo>
                    <a:pt x="6654" y="0"/>
                  </a:moveTo>
                  <a:lnTo>
                    <a:pt x="0" y="0"/>
                  </a:lnTo>
                  <a:lnTo>
                    <a:pt x="0" y="467753"/>
                  </a:lnTo>
                  <a:lnTo>
                    <a:pt x="6654" y="46775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4" name="object 134">
              <a:extLst>
                <a:ext uri="{FF2B5EF4-FFF2-40B4-BE49-F238E27FC236}">
                  <a16:creationId xmlns:a16="http://schemas.microsoft.com/office/drawing/2014/main" id="{F6927298-E18B-3DAE-F7A2-BF08FF674D99}"/>
                </a:ext>
              </a:extLst>
            </p:cNvPr>
            <p:cNvSpPr/>
            <p:nvPr/>
          </p:nvSpPr>
          <p:spPr>
            <a:xfrm>
              <a:off x="1399016" y="4533142"/>
              <a:ext cx="6163" cy="412937"/>
            </a:xfrm>
            <a:custGeom>
              <a:avLst/>
              <a:gdLst/>
              <a:ahLst/>
              <a:cxnLst/>
              <a:rect l="l" t="t" r="r" b="b"/>
              <a:pathLst>
                <a:path w="6984" h="467995">
                  <a:moveTo>
                    <a:pt x="0" y="0"/>
                  </a:moveTo>
                  <a:lnTo>
                    <a:pt x="6654" y="0"/>
                  </a:lnTo>
                  <a:lnTo>
                    <a:pt x="6654" y="467741"/>
                  </a:lnTo>
                  <a:lnTo>
                    <a:pt x="0" y="467741"/>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5" name="object 135">
              <a:extLst>
                <a:ext uri="{FF2B5EF4-FFF2-40B4-BE49-F238E27FC236}">
                  <a16:creationId xmlns:a16="http://schemas.microsoft.com/office/drawing/2014/main" id="{9249E7CE-C36B-7307-7112-7C9BAF9FD301}"/>
                </a:ext>
              </a:extLst>
            </p:cNvPr>
            <p:cNvSpPr/>
            <p:nvPr/>
          </p:nvSpPr>
          <p:spPr>
            <a:xfrm>
              <a:off x="1407179" y="4483641"/>
              <a:ext cx="6163" cy="462243"/>
            </a:xfrm>
            <a:custGeom>
              <a:avLst/>
              <a:gdLst/>
              <a:ahLst/>
              <a:cxnLst/>
              <a:rect l="l" t="t" r="r" b="b"/>
              <a:pathLst>
                <a:path w="6984" h="523875">
                  <a:moveTo>
                    <a:pt x="6667" y="0"/>
                  </a:moveTo>
                  <a:lnTo>
                    <a:pt x="0" y="0"/>
                  </a:lnTo>
                  <a:lnTo>
                    <a:pt x="0" y="523849"/>
                  </a:lnTo>
                  <a:lnTo>
                    <a:pt x="6667" y="523849"/>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6" name="object 136">
              <a:extLst>
                <a:ext uri="{FF2B5EF4-FFF2-40B4-BE49-F238E27FC236}">
                  <a16:creationId xmlns:a16="http://schemas.microsoft.com/office/drawing/2014/main" id="{99083C45-BDEF-DFEA-E881-98D03BC7EC0D}"/>
                </a:ext>
              </a:extLst>
            </p:cNvPr>
            <p:cNvSpPr/>
            <p:nvPr/>
          </p:nvSpPr>
          <p:spPr>
            <a:xfrm>
              <a:off x="1407176" y="4483638"/>
              <a:ext cx="6163" cy="462243"/>
            </a:xfrm>
            <a:custGeom>
              <a:avLst/>
              <a:gdLst/>
              <a:ahLst/>
              <a:cxnLst/>
              <a:rect l="l" t="t" r="r" b="b"/>
              <a:pathLst>
                <a:path w="6984" h="523875">
                  <a:moveTo>
                    <a:pt x="0" y="0"/>
                  </a:moveTo>
                  <a:lnTo>
                    <a:pt x="6654" y="0"/>
                  </a:lnTo>
                  <a:lnTo>
                    <a:pt x="6654" y="523849"/>
                  </a:lnTo>
                  <a:lnTo>
                    <a:pt x="0" y="52384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7" name="object 137">
              <a:extLst>
                <a:ext uri="{FF2B5EF4-FFF2-40B4-BE49-F238E27FC236}">
                  <a16:creationId xmlns:a16="http://schemas.microsoft.com/office/drawing/2014/main" id="{CEC5736B-E072-7EBF-8D76-1066A65C48F1}"/>
                </a:ext>
              </a:extLst>
            </p:cNvPr>
            <p:cNvSpPr/>
            <p:nvPr/>
          </p:nvSpPr>
          <p:spPr>
            <a:xfrm>
              <a:off x="1415326" y="4463919"/>
              <a:ext cx="6163" cy="482413"/>
            </a:xfrm>
            <a:custGeom>
              <a:avLst/>
              <a:gdLst/>
              <a:ahLst/>
              <a:cxnLst/>
              <a:rect l="l" t="t" r="r" b="b"/>
              <a:pathLst>
                <a:path w="6984" h="546735">
                  <a:moveTo>
                    <a:pt x="6667" y="0"/>
                  </a:moveTo>
                  <a:lnTo>
                    <a:pt x="0" y="0"/>
                  </a:lnTo>
                  <a:lnTo>
                    <a:pt x="0" y="546201"/>
                  </a:lnTo>
                  <a:lnTo>
                    <a:pt x="6667" y="546201"/>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8" name="object 138">
              <a:extLst>
                <a:ext uri="{FF2B5EF4-FFF2-40B4-BE49-F238E27FC236}">
                  <a16:creationId xmlns:a16="http://schemas.microsoft.com/office/drawing/2014/main" id="{1A20273A-9BF4-C029-B2AB-3427D7790A7D}"/>
                </a:ext>
              </a:extLst>
            </p:cNvPr>
            <p:cNvSpPr/>
            <p:nvPr/>
          </p:nvSpPr>
          <p:spPr>
            <a:xfrm>
              <a:off x="1415326" y="4463909"/>
              <a:ext cx="6163" cy="482413"/>
            </a:xfrm>
            <a:custGeom>
              <a:avLst/>
              <a:gdLst/>
              <a:ahLst/>
              <a:cxnLst/>
              <a:rect l="l" t="t" r="r" b="b"/>
              <a:pathLst>
                <a:path w="6984" h="546735">
                  <a:moveTo>
                    <a:pt x="0" y="0"/>
                  </a:moveTo>
                  <a:lnTo>
                    <a:pt x="6654" y="0"/>
                  </a:lnTo>
                  <a:lnTo>
                    <a:pt x="6654" y="546214"/>
                  </a:lnTo>
                  <a:lnTo>
                    <a:pt x="0" y="54621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9" name="object 139">
              <a:extLst>
                <a:ext uri="{FF2B5EF4-FFF2-40B4-BE49-F238E27FC236}">
                  <a16:creationId xmlns:a16="http://schemas.microsoft.com/office/drawing/2014/main" id="{EF79E42B-D8D7-F40A-B39D-A7B3AFD2CE9A}"/>
                </a:ext>
              </a:extLst>
            </p:cNvPr>
            <p:cNvSpPr/>
            <p:nvPr/>
          </p:nvSpPr>
          <p:spPr>
            <a:xfrm>
              <a:off x="1423472" y="4480537"/>
              <a:ext cx="6163" cy="465604"/>
            </a:xfrm>
            <a:custGeom>
              <a:avLst/>
              <a:gdLst/>
              <a:ahLst/>
              <a:cxnLst/>
              <a:rect l="l" t="t" r="r" b="b"/>
              <a:pathLst>
                <a:path w="6984" h="527685">
                  <a:moveTo>
                    <a:pt x="6667" y="0"/>
                  </a:moveTo>
                  <a:lnTo>
                    <a:pt x="0" y="0"/>
                  </a:lnTo>
                  <a:lnTo>
                    <a:pt x="0" y="527367"/>
                  </a:lnTo>
                  <a:lnTo>
                    <a:pt x="6667" y="527367"/>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0" name="object 140">
              <a:extLst>
                <a:ext uri="{FF2B5EF4-FFF2-40B4-BE49-F238E27FC236}">
                  <a16:creationId xmlns:a16="http://schemas.microsoft.com/office/drawing/2014/main" id="{A15C276A-92E0-8C22-52D1-FBD6AC9285A5}"/>
                </a:ext>
              </a:extLst>
            </p:cNvPr>
            <p:cNvSpPr/>
            <p:nvPr/>
          </p:nvSpPr>
          <p:spPr>
            <a:xfrm>
              <a:off x="1423476" y="4480544"/>
              <a:ext cx="6163" cy="465604"/>
            </a:xfrm>
            <a:custGeom>
              <a:avLst/>
              <a:gdLst/>
              <a:ahLst/>
              <a:cxnLst/>
              <a:rect l="l" t="t" r="r" b="b"/>
              <a:pathLst>
                <a:path w="6984" h="527685">
                  <a:moveTo>
                    <a:pt x="0" y="0"/>
                  </a:moveTo>
                  <a:lnTo>
                    <a:pt x="6654" y="0"/>
                  </a:lnTo>
                  <a:lnTo>
                    <a:pt x="6654" y="527367"/>
                  </a:lnTo>
                  <a:lnTo>
                    <a:pt x="0" y="527367"/>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1" name="object 141">
              <a:extLst>
                <a:ext uri="{FF2B5EF4-FFF2-40B4-BE49-F238E27FC236}">
                  <a16:creationId xmlns:a16="http://schemas.microsoft.com/office/drawing/2014/main" id="{D763522B-A8A0-C7F3-DE0C-52A1540AFB43}"/>
                </a:ext>
              </a:extLst>
            </p:cNvPr>
            <p:cNvSpPr/>
            <p:nvPr/>
          </p:nvSpPr>
          <p:spPr>
            <a:xfrm>
              <a:off x="1431619" y="4502524"/>
              <a:ext cx="6163" cy="443753"/>
            </a:xfrm>
            <a:custGeom>
              <a:avLst/>
              <a:gdLst/>
              <a:ahLst/>
              <a:cxnLst/>
              <a:rect l="l" t="t" r="r" b="b"/>
              <a:pathLst>
                <a:path w="6984" h="502920">
                  <a:moveTo>
                    <a:pt x="6667" y="0"/>
                  </a:moveTo>
                  <a:lnTo>
                    <a:pt x="0" y="0"/>
                  </a:lnTo>
                  <a:lnTo>
                    <a:pt x="0" y="502450"/>
                  </a:lnTo>
                  <a:lnTo>
                    <a:pt x="6667" y="502450"/>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2" name="object 142">
              <a:extLst>
                <a:ext uri="{FF2B5EF4-FFF2-40B4-BE49-F238E27FC236}">
                  <a16:creationId xmlns:a16="http://schemas.microsoft.com/office/drawing/2014/main" id="{6261FDB3-CD92-CA50-93FE-6AB50AB7F3BC}"/>
                </a:ext>
              </a:extLst>
            </p:cNvPr>
            <p:cNvSpPr/>
            <p:nvPr/>
          </p:nvSpPr>
          <p:spPr>
            <a:xfrm>
              <a:off x="1431634" y="4502517"/>
              <a:ext cx="6163" cy="443753"/>
            </a:xfrm>
            <a:custGeom>
              <a:avLst/>
              <a:gdLst/>
              <a:ahLst/>
              <a:cxnLst/>
              <a:rect l="l" t="t" r="r" b="b"/>
              <a:pathLst>
                <a:path w="6984" h="502920">
                  <a:moveTo>
                    <a:pt x="0" y="0"/>
                  </a:moveTo>
                  <a:lnTo>
                    <a:pt x="6654" y="0"/>
                  </a:lnTo>
                  <a:lnTo>
                    <a:pt x="6654" y="502450"/>
                  </a:lnTo>
                  <a:lnTo>
                    <a:pt x="0" y="50245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3" name="object 143">
              <a:extLst>
                <a:ext uri="{FF2B5EF4-FFF2-40B4-BE49-F238E27FC236}">
                  <a16:creationId xmlns:a16="http://schemas.microsoft.com/office/drawing/2014/main" id="{B0E62D28-608D-289D-5C1F-CBE15724A41B}"/>
                </a:ext>
              </a:extLst>
            </p:cNvPr>
            <p:cNvSpPr/>
            <p:nvPr/>
          </p:nvSpPr>
          <p:spPr>
            <a:xfrm>
              <a:off x="1439776" y="4503442"/>
              <a:ext cx="6163" cy="442632"/>
            </a:xfrm>
            <a:custGeom>
              <a:avLst/>
              <a:gdLst/>
              <a:ahLst/>
              <a:cxnLst/>
              <a:rect l="l" t="t" r="r" b="b"/>
              <a:pathLst>
                <a:path w="6984" h="501650">
                  <a:moveTo>
                    <a:pt x="6667" y="0"/>
                  </a:moveTo>
                  <a:lnTo>
                    <a:pt x="0" y="0"/>
                  </a:lnTo>
                  <a:lnTo>
                    <a:pt x="0" y="501408"/>
                  </a:lnTo>
                  <a:lnTo>
                    <a:pt x="6667" y="501408"/>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4" name="object 144">
              <a:extLst>
                <a:ext uri="{FF2B5EF4-FFF2-40B4-BE49-F238E27FC236}">
                  <a16:creationId xmlns:a16="http://schemas.microsoft.com/office/drawing/2014/main" id="{12DD96CB-F137-BCF4-DF30-861F3E4D631B}"/>
                </a:ext>
              </a:extLst>
            </p:cNvPr>
            <p:cNvSpPr/>
            <p:nvPr/>
          </p:nvSpPr>
          <p:spPr>
            <a:xfrm>
              <a:off x="1439784" y="4503439"/>
              <a:ext cx="6163" cy="442632"/>
            </a:xfrm>
            <a:custGeom>
              <a:avLst/>
              <a:gdLst/>
              <a:ahLst/>
              <a:cxnLst/>
              <a:rect l="l" t="t" r="r" b="b"/>
              <a:pathLst>
                <a:path w="6984" h="501650">
                  <a:moveTo>
                    <a:pt x="0" y="0"/>
                  </a:moveTo>
                  <a:lnTo>
                    <a:pt x="6654" y="0"/>
                  </a:lnTo>
                  <a:lnTo>
                    <a:pt x="6654" y="501408"/>
                  </a:lnTo>
                  <a:lnTo>
                    <a:pt x="0" y="50140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5" name="object 145">
              <a:extLst>
                <a:ext uri="{FF2B5EF4-FFF2-40B4-BE49-F238E27FC236}">
                  <a16:creationId xmlns:a16="http://schemas.microsoft.com/office/drawing/2014/main" id="{CFDE2496-273A-85E1-387D-C157CFA56CAA}"/>
                </a:ext>
              </a:extLst>
            </p:cNvPr>
            <p:cNvSpPr/>
            <p:nvPr/>
          </p:nvSpPr>
          <p:spPr>
            <a:xfrm>
              <a:off x="1447935" y="4452153"/>
              <a:ext cx="6163" cy="494179"/>
            </a:xfrm>
            <a:custGeom>
              <a:avLst/>
              <a:gdLst/>
              <a:ahLst/>
              <a:cxnLst/>
              <a:rect l="l" t="t" r="r" b="b"/>
              <a:pathLst>
                <a:path w="6984" h="560070">
                  <a:moveTo>
                    <a:pt x="6654" y="0"/>
                  </a:moveTo>
                  <a:lnTo>
                    <a:pt x="0" y="0"/>
                  </a:lnTo>
                  <a:lnTo>
                    <a:pt x="0" y="559536"/>
                  </a:lnTo>
                  <a:lnTo>
                    <a:pt x="6654" y="55953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6" name="object 146">
              <a:extLst>
                <a:ext uri="{FF2B5EF4-FFF2-40B4-BE49-F238E27FC236}">
                  <a16:creationId xmlns:a16="http://schemas.microsoft.com/office/drawing/2014/main" id="{A8570EC7-D49D-3441-60B7-71E5ACDDFAD4}"/>
                </a:ext>
              </a:extLst>
            </p:cNvPr>
            <p:cNvSpPr/>
            <p:nvPr/>
          </p:nvSpPr>
          <p:spPr>
            <a:xfrm>
              <a:off x="1447934" y="4452163"/>
              <a:ext cx="6163" cy="494179"/>
            </a:xfrm>
            <a:custGeom>
              <a:avLst/>
              <a:gdLst/>
              <a:ahLst/>
              <a:cxnLst/>
              <a:rect l="l" t="t" r="r" b="b"/>
              <a:pathLst>
                <a:path w="6984" h="560070">
                  <a:moveTo>
                    <a:pt x="0" y="0"/>
                  </a:moveTo>
                  <a:lnTo>
                    <a:pt x="6654" y="0"/>
                  </a:lnTo>
                  <a:lnTo>
                    <a:pt x="6654" y="559536"/>
                  </a:lnTo>
                  <a:lnTo>
                    <a:pt x="0" y="55953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7" name="object 147">
              <a:extLst>
                <a:ext uri="{FF2B5EF4-FFF2-40B4-BE49-F238E27FC236}">
                  <a16:creationId xmlns:a16="http://schemas.microsoft.com/office/drawing/2014/main" id="{B4807A68-6BD3-EA7A-3651-A84736779246}"/>
                </a:ext>
              </a:extLst>
            </p:cNvPr>
            <p:cNvSpPr/>
            <p:nvPr/>
          </p:nvSpPr>
          <p:spPr>
            <a:xfrm>
              <a:off x="1456081" y="4411296"/>
              <a:ext cx="6163" cy="535081"/>
            </a:xfrm>
            <a:custGeom>
              <a:avLst/>
              <a:gdLst/>
              <a:ahLst/>
              <a:cxnLst/>
              <a:rect l="l" t="t" r="r" b="b"/>
              <a:pathLst>
                <a:path w="6984" h="606425">
                  <a:moveTo>
                    <a:pt x="6667" y="0"/>
                  </a:moveTo>
                  <a:lnTo>
                    <a:pt x="0" y="0"/>
                  </a:lnTo>
                  <a:lnTo>
                    <a:pt x="0" y="605840"/>
                  </a:lnTo>
                  <a:lnTo>
                    <a:pt x="6667" y="605840"/>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8" name="object 148">
              <a:extLst>
                <a:ext uri="{FF2B5EF4-FFF2-40B4-BE49-F238E27FC236}">
                  <a16:creationId xmlns:a16="http://schemas.microsoft.com/office/drawing/2014/main" id="{9B5B7C63-1AF1-6A49-3693-03C496E62EF4}"/>
                </a:ext>
              </a:extLst>
            </p:cNvPr>
            <p:cNvSpPr/>
            <p:nvPr/>
          </p:nvSpPr>
          <p:spPr>
            <a:xfrm>
              <a:off x="1456094" y="4411301"/>
              <a:ext cx="6163" cy="535081"/>
            </a:xfrm>
            <a:custGeom>
              <a:avLst/>
              <a:gdLst/>
              <a:ahLst/>
              <a:cxnLst/>
              <a:rect l="l" t="t" r="r" b="b"/>
              <a:pathLst>
                <a:path w="6984" h="606425">
                  <a:moveTo>
                    <a:pt x="0" y="0"/>
                  </a:moveTo>
                  <a:lnTo>
                    <a:pt x="6654" y="0"/>
                  </a:lnTo>
                  <a:lnTo>
                    <a:pt x="6654" y="605828"/>
                  </a:lnTo>
                  <a:lnTo>
                    <a:pt x="0" y="60582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9" name="object 149">
              <a:extLst>
                <a:ext uri="{FF2B5EF4-FFF2-40B4-BE49-F238E27FC236}">
                  <a16:creationId xmlns:a16="http://schemas.microsoft.com/office/drawing/2014/main" id="{33BED88A-FAD0-38E2-C9D8-683B88F4EA6A}"/>
                </a:ext>
              </a:extLst>
            </p:cNvPr>
            <p:cNvSpPr/>
            <p:nvPr/>
          </p:nvSpPr>
          <p:spPr>
            <a:xfrm>
              <a:off x="1464250" y="4419823"/>
              <a:ext cx="6163" cy="526116"/>
            </a:xfrm>
            <a:custGeom>
              <a:avLst/>
              <a:gdLst/>
              <a:ahLst/>
              <a:cxnLst/>
              <a:rect l="l" t="t" r="r" b="b"/>
              <a:pathLst>
                <a:path w="6984" h="596264">
                  <a:moveTo>
                    <a:pt x="6654" y="0"/>
                  </a:moveTo>
                  <a:lnTo>
                    <a:pt x="0" y="0"/>
                  </a:lnTo>
                  <a:lnTo>
                    <a:pt x="0" y="596176"/>
                  </a:lnTo>
                  <a:lnTo>
                    <a:pt x="6654" y="59617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0" name="object 150">
              <a:extLst>
                <a:ext uri="{FF2B5EF4-FFF2-40B4-BE49-F238E27FC236}">
                  <a16:creationId xmlns:a16="http://schemas.microsoft.com/office/drawing/2014/main" id="{8C8397AA-C083-6F3E-48E0-B3E2E32ADA4B}"/>
                </a:ext>
              </a:extLst>
            </p:cNvPr>
            <p:cNvSpPr/>
            <p:nvPr/>
          </p:nvSpPr>
          <p:spPr>
            <a:xfrm>
              <a:off x="1464242" y="4419817"/>
              <a:ext cx="6163" cy="526116"/>
            </a:xfrm>
            <a:custGeom>
              <a:avLst/>
              <a:gdLst/>
              <a:ahLst/>
              <a:cxnLst/>
              <a:rect l="l" t="t" r="r" b="b"/>
              <a:pathLst>
                <a:path w="6984" h="596264">
                  <a:moveTo>
                    <a:pt x="0" y="0"/>
                  </a:moveTo>
                  <a:lnTo>
                    <a:pt x="6654" y="0"/>
                  </a:lnTo>
                  <a:lnTo>
                    <a:pt x="6654" y="596176"/>
                  </a:lnTo>
                  <a:lnTo>
                    <a:pt x="0" y="59617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1" name="object 151">
              <a:extLst>
                <a:ext uri="{FF2B5EF4-FFF2-40B4-BE49-F238E27FC236}">
                  <a16:creationId xmlns:a16="http://schemas.microsoft.com/office/drawing/2014/main" id="{CF89F63C-5E77-EFEC-5429-1499ED242F27}"/>
                </a:ext>
              </a:extLst>
            </p:cNvPr>
            <p:cNvSpPr/>
            <p:nvPr/>
          </p:nvSpPr>
          <p:spPr>
            <a:xfrm>
              <a:off x="1472408" y="4441395"/>
              <a:ext cx="6163" cy="504825"/>
            </a:xfrm>
            <a:custGeom>
              <a:avLst/>
              <a:gdLst/>
              <a:ahLst/>
              <a:cxnLst/>
              <a:rect l="l" t="t" r="r" b="b"/>
              <a:pathLst>
                <a:path w="6984" h="572135">
                  <a:moveTo>
                    <a:pt x="6642" y="0"/>
                  </a:moveTo>
                  <a:lnTo>
                    <a:pt x="0" y="0"/>
                  </a:lnTo>
                  <a:lnTo>
                    <a:pt x="0" y="571728"/>
                  </a:lnTo>
                  <a:lnTo>
                    <a:pt x="6642" y="571728"/>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2" name="object 152">
              <a:extLst>
                <a:ext uri="{FF2B5EF4-FFF2-40B4-BE49-F238E27FC236}">
                  <a16:creationId xmlns:a16="http://schemas.microsoft.com/office/drawing/2014/main" id="{435FBF35-F9DE-407C-9C82-5313BFFA13F7}"/>
                </a:ext>
              </a:extLst>
            </p:cNvPr>
            <p:cNvSpPr/>
            <p:nvPr/>
          </p:nvSpPr>
          <p:spPr>
            <a:xfrm>
              <a:off x="1472393" y="4441402"/>
              <a:ext cx="6163" cy="504825"/>
            </a:xfrm>
            <a:custGeom>
              <a:avLst/>
              <a:gdLst/>
              <a:ahLst/>
              <a:cxnLst/>
              <a:rect l="l" t="t" r="r" b="b"/>
              <a:pathLst>
                <a:path w="6984" h="572135">
                  <a:moveTo>
                    <a:pt x="0" y="0"/>
                  </a:moveTo>
                  <a:lnTo>
                    <a:pt x="6654" y="0"/>
                  </a:lnTo>
                  <a:lnTo>
                    <a:pt x="6654" y="571715"/>
                  </a:lnTo>
                  <a:lnTo>
                    <a:pt x="0" y="57171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3" name="object 153">
              <a:extLst>
                <a:ext uri="{FF2B5EF4-FFF2-40B4-BE49-F238E27FC236}">
                  <a16:creationId xmlns:a16="http://schemas.microsoft.com/office/drawing/2014/main" id="{C21D7195-992B-28FA-50C5-1B0C9016195E}"/>
                </a:ext>
              </a:extLst>
            </p:cNvPr>
            <p:cNvSpPr/>
            <p:nvPr/>
          </p:nvSpPr>
          <p:spPr>
            <a:xfrm>
              <a:off x="1480544" y="4468782"/>
              <a:ext cx="6163" cy="477371"/>
            </a:xfrm>
            <a:custGeom>
              <a:avLst/>
              <a:gdLst/>
              <a:ahLst/>
              <a:cxnLst/>
              <a:rect l="l" t="t" r="r" b="b"/>
              <a:pathLst>
                <a:path w="6984" h="541020">
                  <a:moveTo>
                    <a:pt x="6654" y="0"/>
                  </a:moveTo>
                  <a:lnTo>
                    <a:pt x="0" y="0"/>
                  </a:lnTo>
                  <a:lnTo>
                    <a:pt x="0" y="540689"/>
                  </a:lnTo>
                  <a:lnTo>
                    <a:pt x="6654" y="54068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4" name="object 154">
              <a:extLst>
                <a:ext uri="{FF2B5EF4-FFF2-40B4-BE49-F238E27FC236}">
                  <a16:creationId xmlns:a16="http://schemas.microsoft.com/office/drawing/2014/main" id="{74AC5D8A-D9D6-3BDC-DD75-F99F092442FE}"/>
                </a:ext>
              </a:extLst>
            </p:cNvPr>
            <p:cNvSpPr/>
            <p:nvPr/>
          </p:nvSpPr>
          <p:spPr>
            <a:xfrm>
              <a:off x="1480553" y="4468797"/>
              <a:ext cx="6163" cy="477371"/>
            </a:xfrm>
            <a:custGeom>
              <a:avLst/>
              <a:gdLst/>
              <a:ahLst/>
              <a:cxnLst/>
              <a:rect l="l" t="t" r="r" b="b"/>
              <a:pathLst>
                <a:path w="6984" h="541020">
                  <a:moveTo>
                    <a:pt x="0" y="0"/>
                  </a:moveTo>
                  <a:lnTo>
                    <a:pt x="6654" y="0"/>
                  </a:lnTo>
                  <a:lnTo>
                    <a:pt x="6654" y="540677"/>
                  </a:lnTo>
                  <a:lnTo>
                    <a:pt x="0" y="540677"/>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5" name="object 155">
              <a:extLst>
                <a:ext uri="{FF2B5EF4-FFF2-40B4-BE49-F238E27FC236}">
                  <a16:creationId xmlns:a16="http://schemas.microsoft.com/office/drawing/2014/main" id="{BA79A08D-B75E-F3B1-3A61-7C8C7AEDE3D6}"/>
                </a:ext>
              </a:extLst>
            </p:cNvPr>
            <p:cNvSpPr/>
            <p:nvPr/>
          </p:nvSpPr>
          <p:spPr>
            <a:xfrm>
              <a:off x="1488701" y="4498948"/>
              <a:ext cx="6163" cy="447115"/>
            </a:xfrm>
            <a:custGeom>
              <a:avLst/>
              <a:gdLst/>
              <a:ahLst/>
              <a:cxnLst/>
              <a:rect l="l" t="t" r="r" b="b"/>
              <a:pathLst>
                <a:path w="6984" h="506729">
                  <a:moveTo>
                    <a:pt x="6654" y="0"/>
                  </a:moveTo>
                  <a:lnTo>
                    <a:pt x="0" y="0"/>
                  </a:lnTo>
                  <a:lnTo>
                    <a:pt x="0" y="506501"/>
                  </a:lnTo>
                  <a:lnTo>
                    <a:pt x="6654" y="50650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6" name="object 156">
              <a:extLst>
                <a:ext uri="{FF2B5EF4-FFF2-40B4-BE49-F238E27FC236}">
                  <a16:creationId xmlns:a16="http://schemas.microsoft.com/office/drawing/2014/main" id="{88EB0BEB-B8D9-C92A-9880-2C574E3FAC97}"/>
                </a:ext>
              </a:extLst>
            </p:cNvPr>
            <p:cNvSpPr/>
            <p:nvPr/>
          </p:nvSpPr>
          <p:spPr>
            <a:xfrm>
              <a:off x="1488701" y="4498951"/>
              <a:ext cx="6163" cy="447115"/>
            </a:xfrm>
            <a:custGeom>
              <a:avLst/>
              <a:gdLst/>
              <a:ahLst/>
              <a:cxnLst/>
              <a:rect l="l" t="t" r="r" b="b"/>
              <a:pathLst>
                <a:path w="6984" h="506729">
                  <a:moveTo>
                    <a:pt x="0" y="0"/>
                  </a:moveTo>
                  <a:lnTo>
                    <a:pt x="6654" y="0"/>
                  </a:lnTo>
                  <a:lnTo>
                    <a:pt x="6654" y="506488"/>
                  </a:lnTo>
                  <a:lnTo>
                    <a:pt x="0" y="50648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7" name="object 157">
              <a:extLst>
                <a:ext uri="{FF2B5EF4-FFF2-40B4-BE49-F238E27FC236}">
                  <a16:creationId xmlns:a16="http://schemas.microsoft.com/office/drawing/2014/main" id="{AB069A47-314E-8B97-0FA5-24472440D7A8}"/>
                </a:ext>
              </a:extLst>
            </p:cNvPr>
            <p:cNvSpPr/>
            <p:nvPr/>
          </p:nvSpPr>
          <p:spPr>
            <a:xfrm>
              <a:off x="1496848" y="4502524"/>
              <a:ext cx="6163" cy="443753"/>
            </a:xfrm>
            <a:custGeom>
              <a:avLst/>
              <a:gdLst/>
              <a:ahLst/>
              <a:cxnLst/>
              <a:rect l="l" t="t" r="r" b="b"/>
              <a:pathLst>
                <a:path w="6984" h="502920">
                  <a:moveTo>
                    <a:pt x="6654" y="0"/>
                  </a:moveTo>
                  <a:lnTo>
                    <a:pt x="0" y="0"/>
                  </a:lnTo>
                  <a:lnTo>
                    <a:pt x="0" y="502450"/>
                  </a:lnTo>
                  <a:lnTo>
                    <a:pt x="6654" y="50245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8" name="object 158">
              <a:extLst>
                <a:ext uri="{FF2B5EF4-FFF2-40B4-BE49-F238E27FC236}">
                  <a16:creationId xmlns:a16="http://schemas.microsoft.com/office/drawing/2014/main" id="{04CC0FBB-A2BB-C3DD-DED6-E788B64BA81E}"/>
                </a:ext>
              </a:extLst>
            </p:cNvPr>
            <p:cNvSpPr/>
            <p:nvPr/>
          </p:nvSpPr>
          <p:spPr>
            <a:xfrm>
              <a:off x="1496851" y="4502517"/>
              <a:ext cx="6163" cy="443753"/>
            </a:xfrm>
            <a:custGeom>
              <a:avLst/>
              <a:gdLst/>
              <a:ahLst/>
              <a:cxnLst/>
              <a:rect l="l" t="t" r="r" b="b"/>
              <a:pathLst>
                <a:path w="6984" h="502920">
                  <a:moveTo>
                    <a:pt x="0" y="0"/>
                  </a:moveTo>
                  <a:lnTo>
                    <a:pt x="6654" y="0"/>
                  </a:lnTo>
                  <a:lnTo>
                    <a:pt x="6654" y="502450"/>
                  </a:lnTo>
                  <a:lnTo>
                    <a:pt x="0" y="50245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9" name="object 159">
              <a:extLst>
                <a:ext uri="{FF2B5EF4-FFF2-40B4-BE49-F238E27FC236}">
                  <a16:creationId xmlns:a16="http://schemas.microsoft.com/office/drawing/2014/main" id="{8E6F1D52-54ED-BAF5-EA3D-7DE507DBD0DB}"/>
                </a:ext>
              </a:extLst>
            </p:cNvPr>
            <p:cNvSpPr/>
            <p:nvPr/>
          </p:nvSpPr>
          <p:spPr>
            <a:xfrm>
              <a:off x="1505006" y="4520531"/>
              <a:ext cx="6163" cy="425824"/>
            </a:xfrm>
            <a:custGeom>
              <a:avLst/>
              <a:gdLst/>
              <a:ahLst/>
              <a:cxnLst/>
              <a:rect l="l" t="t" r="r" b="b"/>
              <a:pathLst>
                <a:path w="6984" h="482600">
                  <a:moveTo>
                    <a:pt x="6654" y="0"/>
                  </a:moveTo>
                  <a:lnTo>
                    <a:pt x="0" y="0"/>
                  </a:lnTo>
                  <a:lnTo>
                    <a:pt x="0" y="482041"/>
                  </a:lnTo>
                  <a:lnTo>
                    <a:pt x="6654" y="48204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0" name="object 160">
              <a:extLst>
                <a:ext uri="{FF2B5EF4-FFF2-40B4-BE49-F238E27FC236}">
                  <a16:creationId xmlns:a16="http://schemas.microsoft.com/office/drawing/2014/main" id="{EE49BFAF-615D-7ECC-EECE-7C6961BEE090}"/>
                </a:ext>
              </a:extLst>
            </p:cNvPr>
            <p:cNvSpPr/>
            <p:nvPr/>
          </p:nvSpPr>
          <p:spPr>
            <a:xfrm>
              <a:off x="1505011" y="4520535"/>
              <a:ext cx="6163" cy="425824"/>
            </a:xfrm>
            <a:custGeom>
              <a:avLst/>
              <a:gdLst/>
              <a:ahLst/>
              <a:cxnLst/>
              <a:rect l="l" t="t" r="r" b="b"/>
              <a:pathLst>
                <a:path w="6984" h="482600">
                  <a:moveTo>
                    <a:pt x="0" y="0"/>
                  </a:moveTo>
                  <a:lnTo>
                    <a:pt x="6654" y="0"/>
                  </a:lnTo>
                  <a:lnTo>
                    <a:pt x="6654" y="482028"/>
                  </a:lnTo>
                  <a:lnTo>
                    <a:pt x="0" y="48202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1" name="object 161">
              <a:extLst>
                <a:ext uri="{FF2B5EF4-FFF2-40B4-BE49-F238E27FC236}">
                  <a16:creationId xmlns:a16="http://schemas.microsoft.com/office/drawing/2014/main" id="{B18E2F87-20BF-53DE-F9B6-AAE396D63D65}"/>
                </a:ext>
              </a:extLst>
            </p:cNvPr>
            <p:cNvSpPr/>
            <p:nvPr/>
          </p:nvSpPr>
          <p:spPr>
            <a:xfrm>
              <a:off x="1513164" y="4493076"/>
              <a:ext cx="6163" cy="453278"/>
            </a:xfrm>
            <a:custGeom>
              <a:avLst/>
              <a:gdLst/>
              <a:ahLst/>
              <a:cxnLst/>
              <a:rect l="l" t="t" r="r" b="b"/>
              <a:pathLst>
                <a:path w="6984" h="513714">
                  <a:moveTo>
                    <a:pt x="6654" y="0"/>
                  </a:moveTo>
                  <a:lnTo>
                    <a:pt x="0" y="0"/>
                  </a:lnTo>
                  <a:lnTo>
                    <a:pt x="0" y="513156"/>
                  </a:lnTo>
                  <a:lnTo>
                    <a:pt x="6654" y="51315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2" name="object 162">
              <a:extLst>
                <a:ext uri="{FF2B5EF4-FFF2-40B4-BE49-F238E27FC236}">
                  <a16:creationId xmlns:a16="http://schemas.microsoft.com/office/drawing/2014/main" id="{CFAFE5C5-CF7D-9CB4-EB7F-76A04AC00B9D}"/>
                </a:ext>
              </a:extLst>
            </p:cNvPr>
            <p:cNvSpPr/>
            <p:nvPr/>
          </p:nvSpPr>
          <p:spPr>
            <a:xfrm>
              <a:off x="1513161" y="4493076"/>
              <a:ext cx="6163" cy="453278"/>
            </a:xfrm>
            <a:custGeom>
              <a:avLst/>
              <a:gdLst/>
              <a:ahLst/>
              <a:cxnLst/>
              <a:rect l="l" t="t" r="r" b="b"/>
              <a:pathLst>
                <a:path w="6984" h="513714">
                  <a:moveTo>
                    <a:pt x="0" y="0"/>
                  </a:moveTo>
                  <a:lnTo>
                    <a:pt x="6654" y="0"/>
                  </a:lnTo>
                  <a:lnTo>
                    <a:pt x="6654" y="513143"/>
                  </a:lnTo>
                  <a:lnTo>
                    <a:pt x="0" y="51314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3" name="object 163">
              <a:extLst>
                <a:ext uri="{FF2B5EF4-FFF2-40B4-BE49-F238E27FC236}">
                  <a16:creationId xmlns:a16="http://schemas.microsoft.com/office/drawing/2014/main" id="{AA93D0DA-1591-0924-7809-58EA2E309E83}"/>
                </a:ext>
              </a:extLst>
            </p:cNvPr>
            <p:cNvSpPr/>
            <p:nvPr/>
          </p:nvSpPr>
          <p:spPr>
            <a:xfrm>
              <a:off x="1521310" y="4557376"/>
              <a:ext cx="6163" cy="388844"/>
            </a:xfrm>
            <a:custGeom>
              <a:avLst/>
              <a:gdLst/>
              <a:ahLst/>
              <a:cxnLst/>
              <a:rect l="l" t="t" r="r" b="b"/>
              <a:pathLst>
                <a:path w="6984" h="440689">
                  <a:moveTo>
                    <a:pt x="6654" y="0"/>
                  </a:moveTo>
                  <a:lnTo>
                    <a:pt x="0" y="0"/>
                  </a:lnTo>
                  <a:lnTo>
                    <a:pt x="0" y="440283"/>
                  </a:lnTo>
                  <a:lnTo>
                    <a:pt x="6654" y="44028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4" name="object 164">
              <a:extLst>
                <a:ext uri="{FF2B5EF4-FFF2-40B4-BE49-F238E27FC236}">
                  <a16:creationId xmlns:a16="http://schemas.microsoft.com/office/drawing/2014/main" id="{AF1B268D-6B50-2B9D-A7AF-75B58FCE87EC}"/>
                </a:ext>
              </a:extLst>
            </p:cNvPr>
            <p:cNvSpPr/>
            <p:nvPr/>
          </p:nvSpPr>
          <p:spPr>
            <a:xfrm>
              <a:off x="1521309" y="4557371"/>
              <a:ext cx="6163" cy="388844"/>
            </a:xfrm>
            <a:custGeom>
              <a:avLst/>
              <a:gdLst/>
              <a:ahLst/>
              <a:cxnLst/>
              <a:rect l="l" t="t" r="r" b="b"/>
              <a:pathLst>
                <a:path w="6984" h="440689">
                  <a:moveTo>
                    <a:pt x="0" y="0"/>
                  </a:moveTo>
                  <a:lnTo>
                    <a:pt x="6654" y="0"/>
                  </a:lnTo>
                  <a:lnTo>
                    <a:pt x="6654" y="440296"/>
                  </a:lnTo>
                  <a:lnTo>
                    <a:pt x="0" y="44029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5" name="object 165">
              <a:extLst>
                <a:ext uri="{FF2B5EF4-FFF2-40B4-BE49-F238E27FC236}">
                  <a16:creationId xmlns:a16="http://schemas.microsoft.com/office/drawing/2014/main" id="{42416F2B-EE07-DB6B-4F7C-CC203B8096B5}"/>
                </a:ext>
              </a:extLst>
            </p:cNvPr>
            <p:cNvSpPr/>
            <p:nvPr/>
          </p:nvSpPr>
          <p:spPr>
            <a:xfrm>
              <a:off x="1529468" y="4556053"/>
              <a:ext cx="6163" cy="389964"/>
            </a:xfrm>
            <a:custGeom>
              <a:avLst/>
              <a:gdLst/>
              <a:ahLst/>
              <a:cxnLst/>
              <a:rect l="l" t="t" r="r" b="b"/>
              <a:pathLst>
                <a:path w="6984" h="441960">
                  <a:moveTo>
                    <a:pt x="6642" y="0"/>
                  </a:moveTo>
                  <a:lnTo>
                    <a:pt x="0" y="0"/>
                  </a:lnTo>
                  <a:lnTo>
                    <a:pt x="0" y="441782"/>
                  </a:lnTo>
                  <a:lnTo>
                    <a:pt x="6642" y="441782"/>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6" name="object 166">
              <a:extLst>
                <a:ext uri="{FF2B5EF4-FFF2-40B4-BE49-F238E27FC236}">
                  <a16:creationId xmlns:a16="http://schemas.microsoft.com/office/drawing/2014/main" id="{4705DE16-EED0-722B-22CF-31022C34983D}"/>
                </a:ext>
              </a:extLst>
            </p:cNvPr>
            <p:cNvSpPr/>
            <p:nvPr/>
          </p:nvSpPr>
          <p:spPr>
            <a:xfrm>
              <a:off x="1529469" y="4556049"/>
              <a:ext cx="6163" cy="389964"/>
            </a:xfrm>
            <a:custGeom>
              <a:avLst/>
              <a:gdLst/>
              <a:ahLst/>
              <a:cxnLst/>
              <a:rect l="l" t="t" r="r" b="b"/>
              <a:pathLst>
                <a:path w="6984" h="441960">
                  <a:moveTo>
                    <a:pt x="0" y="0"/>
                  </a:moveTo>
                  <a:lnTo>
                    <a:pt x="6654" y="0"/>
                  </a:lnTo>
                  <a:lnTo>
                    <a:pt x="6654" y="441782"/>
                  </a:lnTo>
                  <a:lnTo>
                    <a:pt x="0" y="44178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7" name="object 167">
              <a:extLst>
                <a:ext uri="{FF2B5EF4-FFF2-40B4-BE49-F238E27FC236}">
                  <a16:creationId xmlns:a16="http://schemas.microsoft.com/office/drawing/2014/main" id="{F53BC25B-C3FF-030F-9060-32455B950BCD}"/>
                </a:ext>
              </a:extLst>
            </p:cNvPr>
            <p:cNvSpPr/>
            <p:nvPr/>
          </p:nvSpPr>
          <p:spPr>
            <a:xfrm>
              <a:off x="1537615" y="4502524"/>
              <a:ext cx="6163" cy="443753"/>
            </a:xfrm>
            <a:custGeom>
              <a:avLst/>
              <a:gdLst/>
              <a:ahLst/>
              <a:cxnLst/>
              <a:rect l="l" t="t" r="r" b="b"/>
              <a:pathLst>
                <a:path w="6984" h="502920">
                  <a:moveTo>
                    <a:pt x="6654" y="0"/>
                  </a:moveTo>
                  <a:lnTo>
                    <a:pt x="0" y="0"/>
                  </a:lnTo>
                  <a:lnTo>
                    <a:pt x="0" y="502450"/>
                  </a:lnTo>
                  <a:lnTo>
                    <a:pt x="6654" y="50245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8" name="object 168">
              <a:extLst>
                <a:ext uri="{FF2B5EF4-FFF2-40B4-BE49-F238E27FC236}">
                  <a16:creationId xmlns:a16="http://schemas.microsoft.com/office/drawing/2014/main" id="{70B31AF7-E356-4FBD-E0B7-C671067FC2F0}"/>
                </a:ext>
              </a:extLst>
            </p:cNvPr>
            <p:cNvSpPr/>
            <p:nvPr/>
          </p:nvSpPr>
          <p:spPr>
            <a:xfrm>
              <a:off x="1537619" y="4502517"/>
              <a:ext cx="6163" cy="443753"/>
            </a:xfrm>
            <a:custGeom>
              <a:avLst/>
              <a:gdLst/>
              <a:ahLst/>
              <a:cxnLst/>
              <a:rect l="l" t="t" r="r" b="b"/>
              <a:pathLst>
                <a:path w="6984" h="502920">
                  <a:moveTo>
                    <a:pt x="0" y="0"/>
                  </a:moveTo>
                  <a:lnTo>
                    <a:pt x="6654" y="0"/>
                  </a:lnTo>
                  <a:lnTo>
                    <a:pt x="6654" y="502450"/>
                  </a:lnTo>
                  <a:lnTo>
                    <a:pt x="0" y="50245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9" name="object 169">
              <a:extLst>
                <a:ext uri="{FF2B5EF4-FFF2-40B4-BE49-F238E27FC236}">
                  <a16:creationId xmlns:a16="http://schemas.microsoft.com/office/drawing/2014/main" id="{7A34FCB6-CA2F-FAA7-BC33-31FF5F35BFC0}"/>
                </a:ext>
              </a:extLst>
            </p:cNvPr>
            <p:cNvSpPr/>
            <p:nvPr/>
          </p:nvSpPr>
          <p:spPr>
            <a:xfrm>
              <a:off x="1545762" y="4492673"/>
              <a:ext cx="6163" cy="453278"/>
            </a:xfrm>
            <a:custGeom>
              <a:avLst/>
              <a:gdLst/>
              <a:ahLst/>
              <a:cxnLst/>
              <a:rect l="l" t="t" r="r" b="b"/>
              <a:pathLst>
                <a:path w="6984" h="513714">
                  <a:moveTo>
                    <a:pt x="6667" y="0"/>
                  </a:moveTo>
                  <a:lnTo>
                    <a:pt x="0" y="0"/>
                  </a:lnTo>
                  <a:lnTo>
                    <a:pt x="0" y="513613"/>
                  </a:lnTo>
                  <a:lnTo>
                    <a:pt x="6667" y="51361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80" name="object 170">
              <a:extLst>
                <a:ext uri="{FF2B5EF4-FFF2-40B4-BE49-F238E27FC236}">
                  <a16:creationId xmlns:a16="http://schemas.microsoft.com/office/drawing/2014/main" id="{0C5411F1-4227-D279-FCB9-244EF360D13D}"/>
                </a:ext>
              </a:extLst>
            </p:cNvPr>
            <p:cNvSpPr/>
            <p:nvPr/>
          </p:nvSpPr>
          <p:spPr>
            <a:xfrm>
              <a:off x="1545769" y="4492689"/>
              <a:ext cx="6163" cy="453278"/>
            </a:xfrm>
            <a:custGeom>
              <a:avLst/>
              <a:gdLst/>
              <a:ahLst/>
              <a:cxnLst/>
              <a:rect l="l" t="t" r="r" b="b"/>
              <a:pathLst>
                <a:path w="6984" h="513714">
                  <a:moveTo>
                    <a:pt x="0" y="0"/>
                  </a:moveTo>
                  <a:lnTo>
                    <a:pt x="6654" y="0"/>
                  </a:lnTo>
                  <a:lnTo>
                    <a:pt x="6654" y="513600"/>
                  </a:lnTo>
                  <a:lnTo>
                    <a:pt x="0" y="51360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81" name="object 171">
              <a:extLst>
                <a:ext uri="{FF2B5EF4-FFF2-40B4-BE49-F238E27FC236}">
                  <a16:creationId xmlns:a16="http://schemas.microsoft.com/office/drawing/2014/main" id="{F8A9C32F-9FCF-AA9B-2944-404A92479ED8}"/>
                </a:ext>
              </a:extLst>
            </p:cNvPr>
            <p:cNvSpPr/>
            <p:nvPr/>
          </p:nvSpPr>
          <p:spPr>
            <a:xfrm>
              <a:off x="1553931" y="4490376"/>
              <a:ext cx="6163" cy="455519"/>
            </a:xfrm>
            <a:custGeom>
              <a:avLst/>
              <a:gdLst/>
              <a:ahLst/>
              <a:cxnLst/>
              <a:rect l="l" t="t" r="r" b="b"/>
              <a:pathLst>
                <a:path w="6984" h="516254">
                  <a:moveTo>
                    <a:pt x="6667" y="0"/>
                  </a:moveTo>
                  <a:lnTo>
                    <a:pt x="0" y="0"/>
                  </a:lnTo>
                  <a:lnTo>
                    <a:pt x="0" y="516216"/>
                  </a:lnTo>
                  <a:lnTo>
                    <a:pt x="6667" y="516216"/>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82" name="object 172">
              <a:extLst>
                <a:ext uri="{FF2B5EF4-FFF2-40B4-BE49-F238E27FC236}">
                  <a16:creationId xmlns:a16="http://schemas.microsoft.com/office/drawing/2014/main" id="{5E1088A8-37C0-AA24-D4E1-536A835E3764}"/>
                </a:ext>
              </a:extLst>
            </p:cNvPr>
            <p:cNvSpPr/>
            <p:nvPr/>
          </p:nvSpPr>
          <p:spPr>
            <a:xfrm>
              <a:off x="1553927" y="4490372"/>
              <a:ext cx="6163" cy="455519"/>
            </a:xfrm>
            <a:custGeom>
              <a:avLst/>
              <a:gdLst/>
              <a:ahLst/>
              <a:cxnLst/>
              <a:rect l="l" t="t" r="r" b="b"/>
              <a:pathLst>
                <a:path w="6984" h="516254">
                  <a:moveTo>
                    <a:pt x="0" y="0"/>
                  </a:moveTo>
                  <a:lnTo>
                    <a:pt x="6654" y="0"/>
                  </a:lnTo>
                  <a:lnTo>
                    <a:pt x="6654" y="516216"/>
                  </a:lnTo>
                  <a:lnTo>
                    <a:pt x="0" y="51621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83" name="object 173">
              <a:extLst>
                <a:ext uri="{FF2B5EF4-FFF2-40B4-BE49-F238E27FC236}">
                  <a16:creationId xmlns:a16="http://schemas.microsoft.com/office/drawing/2014/main" id="{16DBB10B-28C7-7791-416B-15872F095BE2}"/>
                </a:ext>
              </a:extLst>
            </p:cNvPr>
            <p:cNvSpPr/>
            <p:nvPr/>
          </p:nvSpPr>
          <p:spPr>
            <a:xfrm>
              <a:off x="1562066" y="4433270"/>
              <a:ext cx="6163" cy="512669"/>
            </a:xfrm>
            <a:custGeom>
              <a:avLst/>
              <a:gdLst/>
              <a:ahLst/>
              <a:cxnLst/>
              <a:rect l="l" t="t" r="r" b="b"/>
              <a:pathLst>
                <a:path w="6984" h="581025">
                  <a:moveTo>
                    <a:pt x="6667" y="0"/>
                  </a:moveTo>
                  <a:lnTo>
                    <a:pt x="0" y="0"/>
                  </a:lnTo>
                  <a:lnTo>
                    <a:pt x="0" y="580936"/>
                  </a:lnTo>
                  <a:lnTo>
                    <a:pt x="6667" y="580936"/>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84" name="object 174">
              <a:extLst>
                <a:ext uri="{FF2B5EF4-FFF2-40B4-BE49-F238E27FC236}">
                  <a16:creationId xmlns:a16="http://schemas.microsoft.com/office/drawing/2014/main" id="{2A0A0669-83C8-0E8B-4E95-F433F28C197D}"/>
                </a:ext>
              </a:extLst>
            </p:cNvPr>
            <p:cNvSpPr/>
            <p:nvPr/>
          </p:nvSpPr>
          <p:spPr>
            <a:xfrm>
              <a:off x="1562078" y="4433284"/>
              <a:ext cx="6163" cy="512669"/>
            </a:xfrm>
            <a:custGeom>
              <a:avLst/>
              <a:gdLst/>
              <a:ahLst/>
              <a:cxnLst/>
              <a:rect l="l" t="t" r="r" b="b"/>
              <a:pathLst>
                <a:path w="6984" h="581025">
                  <a:moveTo>
                    <a:pt x="0" y="0"/>
                  </a:moveTo>
                  <a:lnTo>
                    <a:pt x="6654" y="0"/>
                  </a:lnTo>
                  <a:lnTo>
                    <a:pt x="6654" y="580910"/>
                  </a:lnTo>
                  <a:lnTo>
                    <a:pt x="0" y="58091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85" name="object 175">
              <a:extLst>
                <a:ext uri="{FF2B5EF4-FFF2-40B4-BE49-F238E27FC236}">
                  <a16:creationId xmlns:a16="http://schemas.microsoft.com/office/drawing/2014/main" id="{8C2105CC-237B-DF95-BCA7-54FA09A393B3}"/>
                </a:ext>
              </a:extLst>
            </p:cNvPr>
            <p:cNvSpPr/>
            <p:nvPr/>
          </p:nvSpPr>
          <p:spPr>
            <a:xfrm>
              <a:off x="1570224" y="4430178"/>
              <a:ext cx="6163" cy="516031"/>
            </a:xfrm>
            <a:custGeom>
              <a:avLst/>
              <a:gdLst/>
              <a:ahLst/>
              <a:cxnLst/>
              <a:rect l="l" t="t" r="r" b="b"/>
              <a:pathLst>
                <a:path w="6985" h="584835">
                  <a:moveTo>
                    <a:pt x="6667" y="0"/>
                  </a:moveTo>
                  <a:lnTo>
                    <a:pt x="0" y="0"/>
                  </a:lnTo>
                  <a:lnTo>
                    <a:pt x="0" y="584441"/>
                  </a:lnTo>
                  <a:lnTo>
                    <a:pt x="6667" y="584441"/>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86" name="object 176">
              <a:extLst>
                <a:ext uri="{FF2B5EF4-FFF2-40B4-BE49-F238E27FC236}">
                  <a16:creationId xmlns:a16="http://schemas.microsoft.com/office/drawing/2014/main" id="{EB12E2D6-203D-C117-FC78-7DB9BA3C626B}"/>
                </a:ext>
              </a:extLst>
            </p:cNvPr>
            <p:cNvSpPr/>
            <p:nvPr/>
          </p:nvSpPr>
          <p:spPr>
            <a:xfrm>
              <a:off x="1570227" y="4430179"/>
              <a:ext cx="6163" cy="516031"/>
            </a:xfrm>
            <a:custGeom>
              <a:avLst/>
              <a:gdLst/>
              <a:ahLst/>
              <a:cxnLst/>
              <a:rect l="l" t="t" r="r" b="b"/>
              <a:pathLst>
                <a:path w="6985" h="584835">
                  <a:moveTo>
                    <a:pt x="0" y="0"/>
                  </a:moveTo>
                  <a:lnTo>
                    <a:pt x="6654" y="0"/>
                  </a:lnTo>
                  <a:lnTo>
                    <a:pt x="6654" y="584428"/>
                  </a:lnTo>
                  <a:lnTo>
                    <a:pt x="0" y="58442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87" name="object 177">
              <a:extLst>
                <a:ext uri="{FF2B5EF4-FFF2-40B4-BE49-F238E27FC236}">
                  <a16:creationId xmlns:a16="http://schemas.microsoft.com/office/drawing/2014/main" id="{E9D51D04-F9F7-5183-20B5-149A1E596E45}"/>
                </a:ext>
              </a:extLst>
            </p:cNvPr>
            <p:cNvSpPr/>
            <p:nvPr/>
          </p:nvSpPr>
          <p:spPr>
            <a:xfrm>
              <a:off x="1578383" y="4394667"/>
              <a:ext cx="6163" cy="551329"/>
            </a:xfrm>
            <a:custGeom>
              <a:avLst/>
              <a:gdLst/>
              <a:ahLst/>
              <a:cxnLst/>
              <a:rect l="l" t="t" r="r" b="b"/>
              <a:pathLst>
                <a:path w="6985" h="624839">
                  <a:moveTo>
                    <a:pt x="6667" y="0"/>
                  </a:moveTo>
                  <a:lnTo>
                    <a:pt x="0" y="0"/>
                  </a:lnTo>
                  <a:lnTo>
                    <a:pt x="0" y="624687"/>
                  </a:lnTo>
                  <a:lnTo>
                    <a:pt x="6667" y="624687"/>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88" name="object 178">
              <a:extLst>
                <a:ext uri="{FF2B5EF4-FFF2-40B4-BE49-F238E27FC236}">
                  <a16:creationId xmlns:a16="http://schemas.microsoft.com/office/drawing/2014/main" id="{7A548965-440A-DAA5-5BCF-7F6DE0A0A2D0}"/>
                </a:ext>
              </a:extLst>
            </p:cNvPr>
            <p:cNvSpPr/>
            <p:nvPr/>
          </p:nvSpPr>
          <p:spPr>
            <a:xfrm>
              <a:off x="1578387" y="4394666"/>
              <a:ext cx="6163" cy="551329"/>
            </a:xfrm>
            <a:custGeom>
              <a:avLst/>
              <a:gdLst/>
              <a:ahLst/>
              <a:cxnLst/>
              <a:rect l="l" t="t" r="r" b="b"/>
              <a:pathLst>
                <a:path w="6985" h="624839">
                  <a:moveTo>
                    <a:pt x="0" y="0"/>
                  </a:moveTo>
                  <a:lnTo>
                    <a:pt x="6654" y="0"/>
                  </a:lnTo>
                  <a:lnTo>
                    <a:pt x="6654" y="624687"/>
                  </a:lnTo>
                  <a:lnTo>
                    <a:pt x="0" y="624687"/>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89" name="object 179">
              <a:extLst>
                <a:ext uri="{FF2B5EF4-FFF2-40B4-BE49-F238E27FC236}">
                  <a16:creationId xmlns:a16="http://schemas.microsoft.com/office/drawing/2014/main" id="{E7B7E398-ED97-BF80-BBCB-8E3D08A38805}"/>
                </a:ext>
              </a:extLst>
            </p:cNvPr>
            <p:cNvSpPr/>
            <p:nvPr/>
          </p:nvSpPr>
          <p:spPr>
            <a:xfrm>
              <a:off x="1586518" y="4335264"/>
              <a:ext cx="6163" cy="610721"/>
            </a:xfrm>
            <a:custGeom>
              <a:avLst/>
              <a:gdLst/>
              <a:ahLst/>
              <a:cxnLst/>
              <a:rect l="l" t="t" r="r" b="b"/>
              <a:pathLst>
                <a:path w="6985" h="692150">
                  <a:moveTo>
                    <a:pt x="6667" y="0"/>
                  </a:moveTo>
                  <a:lnTo>
                    <a:pt x="0" y="0"/>
                  </a:lnTo>
                  <a:lnTo>
                    <a:pt x="0" y="692010"/>
                  </a:lnTo>
                  <a:lnTo>
                    <a:pt x="6667" y="692010"/>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90" name="object 180">
              <a:extLst>
                <a:ext uri="{FF2B5EF4-FFF2-40B4-BE49-F238E27FC236}">
                  <a16:creationId xmlns:a16="http://schemas.microsoft.com/office/drawing/2014/main" id="{483123A1-F68F-9322-ADEE-EF59BE8F4297}"/>
                </a:ext>
              </a:extLst>
            </p:cNvPr>
            <p:cNvSpPr/>
            <p:nvPr/>
          </p:nvSpPr>
          <p:spPr>
            <a:xfrm>
              <a:off x="1586536" y="4335271"/>
              <a:ext cx="6163" cy="610721"/>
            </a:xfrm>
            <a:custGeom>
              <a:avLst/>
              <a:gdLst/>
              <a:ahLst/>
              <a:cxnLst/>
              <a:rect l="l" t="t" r="r" b="b"/>
              <a:pathLst>
                <a:path w="6985" h="692150">
                  <a:moveTo>
                    <a:pt x="0" y="0"/>
                  </a:moveTo>
                  <a:lnTo>
                    <a:pt x="6654" y="0"/>
                  </a:lnTo>
                  <a:lnTo>
                    <a:pt x="6654" y="692010"/>
                  </a:lnTo>
                  <a:lnTo>
                    <a:pt x="0" y="69201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91" name="object 181">
              <a:extLst>
                <a:ext uri="{FF2B5EF4-FFF2-40B4-BE49-F238E27FC236}">
                  <a16:creationId xmlns:a16="http://schemas.microsoft.com/office/drawing/2014/main" id="{42D2E410-09DF-6C49-07AC-5954F4037D6D}"/>
                </a:ext>
              </a:extLst>
            </p:cNvPr>
            <p:cNvSpPr/>
            <p:nvPr/>
          </p:nvSpPr>
          <p:spPr>
            <a:xfrm>
              <a:off x="1594687" y="4293489"/>
              <a:ext cx="6163" cy="652743"/>
            </a:xfrm>
            <a:custGeom>
              <a:avLst/>
              <a:gdLst/>
              <a:ahLst/>
              <a:cxnLst/>
              <a:rect l="l" t="t" r="r" b="b"/>
              <a:pathLst>
                <a:path w="6985" h="739775">
                  <a:moveTo>
                    <a:pt x="6654" y="0"/>
                  </a:moveTo>
                  <a:lnTo>
                    <a:pt x="0" y="0"/>
                  </a:lnTo>
                  <a:lnTo>
                    <a:pt x="0" y="739355"/>
                  </a:lnTo>
                  <a:lnTo>
                    <a:pt x="6654" y="73935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92" name="object 182">
              <a:extLst>
                <a:ext uri="{FF2B5EF4-FFF2-40B4-BE49-F238E27FC236}">
                  <a16:creationId xmlns:a16="http://schemas.microsoft.com/office/drawing/2014/main" id="{2FD7E088-3CA0-1F1B-2C4C-46744D2A5DB7}"/>
                </a:ext>
              </a:extLst>
            </p:cNvPr>
            <p:cNvSpPr/>
            <p:nvPr/>
          </p:nvSpPr>
          <p:spPr>
            <a:xfrm>
              <a:off x="1594686" y="4293485"/>
              <a:ext cx="6163" cy="652743"/>
            </a:xfrm>
            <a:custGeom>
              <a:avLst/>
              <a:gdLst/>
              <a:ahLst/>
              <a:cxnLst/>
              <a:rect l="l" t="t" r="r" b="b"/>
              <a:pathLst>
                <a:path w="6985" h="739775">
                  <a:moveTo>
                    <a:pt x="0" y="0"/>
                  </a:moveTo>
                  <a:lnTo>
                    <a:pt x="6654" y="0"/>
                  </a:lnTo>
                  <a:lnTo>
                    <a:pt x="6654" y="739355"/>
                  </a:lnTo>
                  <a:lnTo>
                    <a:pt x="0" y="73935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93" name="object 183">
              <a:extLst>
                <a:ext uri="{FF2B5EF4-FFF2-40B4-BE49-F238E27FC236}">
                  <a16:creationId xmlns:a16="http://schemas.microsoft.com/office/drawing/2014/main" id="{54673680-87CF-96BD-3B0D-EC97712BD6B2}"/>
                </a:ext>
              </a:extLst>
            </p:cNvPr>
            <p:cNvSpPr/>
            <p:nvPr/>
          </p:nvSpPr>
          <p:spPr>
            <a:xfrm>
              <a:off x="1602845" y="4292569"/>
              <a:ext cx="6163" cy="653303"/>
            </a:xfrm>
            <a:custGeom>
              <a:avLst/>
              <a:gdLst/>
              <a:ahLst/>
              <a:cxnLst/>
              <a:rect l="l" t="t" r="r" b="b"/>
              <a:pathLst>
                <a:path w="6985" h="740410">
                  <a:moveTo>
                    <a:pt x="6654" y="0"/>
                  </a:moveTo>
                  <a:lnTo>
                    <a:pt x="0" y="0"/>
                  </a:lnTo>
                  <a:lnTo>
                    <a:pt x="0" y="740397"/>
                  </a:lnTo>
                  <a:lnTo>
                    <a:pt x="6654" y="74039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94" name="object 184">
              <a:extLst>
                <a:ext uri="{FF2B5EF4-FFF2-40B4-BE49-F238E27FC236}">
                  <a16:creationId xmlns:a16="http://schemas.microsoft.com/office/drawing/2014/main" id="{1E468333-E585-610B-576C-3650F893AF91}"/>
                </a:ext>
              </a:extLst>
            </p:cNvPr>
            <p:cNvSpPr/>
            <p:nvPr/>
          </p:nvSpPr>
          <p:spPr>
            <a:xfrm>
              <a:off x="1602845" y="4292563"/>
              <a:ext cx="6163" cy="653303"/>
            </a:xfrm>
            <a:custGeom>
              <a:avLst/>
              <a:gdLst/>
              <a:ahLst/>
              <a:cxnLst/>
              <a:rect l="l" t="t" r="r" b="b"/>
              <a:pathLst>
                <a:path w="6985" h="740410">
                  <a:moveTo>
                    <a:pt x="0" y="0"/>
                  </a:moveTo>
                  <a:lnTo>
                    <a:pt x="6654" y="0"/>
                  </a:lnTo>
                  <a:lnTo>
                    <a:pt x="6654" y="740397"/>
                  </a:lnTo>
                  <a:lnTo>
                    <a:pt x="0" y="740397"/>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95" name="object 185">
              <a:extLst>
                <a:ext uri="{FF2B5EF4-FFF2-40B4-BE49-F238E27FC236}">
                  <a16:creationId xmlns:a16="http://schemas.microsoft.com/office/drawing/2014/main" id="{3702DA85-7C80-81F3-D7DF-7F15E64DE102}"/>
                </a:ext>
              </a:extLst>
            </p:cNvPr>
            <p:cNvSpPr/>
            <p:nvPr/>
          </p:nvSpPr>
          <p:spPr>
            <a:xfrm>
              <a:off x="1611002" y="4217524"/>
              <a:ext cx="6163" cy="728382"/>
            </a:xfrm>
            <a:custGeom>
              <a:avLst/>
              <a:gdLst/>
              <a:ahLst/>
              <a:cxnLst/>
              <a:rect l="l" t="t" r="r" b="b"/>
              <a:pathLst>
                <a:path w="6985" h="825500">
                  <a:moveTo>
                    <a:pt x="6642" y="0"/>
                  </a:moveTo>
                  <a:lnTo>
                    <a:pt x="0" y="0"/>
                  </a:lnTo>
                  <a:lnTo>
                    <a:pt x="0" y="825449"/>
                  </a:lnTo>
                  <a:lnTo>
                    <a:pt x="6642" y="825449"/>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96" name="object 186">
              <a:extLst>
                <a:ext uri="{FF2B5EF4-FFF2-40B4-BE49-F238E27FC236}">
                  <a16:creationId xmlns:a16="http://schemas.microsoft.com/office/drawing/2014/main" id="{31340139-C34A-C320-0C9C-EBAA87C8D693}"/>
                </a:ext>
              </a:extLst>
            </p:cNvPr>
            <p:cNvSpPr/>
            <p:nvPr/>
          </p:nvSpPr>
          <p:spPr>
            <a:xfrm>
              <a:off x="1610994" y="4217519"/>
              <a:ext cx="6163" cy="728382"/>
            </a:xfrm>
            <a:custGeom>
              <a:avLst/>
              <a:gdLst/>
              <a:ahLst/>
              <a:cxnLst/>
              <a:rect l="l" t="t" r="r" b="b"/>
              <a:pathLst>
                <a:path w="6985" h="825500">
                  <a:moveTo>
                    <a:pt x="0" y="0"/>
                  </a:moveTo>
                  <a:lnTo>
                    <a:pt x="6654" y="0"/>
                  </a:lnTo>
                  <a:lnTo>
                    <a:pt x="6654" y="825449"/>
                  </a:lnTo>
                  <a:lnTo>
                    <a:pt x="0" y="82544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97" name="object 187">
              <a:extLst>
                <a:ext uri="{FF2B5EF4-FFF2-40B4-BE49-F238E27FC236}">
                  <a16:creationId xmlns:a16="http://schemas.microsoft.com/office/drawing/2014/main" id="{D08AC0FD-7AC8-BDF9-551C-CA87536C4AC3}"/>
                </a:ext>
              </a:extLst>
            </p:cNvPr>
            <p:cNvSpPr/>
            <p:nvPr/>
          </p:nvSpPr>
          <p:spPr>
            <a:xfrm>
              <a:off x="1619149" y="4264712"/>
              <a:ext cx="6163" cy="681318"/>
            </a:xfrm>
            <a:custGeom>
              <a:avLst/>
              <a:gdLst/>
              <a:ahLst/>
              <a:cxnLst/>
              <a:rect l="l" t="t" r="r" b="b"/>
              <a:pathLst>
                <a:path w="6985" h="772160">
                  <a:moveTo>
                    <a:pt x="6654" y="0"/>
                  </a:moveTo>
                  <a:lnTo>
                    <a:pt x="0" y="0"/>
                  </a:lnTo>
                  <a:lnTo>
                    <a:pt x="0" y="771969"/>
                  </a:lnTo>
                  <a:lnTo>
                    <a:pt x="6654" y="77196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98" name="object 188">
              <a:extLst>
                <a:ext uri="{FF2B5EF4-FFF2-40B4-BE49-F238E27FC236}">
                  <a16:creationId xmlns:a16="http://schemas.microsoft.com/office/drawing/2014/main" id="{71D2E40C-0517-5144-D1FF-EF630AF8BD8B}"/>
                </a:ext>
              </a:extLst>
            </p:cNvPr>
            <p:cNvSpPr/>
            <p:nvPr/>
          </p:nvSpPr>
          <p:spPr>
            <a:xfrm>
              <a:off x="1619144" y="4264716"/>
              <a:ext cx="6163" cy="681318"/>
            </a:xfrm>
            <a:custGeom>
              <a:avLst/>
              <a:gdLst/>
              <a:ahLst/>
              <a:cxnLst/>
              <a:rect l="l" t="t" r="r" b="b"/>
              <a:pathLst>
                <a:path w="6985" h="772160">
                  <a:moveTo>
                    <a:pt x="0" y="0"/>
                  </a:moveTo>
                  <a:lnTo>
                    <a:pt x="6654" y="0"/>
                  </a:lnTo>
                  <a:lnTo>
                    <a:pt x="6654" y="771969"/>
                  </a:lnTo>
                  <a:lnTo>
                    <a:pt x="0" y="77196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99" name="object 189">
              <a:extLst>
                <a:ext uri="{FF2B5EF4-FFF2-40B4-BE49-F238E27FC236}">
                  <a16:creationId xmlns:a16="http://schemas.microsoft.com/office/drawing/2014/main" id="{D16D830D-5072-6264-6F0F-151133064702}"/>
                </a:ext>
              </a:extLst>
            </p:cNvPr>
            <p:cNvSpPr/>
            <p:nvPr/>
          </p:nvSpPr>
          <p:spPr>
            <a:xfrm>
              <a:off x="1627307" y="4153168"/>
              <a:ext cx="6163" cy="792816"/>
            </a:xfrm>
            <a:custGeom>
              <a:avLst/>
              <a:gdLst/>
              <a:ahLst/>
              <a:cxnLst/>
              <a:rect l="l" t="t" r="r" b="b"/>
              <a:pathLst>
                <a:path w="6985" h="898525">
                  <a:moveTo>
                    <a:pt x="6654" y="0"/>
                  </a:moveTo>
                  <a:lnTo>
                    <a:pt x="0" y="0"/>
                  </a:lnTo>
                  <a:lnTo>
                    <a:pt x="0" y="898385"/>
                  </a:lnTo>
                  <a:lnTo>
                    <a:pt x="6654" y="89838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00" name="object 190">
              <a:extLst>
                <a:ext uri="{FF2B5EF4-FFF2-40B4-BE49-F238E27FC236}">
                  <a16:creationId xmlns:a16="http://schemas.microsoft.com/office/drawing/2014/main" id="{B0ECF732-E31A-5BB5-7D3A-7DF1764853A4}"/>
                </a:ext>
              </a:extLst>
            </p:cNvPr>
            <p:cNvSpPr/>
            <p:nvPr/>
          </p:nvSpPr>
          <p:spPr>
            <a:xfrm>
              <a:off x="1627304" y="4153163"/>
              <a:ext cx="6163" cy="792816"/>
            </a:xfrm>
            <a:custGeom>
              <a:avLst/>
              <a:gdLst/>
              <a:ahLst/>
              <a:cxnLst/>
              <a:rect l="l" t="t" r="r" b="b"/>
              <a:pathLst>
                <a:path w="6985" h="898525">
                  <a:moveTo>
                    <a:pt x="0" y="0"/>
                  </a:moveTo>
                  <a:lnTo>
                    <a:pt x="6654" y="0"/>
                  </a:lnTo>
                  <a:lnTo>
                    <a:pt x="6654" y="898385"/>
                  </a:lnTo>
                  <a:lnTo>
                    <a:pt x="0" y="89838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01" name="object 191">
              <a:extLst>
                <a:ext uri="{FF2B5EF4-FFF2-40B4-BE49-F238E27FC236}">
                  <a16:creationId xmlns:a16="http://schemas.microsoft.com/office/drawing/2014/main" id="{8757F0C9-3E83-8063-802F-7D0A1D3A5D6F}"/>
                </a:ext>
              </a:extLst>
            </p:cNvPr>
            <p:cNvSpPr/>
            <p:nvPr/>
          </p:nvSpPr>
          <p:spPr>
            <a:xfrm>
              <a:off x="1635454" y="4181542"/>
              <a:ext cx="6163" cy="764802"/>
            </a:xfrm>
            <a:custGeom>
              <a:avLst/>
              <a:gdLst/>
              <a:ahLst/>
              <a:cxnLst/>
              <a:rect l="l" t="t" r="r" b="b"/>
              <a:pathLst>
                <a:path w="6985" h="866775">
                  <a:moveTo>
                    <a:pt x="6654" y="0"/>
                  </a:moveTo>
                  <a:lnTo>
                    <a:pt x="0" y="0"/>
                  </a:lnTo>
                  <a:lnTo>
                    <a:pt x="0" y="866228"/>
                  </a:lnTo>
                  <a:lnTo>
                    <a:pt x="6654" y="86622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02" name="object 192">
              <a:extLst>
                <a:ext uri="{FF2B5EF4-FFF2-40B4-BE49-F238E27FC236}">
                  <a16:creationId xmlns:a16="http://schemas.microsoft.com/office/drawing/2014/main" id="{9813AF81-66AF-69E4-1F0B-92AAE2A5D579}"/>
                </a:ext>
              </a:extLst>
            </p:cNvPr>
            <p:cNvSpPr/>
            <p:nvPr/>
          </p:nvSpPr>
          <p:spPr>
            <a:xfrm>
              <a:off x="1635454" y="4181544"/>
              <a:ext cx="6163" cy="764802"/>
            </a:xfrm>
            <a:custGeom>
              <a:avLst/>
              <a:gdLst/>
              <a:ahLst/>
              <a:cxnLst/>
              <a:rect l="l" t="t" r="r" b="b"/>
              <a:pathLst>
                <a:path w="6985" h="866775">
                  <a:moveTo>
                    <a:pt x="0" y="0"/>
                  </a:moveTo>
                  <a:lnTo>
                    <a:pt x="6654" y="0"/>
                  </a:lnTo>
                  <a:lnTo>
                    <a:pt x="6654" y="866216"/>
                  </a:lnTo>
                  <a:lnTo>
                    <a:pt x="0" y="86621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03" name="object 193">
              <a:extLst>
                <a:ext uri="{FF2B5EF4-FFF2-40B4-BE49-F238E27FC236}">
                  <a16:creationId xmlns:a16="http://schemas.microsoft.com/office/drawing/2014/main" id="{F1C270CE-1DF8-5972-F1F4-62625E585521}"/>
                </a:ext>
              </a:extLst>
            </p:cNvPr>
            <p:cNvSpPr/>
            <p:nvPr/>
          </p:nvSpPr>
          <p:spPr>
            <a:xfrm>
              <a:off x="1643601" y="4066446"/>
              <a:ext cx="6163" cy="879662"/>
            </a:xfrm>
            <a:custGeom>
              <a:avLst/>
              <a:gdLst/>
              <a:ahLst/>
              <a:cxnLst/>
              <a:rect l="l" t="t" r="r" b="b"/>
              <a:pathLst>
                <a:path w="6985" h="996950">
                  <a:moveTo>
                    <a:pt x="6654" y="0"/>
                  </a:moveTo>
                  <a:lnTo>
                    <a:pt x="0" y="0"/>
                  </a:lnTo>
                  <a:lnTo>
                    <a:pt x="0" y="996670"/>
                  </a:lnTo>
                  <a:lnTo>
                    <a:pt x="6654" y="99667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04" name="object 194">
              <a:extLst>
                <a:ext uri="{FF2B5EF4-FFF2-40B4-BE49-F238E27FC236}">
                  <a16:creationId xmlns:a16="http://schemas.microsoft.com/office/drawing/2014/main" id="{8062B8DC-E8A0-4350-491F-8F4D649E73F0}"/>
                </a:ext>
              </a:extLst>
            </p:cNvPr>
            <p:cNvSpPr/>
            <p:nvPr/>
          </p:nvSpPr>
          <p:spPr>
            <a:xfrm>
              <a:off x="1643603" y="4066435"/>
              <a:ext cx="6163" cy="879662"/>
            </a:xfrm>
            <a:custGeom>
              <a:avLst/>
              <a:gdLst/>
              <a:ahLst/>
              <a:cxnLst/>
              <a:rect l="l" t="t" r="r" b="b"/>
              <a:pathLst>
                <a:path w="6985" h="996950">
                  <a:moveTo>
                    <a:pt x="0" y="0"/>
                  </a:moveTo>
                  <a:lnTo>
                    <a:pt x="6654" y="0"/>
                  </a:lnTo>
                  <a:lnTo>
                    <a:pt x="6654" y="996670"/>
                  </a:lnTo>
                  <a:lnTo>
                    <a:pt x="0" y="99667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05" name="object 195">
              <a:extLst>
                <a:ext uri="{FF2B5EF4-FFF2-40B4-BE49-F238E27FC236}">
                  <a16:creationId xmlns:a16="http://schemas.microsoft.com/office/drawing/2014/main" id="{6EC54A67-5E87-6887-A9F3-0057488117EF}"/>
                </a:ext>
              </a:extLst>
            </p:cNvPr>
            <p:cNvSpPr/>
            <p:nvPr/>
          </p:nvSpPr>
          <p:spPr>
            <a:xfrm>
              <a:off x="1651748" y="3988162"/>
              <a:ext cx="6163" cy="958103"/>
            </a:xfrm>
            <a:custGeom>
              <a:avLst/>
              <a:gdLst/>
              <a:ahLst/>
              <a:cxnLst/>
              <a:rect l="l" t="t" r="r" b="b"/>
              <a:pathLst>
                <a:path w="6985" h="1085850">
                  <a:moveTo>
                    <a:pt x="6654" y="0"/>
                  </a:moveTo>
                  <a:lnTo>
                    <a:pt x="0" y="0"/>
                  </a:lnTo>
                  <a:lnTo>
                    <a:pt x="0" y="1085392"/>
                  </a:lnTo>
                  <a:lnTo>
                    <a:pt x="6654" y="108539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06" name="object 196">
              <a:extLst>
                <a:ext uri="{FF2B5EF4-FFF2-40B4-BE49-F238E27FC236}">
                  <a16:creationId xmlns:a16="http://schemas.microsoft.com/office/drawing/2014/main" id="{44133F3B-A705-3124-FF16-3B73080E3510}"/>
                </a:ext>
              </a:extLst>
            </p:cNvPr>
            <p:cNvSpPr/>
            <p:nvPr/>
          </p:nvSpPr>
          <p:spPr>
            <a:xfrm>
              <a:off x="1651763" y="3988162"/>
              <a:ext cx="6163" cy="958103"/>
            </a:xfrm>
            <a:custGeom>
              <a:avLst/>
              <a:gdLst/>
              <a:ahLst/>
              <a:cxnLst/>
              <a:rect l="l" t="t" r="r" b="b"/>
              <a:pathLst>
                <a:path w="6985" h="1085850">
                  <a:moveTo>
                    <a:pt x="0" y="0"/>
                  </a:moveTo>
                  <a:lnTo>
                    <a:pt x="6654" y="0"/>
                  </a:lnTo>
                  <a:lnTo>
                    <a:pt x="6654" y="1085380"/>
                  </a:lnTo>
                  <a:lnTo>
                    <a:pt x="0" y="108538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07" name="object 197">
              <a:extLst>
                <a:ext uri="{FF2B5EF4-FFF2-40B4-BE49-F238E27FC236}">
                  <a16:creationId xmlns:a16="http://schemas.microsoft.com/office/drawing/2014/main" id="{A6C14C39-7465-DDDC-A340-6F6A59D48D8C}"/>
                </a:ext>
              </a:extLst>
            </p:cNvPr>
            <p:cNvSpPr/>
            <p:nvPr/>
          </p:nvSpPr>
          <p:spPr>
            <a:xfrm>
              <a:off x="1659916" y="3958982"/>
              <a:ext cx="6163" cy="987238"/>
            </a:xfrm>
            <a:custGeom>
              <a:avLst/>
              <a:gdLst/>
              <a:ahLst/>
              <a:cxnLst/>
              <a:rect l="l" t="t" r="r" b="b"/>
              <a:pathLst>
                <a:path w="6985" h="1118870">
                  <a:moveTo>
                    <a:pt x="6654" y="0"/>
                  </a:moveTo>
                  <a:lnTo>
                    <a:pt x="0" y="0"/>
                  </a:lnTo>
                  <a:lnTo>
                    <a:pt x="0" y="1118463"/>
                  </a:lnTo>
                  <a:lnTo>
                    <a:pt x="6654" y="111846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08" name="object 198">
              <a:extLst>
                <a:ext uri="{FF2B5EF4-FFF2-40B4-BE49-F238E27FC236}">
                  <a16:creationId xmlns:a16="http://schemas.microsoft.com/office/drawing/2014/main" id="{292FB42A-DC6D-31D4-272C-7DAB27B5DCD2}"/>
                </a:ext>
              </a:extLst>
            </p:cNvPr>
            <p:cNvSpPr/>
            <p:nvPr/>
          </p:nvSpPr>
          <p:spPr>
            <a:xfrm>
              <a:off x="1659912" y="3958983"/>
              <a:ext cx="6163" cy="987238"/>
            </a:xfrm>
            <a:custGeom>
              <a:avLst/>
              <a:gdLst/>
              <a:ahLst/>
              <a:cxnLst/>
              <a:rect l="l" t="t" r="r" b="b"/>
              <a:pathLst>
                <a:path w="6985" h="1118870">
                  <a:moveTo>
                    <a:pt x="0" y="0"/>
                  </a:moveTo>
                  <a:lnTo>
                    <a:pt x="6654" y="0"/>
                  </a:lnTo>
                  <a:lnTo>
                    <a:pt x="6654" y="1118450"/>
                  </a:lnTo>
                  <a:lnTo>
                    <a:pt x="0" y="111845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09" name="object 199">
              <a:extLst>
                <a:ext uri="{FF2B5EF4-FFF2-40B4-BE49-F238E27FC236}">
                  <a16:creationId xmlns:a16="http://schemas.microsoft.com/office/drawing/2014/main" id="{F80028A4-FBA8-8D0E-A33E-162F22DBC1B9}"/>
                </a:ext>
              </a:extLst>
            </p:cNvPr>
            <p:cNvSpPr/>
            <p:nvPr/>
          </p:nvSpPr>
          <p:spPr>
            <a:xfrm>
              <a:off x="1668074" y="3953110"/>
              <a:ext cx="6163" cy="992841"/>
            </a:xfrm>
            <a:custGeom>
              <a:avLst/>
              <a:gdLst/>
              <a:ahLst/>
              <a:cxnLst/>
              <a:rect l="l" t="t" r="r" b="b"/>
              <a:pathLst>
                <a:path w="6985" h="1125220">
                  <a:moveTo>
                    <a:pt x="6642" y="0"/>
                  </a:moveTo>
                  <a:lnTo>
                    <a:pt x="0" y="0"/>
                  </a:lnTo>
                  <a:lnTo>
                    <a:pt x="0" y="1125118"/>
                  </a:lnTo>
                  <a:lnTo>
                    <a:pt x="6642" y="1125118"/>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10" name="object 200">
              <a:extLst>
                <a:ext uri="{FF2B5EF4-FFF2-40B4-BE49-F238E27FC236}">
                  <a16:creationId xmlns:a16="http://schemas.microsoft.com/office/drawing/2014/main" id="{9D5407E1-0FDD-4248-783E-7C288AC9EDF5}"/>
                </a:ext>
              </a:extLst>
            </p:cNvPr>
            <p:cNvSpPr/>
            <p:nvPr/>
          </p:nvSpPr>
          <p:spPr>
            <a:xfrm>
              <a:off x="1668061" y="3953110"/>
              <a:ext cx="6163" cy="992841"/>
            </a:xfrm>
            <a:custGeom>
              <a:avLst/>
              <a:gdLst/>
              <a:ahLst/>
              <a:cxnLst/>
              <a:rect l="l" t="t" r="r" b="b"/>
              <a:pathLst>
                <a:path w="6985" h="1125220">
                  <a:moveTo>
                    <a:pt x="0" y="0"/>
                  </a:moveTo>
                  <a:lnTo>
                    <a:pt x="6654" y="0"/>
                  </a:lnTo>
                  <a:lnTo>
                    <a:pt x="6654" y="1125105"/>
                  </a:lnTo>
                  <a:lnTo>
                    <a:pt x="0" y="112510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11" name="object 201">
              <a:extLst>
                <a:ext uri="{FF2B5EF4-FFF2-40B4-BE49-F238E27FC236}">
                  <a16:creationId xmlns:a16="http://schemas.microsoft.com/office/drawing/2014/main" id="{6A600FF0-6C24-516E-6C5A-5F363A04BF2B}"/>
                </a:ext>
              </a:extLst>
            </p:cNvPr>
            <p:cNvSpPr/>
            <p:nvPr/>
          </p:nvSpPr>
          <p:spPr>
            <a:xfrm>
              <a:off x="1676210" y="3961234"/>
              <a:ext cx="6163" cy="984997"/>
            </a:xfrm>
            <a:custGeom>
              <a:avLst/>
              <a:gdLst/>
              <a:ahLst/>
              <a:cxnLst/>
              <a:rect l="l" t="t" r="r" b="b"/>
              <a:pathLst>
                <a:path w="6985" h="1116329">
                  <a:moveTo>
                    <a:pt x="6654" y="0"/>
                  </a:moveTo>
                  <a:lnTo>
                    <a:pt x="0" y="0"/>
                  </a:lnTo>
                  <a:lnTo>
                    <a:pt x="0" y="1115910"/>
                  </a:lnTo>
                  <a:lnTo>
                    <a:pt x="6654" y="111591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12" name="object 202">
              <a:extLst>
                <a:ext uri="{FF2B5EF4-FFF2-40B4-BE49-F238E27FC236}">
                  <a16:creationId xmlns:a16="http://schemas.microsoft.com/office/drawing/2014/main" id="{C7EE1C53-3F6C-540B-FD38-F186BA2B8B3E}"/>
                </a:ext>
              </a:extLst>
            </p:cNvPr>
            <p:cNvSpPr/>
            <p:nvPr/>
          </p:nvSpPr>
          <p:spPr>
            <a:xfrm>
              <a:off x="1676221" y="3961227"/>
              <a:ext cx="6163" cy="984997"/>
            </a:xfrm>
            <a:custGeom>
              <a:avLst/>
              <a:gdLst/>
              <a:ahLst/>
              <a:cxnLst/>
              <a:rect l="l" t="t" r="r" b="b"/>
              <a:pathLst>
                <a:path w="6985" h="1116329">
                  <a:moveTo>
                    <a:pt x="0" y="0"/>
                  </a:moveTo>
                  <a:lnTo>
                    <a:pt x="6654" y="0"/>
                  </a:lnTo>
                  <a:lnTo>
                    <a:pt x="6654" y="1115910"/>
                  </a:lnTo>
                  <a:lnTo>
                    <a:pt x="0" y="111591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13" name="object 203">
              <a:extLst>
                <a:ext uri="{FF2B5EF4-FFF2-40B4-BE49-F238E27FC236}">
                  <a16:creationId xmlns:a16="http://schemas.microsoft.com/office/drawing/2014/main" id="{A769E94C-A40A-0369-F35A-86BF7EB4AC38}"/>
                </a:ext>
              </a:extLst>
            </p:cNvPr>
            <p:cNvSpPr/>
            <p:nvPr/>
          </p:nvSpPr>
          <p:spPr>
            <a:xfrm>
              <a:off x="1684367" y="3899176"/>
              <a:ext cx="6163" cy="1047190"/>
            </a:xfrm>
            <a:custGeom>
              <a:avLst/>
              <a:gdLst/>
              <a:ahLst/>
              <a:cxnLst/>
              <a:rect l="l" t="t" r="r" b="b"/>
              <a:pathLst>
                <a:path w="6985" h="1186814">
                  <a:moveTo>
                    <a:pt x="6667" y="0"/>
                  </a:moveTo>
                  <a:lnTo>
                    <a:pt x="0" y="0"/>
                  </a:lnTo>
                  <a:lnTo>
                    <a:pt x="0" y="1186243"/>
                  </a:lnTo>
                  <a:lnTo>
                    <a:pt x="6667" y="118624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14" name="object 204">
              <a:extLst>
                <a:ext uri="{FF2B5EF4-FFF2-40B4-BE49-F238E27FC236}">
                  <a16:creationId xmlns:a16="http://schemas.microsoft.com/office/drawing/2014/main" id="{3F0A5A41-90E6-123D-C74E-813F397E92C5}"/>
                </a:ext>
              </a:extLst>
            </p:cNvPr>
            <p:cNvSpPr/>
            <p:nvPr/>
          </p:nvSpPr>
          <p:spPr>
            <a:xfrm>
              <a:off x="1684371" y="3899189"/>
              <a:ext cx="6163" cy="1047190"/>
            </a:xfrm>
            <a:custGeom>
              <a:avLst/>
              <a:gdLst/>
              <a:ahLst/>
              <a:cxnLst/>
              <a:rect l="l" t="t" r="r" b="b"/>
              <a:pathLst>
                <a:path w="6985" h="1186814">
                  <a:moveTo>
                    <a:pt x="0" y="0"/>
                  </a:moveTo>
                  <a:lnTo>
                    <a:pt x="6654" y="0"/>
                  </a:lnTo>
                  <a:lnTo>
                    <a:pt x="6654" y="1186218"/>
                  </a:lnTo>
                  <a:lnTo>
                    <a:pt x="0" y="118621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15" name="object 205">
              <a:extLst>
                <a:ext uri="{FF2B5EF4-FFF2-40B4-BE49-F238E27FC236}">
                  <a16:creationId xmlns:a16="http://schemas.microsoft.com/office/drawing/2014/main" id="{8331130C-E62F-A537-0641-E2D0654D8F24}"/>
                </a:ext>
              </a:extLst>
            </p:cNvPr>
            <p:cNvSpPr/>
            <p:nvPr/>
          </p:nvSpPr>
          <p:spPr>
            <a:xfrm>
              <a:off x="1692526" y="3901429"/>
              <a:ext cx="6163" cy="1044949"/>
            </a:xfrm>
            <a:custGeom>
              <a:avLst/>
              <a:gdLst/>
              <a:ahLst/>
              <a:cxnLst/>
              <a:rect l="l" t="t" r="r" b="b"/>
              <a:pathLst>
                <a:path w="6985" h="1184275">
                  <a:moveTo>
                    <a:pt x="6654" y="0"/>
                  </a:moveTo>
                  <a:lnTo>
                    <a:pt x="0" y="0"/>
                  </a:lnTo>
                  <a:lnTo>
                    <a:pt x="0" y="1183690"/>
                  </a:lnTo>
                  <a:lnTo>
                    <a:pt x="6654" y="118369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16" name="object 206">
              <a:extLst>
                <a:ext uri="{FF2B5EF4-FFF2-40B4-BE49-F238E27FC236}">
                  <a16:creationId xmlns:a16="http://schemas.microsoft.com/office/drawing/2014/main" id="{7D51BF52-1A02-2783-804A-0FD46488B742}"/>
                </a:ext>
              </a:extLst>
            </p:cNvPr>
            <p:cNvSpPr/>
            <p:nvPr/>
          </p:nvSpPr>
          <p:spPr>
            <a:xfrm>
              <a:off x="1692519" y="3901434"/>
              <a:ext cx="6163" cy="1044949"/>
            </a:xfrm>
            <a:custGeom>
              <a:avLst/>
              <a:gdLst/>
              <a:ahLst/>
              <a:cxnLst/>
              <a:rect l="l" t="t" r="r" b="b"/>
              <a:pathLst>
                <a:path w="6985" h="1184275">
                  <a:moveTo>
                    <a:pt x="0" y="0"/>
                  </a:moveTo>
                  <a:lnTo>
                    <a:pt x="6654" y="0"/>
                  </a:lnTo>
                  <a:lnTo>
                    <a:pt x="6654" y="1183690"/>
                  </a:lnTo>
                  <a:lnTo>
                    <a:pt x="0" y="118369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17" name="object 207">
              <a:extLst>
                <a:ext uri="{FF2B5EF4-FFF2-40B4-BE49-F238E27FC236}">
                  <a16:creationId xmlns:a16="http://schemas.microsoft.com/office/drawing/2014/main" id="{4A8CFCC2-0F93-10C5-2634-3FECB6B8573F}"/>
                </a:ext>
              </a:extLst>
            </p:cNvPr>
            <p:cNvSpPr/>
            <p:nvPr/>
          </p:nvSpPr>
          <p:spPr>
            <a:xfrm>
              <a:off x="1700672" y="3761097"/>
              <a:ext cx="6163" cy="1185022"/>
            </a:xfrm>
            <a:custGeom>
              <a:avLst/>
              <a:gdLst/>
              <a:ahLst/>
              <a:cxnLst/>
              <a:rect l="l" t="t" r="r" b="b"/>
              <a:pathLst>
                <a:path w="6985" h="1343025">
                  <a:moveTo>
                    <a:pt x="6667" y="0"/>
                  </a:moveTo>
                  <a:lnTo>
                    <a:pt x="0" y="0"/>
                  </a:lnTo>
                  <a:lnTo>
                    <a:pt x="0" y="1342732"/>
                  </a:lnTo>
                  <a:lnTo>
                    <a:pt x="6667" y="1342732"/>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18" name="object 208">
              <a:extLst>
                <a:ext uri="{FF2B5EF4-FFF2-40B4-BE49-F238E27FC236}">
                  <a16:creationId xmlns:a16="http://schemas.microsoft.com/office/drawing/2014/main" id="{6EE5AF51-C2E9-9AFB-28BB-CBB99C06E271}"/>
                </a:ext>
              </a:extLst>
            </p:cNvPr>
            <p:cNvSpPr/>
            <p:nvPr/>
          </p:nvSpPr>
          <p:spPr>
            <a:xfrm>
              <a:off x="1700680" y="3761112"/>
              <a:ext cx="6163" cy="1185022"/>
            </a:xfrm>
            <a:custGeom>
              <a:avLst/>
              <a:gdLst/>
              <a:ahLst/>
              <a:cxnLst/>
              <a:rect l="l" t="t" r="r" b="b"/>
              <a:pathLst>
                <a:path w="6985" h="1343025">
                  <a:moveTo>
                    <a:pt x="0" y="0"/>
                  </a:moveTo>
                  <a:lnTo>
                    <a:pt x="6654" y="0"/>
                  </a:lnTo>
                  <a:lnTo>
                    <a:pt x="6654" y="1342707"/>
                  </a:lnTo>
                  <a:lnTo>
                    <a:pt x="0" y="1342707"/>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19" name="object 209">
              <a:extLst>
                <a:ext uri="{FF2B5EF4-FFF2-40B4-BE49-F238E27FC236}">
                  <a16:creationId xmlns:a16="http://schemas.microsoft.com/office/drawing/2014/main" id="{88EF094A-B526-5AB4-9D2D-9A0D704E7A84}"/>
                </a:ext>
              </a:extLst>
            </p:cNvPr>
            <p:cNvSpPr/>
            <p:nvPr/>
          </p:nvSpPr>
          <p:spPr>
            <a:xfrm>
              <a:off x="1708830" y="3649173"/>
              <a:ext cx="6163" cy="1297081"/>
            </a:xfrm>
            <a:custGeom>
              <a:avLst/>
              <a:gdLst/>
              <a:ahLst/>
              <a:cxnLst/>
              <a:rect l="l" t="t" r="r" b="b"/>
              <a:pathLst>
                <a:path w="6985" h="1470025">
                  <a:moveTo>
                    <a:pt x="6667" y="0"/>
                  </a:moveTo>
                  <a:lnTo>
                    <a:pt x="0" y="0"/>
                  </a:lnTo>
                  <a:lnTo>
                    <a:pt x="0" y="1469580"/>
                  </a:lnTo>
                  <a:lnTo>
                    <a:pt x="6667" y="1469580"/>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20" name="object 210">
              <a:extLst>
                <a:ext uri="{FF2B5EF4-FFF2-40B4-BE49-F238E27FC236}">
                  <a16:creationId xmlns:a16="http://schemas.microsoft.com/office/drawing/2014/main" id="{E4967C0A-8926-CA01-6C51-C5FE968A8E32}"/>
                </a:ext>
              </a:extLst>
            </p:cNvPr>
            <p:cNvSpPr/>
            <p:nvPr/>
          </p:nvSpPr>
          <p:spPr>
            <a:xfrm>
              <a:off x="1708829" y="3649171"/>
              <a:ext cx="6163" cy="1297081"/>
            </a:xfrm>
            <a:custGeom>
              <a:avLst/>
              <a:gdLst/>
              <a:ahLst/>
              <a:cxnLst/>
              <a:rect l="l" t="t" r="r" b="b"/>
              <a:pathLst>
                <a:path w="6985" h="1470025">
                  <a:moveTo>
                    <a:pt x="0" y="0"/>
                  </a:moveTo>
                  <a:lnTo>
                    <a:pt x="6654" y="0"/>
                  </a:lnTo>
                  <a:lnTo>
                    <a:pt x="6654" y="1469580"/>
                  </a:lnTo>
                  <a:lnTo>
                    <a:pt x="0" y="146958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21" name="object 211">
              <a:extLst>
                <a:ext uri="{FF2B5EF4-FFF2-40B4-BE49-F238E27FC236}">
                  <a16:creationId xmlns:a16="http://schemas.microsoft.com/office/drawing/2014/main" id="{F03A2960-8AFF-56D3-CC6D-FDE1199A4E11}"/>
                </a:ext>
              </a:extLst>
            </p:cNvPr>
            <p:cNvSpPr/>
            <p:nvPr/>
          </p:nvSpPr>
          <p:spPr>
            <a:xfrm>
              <a:off x="1716976" y="3664480"/>
              <a:ext cx="6163" cy="1281393"/>
            </a:xfrm>
            <a:custGeom>
              <a:avLst/>
              <a:gdLst/>
              <a:ahLst/>
              <a:cxnLst/>
              <a:rect l="l" t="t" r="r" b="b"/>
              <a:pathLst>
                <a:path w="6985" h="1452245">
                  <a:moveTo>
                    <a:pt x="6667" y="0"/>
                  </a:moveTo>
                  <a:lnTo>
                    <a:pt x="0" y="0"/>
                  </a:lnTo>
                  <a:lnTo>
                    <a:pt x="0" y="1452232"/>
                  </a:lnTo>
                  <a:lnTo>
                    <a:pt x="6667" y="1452232"/>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22" name="object 212">
              <a:extLst>
                <a:ext uri="{FF2B5EF4-FFF2-40B4-BE49-F238E27FC236}">
                  <a16:creationId xmlns:a16="http://schemas.microsoft.com/office/drawing/2014/main" id="{5FAC58DF-DE19-20A6-744C-E2C040E5308E}"/>
                </a:ext>
              </a:extLst>
            </p:cNvPr>
            <p:cNvSpPr/>
            <p:nvPr/>
          </p:nvSpPr>
          <p:spPr>
            <a:xfrm>
              <a:off x="1716979" y="3664483"/>
              <a:ext cx="6163" cy="1281393"/>
            </a:xfrm>
            <a:custGeom>
              <a:avLst/>
              <a:gdLst/>
              <a:ahLst/>
              <a:cxnLst/>
              <a:rect l="l" t="t" r="r" b="b"/>
              <a:pathLst>
                <a:path w="6985" h="1452245">
                  <a:moveTo>
                    <a:pt x="0" y="0"/>
                  </a:moveTo>
                  <a:lnTo>
                    <a:pt x="6654" y="0"/>
                  </a:lnTo>
                  <a:lnTo>
                    <a:pt x="6654" y="1452219"/>
                  </a:lnTo>
                  <a:lnTo>
                    <a:pt x="0" y="145221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23" name="object 213">
              <a:extLst>
                <a:ext uri="{FF2B5EF4-FFF2-40B4-BE49-F238E27FC236}">
                  <a16:creationId xmlns:a16="http://schemas.microsoft.com/office/drawing/2014/main" id="{0AB633A4-166E-22A9-D3B8-0B889BB70C5D}"/>
                </a:ext>
              </a:extLst>
            </p:cNvPr>
            <p:cNvSpPr/>
            <p:nvPr/>
          </p:nvSpPr>
          <p:spPr>
            <a:xfrm>
              <a:off x="1725123" y="3642427"/>
              <a:ext cx="6163" cy="1303804"/>
            </a:xfrm>
            <a:custGeom>
              <a:avLst/>
              <a:gdLst/>
              <a:ahLst/>
              <a:cxnLst/>
              <a:rect l="l" t="t" r="r" b="b"/>
              <a:pathLst>
                <a:path w="6985" h="1477645">
                  <a:moveTo>
                    <a:pt x="6667" y="0"/>
                  </a:moveTo>
                  <a:lnTo>
                    <a:pt x="0" y="0"/>
                  </a:lnTo>
                  <a:lnTo>
                    <a:pt x="0" y="1477225"/>
                  </a:lnTo>
                  <a:lnTo>
                    <a:pt x="6667" y="147722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24" name="object 214">
              <a:extLst>
                <a:ext uri="{FF2B5EF4-FFF2-40B4-BE49-F238E27FC236}">
                  <a16:creationId xmlns:a16="http://schemas.microsoft.com/office/drawing/2014/main" id="{DC1E7806-03F9-E732-DEDF-7EF61C503307}"/>
                </a:ext>
              </a:extLst>
            </p:cNvPr>
            <p:cNvSpPr/>
            <p:nvPr/>
          </p:nvSpPr>
          <p:spPr>
            <a:xfrm>
              <a:off x="1725138" y="3642437"/>
              <a:ext cx="6163" cy="1303804"/>
            </a:xfrm>
            <a:custGeom>
              <a:avLst/>
              <a:gdLst/>
              <a:ahLst/>
              <a:cxnLst/>
              <a:rect l="l" t="t" r="r" b="b"/>
              <a:pathLst>
                <a:path w="6985" h="1477645">
                  <a:moveTo>
                    <a:pt x="0" y="0"/>
                  </a:moveTo>
                  <a:lnTo>
                    <a:pt x="6654" y="0"/>
                  </a:lnTo>
                  <a:lnTo>
                    <a:pt x="6654" y="1477213"/>
                  </a:lnTo>
                  <a:lnTo>
                    <a:pt x="0" y="147721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25" name="object 215">
              <a:extLst>
                <a:ext uri="{FF2B5EF4-FFF2-40B4-BE49-F238E27FC236}">
                  <a16:creationId xmlns:a16="http://schemas.microsoft.com/office/drawing/2014/main" id="{39C51BB1-05C4-0D18-CE89-444ACA1E2D54}"/>
                </a:ext>
              </a:extLst>
            </p:cNvPr>
            <p:cNvSpPr/>
            <p:nvPr/>
          </p:nvSpPr>
          <p:spPr>
            <a:xfrm>
              <a:off x="1733292" y="3702233"/>
              <a:ext cx="6163" cy="1243853"/>
            </a:xfrm>
            <a:custGeom>
              <a:avLst/>
              <a:gdLst/>
              <a:ahLst/>
              <a:cxnLst/>
              <a:rect l="l" t="t" r="r" b="b"/>
              <a:pathLst>
                <a:path w="6985" h="1409700">
                  <a:moveTo>
                    <a:pt x="6654" y="0"/>
                  </a:moveTo>
                  <a:lnTo>
                    <a:pt x="0" y="0"/>
                  </a:lnTo>
                  <a:lnTo>
                    <a:pt x="0" y="1409446"/>
                  </a:lnTo>
                  <a:lnTo>
                    <a:pt x="6654" y="140944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26" name="object 216">
              <a:extLst>
                <a:ext uri="{FF2B5EF4-FFF2-40B4-BE49-F238E27FC236}">
                  <a16:creationId xmlns:a16="http://schemas.microsoft.com/office/drawing/2014/main" id="{4877B585-CEBD-49C0-CB15-F1E13F104014}"/>
                </a:ext>
              </a:extLst>
            </p:cNvPr>
            <p:cNvSpPr/>
            <p:nvPr/>
          </p:nvSpPr>
          <p:spPr>
            <a:xfrm>
              <a:off x="1733288" y="3702241"/>
              <a:ext cx="6163" cy="1243853"/>
            </a:xfrm>
            <a:custGeom>
              <a:avLst/>
              <a:gdLst/>
              <a:ahLst/>
              <a:cxnLst/>
              <a:rect l="l" t="t" r="r" b="b"/>
              <a:pathLst>
                <a:path w="6985" h="1409700">
                  <a:moveTo>
                    <a:pt x="0" y="0"/>
                  </a:moveTo>
                  <a:lnTo>
                    <a:pt x="6654" y="0"/>
                  </a:lnTo>
                  <a:lnTo>
                    <a:pt x="6654" y="1409446"/>
                  </a:lnTo>
                  <a:lnTo>
                    <a:pt x="0" y="140944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27" name="object 217">
              <a:extLst>
                <a:ext uri="{FF2B5EF4-FFF2-40B4-BE49-F238E27FC236}">
                  <a16:creationId xmlns:a16="http://schemas.microsoft.com/office/drawing/2014/main" id="{72A3E64C-8E60-042E-1BA2-9319051DCA4C}"/>
                </a:ext>
              </a:extLst>
            </p:cNvPr>
            <p:cNvSpPr/>
            <p:nvPr/>
          </p:nvSpPr>
          <p:spPr>
            <a:xfrm>
              <a:off x="1741439" y="3559728"/>
              <a:ext cx="6163" cy="1386168"/>
            </a:xfrm>
            <a:custGeom>
              <a:avLst/>
              <a:gdLst/>
              <a:ahLst/>
              <a:cxnLst/>
              <a:rect l="l" t="t" r="r" b="b"/>
              <a:pathLst>
                <a:path w="6985" h="1570989">
                  <a:moveTo>
                    <a:pt x="6654" y="0"/>
                  </a:moveTo>
                  <a:lnTo>
                    <a:pt x="0" y="0"/>
                  </a:lnTo>
                  <a:lnTo>
                    <a:pt x="0" y="1570951"/>
                  </a:lnTo>
                  <a:lnTo>
                    <a:pt x="6654" y="157095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28" name="object 218">
              <a:extLst>
                <a:ext uri="{FF2B5EF4-FFF2-40B4-BE49-F238E27FC236}">
                  <a16:creationId xmlns:a16="http://schemas.microsoft.com/office/drawing/2014/main" id="{D71E12FC-34B8-4C46-BF44-9CEF89593D76}"/>
                </a:ext>
              </a:extLst>
            </p:cNvPr>
            <p:cNvSpPr/>
            <p:nvPr/>
          </p:nvSpPr>
          <p:spPr>
            <a:xfrm>
              <a:off x="1741437" y="3559737"/>
              <a:ext cx="6163" cy="1386168"/>
            </a:xfrm>
            <a:custGeom>
              <a:avLst/>
              <a:gdLst/>
              <a:ahLst/>
              <a:cxnLst/>
              <a:rect l="l" t="t" r="r" b="b"/>
              <a:pathLst>
                <a:path w="6985" h="1570989">
                  <a:moveTo>
                    <a:pt x="0" y="0"/>
                  </a:moveTo>
                  <a:lnTo>
                    <a:pt x="6654" y="0"/>
                  </a:lnTo>
                  <a:lnTo>
                    <a:pt x="6654" y="1570939"/>
                  </a:lnTo>
                  <a:lnTo>
                    <a:pt x="0" y="157093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29" name="object 219">
              <a:extLst>
                <a:ext uri="{FF2B5EF4-FFF2-40B4-BE49-F238E27FC236}">
                  <a16:creationId xmlns:a16="http://schemas.microsoft.com/office/drawing/2014/main" id="{76D992A0-028F-BA58-DE2E-3FA79573A32C}"/>
                </a:ext>
              </a:extLst>
            </p:cNvPr>
            <p:cNvSpPr/>
            <p:nvPr/>
          </p:nvSpPr>
          <p:spPr>
            <a:xfrm>
              <a:off x="1749597" y="3561049"/>
              <a:ext cx="6163" cy="1385047"/>
            </a:xfrm>
            <a:custGeom>
              <a:avLst/>
              <a:gdLst/>
              <a:ahLst/>
              <a:cxnLst/>
              <a:rect l="l" t="t" r="r" b="b"/>
              <a:pathLst>
                <a:path w="6985" h="1569720">
                  <a:moveTo>
                    <a:pt x="6642" y="0"/>
                  </a:moveTo>
                  <a:lnTo>
                    <a:pt x="0" y="0"/>
                  </a:lnTo>
                  <a:lnTo>
                    <a:pt x="0" y="1569453"/>
                  </a:lnTo>
                  <a:lnTo>
                    <a:pt x="6642" y="1569453"/>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30" name="object 220">
              <a:extLst>
                <a:ext uri="{FF2B5EF4-FFF2-40B4-BE49-F238E27FC236}">
                  <a16:creationId xmlns:a16="http://schemas.microsoft.com/office/drawing/2014/main" id="{0F8F7F30-3023-57BF-1F5C-9495FB98F779}"/>
                </a:ext>
              </a:extLst>
            </p:cNvPr>
            <p:cNvSpPr/>
            <p:nvPr/>
          </p:nvSpPr>
          <p:spPr>
            <a:xfrm>
              <a:off x="1749597" y="3561059"/>
              <a:ext cx="6163" cy="1385047"/>
            </a:xfrm>
            <a:custGeom>
              <a:avLst/>
              <a:gdLst/>
              <a:ahLst/>
              <a:cxnLst/>
              <a:rect l="l" t="t" r="r" b="b"/>
              <a:pathLst>
                <a:path w="6985" h="1569720">
                  <a:moveTo>
                    <a:pt x="0" y="0"/>
                  </a:moveTo>
                  <a:lnTo>
                    <a:pt x="6654" y="0"/>
                  </a:lnTo>
                  <a:lnTo>
                    <a:pt x="6654" y="1569453"/>
                  </a:lnTo>
                  <a:lnTo>
                    <a:pt x="0" y="156945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31" name="object 221">
              <a:extLst>
                <a:ext uri="{FF2B5EF4-FFF2-40B4-BE49-F238E27FC236}">
                  <a16:creationId xmlns:a16="http://schemas.microsoft.com/office/drawing/2014/main" id="{0404CD88-C8A4-5B12-75CC-2BB45BB361D6}"/>
                </a:ext>
              </a:extLst>
            </p:cNvPr>
            <p:cNvSpPr/>
            <p:nvPr/>
          </p:nvSpPr>
          <p:spPr>
            <a:xfrm>
              <a:off x="1757744" y="3635714"/>
              <a:ext cx="6163" cy="1310528"/>
            </a:xfrm>
            <a:custGeom>
              <a:avLst/>
              <a:gdLst/>
              <a:ahLst/>
              <a:cxnLst/>
              <a:rect l="l" t="t" r="r" b="b"/>
              <a:pathLst>
                <a:path w="6985" h="1485264">
                  <a:moveTo>
                    <a:pt x="6654" y="0"/>
                  </a:moveTo>
                  <a:lnTo>
                    <a:pt x="0" y="0"/>
                  </a:lnTo>
                  <a:lnTo>
                    <a:pt x="0" y="1484833"/>
                  </a:lnTo>
                  <a:lnTo>
                    <a:pt x="6654" y="148483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32" name="object 222">
              <a:extLst>
                <a:ext uri="{FF2B5EF4-FFF2-40B4-BE49-F238E27FC236}">
                  <a16:creationId xmlns:a16="http://schemas.microsoft.com/office/drawing/2014/main" id="{BA4780CF-53D3-DC10-F7A9-C5750D98A700}"/>
                </a:ext>
              </a:extLst>
            </p:cNvPr>
            <p:cNvSpPr/>
            <p:nvPr/>
          </p:nvSpPr>
          <p:spPr>
            <a:xfrm>
              <a:off x="1757747" y="3635704"/>
              <a:ext cx="6163" cy="1310528"/>
            </a:xfrm>
            <a:custGeom>
              <a:avLst/>
              <a:gdLst/>
              <a:ahLst/>
              <a:cxnLst/>
              <a:rect l="l" t="t" r="r" b="b"/>
              <a:pathLst>
                <a:path w="6985" h="1485264">
                  <a:moveTo>
                    <a:pt x="0" y="0"/>
                  </a:moveTo>
                  <a:lnTo>
                    <a:pt x="6654" y="0"/>
                  </a:lnTo>
                  <a:lnTo>
                    <a:pt x="6654" y="1484833"/>
                  </a:lnTo>
                  <a:lnTo>
                    <a:pt x="0" y="148483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33" name="object 223">
              <a:extLst>
                <a:ext uri="{FF2B5EF4-FFF2-40B4-BE49-F238E27FC236}">
                  <a16:creationId xmlns:a16="http://schemas.microsoft.com/office/drawing/2014/main" id="{988E425F-D275-9B2A-649B-1CF44156D8BB}"/>
                </a:ext>
              </a:extLst>
            </p:cNvPr>
            <p:cNvSpPr/>
            <p:nvPr/>
          </p:nvSpPr>
          <p:spPr>
            <a:xfrm>
              <a:off x="1765901" y="3567325"/>
              <a:ext cx="6163" cy="1378884"/>
            </a:xfrm>
            <a:custGeom>
              <a:avLst/>
              <a:gdLst/>
              <a:ahLst/>
              <a:cxnLst/>
              <a:rect l="l" t="t" r="r" b="b"/>
              <a:pathLst>
                <a:path w="6985" h="1562735">
                  <a:moveTo>
                    <a:pt x="6654" y="0"/>
                  </a:moveTo>
                  <a:lnTo>
                    <a:pt x="0" y="0"/>
                  </a:lnTo>
                  <a:lnTo>
                    <a:pt x="0" y="1562341"/>
                  </a:lnTo>
                  <a:lnTo>
                    <a:pt x="6654" y="156234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34" name="object 224">
              <a:extLst>
                <a:ext uri="{FF2B5EF4-FFF2-40B4-BE49-F238E27FC236}">
                  <a16:creationId xmlns:a16="http://schemas.microsoft.com/office/drawing/2014/main" id="{433E1F8F-B4AC-1897-12EA-7468D3824D6F}"/>
                </a:ext>
              </a:extLst>
            </p:cNvPr>
            <p:cNvSpPr/>
            <p:nvPr/>
          </p:nvSpPr>
          <p:spPr>
            <a:xfrm>
              <a:off x="1765896" y="3567331"/>
              <a:ext cx="6163" cy="1378884"/>
            </a:xfrm>
            <a:custGeom>
              <a:avLst/>
              <a:gdLst/>
              <a:ahLst/>
              <a:cxnLst/>
              <a:rect l="l" t="t" r="r" b="b"/>
              <a:pathLst>
                <a:path w="6985" h="1562735">
                  <a:moveTo>
                    <a:pt x="0" y="0"/>
                  </a:moveTo>
                  <a:lnTo>
                    <a:pt x="6654" y="0"/>
                  </a:lnTo>
                  <a:lnTo>
                    <a:pt x="6654" y="1562341"/>
                  </a:lnTo>
                  <a:lnTo>
                    <a:pt x="0" y="1562341"/>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35" name="object 225">
              <a:extLst>
                <a:ext uri="{FF2B5EF4-FFF2-40B4-BE49-F238E27FC236}">
                  <a16:creationId xmlns:a16="http://schemas.microsoft.com/office/drawing/2014/main" id="{D3F57FEC-EB79-E56C-69DC-34BD36DB9D8F}"/>
                </a:ext>
              </a:extLst>
            </p:cNvPr>
            <p:cNvSpPr/>
            <p:nvPr/>
          </p:nvSpPr>
          <p:spPr>
            <a:xfrm>
              <a:off x="1774059" y="3426154"/>
              <a:ext cx="6163" cy="1520078"/>
            </a:xfrm>
            <a:custGeom>
              <a:avLst/>
              <a:gdLst/>
              <a:ahLst/>
              <a:cxnLst/>
              <a:rect l="l" t="t" r="r" b="b"/>
              <a:pathLst>
                <a:path w="6985" h="1722754">
                  <a:moveTo>
                    <a:pt x="6654" y="0"/>
                  </a:moveTo>
                  <a:lnTo>
                    <a:pt x="0" y="0"/>
                  </a:lnTo>
                  <a:lnTo>
                    <a:pt x="0" y="1722335"/>
                  </a:lnTo>
                  <a:lnTo>
                    <a:pt x="6654" y="172233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36" name="object 226">
              <a:extLst>
                <a:ext uri="{FF2B5EF4-FFF2-40B4-BE49-F238E27FC236}">
                  <a16:creationId xmlns:a16="http://schemas.microsoft.com/office/drawing/2014/main" id="{3505C88F-059A-913B-D1E9-44759F8EB263}"/>
                </a:ext>
              </a:extLst>
            </p:cNvPr>
            <p:cNvSpPr/>
            <p:nvPr/>
          </p:nvSpPr>
          <p:spPr>
            <a:xfrm>
              <a:off x="1774056" y="3426147"/>
              <a:ext cx="6163" cy="1520078"/>
            </a:xfrm>
            <a:custGeom>
              <a:avLst/>
              <a:gdLst/>
              <a:ahLst/>
              <a:cxnLst/>
              <a:rect l="l" t="t" r="r" b="b"/>
              <a:pathLst>
                <a:path w="6985" h="1722754">
                  <a:moveTo>
                    <a:pt x="0" y="0"/>
                  </a:moveTo>
                  <a:lnTo>
                    <a:pt x="6654" y="0"/>
                  </a:lnTo>
                  <a:lnTo>
                    <a:pt x="6654" y="1722335"/>
                  </a:lnTo>
                  <a:lnTo>
                    <a:pt x="0" y="172233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37" name="object 227">
              <a:extLst>
                <a:ext uri="{FF2B5EF4-FFF2-40B4-BE49-F238E27FC236}">
                  <a16:creationId xmlns:a16="http://schemas.microsoft.com/office/drawing/2014/main" id="{CDB9AB3D-59E1-AEF8-7900-F7C1BA226046}"/>
                </a:ext>
              </a:extLst>
            </p:cNvPr>
            <p:cNvSpPr/>
            <p:nvPr/>
          </p:nvSpPr>
          <p:spPr>
            <a:xfrm>
              <a:off x="1782206" y="3430692"/>
              <a:ext cx="6163" cy="1515596"/>
            </a:xfrm>
            <a:custGeom>
              <a:avLst/>
              <a:gdLst/>
              <a:ahLst/>
              <a:cxnLst/>
              <a:rect l="l" t="t" r="r" b="b"/>
              <a:pathLst>
                <a:path w="6985" h="1717675">
                  <a:moveTo>
                    <a:pt x="6654" y="0"/>
                  </a:moveTo>
                  <a:lnTo>
                    <a:pt x="0" y="0"/>
                  </a:lnTo>
                  <a:lnTo>
                    <a:pt x="0" y="1717192"/>
                  </a:lnTo>
                  <a:lnTo>
                    <a:pt x="6654" y="171719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38" name="object 228">
              <a:extLst>
                <a:ext uri="{FF2B5EF4-FFF2-40B4-BE49-F238E27FC236}">
                  <a16:creationId xmlns:a16="http://schemas.microsoft.com/office/drawing/2014/main" id="{76C522AD-F501-028E-CCF3-8470461D6B2C}"/>
                </a:ext>
              </a:extLst>
            </p:cNvPr>
            <p:cNvSpPr/>
            <p:nvPr/>
          </p:nvSpPr>
          <p:spPr>
            <a:xfrm>
              <a:off x="1782205" y="3430699"/>
              <a:ext cx="6163" cy="1515596"/>
            </a:xfrm>
            <a:custGeom>
              <a:avLst/>
              <a:gdLst/>
              <a:ahLst/>
              <a:cxnLst/>
              <a:rect l="l" t="t" r="r" b="b"/>
              <a:pathLst>
                <a:path w="6985" h="1717675">
                  <a:moveTo>
                    <a:pt x="0" y="0"/>
                  </a:moveTo>
                  <a:lnTo>
                    <a:pt x="6654" y="0"/>
                  </a:lnTo>
                  <a:lnTo>
                    <a:pt x="6654" y="1717179"/>
                  </a:lnTo>
                  <a:lnTo>
                    <a:pt x="0" y="171717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39" name="object 229">
              <a:extLst>
                <a:ext uri="{FF2B5EF4-FFF2-40B4-BE49-F238E27FC236}">
                  <a16:creationId xmlns:a16="http://schemas.microsoft.com/office/drawing/2014/main" id="{8629057C-4D9A-A27B-F621-3694D56DF44A}"/>
                </a:ext>
              </a:extLst>
            </p:cNvPr>
            <p:cNvSpPr/>
            <p:nvPr/>
          </p:nvSpPr>
          <p:spPr>
            <a:xfrm>
              <a:off x="1790353" y="3573668"/>
              <a:ext cx="6163" cy="1372721"/>
            </a:xfrm>
            <a:custGeom>
              <a:avLst/>
              <a:gdLst/>
              <a:ahLst/>
              <a:cxnLst/>
              <a:rect l="l" t="t" r="r" b="b"/>
              <a:pathLst>
                <a:path w="6985" h="1555750">
                  <a:moveTo>
                    <a:pt x="6654" y="0"/>
                  </a:moveTo>
                  <a:lnTo>
                    <a:pt x="0" y="0"/>
                  </a:lnTo>
                  <a:lnTo>
                    <a:pt x="0" y="1555153"/>
                  </a:lnTo>
                  <a:lnTo>
                    <a:pt x="6654" y="155515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40" name="object 230">
              <a:extLst>
                <a:ext uri="{FF2B5EF4-FFF2-40B4-BE49-F238E27FC236}">
                  <a16:creationId xmlns:a16="http://schemas.microsoft.com/office/drawing/2014/main" id="{5AA956D7-8A67-E04A-6CAA-A576356109DE}"/>
                </a:ext>
              </a:extLst>
            </p:cNvPr>
            <p:cNvSpPr/>
            <p:nvPr/>
          </p:nvSpPr>
          <p:spPr>
            <a:xfrm>
              <a:off x="1790354" y="3573665"/>
              <a:ext cx="6163" cy="1372721"/>
            </a:xfrm>
            <a:custGeom>
              <a:avLst/>
              <a:gdLst/>
              <a:ahLst/>
              <a:cxnLst/>
              <a:rect l="l" t="t" r="r" b="b"/>
              <a:pathLst>
                <a:path w="6985" h="1555750">
                  <a:moveTo>
                    <a:pt x="0" y="0"/>
                  </a:moveTo>
                  <a:lnTo>
                    <a:pt x="6654" y="0"/>
                  </a:lnTo>
                  <a:lnTo>
                    <a:pt x="6654" y="1555165"/>
                  </a:lnTo>
                  <a:lnTo>
                    <a:pt x="0" y="155516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41" name="object 231">
              <a:extLst>
                <a:ext uri="{FF2B5EF4-FFF2-40B4-BE49-F238E27FC236}">
                  <a16:creationId xmlns:a16="http://schemas.microsoft.com/office/drawing/2014/main" id="{1BBF9F83-7DC7-B6CC-7142-24EF5CA94F2C}"/>
                </a:ext>
              </a:extLst>
            </p:cNvPr>
            <p:cNvSpPr/>
            <p:nvPr/>
          </p:nvSpPr>
          <p:spPr>
            <a:xfrm>
              <a:off x="1798510" y="3494061"/>
              <a:ext cx="6163" cy="1452282"/>
            </a:xfrm>
            <a:custGeom>
              <a:avLst/>
              <a:gdLst/>
              <a:ahLst/>
              <a:cxnLst/>
              <a:rect l="l" t="t" r="r" b="b"/>
              <a:pathLst>
                <a:path w="6985" h="1645920">
                  <a:moveTo>
                    <a:pt x="6654" y="0"/>
                  </a:moveTo>
                  <a:lnTo>
                    <a:pt x="0" y="0"/>
                  </a:lnTo>
                  <a:lnTo>
                    <a:pt x="0" y="1645373"/>
                  </a:lnTo>
                  <a:lnTo>
                    <a:pt x="6654" y="164537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42" name="object 232">
              <a:extLst>
                <a:ext uri="{FF2B5EF4-FFF2-40B4-BE49-F238E27FC236}">
                  <a16:creationId xmlns:a16="http://schemas.microsoft.com/office/drawing/2014/main" id="{EEBE7665-3786-7139-2411-AEF85DCE5D46}"/>
                </a:ext>
              </a:extLst>
            </p:cNvPr>
            <p:cNvSpPr/>
            <p:nvPr/>
          </p:nvSpPr>
          <p:spPr>
            <a:xfrm>
              <a:off x="1798514" y="3494059"/>
              <a:ext cx="6163" cy="1452282"/>
            </a:xfrm>
            <a:custGeom>
              <a:avLst/>
              <a:gdLst/>
              <a:ahLst/>
              <a:cxnLst/>
              <a:rect l="l" t="t" r="r" b="b"/>
              <a:pathLst>
                <a:path w="6985" h="1645920">
                  <a:moveTo>
                    <a:pt x="0" y="0"/>
                  </a:moveTo>
                  <a:lnTo>
                    <a:pt x="6654" y="0"/>
                  </a:lnTo>
                  <a:lnTo>
                    <a:pt x="6654" y="1645373"/>
                  </a:lnTo>
                  <a:lnTo>
                    <a:pt x="0" y="164537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43" name="object 233">
              <a:extLst>
                <a:ext uri="{FF2B5EF4-FFF2-40B4-BE49-F238E27FC236}">
                  <a16:creationId xmlns:a16="http://schemas.microsoft.com/office/drawing/2014/main" id="{6CC10182-F653-23A4-69AD-5812CD86AABF}"/>
                </a:ext>
              </a:extLst>
            </p:cNvPr>
            <p:cNvSpPr/>
            <p:nvPr/>
          </p:nvSpPr>
          <p:spPr>
            <a:xfrm>
              <a:off x="1806657" y="3385296"/>
              <a:ext cx="6163" cy="1560979"/>
            </a:xfrm>
            <a:custGeom>
              <a:avLst/>
              <a:gdLst/>
              <a:ahLst/>
              <a:cxnLst/>
              <a:rect l="l" t="t" r="r" b="b"/>
              <a:pathLst>
                <a:path w="6985" h="1769110">
                  <a:moveTo>
                    <a:pt x="6654" y="0"/>
                  </a:moveTo>
                  <a:lnTo>
                    <a:pt x="0" y="0"/>
                  </a:lnTo>
                  <a:lnTo>
                    <a:pt x="0" y="1768640"/>
                  </a:lnTo>
                  <a:lnTo>
                    <a:pt x="6654" y="176864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44" name="object 234">
              <a:extLst>
                <a:ext uri="{FF2B5EF4-FFF2-40B4-BE49-F238E27FC236}">
                  <a16:creationId xmlns:a16="http://schemas.microsoft.com/office/drawing/2014/main" id="{8F6A5F9C-DC5A-CD32-1512-EE173778B280}"/>
                </a:ext>
              </a:extLst>
            </p:cNvPr>
            <p:cNvSpPr/>
            <p:nvPr/>
          </p:nvSpPr>
          <p:spPr>
            <a:xfrm>
              <a:off x="1806664" y="3385296"/>
              <a:ext cx="6163" cy="1560979"/>
            </a:xfrm>
            <a:custGeom>
              <a:avLst/>
              <a:gdLst/>
              <a:ahLst/>
              <a:cxnLst/>
              <a:rect l="l" t="t" r="r" b="b"/>
              <a:pathLst>
                <a:path w="6985" h="1769110">
                  <a:moveTo>
                    <a:pt x="0" y="0"/>
                  </a:moveTo>
                  <a:lnTo>
                    <a:pt x="6654" y="0"/>
                  </a:lnTo>
                  <a:lnTo>
                    <a:pt x="6654" y="1768640"/>
                  </a:lnTo>
                  <a:lnTo>
                    <a:pt x="0" y="176864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45" name="object 235">
              <a:extLst>
                <a:ext uri="{FF2B5EF4-FFF2-40B4-BE49-F238E27FC236}">
                  <a16:creationId xmlns:a16="http://schemas.microsoft.com/office/drawing/2014/main" id="{855DFFD4-DABF-B3A8-A9BB-6E72B67013E0}"/>
                </a:ext>
              </a:extLst>
            </p:cNvPr>
            <p:cNvSpPr/>
            <p:nvPr/>
          </p:nvSpPr>
          <p:spPr>
            <a:xfrm>
              <a:off x="1814815" y="4945850"/>
              <a:ext cx="6163" cy="25213"/>
            </a:xfrm>
            <a:custGeom>
              <a:avLst/>
              <a:gdLst/>
              <a:ahLst/>
              <a:cxnLst/>
              <a:rect l="l" t="t" r="r" b="b"/>
              <a:pathLst>
                <a:path w="6985" h="28575">
                  <a:moveTo>
                    <a:pt x="6654" y="0"/>
                  </a:moveTo>
                  <a:lnTo>
                    <a:pt x="0" y="0"/>
                  </a:lnTo>
                  <a:lnTo>
                    <a:pt x="0" y="28511"/>
                  </a:lnTo>
                  <a:lnTo>
                    <a:pt x="6654" y="28511"/>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46" name="object 236">
              <a:extLst>
                <a:ext uri="{FF2B5EF4-FFF2-40B4-BE49-F238E27FC236}">
                  <a16:creationId xmlns:a16="http://schemas.microsoft.com/office/drawing/2014/main" id="{9E5FD4CE-8B31-A41F-BCDB-930D513FF0FD}"/>
                </a:ext>
              </a:extLst>
            </p:cNvPr>
            <p:cNvSpPr/>
            <p:nvPr/>
          </p:nvSpPr>
          <p:spPr>
            <a:xfrm>
              <a:off x="1814813" y="4945860"/>
              <a:ext cx="6163" cy="25213"/>
            </a:xfrm>
            <a:custGeom>
              <a:avLst/>
              <a:gdLst/>
              <a:ahLst/>
              <a:cxnLst/>
              <a:rect l="l" t="t" r="r" b="b"/>
              <a:pathLst>
                <a:path w="6985" h="28575">
                  <a:moveTo>
                    <a:pt x="0" y="28498"/>
                  </a:moveTo>
                  <a:lnTo>
                    <a:pt x="6654" y="28498"/>
                  </a:lnTo>
                  <a:lnTo>
                    <a:pt x="6654" y="0"/>
                  </a:lnTo>
                  <a:lnTo>
                    <a:pt x="0" y="0"/>
                  </a:lnTo>
                  <a:lnTo>
                    <a:pt x="0" y="28498"/>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47" name="object 237">
              <a:extLst>
                <a:ext uri="{FF2B5EF4-FFF2-40B4-BE49-F238E27FC236}">
                  <a16:creationId xmlns:a16="http://schemas.microsoft.com/office/drawing/2014/main" id="{4731AA2B-A2B8-78F9-3631-A73097FFAFE9}"/>
                </a:ext>
              </a:extLst>
            </p:cNvPr>
            <p:cNvSpPr/>
            <p:nvPr/>
          </p:nvSpPr>
          <p:spPr>
            <a:xfrm>
              <a:off x="1822973" y="4945859"/>
              <a:ext cx="6163" cy="54348"/>
            </a:xfrm>
            <a:custGeom>
              <a:avLst/>
              <a:gdLst/>
              <a:ahLst/>
              <a:cxnLst/>
              <a:rect l="l" t="t" r="r" b="b"/>
              <a:pathLst>
                <a:path w="6985" h="61595">
                  <a:moveTo>
                    <a:pt x="0" y="61188"/>
                  </a:moveTo>
                  <a:lnTo>
                    <a:pt x="6654" y="61188"/>
                  </a:lnTo>
                  <a:lnTo>
                    <a:pt x="6654" y="0"/>
                  </a:lnTo>
                  <a:lnTo>
                    <a:pt x="0" y="0"/>
                  </a:lnTo>
                  <a:lnTo>
                    <a:pt x="0" y="61188"/>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48" name="object 238">
              <a:extLst>
                <a:ext uri="{FF2B5EF4-FFF2-40B4-BE49-F238E27FC236}">
                  <a16:creationId xmlns:a16="http://schemas.microsoft.com/office/drawing/2014/main" id="{AA83DFEA-E588-DB8E-E20A-26827E8C4E75}"/>
                </a:ext>
              </a:extLst>
            </p:cNvPr>
            <p:cNvSpPr/>
            <p:nvPr/>
          </p:nvSpPr>
          <p:spPr>
            <a:xfrm>
              <a:off x="1831122" y="4945858"/>
              <a:ext cx="6163" cy="50987"/>
            </a:xfrm>
            <a:custGeom>
              <a:avLst/>
              <a:gdLst/>
              <a:ahLst/>
              <a:cxnLst/>
              <a:rect l="l" t="t" r="r" b="b"/>
              <a:pathLst>
                <a:path w="6985" h="57785">
                  <a:moveTo>
                    <a:pt x="0" y="57670"/>
                  </a:moveTo>
                  <a:lnTo>
                    <a:pt x="6654" y="57670"/>
                  </a:lnTo>
                  <a:lnTo>
                    <a:pt x="6654" y="0"/>
                  </a:lnTo>
                  <a:lnTo>
                    <a:pt x="0" y="0"/>
                  </a:lnTo>
                  <a:lnTo>
                    <a:pt x="0" y="57670"/>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49" name="object 239">
              <a:extLst>
                <a:ext uri="{FF2B5EF4-FFF2-40B4-BE49-F238E27FC236}">
                  <a16:creationId xmlns:a16="http://schemas.microsoft.com/office/drawing/2014/main" id="{125AB6C9-797D-F1B2-BF3F-D959F4A81359}"/>
                </a:ext>
              </a:extLst>
            </p:cNvPr>
            <p:cNvSpPr/>
            <p:nvPr/>
          </p:nvSpPr>
          <p:spPr>
            <a:xfrm>
              <a:off x="1839272" y="4945857"/>
              <a:ext cx="6163" cy="57710"/>
            </a:xfrm>
            <a:custGeom>
              <a:avLst/>
              <a:gdLst/>
              <a:ahLst/>
              <a:cxnLst/>
              <a:rect l="l" t="t" r="r" b="b"/>
              <a:pathLst>
                <a:path w="6985" h="65404">
                  <a:moveTo>
                    <a:pt x="0" y="65303"/>
                  </a:moveTo>
                  <a:lnTo>
                    <a:pt x="6654" y="65303"/>
                  </a:lnTo>
                  <a:lnTo>
                    <a:pt x="6654" y="0"/>
                  </a:lnTo>
                  <a:lnTo>
                    <a:pt x="0" y="0"/>
                  </a:lnTo>
                  <a:lnTo>
                    <a:pt x="0" y="6530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50" name="object 240">
              <a:extLst>
                <a:ext uri="{FF2B5EF4-FFF2-40B4-BE49-F238E27FC236}">
                  <a16:creationId xmlns:a16="http://schemas.microsoft.com/office/drawing/2014/main" id="{AA393F69-9083-D0EA-C02D-B8E115374398}"/>
                </a:ext>
              </a:extLst>
            </p:cNvPr>
            <p:cNvSpPr/>
            <p:nvPr/>
          </p:nvSpPr>
          <p:spPr>
            <a:xfrm>
              <a:off x="1847424" y="4945862"/>
              <a:ext cx="6163" cy="36419"/>
            </a:xfrm>
            <a:custGeom>
              <a:avLst/>
              <a:gdLst/>
              <a:ahLst/>
              <a:cxnLst/>
              <a:rect l="l" t="t" r="r" b="b"/>
              <a:pathLst>
                <a:path w="6985" h="41275">
                  <a:moveTo>
                    <a:pt x="6667" y="0"/>
                  </a:moveTo>
                  <a:lnTo>
                    <a:pt x="0" y="0"/>
                  </a:lnTo>
                  <a:lnTo>
                    <a:pt x="0" y="41211"/>
                  </a:lnTo>
                  <a:lnTo>
                    <a:pt x="6667" y="41211"/>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51" name="object 241">
              <a:extLst>
                <a:ext uri="{FF2B5EF4-FFF2-40B4-BE49-F238E27FC236}">
                  <a16:creationId xmlns:a16="http://schemas.microsoft.com/office/drawing/2014/main" id="{322F4BEB-40C9-0E58-C5BA-9D0CA3B34A31}"/>
                </a:ext>
              </a:extLst>
            </p:cNvPr>
            <p:cNvSpPr/>
            <p:nvPr/>
          </p:nvSpPr>
          <p:spPr>
            <a:xfrm>
              <a:off x="1847431" y="4945866"/>
              <a:ext cx="6163" cy="36419"/>
            </a:xfrm>
            <a:custGeom>
              <a:avLst/>
              <a:gdLst/>
              <a:ahLst/>
              <a:cxnLst/>
              <a:rect l="l" t="t" r="r" b="b"/>
              <a:pathLst>
                <a:path w="6985" h="41275">
                  <a:moveTo>
                    <a:pt x="0" y="41211"/>
                  </a:moveTo>
                  <a:lnTo>
                    <a:pt x="6654" y="41211"/>
                  </a:lnTo>
                  <a:lnTo>
                    <a:pt x="6654" y="0"/>
                  </a:lnTo>
                  <a:lnTo>
                    <a:pt x="0" y="0"/>
                  </a:lnTo>
                  <a:lnTo>
                    <a:pt x="0" y="41211"/>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52" name="object 242">
              <a:extLst>
                <a:ext uri="{FF2B5EF4-FFF2-40B4-BE49-F238E27FC236}">
                  <a16:creationId xmlns:a16="http://schemas.microsoft.com/office/drawing/2014/main" id="{8C901F99-EDC5-0FF5-DDB5-CB3D0E1C7502}"/>
                </a:ext>
              </a:extLst>
            </p:cNvPr>
            <p:cNvSpPr/>
            <p:nvPr/>
          </p:nvSpPr>
          <p:spPr>
            <a:xfrm>
              <a:off x="1855581" y="4945864"/>
              <a:ext cx="6163" cy="62753"/>
            </a:xfrm>
            <a:custGeom>
              <a:avLst/>
              <a:gdLst/>
              <a:ahLst/>
              <a:cxnLst/>
              <a:rect l="l" t="t" r="r" b="b"/>
              <a:pathLst>
                <a:path w="6985" h="71120">
                  <a:moveTo>
                    <a:pt x="0" y="70764"/>
                  </a:moveTo>
                  <a:lnTo>
                    <a:pt x="6654" y="70764"/>
                  </a:lnTo>
                  <a:lnTo>
                    <a:pt x="6654" y="0"/>
                  </a:lnTo>
                  <a:lnTo>
                    <a:pt x="0" y="0"/>
                  </a:lnTo>
                  <a:lnTo>
                    <a:pt x="0" y="70764"/>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53" name="object 243">
              <a:extLst>
                <a:ext uri="{FF2B5EF4-FFF2-40B4-BE49-F238E27FC236}">
                  <a16:creationId xmlns:a16="http://schemas.microsoft.com/office/drawing/2014/main" id="{C54F95FF-1A85-B9DA-2751-C343FF9F0AB1}"/>
                </a:ext>
              </a:extLst>
            </p:cNvPr>
            <p:cNvSpPr/>
            <p:nvPr/>
          </p:nvSpPr>
          <p:spPr>
            <a:xfrm>
              <a:off x="1863728" y="4945872"/>
              <a:ext cx="6163" cy="82363"/>
            </a:xfrm>
            <a:custGeom>
              <a:avLst/>
              <a:gdLst/>
              <a:ahLst/>
              <a:cxnLst/>
              <a:rect l="l" t="t" r="r" b="b"/>
              <a:pathLst>
                <a:path w="6985" h="93345">
                  <a:moveTo>
                    <a:pt x="6667" y="0"/>
                  </a:moveTo>
                  <a:lnTo>
                    <a:pt x="0" y="0"/>
                  </a:lnTo>
                  <a:lnTo>
                    <a:pt x="0" y="92824"/>
                  </a:lnTo>
                  <a:lnTo>
                    <a:pt x="6667" y="92824"/>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54" name="object 244">
              <a:extLst>
                <a:ext uri="{FF2B5EF4-FFF2-40B4-BE49-F238E27FC236}">
                  <a16:creationId xmlns:a16="http://schemas.microsoft.com/office/drawing/2014/main" id="{6F1DF53C-DF6F-ED24-5AA5-C04F41A2B914}"/>
                </a:ext>
              </a:extLst>
            </p:cNvPr>
            <p:cNvSpPr/>
            <p:nvPr/>
          </p:nvSpPr>
          <p:spPr>
            <a:xfrm>
              <a:off x="1863730" y="4945854"/>
              <a:ext cx="6163" cy="82363"/>
            </a:xfrm>
            <a:custGeom>
              <a:avLst/>
              <a:gdLst/>
              <a:ahLst/>
              <a:cxnLst/>
              <a:rect l="l" t="t" r="r" b="b"/>
              <a:pathLst>
                <a:path w="6985" h="93345">
                  <a:moveTo>
                    <a:pt x="0" y="92837"/>
                  </a:moveTo>
                  <a:lnTo>
                    <a:pt x="6654" y="92837"/>
                  </a:lnTo>
                  <a:lnTo>
                    <a:pt x="6654" y="0"/>
                  </a:lnTo>
                  <a:lnTo>
                    <a:pt x="0" y="0"/>
                  </a:lnTo>
                  <a:lnTo>
                    <a:pt x="0" y="92837"/>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55" name="object 245">
              <a:extLst>
                <a:ext uri="{FF2B5EF4-FFF2-40B4-BE49-F238E27FC236}">
                  <a16:creationId xmlns:a16="http://schemas.microsoft.com/office/drawing/2014/main" id="{759426D8-5E26-13A5-EF5F-6F65AF4EBEF0}"/>
                </a:ext>
              </a:extLst>
            </p:cNvPr>
            <p:cNvSpPr/>
            <p:nvPr/>
          </p:nvSpPr>
          <p:spPr>
            <a:xfrm>
              <a:off x="1871887" y="4945862"/>
              <a:ext cx="6163" cy="70597"/>
            </a:xfrm>
            <a:custGeom>
              <a:avLst/>
              <a:gdLst/>
              <a:ahLst/>
              <a:cxnLst/>
              <a:rect l="l" t="t" r="r" b="b"/>
              <a:pathLst>
                <a:path w="6985" h="80010">
                  <a:moveTo>
                    <a:pt x="6654" y="0"/>
                  </a:moveTo>
                  <a:lnTo>
                    <a:pt x="0" y="0"/>
                  </a:lnTo>
                  <a:lnTo>
                    <a:pt x="0" y="79971"/>
                  </a:lnTo>
                  <a:lnTo>
                    <a:pt x="6654" y="79971"/>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56" name="object 246">
              <a:extLst>
                <a:ext uri="{FF2B5EF4-FFF2-40B4-BE49-F238E27FC236}">
                  <a16:creationId xmlns:a16="http://schemas.microsoft.com/office/drawing/2014/main" id="{F818D022-B4A0-B2E0-3AB1-210738A138FF}"/>
                </a:ext>
              </a:extLst>
            </p:cNvPr>
            <p:cNvSpPr/>
            <p:nvPr/>
          </p:nvSpPr>
          <p:spPr>
            <a:xfrm>
              <a:off x="1871890" y="4945868"/>
              <a:ext cx="6163" cy="70597"/>
            </a:xfrm>
            <a:custGeom>
              <a:avLst/>
              <a:gdLst/>
              <a:ahLst/>
              <a:cxnLst/>
              <a:rect l="l" t="t" r="r" b="b"/>
              <a:pathLst>
                <a:path w="6985" h="80010">
                  <a:moveTo>
                    <a:pt x="0" y="79959"/>
                  </a:moveTo>
                  <a:lnTo>
                    <a:pt x="6654" y="79959"/>
                  </a:lnTo>
                  <a:lnTo>
                    <a:pt x="6654" y="0"/>
                  </a:lnTo>
                  <a:lnTo>
                    <a:pt x="0" y="0"/>
                  </a:lnTo>
                  <a:lnTo>
                    <a:pt x="0" y="79959"/>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57" name="object 247">
              <a:extLst>
                <a:ext uri="{FF2B5EF4-FFF2-40B4-BE49-F238E27FC236}">
                  <a16:creationId xmlns:a16="http://schemas.microsoft.com/office/drawing/2014/main" id="{EE57E0C8-5144-838B-7B31-AEA259E18316}"/>
                </a:ext>
              </a:extLst>
            </p:cNvPr>
            <p:cNvSpPr/>
            <p:nvPr/>
          </p:nvSpPr>
          <p:spPr>
            <a:xfrm>
              <a:off x="1880040" y="4945857"/>
              <a:ext cx="6163" cy="49306"/>
            </a:xfrm>
            <a:custGeom>
              <a:avLst/>
              <a:gdLst/>
              <a:ahLst/>
              <a:cxnLst/>
              <a:rect l="l" t="t" r="r" b="b"/>
              <a:pathLst>
                <a:path w="6985" h="55879">
                  <a:moveTo>
                    <a:pt x="0" y="55283"/>
                  </a:moveTo>
                  <a:lnTo>
                    <a:pt x="6654" y="55283"/>
                  </a:lnTo>
                  <a:lnTo>
                    <a:pt x="6654" y="0"/>
                  </a:lnTo>
                  <a:lnTo>
                    <a:pt x="0" y="0"/>
                  </a:lnTo>
                  <a:lnTo>
                    <a:pt x="0" y="5528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58" name="object 248">
              <a:extLst>
                <a:ext uri="{FF2B5EF4-FFF2-40B4-BE49-F238E27FC236}">
                  <a16:creationId xmlns:a16="http://schemas.microsoft.com/office/drawing/2014/main" id="{EF6BCE30-903F-DD88-8DD1-4E32D16CC9E8}"/>
                </a:ext>
              </a:extLst>
            </p:cNvPr>
            <p:cNvSpPr/>
            <p:nvPr/>
          </p:nvSpPr>
          <p:spPr>
            <a:xfrm>
              <a:off x="1888202" y="4945872"/>
              <a:ext cx="6163" cy="26334"/>
            </a:xfrm>
            <a:custGeom>
              <a:avLst/>
              <a:gdLst/>
              <a:ahLst/>
              <a:cxnLst/>
              <a:rect l="l" t="t" r="r" b="b"/>
              <a:pathLst>
                <a:path w="6985" h="29845">
                  <a:moveTo>
                    <a:pt x="6642" y="0"/>
                  </a:moveTo>
                  <a:lnTo>
                    <a:pt x="0" y="0"/>
                  </a:lnTo>
                  <a:lnTo>
                    <a:pt x="0" y="29692"/>
                  </a:lnTo>
                  <a:lnTo>
                    <a:pt x="6642" y="29692"/>
                  </a:lnTo>
                  <a:lnTo>
                    <a:pt x="6642"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59" name="object 249">
              <a:extLst>
                <a:ext uri="{FF2B5EF4-FFF2-40B4-BE49-F238E27FC236}">
                  <a16:creationId xmlns:a16="http://schemas.microsoft.com/office/drawing/2014/main" id="{4D601095-6E71-4472-667C-1944878F8A8E}"/>
                </a:ext>
              </a:extLst>
            </p:cNvPr>
            <p:cNvSpPr/>
            <p:nvPr/>
          </p:nvSpPr>
          <p:spPr>
            <a:xfrm>
              <a:off x="1888189" y="4945866"/>
              <a:ext cx="6163" cy="26334"/>
            </a:xfrm>
            <a:custGeom>
              <a:avLst/>
              <a:gdLst/>
              <a:ahLst/>
              <a:cxnLst/>
              <a:rect l="l" t="t" r="r" b="b"/>
              <a:pathLst>
                <a:path w="6985" h="29845">
                  <a:moveTo>
                    <a:pt x="0" y="29692"/>
                  </a:moveTo>
                  <a:lnTo>
                    <a:pt x="6654" y="29692"/>
                  </a:lnTo>
                  <a:lnTo>
                    <a:pt x="6654" y="0"/>
                  </a:lnTo>
                  <a:lnTo>
                    <a:pt x="0" y="0"/>
                  </a:lnTo>
                  <a:lnTo>
                    <a:pt x="0" y="29692"/>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60" name="object 250">
              <a:extLst>
                <a:ext uri="{FF2B5EF4-FFF2-40B4-BE49-F238E27FC236}">
                  <a16:creationId xmlns:a16="http://schemas.microsoft.com/office/drawing/2014/main" id="{23BA7770-FA2A-9EBB-2440-AB35A9F711BB}"/>
                </a:ext>
              </a:extLst>
            </p:cNvPr>
            <p:cNvSpPr/>
            <p:nvPr/>
          </p:nvSpPr>
          <p:spPr>
            <a:xfrm>
              <a:off x="1896338" y="4945862"/>
              <a:ext cx="6163" cy="27454"/>
            </a:xfrm>
            <a:custGeom>
              <a:avLst/>
              <a:gdLst/>
              <a:ahLst/>
              <a:cxnLst/>
              <a:rect l="l" t="t" r="r" b="b"/>
              <a:pathLst>
                <a:path w="6985" h="31114">
                  <a:moveTo>
                    <a:pt x="6654" y="0"/>
                  </a:moveTo>
                  <a:lnTo>
                    <a:pt x="0" y="0"/>
                  </a:lnTo>
                  <a:lnTo>
                    <a:pt x="0" y="30594"/>
                  </a:lnTo>
                  <a:lnTo>
                    <a:pt x="6654" y="30594"/>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61" name="object 251">
              <a:extLst>
                <a:ext uri="{FF2B5EF4-FFF2-40B4-BE49-F238E27FC236}">
                  <a16:creationId xmlns:a16="http://schemas.microsoft.com/office/drawing/2014/main" id="{3A2995BC-8F54-AA12-32D0-1E4082E5BFD9}"/>
                </a:ext>
              </a:extLst>
            </p:cNvPr>
            <p:cNvSpPr/>
            <p:nvPr/>
          </p:nvSpPr>
          <p:spPr>
            <a:xfrm>
              <a:off x="1896349" y="4945857"/>
              <a:ext cx="6163" cy="27454"/>
            </a:xfrm>
            <a:custGeom>
              <a:avLst/>
              <a:gdLst/>
              <a:ahLst/>
              <a:cxnLst/>
              <a:rect l="l" t="t" r="r" b="b"/>
              <a:pathLst>
                <a:path w="6985" h="31114">
                  <a:moveTo>
                    <a:pt x="0" y="30594"/>
                  </a:moveTo>
                  <a:lnTo>
                    <a:pt x="6654" y="30594"/>
                  </a:lnTo>
                  <a:lnTo>
                    <a:pt x="6654" y="0"/>
                  </a:lnTo>
                  <a:lnTo>
                    <a:pt x="0" y="0"/>
                  </a:lnTo>
                  <a:lnTo>
                    <a:pt x="0" y="30594"/>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62" name="object 252">
              <a:extLst>
                <a:ext uri="{FF2B5EF4-FFF2-40B4-BE49-F238E27FC236}">
                  <a16:creationId xmlns:a16="http://schemas.microsoft.com/office/drawing/2014/main" id="{B48F561E-1570-C061-20C6-E85283D0EBF9}"/>
                </a:ext>
              </a:extLst>
            </p:cNvPr>
            <p:cNvSpPr/>
            <p:nvPr/>
          </p:nvSpPr>
          <p:spPr>
            <a:xfrm>
              <a:off x="1904496" y="4945862"/>
              <a:ext cx="6163" cy="20171"/>
            </a:xfrm>
            <a:custGeom>
              <a:avLst/>
              <a:gdLst/>
              <a:ahLst/>
              <a:cxnLst/>
              <a:rect l="l" t="t" r="r" b="b"/>
              <a:pathLst>
                <a:path w="6985" h="22860">
                  <a:moveTo>
                    <a:pt x="6654" y="0"/>
                  </a:moveTo>
                  <a:lnTo>
                    <a:pt x="0" y="0"/>
                  </a:lnTo>
                  <a:lnTo>
                    <a:pt x="0" y="22440"/>
                  </a:lnTo>
                  <a:lnTo>
                    <a:pt x="6654" y="22440"/>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63" name="object 253">
              <a:extLst>
                <a:ext uri="{FF2B5EF4-FFF2-40B4-BE49-F238E27FC236}">
                  <a16:creationId xmlns:a16="http://schemas.microsoft.com/office/drawing/2014/main" id="{69034E46-29D3-0D6D-B533-35322BB97FDC}"/>
                </a:ext>
              </a:extLst>
            </p:cNvPr>
            <p:cNvSpPr/>
            <p:nvPr/>
          </p:nvSpPr>
          <p:spPr>
            <a:xfrm>
              <a:off x="1904498" y="4945856"/>
              <a:ext cx="6163" cy="20171"/>
            </a:xfrm>
            <a:custGeom>
              <a:avLst/>
              <a:gdLst/>
              <a:ahLst/>
              <a:cxnLst/>
              <a:rect l="l" t="t" r="r" b="b"/>
              <a:pathLst>
                <a:path w="6985" h="22860">
                  <a:moveTo>
                    <a:pt x="0" y="22440"/>
                  </a:moveTo>
                  <a:lnTo>
                    <a:pt x="6654" y="22440"/>
                  </a:lnTo>
                  <a:lnTo>
                    <a:pt x="6654" y="0"/>
                  </a:lnTo>
                  <a:lnTo>
                    <a:pt x="0" y="0"/>
                  </a:lnTo>
                  <a:lnTo>
                    <a:pt x="0" y="22440"/>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64" name="object 254">
              <a:extLst>
                <a:ext uri="{FF2B5EF4-FFF2-40B4-BE49-F238E27FC236}">
                  <a16:creationId xmlns:a16="http://schemas.microsoft.com/office/drawing/2014/main" id="{DE0ADE05-AA21-AF7B-A403-4DD9326F30FF}"/>
                </a:ext>
              </a:extLst>
            </p:cNvPr>
            <p:cNvSpPr/>
            <p:nvPr/>
          </p:nvSpPr>
          <p:spPr>
            <a:xfrm>
              <a:off x="1912647" y="4945865"/>
              <a:ext cx="6163" cy="56029"/>
            </a:xfrm>
            <a:custGeom>
              <a:avLst/>
              <a:gdLst/>
              <a:ahLst/>
              <a:cxnLst/>
              <a:rect l="l" t="t" r="r" b="b"/>
              <a:pathLst>
                <a:path w="6985" h="63500">
                  <a:moveTo>
                    <a:pt x="0" y="63131"/>
                  </a:moveTo>
                  <a:lnTo>
                    <a:pt x="6654" y="63131"/>
                  </a:lnTo>
                  <a:lnTo>
                    <a:pt x="6654" y="0"/>
                  </a:lnTo>
                  <a:lnTo>
                    <a:pt x="0" y="0"/>
                  </a:lnTo>
                  <a:lnTo>
                    <a:pt x="0" y="63131"/>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65" name="object 255">
              <a:extLst>
                <a:ext uri="{FF2B5EF4-FFF2-40B4-BE49-F238E27FC236}">
                  <a16:creationId xmlns:a16="http://schemas.microsoft.com/office/drawing/2014/main" id="{B06DA0AD-EACB-8F5C-53EC-2D81FEED9E9D}"/>
                </a:ext>
              </a:extLst>
            </p:cNvPr>
            <p:cNvSpPr/>
            <p:nvPr/>
          </p:nvSpPr>
          <p:spPr>
            <a:xfrm>
              <a:off x="1920800" y="4945862"/>
              <a:ext cx="6163" cy="93569"/>
            </a:xfrm>
            <a:custGeom>
              <a:avLst/>
              <a:gdLst/>
              <a:ahLst/>
              <a:cxnLst/>
              <a:rect l="l" t="t" r="r" b="b"/>
              <a:pathLst>
                <a:path w="6985" h="106045">
                  <a:moveTo>
                    <a:pt x="6654" y="0"/>
                  </a:moveTo>
                  <a:lnTo>
                    <a:pt x="0" y="0"/>
                  </a:lnTo>
                  <a:lnTo>
                    <a:pt x="0" y="105549"/>
                  </a:lnTo>
                  <a:lnTo>
                    <a:pt x="6654" y="105549"/>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66" name="object 256">
              <a:extLst>
                <a:ext uri="{FF2B5EF4-FFF2-40B4-BE49-F238E27FC236}">
                  <a16:creationId xmlns:a16="http://schemas.microsoft.com/office/drawing/2014/main" id="{BBAFCD84-6A36-64DC-2683-4E9CC2DBAF37}"/>
                </a:ext>
              </a:extLst>
            </p:cNvPr>
            <p:cNvSpPr/>
            <p:nvPr/>
          </p:nvSpPr>
          <p:spPr>
            <a:xfrm>
              <a:off x="1920807" y="4945871"/>
              <a:ext cx="6163" cy="93569"/>
            </a:xfrm>
            <a:custGeom>
              <a:avLst/>
              <a:gdLst/>
              <a:ahLst/>
              <a:cxnLst/>
              <a:rect l="l" t="t" r="r" b="b"/>
              <a:pathLst>
                <a:path w="6985" h="106045">
                  <a:moveTo>
                    <a:pt x="0" y="105537"/>
                  </a:moveTo>
                  <a:lnTo>
                    <a:pt x="6654" y="105537"/>
                  </a:lnTo>
                  <a:lnTo>
                    <a:pt x="6654" y="0"/>
                  </a:lnTo>
                  <a:lnTo>
                    <a:pt x="0" y="0"/>
                  </a:lnTo>
                  <a:lnTo>
                    <a:pt x="0" y="105537"/>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67" name="object 257">
              <a:extLst>
                <a:ext uri="{FF2B5EF4-FFF2-40B4-BE49-F238E27FC236}">
                  <a16:creationId xmlns:a16="http://schemas.microsoft.com/office/drawing/2014/main" id="{5D3CCFB7-E425-9E1B-0739-BB6660682722}"/>
                </a:ext>
              </a:extLst>
            </p:cNvPr>
            <p:cNvSpPr/>
            <p:nvPr/>
          </p:nvSpPr>
          <p:spPr>
            <a:xfrm>
              <a:off x="1928958" y="4945872"/>
              <a:ext cx="6163" cy="111498"/>
            </a:xfrm>
            <a:custGeom>
              <a:avLst/>
              <a:gdLst/>
              <a:ahLst/>
              <a:cxnLst/>
              <a:rect l="l" t="t" r="r" b="b"/>
              <a:pathLst>
                <a:path w="6985" h="126364">
                  <a:moveTo>
                    <a:pt x="6654" y="0"/>
                  </a:moveTo>
                  <a:lnTo>
                    <a:pt x="0" y="0"/>
                  </a:lnTo>
                  <a:lnTo>
                    <a:pt x="0" y="126187"/>
                  </a:lnTo>
                  <a:lnTo>
                    <a:pt x="6654" y="126187"/>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68" name="object 258">
              <a:extLst>
                <a:ext uri="{FF2B5EF4-FFF2-40B4-BE49-F238E27FC236}">
                  <a16:creationId xmlns:a16="http://schemas.microsoft.com/office/drawing/2014/main" id="{98C52C75-E367-7987-0141-C3B8316FDF56}"/>
                </a:ext>
              </a:extLst>
            </p:cNvPr>
            <p:cNvSpPr/>
            <p:nvPr/>
          </p:nvSpPr>
          <p:spPr>
            <a:xfrm>
              <a:off x="1928957" y="4945867"/>
              <a:ext cx="6163" cy="111498"/>
            </a:xfrm>
            <a:custGeom>
              <a:avLst/>
              <a:gdLst/>
              <a:ahLst/>
              <a:cxnLst/>
              <a:rect l="l" t="t" r="r" b="b"/>
              <a:pathLst>
                <a:path w="6985" h="126364">
                  <a:moveTo>
                    <a:pt x="0" y="126187"/>
                  </a:moveTo>
                  <a:lnTo>
                    <a:pt x="6654" y="126187"/>
                  </a:lnTo>
                  <a:lnTo>
                    <a:pt x="6654" y="0"/>
                  </a:lnTo>
                  <a:lnTo>
                    <a:pt x="0" y="0"/>
                  </a:lnTo>
                  <a:lnTo>
                    <a:pt x="0" y="126187"/>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69" name="object 259">
              <a:extLst>
                <a:ext uri="{FF2B5EF4-FFF2-40B4-BE49-F238E27FC236}">
                  <a16:creationId xmlns:a16="http://schemas.microsoft.com/office/drawing/2014/main" id="{53FB99F3-C47F-F210-57FE-9F96179A1FF5}"/>
                </a:ext>
              </a:extLst>
            </p:cNvPr>
            <p:cNvSpPr/>
            <p:nvPr/>
          </p:nvSpPr>
          <p:spPr>
            <a:xfrm>
              <a:off x="1937105" y="4945850"/>
              <a:ext cx="6163" cy="102534"/>
            </a:xfrm>
            <a:custGeom>
              <a:avLst/>
              <a:gdLst/>
              <a:ahLst/>
              <a:cxnLst/>
              <a:rect l="l" t="t" r="r" b="b"/>
              <a:pathLst>
                <a:path w="6985" h="116204">
                  <a:moveTo>
                    <a:pt x="6654" y="0"/>
                  </a:moveTo>
                  <a:lnTo>
                    <a:pt x="0" y="0"/>
                  </a:lnTo>
                  <a:lnTo>
                    <a:pt x="0" y="116166"/>
                  </a:lnTo>
                  <a:lnTo>
                    <a:pt x="6654" y="116166"/>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70" name="object 260">
              <a:extLst>
                <a:ext uri="{FF2B5EF4-FFF2-40B4-BE49-F238E27FC236}">
                  <a16:creationId xmlns:a16="http://schemas.microsoft.com/office/drawing/2014/main" id="{BE9A6987-E824-44AB-1276-CF40702CB15D}"/>
                </a:ext>
              </a:extLst>
            </p:cNvPr>
            <p:cNvSpPr/>
            <p:nvPr/>
          </p:nvSpPr>
          <p:spPr>
            <a:xfrm>
              <a:off x="1937106" y="4945857"/>
              <a:ext cx="6163" cy="102534"/>
            </a:xfrm>
            <a:custGeom>
              <a:avLst/>
              <a:gdLst/>
              <a:ahLst/>
              <a:cxnLst/>
              <a:rect l="l" t="t" r="r" b="b"/>
              <a:pathLst>
                <a:path w="6985" h="116204">
                  <a:moveTo>
                    <a:pt x="0" y="116166"/>
                  </a:moveTo>
                  <a:lnTo>
                    <a:pt x="6654" y="116166"/>
                  </a:lnTo>
                  <a:lnTo>
                    <a:pt x="6654" y="0"/>
                  </a:lnTo>
                  <a:lnTo>
                    <a:pt x="0" y="0"/>
                  </a:lnTo>
                  <a:lnTo>
                    <a:pt x="0" y="116166"/>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71" name="object 261">
              <a:extLst>
                <a:ext uri="{FF2B5EF4-FFF2-40B4-BE49-F238E27FC236}">
                  <a16:creationId xmlns:a16="http://schemas.microsoft.com/office/drawing/2014/main" id="{69E0801C-7B2D-E614-7AFA-128539CE5B94}"/>
                </a:ext>
              </a:extLst>
            </p:cNvPr>
            <p:cNvSpPr/>
            <p:nvPr/>
          </p:nvSpPr>
          <p:spPr>
            <a:xfrm>
              <a:off x="1945252" y="4945862"/>
              <a:ext cx="6163" cy="126066"/>
            </a:xfrm>
            <a:custGeom>
              <a:avLst/>
              <a:gdLst/>
              <a:ahLst/>
              <a:cxnLst/>
              <a:rect l="l" t="t" r="r" b="b"/>
              <a:pathLst>
                <a:path w="6985" h="142875">
                  <a:moveTo>
                    <a:pt x="6654" y="0"/>
                  </a:moveTo>
                  <a:lnTo>
                    <a:pt x="0" y="0"/>
                  </a:lnTo>
                  <a:lnTo>
                    <a:pt x="0" y="142341"/>
                  </a:lnTo>
                  <a:lnTo>
                    <a:pt x="6654" y="142341"/>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72" name="object 262">
              <a:extLst>
                <a:ext uri="{FF2B5EF4-FFF2-40B4-BE49-F238E27FC236}">
                  <a16:creationId xmlns:a16="http://schemas.microsoft.com/office/drawing/2014/main" id="{D57798AE-45F1-4220-09E2-F69DE1C2E79B}"/>
                </a:ext>
              </a:extLst>
            </p:cNvPr>
            <p:cNvSpPr/>
            <p:nvPr/>
          </p:nvSpPr>
          <p:spPr>
            <a:xfrm>
              <a:off x="1945266" y="4945856"/>
              <a:ext cx="6163" cy="126066"/>
            </a:xfrm>
            <a:custGeom>
              <a:avLst/>
              <a:gdLst/>
              <a:ahLst/>
              <a:cxnLst/>
              <a:rect l="l" t="t" r="r" b="b"/>
              <a:pathLst>
                <a:path w="6985" h="142875">
                  <a:moveTo>
                    <a:pt x="0" y="142354"/>
                  </a:moveTo>
                  <a:lnTo>
                    <a:pt x="6654" y="142354"/>
                  </a:lnTo>
                  <a:lnTo>
                    <a:pt x="6654" y="0"/>
                  </a:lnTo>
                  <a:lnTo>
                    <a:pt x="0" y="0"/>
                  </a:lnTo>
                  <a:lnTo>
                    <a:pt x="0" y="142354"/>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73" name="object 263">
              <a:extLst>
                <a:ext uri="{FF2B5EF4-FFF2-40B4-BE49-F238E27FC236}">
                  <a16:creationId xmlns:a16="http://schemas.microsoft.com/office/drawing/2014/main" id="{C036E692-352E-7C44-2A83-FEABCD9A0218}"/>
                </a:ext>
              </a:extLst>
            </p:cNvPr>
            <p:cNvSpPr/>
            <p:nvPr/>
          </p:nvSpPr>
          <p:spPr>
            <a:xfrm>
              <a:off x="1953409" y="4917600"/>
              <a:ext cx="6163" cy="28574"/>
            </a:xfrm>
            <a:custGeom>
              <a:avLst/>
              <a:gdLst/>
              <a:ahLst/>
              <a:cxnLst/>
              <a:rect l="l" t="t" r="r" b="b"/>
              <a:pathLst>
                <a:path w="6985" h="32385">
                  <a:moveTo>
                    <a:pt x="6667" y="0"/>
                  </a:moveTo>
                  <a:lnTo>
                    <a:pt x="0" y="0"/>
                  </a:lnTo>
                  <a:lnTo>
                    <a:pt x="0" y="32029"/>
                  </a:lnTo>
                  <a:lnTo>
                    <a:pt x="6667" y="32029"/>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74" name="object 264">
              <a:extLst>
                <a:ext uri="{FF2B5EF4-FFF2-40B4-BE49-F238E27FC236}">
                  <a16:creationId xmlns:a16="http://schemas.microsoft.com/office/drawing/2014/main" id="{F3642D1A-89D3-B948-11BC-563B79195CBA}"/>
                </a:ext>
              </a:extLst>
            </p:cNvPr>
            <p:cNvSpPr/>
            <p:nvPr/>
          </p:nvSpPr>
          <p:spPr>
            <a:xfrm>
              <a:off x="1953415" y="4917611"/>
              <a:ext cx="6163" cy="28574"/>
            </a:xfrm>
            <a:custGeom>
              <a:avLst/>
              <a:gdLst/>
              <a:ahLst/>
              <a:cxnLst/>
              <a:rect l="l" t="t" r="r" b="b"/>
              <a:pathLst>
                <a:path w="6985" h="32385">
                  <a:moveTo>
                    <a:pt x="0" y="0"/>
                  </a:moveTo>
                  <a:lnTo>
                    <a:pt x="6654" y="0"/>
                  </a:lnTo>
                  <a:lnTo>
                    <a:pt x="6654" y="32016"/>
                  </a:lnTo>
                  <a:lnTo>
                    <a:pt x="0" y="3201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75" name="object 265">
              <a:extLst>
                <a:ext uri="{FF2B5EF4-FFF2-40B4-BE49-F238E27FC236}">
                  <a16:creationId xmlns:a16="http://schemas.microsoft.com/office/drawing/2014/main" id="{3CE0C74B-CBF5-11B3-9ADF-C234F6A7B159}"/>
                </a:ext>
              </a:extLst>
            </p:cNvPr>
            <p:cNvSpPr/>
            <p:nvPr/>
          </p:nvSpPr>
          <p:spPr>
            <a:xfrm>
              <a:off x="1961567" y="4931798"/>
              <a:ext cx="6163" cy="14568"/>
            </a:xfrm>
            <a:custGeom>
              <a:avLst/>
              <a:gdLst/>
              <a:ahLst/>
              <a:cxnLst/>
              <a:rect l="l" t="t" r="r" b="b"/>
              <a:pathLst>
                <a:path w="6985" h="16510">
                  <a:moveTo>
                    <a:pt x="6667" y="0"/>
                  </a:moveTo>
                  <a:lnTo>
                    <a:pt x="0" y="0"/>
                  </a:lnTo>
                  <a:lnTo>
                    <a:pt x="0" y="15938"/>
                  </a:lnTo>
                  <a:lnTo>
                    <a:pt x="6667" y="15938"/>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76" name="object 266">
              <a:extLst>
                <a:ext uri="{FF2B5EF4-FFF2-40B4-BE49-F238E27FC236}">
                  <a16:creationId xmlns:a16="http://schemas.microsoft.com/office/drawing/2014/main" id="{EE992465-8FCE-2B0A-5DBC-BA73CB099D6E}"/>
                </a:ext>
              </a:extLst>
            </p:cNvPr>
            <p:cNvSpPr/>
            <p:nvPr/>
          </p:nvSpPr>
          <p:spPr>
            <a:xfrm>
              <a:off x="1969724" y="4911013"/>
              <a:ext cx="6163" cy="35299"/>
            </a:xfrm>
            <a:custGeom>
              <a:avLst/>
              <a:gdLst/>
              <a:ahLst/>
              <a:cxnLst/>
              <a:rect l="l" t="t" r="r" b="b"/>
              <a:pathLst>
                <a:path w="6985" h="40004">
                  <a:moveTo>
                    <a:pt x="0" y="0"/>
                  </a:moveTo>
                  <a:lnTo>
                    <a:pt x="6654" y="0"/>
                  </a:lnTo>
                  <a:lnTo>
                    <a:pt x="6654" y="39497"/>
                  </a:lnTo>
                  <a:lnTo>
                    <a:pt x="0" y="39497"/>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77" name="object 267">
              <a:extLst>
                <a:ext uri="{FF2B5EF4-FFF2-40B4-BE49-F238E27FC236}">
                  <a16:creationId xmlns:a16="http://schemas.microsoft.com/office/drawing/2014/main" id="{FC5F19DA-1893-52C9-6AC2-3B5598F1924D}"/>
                </a:ext>
              </a:extLst>
            </p:cNvPr>
            <p:cNvSpPr/>
            <p:nvPr/>
          </p:nvSpPr>
          <p:spPr>
            <a:xfrm>
              <a:off x="1977874" y="4888904"/>
              <a:ext cx="6163" cy="57149"/>
            </a:xfrm>
            <a:custGeom>
              <a:avLst/>
              <a:gdLst/>
              <a:ahLst/>
              <a:cxnLst/>
              <a:rect l="l" t="t" r="r" b="b"/>
              <a:pathLst>
                <a:path w="6985" h="64770">
                  <a:moveTo>
                    <a:pt x="0" y="0"/>
                  </a:moveTo>
                  <a:lnTo>
                    <a:pt x="6654" y="0"/>
                  </a:lnTo>
                  <a:lnTo>
                    <a:pt x="6654" y="64554"/>
                  </a:lnTo>
                  <a:lnTo>
                    <a:pt x="0" y="6455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78" name="object 268">
              <a:extLst>
                <a:ext uri="{FF2B5EF4-FFF2-40B4-BE49-F238E27FC236}">
                  <a16:creationId xmlns:a16="http://schemas.microsoft.com/office/drawing/2014/main" id="{CC821B64-05D8-A936-3192-0DD4EF4F0F37}"/>
                </a:ext>
              </a:extLst>
            </p:cNvPr>
            <p:cNvSpPr/>
            <p:nvPr/>
          </p:nvSpPr>
          <p:spPr>
            <a:xfrm>
              <a:off x="1986018" y="4878212"/>
              <a:ext cx="6163" cy="67796"/>
            </a:xfrm>
            <a:custGeom>
              <a:avLst/>
              <a:gdLst/>
              <a:ahLst/>
              <a:cxnLst/>
              <a:rect l="l" t="t" r="r" b="b"/>
              <a:pathLst>
                <a:path w="6985" h="76835">
                  <a:moveTo>
                    <a:pt x="6667" y="0"/>
                  </a:moveTo>
                  <a:lnTo>
                    <a:pt x="0" y="0"/>
                  </a:lnTo>
                  <a:lnTo>
                    <a:pt x="0" y="76669"/>
                  </a:lnTo>
                  <a:lnTo>
                    <a:pt x="6667" y="76669"/>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79" name="object 269">
              <a:extLst>
                <a:ext uri="{FF2B5EF4-FFF2-40B4-BE49-F238E27FC236}">
                  <a16:creationId xmlns:a16="http://schemas.microsoft.com/office/drawing/2014/main" id="{5828A899-64DB-A476-FBCB-875670A5555A}"/>
                </a:ext>
              </a:extLst>
            </p:cNvPr>
            <p:cNvSpPr/>
            <p:nvPr/>
          </p:nvSpPr>
          <p:spPr>
            <a:xfrm>
              <a:off x="1986023" y="4878206"/>
              <a:ext cx="6163" cy="67796"/>
            </a:xfrm>
            <a:custGeom>
              <a:avLst/>
              <a:gdLst/>
              <a:ahLst/>
              <a:cxnLst/>
              <a:rect l="l" t="t" r="r" b="b"/>
              <a:pathLst>
                <a:path w="6985" h="76835">
                  <a:moveTo>
                    <a:pt x="0" y="0"/>
                  </a:moveTo>
                  <a:lnTo>
                    <a:pt x="6654" y="0"/>
                  </a:lnTo>
                  <a:lnTo>
                    <a:pt x="6654" y="76669"/>
                  </a:lnTo>
                  <a:lnTo>
                    <a:pt x="0" y="7666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80" name="object 270">
              <a:extLst>
                <a:ext uri="{FF2B5EF4-FFF2-40B4-BE49-F238E27FC236}">
                  <a16:creationId xmlns:a16="http://schemas.microsoft.com/office/drawing/2014/main" id="{E4ABFD4D-EAC5-E8DD-1FA8-4D4D03A9AE93}"/>
                </a:ext>
              </a:extLst>
            </p:cNvPr>
            <p:cNvSpPr/>
            <p:nvPr/>
          </p:nvSpPr>
          <p:spPr>
            <a:xfrm>
              <a:off x="1994176" y="4859195"/>
              <a:ext cx="6163" cy="86846"/>
            </a:xfrm>
            <a:custGeom>
              <a:avLst/>
              <a:gdLst/>
              <a:ahLst/>
              <a:cxnLst/>
              <a:rect l="l" t="t" r="r" b="b"/>
              <a:pathLst>
                <a:path w="6985" h="98425">
                  <a:moveTo>
                    <a:pt x="6667" y="0"/>
                  </a:moveTo>
                  <a:lnTo>
                    <a:pt x="0" y="0"/>
                  </a:lnTo>
                  <a:lnTo>
                    <a:pt x="0" y="98221"/>
                  </a:lnTo>
                  <a:lnTo>
                    <a:pt x="6667" y="98221"/>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81" name="object 271">
              <a:extLst>
                <a:ext uri="{FF2B5EF4-FFF2-40B4-BE49-F238E27FC236}">
                  <a16:creationId xmlns:a16="http://schemas.microsoft.com/office/drawing/2014/main" id="{B4EC809D-9B00-917D-5783-02B1CC9035F6}"/>
                </a:ext>
              </a:extLst>
            </p:cNvPr>
            <p:cNvSpPr/>
            <p:nvPr/>
          </p:nvSpPr>
          <p:spPr>
            <a:xfrm>
              <a:off x="1994183" y="4859201"/>
              <a:ext cx="6163" cy="86846"/>
            </a:xfrm>
            <a:custGeom>
              <a:avLst/>
              <a:gdLst/>
              <a:ahLst/>
              <a:cxnLst/>
              <a:rect l="l" t="t" r="r" b="b"/>
              <a:pathLst>
                <a:path w="6985" h="98425">
                  <a:moveTo>
                    <a:pt x="0" y="0"/>
                  </a:moveTo>
                  <a:lnTo>
                    <a:pt x="6654" y="0"/>
                  </a:lnTo>
                  <a:lnTo>
                    <a:pt x="6654" y="98221"/>
                  </a:lnTo>
                  <a:lnTo>
                    <a:pt x="0" y="98221"/>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82" name="object 272">
              <a:extLst>
                <a:ext uri="{FF2B5EF4-FFF2-40B4-BE49-F238E27FC236}">
                  <a16:creationId xmlns:a16="http://schemas.microsoft.com/office/drawing/2014/main" id="{26451E60-0BA1-D389-EAB6-1E68A38E49DE}"/>
                </a:ext>
              </a:extLst>
            </p:cNvPr>
            <p:cNvSpPr/>
            <p:nvPr/>
          </p:nvSpPr>
          <p:spPr>
            <a:xfrm>
              <a:off x="2002323" y="4827057"/>
              <a:ext cx="6163" cy="119343"/>
            </a:xfrm>
            <a:custGeom>
              <a:avLst/>
              <a:gdLst/>
              <a:ahLst/>
              <a:cxnLst/>
              <a:rect l="l" t="t" r="r" b="b"/>
              <a:pathLst>
                <a:path w="6985" h="135254">
                  <a:moveTo>
                    <a:pt x="6667" y="0"/>
                  </a:moveTo>
                  <a:lnTo>
                    <a:pt x="0" y="0"/>
                  </a:lnTo>
                  <a:lnTo>
                    <a:pt x="0" y="134645"/>
                  </a:lnTo>
                  <a:lnTo>
                    <a:pt x="6667" y="13464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83" name="object 273">
              <a:extLst>
                <a:ext uri="{FF2B5EF4-FFF2-40B4-BE49-F238E27FC236}">
                  <a16:creationId xmlns:a16="http://schemas.microsoft.com/office/drawing/2014/main" id="{7C7CC224-C6C6-5127-8905-8F7CB21EE847}"/>
                </a:ext>
              </a:extLst>
            </p:cNvPr>
            <p:cNvSpPr/>
            <p:nvPr/>
          </p:nvSpPr>
          <p:spPr>
            <a:xfrm>
              <a:off x="2002333" y="4827055"/>
              <a:ext cx="6163" cy="119343"/>
            </a:xfrm>
            <a:custGeom>
              <a:avLst/>
              <a:gdLst/>
              <a:ahLst/>
              <a:cxnLst/>
              <a:rect l="l" t="t" r="r" b="b"/>
              <a:pathLst>
                <a:path w="6985" h="135254">
                  <a:moveTo>
                    <a:pt x="0" y="0"/>
                  </a:moveTo>
                  <a:lnTo>
                    <a:pt x="6654" y="0"/>
                  </a:lnTo>
                  <a:lnTo>
                    <a:pt x="6654" y="134645"/>
                  </a:lnTo>
                  <a:lnTo>
                    <a:pt x="0" y="13464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84" name="object 274">
              <a:extLst>
                <a:ext uri="{FF2B5EF4-FFF2-40B4-BE49-F238E27FC236}">
                  <a16:creationId xmlns:a16="http://schemas.microsoft.com/office/drawing/2014/main" id="{8E44BEA4-4E55-7D56-76FE-1A86591644D8}"/>
                </a:ext>
              </a:extLst>
            </p:cNvPr>
            <p:cNvSpPr/>
            <p:nvPr/>
          </p:nvSpPr>
          <p:spPr>
            <a:xfrm>
              <a:off x="2010481" y="4817823"/>
              <a:ext cx="6163" cy="128307"/>
            </a:xfrm>
            <a:custGeom>
              <a:avLst/>
              <a:gdLst/>
              <a:ahLst/>
              <a:cxnLst/>
              <a:rect l="l" t="t" r="r" b="b"/>
              <a:pathLst>
                <a:path w="6985" h="145414">
                  <a:moveTo>
                    <a:pt x="6654" y="0"/>
                  </a:moveTo>
                  <a:lnTo>
                    <a:pt x="0" y="0"/>
                  </a:lnTo>
                  <a:lnTo>
                    <a:pt x="0" y="145110"/>
                  </a:lnTo>
                  <a:lnTo>
                    <a:pt x="6654" y="14511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85" name="object 275">
              <a:extLst>
                <a:ext uri="{FF2B5EF4-FFF2-40B4-BE49-F238E27FC236}">
                  <a16:creationId xmlns:a16="http://schemas.microsoft.com/office/drawing/2014/main" id="{C3950801-F4B6-C755-D190-B3135004A47F}"/>
                </a:ext>
              </a:extLst>
            </p:cNvPr>
            <p:cNvSpPr/>
            <p:nvPr/>
          </p:nvSpPr>
          <p:spPr>
            <a:xfrm>
              <a:off x="2010482" y="4817814"/>
              <a:ext cx="6163" cy="128307"/>
            </a:xfrm>
            <a:custGeom>
              <a:avLst/>
              <a:gdLst/>
              <a:ahLst/>
              <a:cxnLst/>
              <a:rect l="l" t="t" r="r" b="b"/>
              <a:pathLst>
                <a:path w="6985" h="145414">
                  <a:moveTo>
                    <a:pt x="0" y="0"/>
                  </a:moveTo>
                  <a:lnTo>
                    <a:pt x="6654" y="0"/>
                  </a:lnTo>
                  <a:lnTo>
                    <a:pt x="6654" y="145110"/>
                  </a:lnTo>
                  <a:lnTo>
                    <a:pt x="0" y="14511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86" name="object 276">
              <a:extLst>
                <a:ext uri="{FF2B5EF4-FFF2-40B4-BE49-F238E27FC236}">
                  <a16:creationId xmlns:a16="http://schemas.microsoft.com/office/drawing/2014/main" id="{68EB2185-809F-531A-0879-5B1ABF4BAAC3}"/>
                </a:ext>
              </a:extLst>
            </p:cNvPr>
            <p:cNvSpPr/>
            <p:nvPr/>
          </p:nvSpPr>
          <p:spPr>
            <a:xfrm>
              <a:off x="2018650" y="4779679"/>
              <a:ext cx="6163" cy="166407"/>
            </a:xfrm>
            <a:custGeom>
              <a:avLst/>
              <a:gdLst/>
              <a:ahLst/>
              <a:cxnLst/>
              <a:rect l="l" t="t" r="r" b="b"/>
              <a:pathLst>
                <a:path w="6985" h="188595">
                  <a:moveTo>
                    <a:pt x="6654" y="0"/>
                  </a:moveTo>
                  <a:lnTo>
                    <a:pt x="0" y="0"/>
                  </a:lnTo>
                  <a:lnTo>
                    <a:pt x="0" y="188340"/>
                  </a:lnTo>
                  <a:lnTo>
                    <a:pt x="6654" y="18834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87" name="object 277">
              <a:extLst>
                <a:ext uri="{FF2B5EF4-FFF2-40B4-BE49-F238E27FC236}">
                  <a16:creationId xmlns:a16="http://schemas.microsoft.com/office/drawing/2014/main" id="{036505D5-17A6-441B-B8D8-8845FDA85165}"/>
                </a:ext>
              </a:extLst>
            </p:cNvPr>
            <p:cNvSpPr/>
            <p:nvPr/>
          </p:nvSpPr>
          <p:spPr>
            <a:xfrm>
              <a:off x="2018642" y="4779669"/>
              <a:ext cx="6163" cy="166407"/>
            </a:xfrm>
            <a:custGeom>
              <a:avLst/>
              <a:gdLst/>
              <a:ahLst/>
              <a:cxnLst/>
              <a:rect l="l" t="t" r="r" b="b"/>
              <a:pathLst>
                <a:path w="6985" h="188595">
                  <a:moveTo>
                    <a:pt x="0" y="0"/>
                  </a:moveTo>
                  <a:lnTo>
                    <a:pt x="6654" y="0"/>
                  </a:lnTo>
                  <a:lnTo>
                    <a:pt x="6654" y="188353"/>
                  </a:lnTo>
                  <a:lnTo>
                    <a:pt x="0" y="18835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88" name="object 278">
              <a:extLst>
                <a:ext uri="{FF2B5EF4-FFF2-40B4-BE49-F238E27FC236}">
                  <a16:creationId xmlns:a16="http://schemas.microsoft.com/office/drawing/2014/main" id="{A9AE00EC-AA1D-34F2-E5CD-B6A68DA6067F}"/>
                </a:ext>
              </a:extLst>
            </p:cNvPr>
            <p:cNvSpPr/>
            <p:nvPr/>
          </p:nvSpPr>
          <p:spPr>
            <a:xfrm>
              <a:off x="2026786" y="4758679"/>
              <a:ext cx="6163" cy="187699"/>
            </a:xfrm>
            <a:custGeom>
              <a:avLst/>
              <a:gdLst/>
              <a:ahLst/>
              <a:cxnLst/>
              <a:rect l="l" t="t" r="r" b="b"/>
              <a:pathLst>
                <a:path w="6985" h="212725">
                  <a:moveTo>
                    <a:pt x="6654" y="0"/>
                  </a:moveTo>
                  <a:lnTo>
                    <a:pt x="0" y="0"/>
                  </a:lnTo>
                  <a:lnTo>
                    <a:pt x="0" y="212140"/>
                  </a:lnTo>
                  <a:lnTo>
                    <a:pt x="6654" y="21214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89" name="object 279">
              <a:extLst>
                <a:ext uri="{FF2B5EF4-FFF2-40B4-BE49-F238E27FC236}">
                  <a16:creationId xmlns:a16="http://schemas.microsoft.com/office/drawing/2014/main" id="{F8102C8A-E0DF-EFC2-6335-1AC482DA77A8}"/>
                </a:ext>
              </a:extLst>
            </p:cNvPr>
            <p:cNvSpPr/>
            <p:nvPr/>
          </p:nvSpPr>
          <p:spPr>
            <a:xfrm>
              <a:off x="2026791" y="4758672"/>
              <a:ext cx="6163" cy="187699"/>
            </a:xfrm>
            <a:custGeom>
              <a:avLst/>
              <a:gdLst/>
              <a:ahLst/>
              <a:cxnLst/>
              <a:rect l="l" t="t" r="r" b="b"/>
              <a:pathLst>
                <a:path w="6985" h="212725">
                  <a:moveTo>
                    <a:pt x="0" y="0"/>
                  </a:moveTo>
                  <a:lnTo>
                    <a:pt x="6654" y="0"/>
                  </a:lnTo>
                  <a:lnTo>
                    <a:pt x="6654" y="212140"/>
                  </a:lnTo>
                  <a:lnTo>
                    <a:pt x="0" y="21214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90" name="object 280">
              <a:extLst>
                <a:ext uri="{FF2B5EF4-FFF2-40B4-BE49-F238E27FC236}">
                  <a16:creationId xmlns:a16="http://schemas.microsoft.com/office/drawing/2014/main" id="{9392C1A5-1FB4-9BA1-1A0A-A2E2CB3C48E7}"/>
                </a:ext>
              </a:extLst>
            </p:cNvPr>
            <p:cNvSpPr/>
            <p:nvPr/>
          </p:nvSpPr>
          <p:spPr>
            <a:xfrm>
              <a:off x="2034944" y="4736894"/>
              <a:ext cx="6163" cy="206187"/>
            </a:xfrm>
            <a:custGeom>
              <a:avLst/>
              <a:gdLst/>
              <a:ahLst/>
              <a:cxnLst/>
              <a:rect l="l" t="t" r="r" b="b"/>
              <a:pathLst>
                <a:path w="6985" h="233679">
                  <a:moveTo>
                    <a:pt x="6654" y="0"/>
                  </a:moveTo>
                  <a:lnTo>
                    <a:pt x="0" y="0"/>
                  </a:lnTo>
                  <a:lnTo>
                    <a:pt x="0" y="233591"/>
                  </a:lnTo>
                  <a:lnTo>
                    <a:pt x="6654" y="23359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91" name="object 281">
              <a:extLst>
                <a:ext uri="{FF2B5EF4-FFF2-40B4-BE49-F238E27FC236}">
                  <a16:creationId xmlns:a16="http://schemas.microsoft.com/office/drawing/2014/main" id="{F226AA1B-B974-B6B1-E667-1F50B0AF7743}"/>
                </a:ext>
              </a:extLst>
            </p:cNvPr>
            <p:cNvSpPr/>
            <p:nvPr/>
          </p:nvSpPr>
          <p:spPr>
            <a:xfrm>
              <a:off x="2034940" y="4736877"/>
              <a:ext cx="6163" cy="206187"/>
            </a:xfrm>
            <a:custGeom>
              <a:avLst/>
              <a:gdLst/>
              <a:ahLst/>
              <a:cxnLst/>
              <a:rect l="l" t="t" r="r" b="b"/>
              <a:pathLst>
                <a:path w="6985" h="233679">
                  <a:moveTo>
                    <a:pt x="0" y="0"/>
                  </a:moveTo>
                  <a:lnTo>
                    <a:pt x="6654" y="0"/>
                  </a:lnTo>
                  <a:lnTo>
                    <a:pt x="6654" y="233603"/>
                  </a:lnTo>
                  <a:lnTo>
                    <a:pt x="0" y="23360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92" name="object 282">
              <a:extLst>
                <a:ext uri="{FF2B5EF4-FFF2-40B4-BE49-F238E27FC236}">
                  <a16:creationId xmlns:a16="http://schemas.microsoft.com/office/drawing/2014/main" id="{F148F3E1-6CF8-622B-68AF-B6D4F93AD445}"/>
                </a:ext>
              </a:extLst>
            </p:cNvPr>
            <p:cNvSpPr/>
            <p:nvPr/>
          </p:nvSpPr>
          <p:spPr>
            <a:xfrm>
              <a:off x="2043101" y="4691802"/>
              <a:ext cx="6163" cy="251572"/>
            </a:xfrm>
            <a:custGeom>
              <a:avLst/>
              <a:gdLst/>
              <a:ahLst/>
              <a:cxnLst/>
              <a:rect l="l" t="t" r="r" b="b"/>
              <a:pathLst>
                <a:path w="6985" h="285114">
                  <a:moveTo>
                    <a:pt x="6654" y="0"/>
                  </a:moveTo>
                  <a:lnTo>
                    <a:pt x="0" y="0"/>
                  </a:lnTo>
                  <a:lnTo>
                    <a:pt x="0" y="284695"/>
                  </a:lnTo>
                  <a:lnTo>
                    <a:pt x="6654" y="28469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93" name="object 283">
              <a:extLst>
                <a:ext uri="{FF2B5EF4-FFF2-40B4-BE49-F238E27FC236}">
                  <a16:creationId xmlns:a16="http://schemas.microsoft.com/office/drawing/2014/main" id="{3D68A619-3A80-725F-BAD7-303E264618C4}"/>
                </a:ext>
              </a:extLst>
            </p:cNvPr>
            <p:cNvSpPr/>
            <p:nvPr/>
          </p:nvSpPr>
          <p:spPr>
            <a:xfrm>
              <a:off x="2043100" y="4691798"/>
              <a:ext cx="6163" cy="251572"/>
            </a:xfrm>
            <a:custGeom>
              <a:avLst/>
              <a:gdLst/>
              <a:ahLst/>
              <a:cxnLst/>
              <a:rect l="l" t="t" r="r" b="b"/>
              <a:pathLst>
                <a:path w="6985" h="285114">
                  <a:moveTo>
                    <a:pt x="0" y="0"/>
                  </a:moveTo>
                  <a:lnTo>
                    <a:pt x="6654" y="0"/>
                  </a:lnTo>
                  <a:lnTo>
                    <a:pt x="6654" y="284695"/>
                  </a:lnTo>
                  <a:lnTo>
                    <a:pt x="0" y="28469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94" name="object 284">
              <a:extLst>
                <a:ext uri="{FF2B5EF4-FFF2-40B4-BE49-F238E27FC236}">
                  <a16:creationId xmlns:a16="http://schemas.microsoft.com/office/drawing/2014/main" id="{5DB4C6B5-C7E1-DA0E-65B8-A36CD52EEF4B}"/>
                </a:ext>
              </a:extLst>
            </p:cNvPr>
            <p:cNvSpPr/>
            <p:nvPr/>
          </p:nvSpPr>
          <p:spPr>
            <a:xfrm>
              <a:off x="2051248" y="4688373"/>
              <a:ext cx="6163" cy="254934"/>
            </a:xfrm>
            <a:custGeom>
              <a:avLst/>
              <a:gdLst/>
              <a:ahLst/>
              <a:cxnLst/>
              <a:rect l="l" t="t" r="r" b="b"/>
              <a:pathLst>
                <a:path w="6985" h="288925">
                  <a:moveTo>
                    <a:pt x="6642" y="0"/>
                  </a:moveTo>
                  <a:lnTo>
                    <a:pt x="0" y="0"/>
                  </a:lnTo>
                  <a:lnTo>
                    <a:pt x="0" y="288582"/>
                  </a:lnTo>
                  <a:lnTo>
                    <a:pt x="6642" y="288582"/>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95" name="object 285">
              <a:extLst>
                <a:ext uri="{FF2B5EF4-FFF2-40B4-BE49-F238E27FC236}">
                  <a16:creationId xmlns:a16="http://schemas.microsoft.com/office/drawing/2014/main" id="{56E26599-3B05-C4A2-367F-C5A8705FDCB0}"/>
                </a:ext>
              </a:extLst>
            </p:cNvPr>
            <p:cNvSpPr/>
            <p:nvPr/>
          </p:nvSpPr>
          <p:spPr>
            <a:xfrm>
              <a:off x="2051251" y="4688368"/>
              <a:ext cx="6163" cy="254934"/>
            </a:xfrm>
            <a:custGeom>
              <a:avLst/>
              <a:gdLst/>
              <a:ahLst/>
              <a:cxnLst/>
              <a:rect l="l" t="t" r="r" b="b"/>
              <a:pathLst>
                <a:path w="6985" h="288925">
                  <a:moveTo>
                    <a:pt x="0" y="0"/>
                  </a:moveTo>
                  <a:lnTo>
                    <a:pt x="6654" y="0"/>
                  </a:lnTo>
                  <a:lnTo>
                    <a:pt x="6654" y="288582"/>
                  </a:lnTo>
                  <a:lnTo>
                    <a:pt x="0" y="28858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96" name="object 286">
              <a:extLst>
                <a:ext uri="{FF2B5EF4-FFF2-40B4-BE49-F238E27FC236}">
                  <a16:creationId xmlns:a16="http://schemas.microsoft.com/office/drawing/2014/main" id="{900A8532-3EE3-AA93-E700-9CE1F3ACA4AF}"/>
                </a:ext>
              </a:extLst>
            </p:cNvPr>
            <p:cNvSpPr/>
            <p:nvPr/>
          </p:nvSpPr>
          <p:spPr>
            <a:xfrm>
              <a:off x="2059406" y="4688496"/>
              <a:ext cx="6163" cy="254934"/>
            </a:xfrm>
            <a:custGeom>
              <a:avLst/>
              <a:gdLst/>
              <a:ahLst/>
              <a:cxnLst/>
              <a:rect l="l" t="t" r="r" b="b"/>
              <a:pathLst>
                <a:path w="6985" h="288925">
                  <a:moveTo>
                    <a:pt x="6654" y="0"/>
                  </a:moveTo>
                  <a:lnTo>
                    <a:pt x="0" y="0"/>
                  </a:lnTo>
                  <a:lnTo>
                    <a:pt x="0" y="288442"/>
                  </a:lnTo>
                  <a:lnTo>
                    <a:pt x="6654" y="28844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97" name="object 287">
              <a:extLst>
                <a:ext uri="{FF2B5EF4-FFF2-40B4-BE49-F238E27FC236}">
                  <a16:creationId xmlns:a16="http://schemas.microsoft.com/office/drawing/2014/main" id="{41071EF9-5A36-CC47-8A52-CBDD51E3CBCE}"/>
                </a:ext>
              </a:extLst>
            </p:cNvPr>
            <p:cNvSpPr/>
            <p:nvPr/>
          </p:nvSpPr>
          <p:spPr>
            <a:xfrm>
              <a:off x="2059399" y="4688495"/>
              <a:ext cx="6163" cy="254934"/>
            </a:xfrm>
            <a:custGeom>
              <a:avLst/>
              <a:gdLst/>
              <a:ahLst/>
              <a:cxnLst/>
              <a:rect l="l" t="t" r="r" b="b"/>
              <a:pathLst>
                <a:path w="6985" h="288925">
                  <a:moveTo>
                    <a:pt x="0" y="0"/>
                  </a:moveTo>
                  <a:lnTo>
                    <a:pt x="6654" y="0"/>
                  </a:lnTo>
                  <a:lnTo>
                    <a:pt x="6654" y="288442"/>
                  </a:lnTo>
                  <a:lnTo>
                    <a:pt x="0" y="28844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98" name="object 288">
              <a:extLst>
                <a:ext uri="{FF2B5EF4-FFF2-40B4-BE49-F238E27FC236}">
                  <a16:creationId xmlns:a16="http://schemas.microsoft.com/office/drawing/2014/main" id="{E22AB353-4FE1-4B7F-71B1-9D10CC2BEE99}"/>
                </a:ext>
              </a:extLst>
            </p:cNvPr>
            <p:cNvSpPr/>
            <p:nvPr/>
          </p:nvSpPr>
          <p:spPr>
            <a:xfrm>
              <a:off x="2067563" y="4688037"/>
              <a:ext cx="6163" cy="255494"/>
            </a:xfrm>
            <a:custGeom>
              <a:avLst/>
              <a:gdLst/>
              <a:ahLst/>
              <a:cxnLst/>
              <a:rect l="l" t="t" r="r" b="b"/>
              <a:pathLst>
                <a:path w="6985" h="289560">
                  <a:moveTo>
                    <a:pt x="6654" y="0"/>
                  </a:moveTo>
                  <a:lnTo>
                    <a:pt x="0" y="0"/>
                  </a:lnTo>
                  <a:lnTo>
                    <a:pt x="0" y="288963"/>
                  </a:lnTo>
                  <a:lnTo>
                    <a:pt x="6654" y="28896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99" name="object 289">
              <a:extLst>
                <a:ext uri="{FF2B5EF4-FFF2-40B4-BE49-F238E27FC236}">
                  <a16:creationId xmlns:a16="http://schemas.microsoft.com/office/drawing/2014/main" id="{74A7A40C-BCE8-EB53-AFAC-493AE99270A2}"/>
                </a:ext>
              </a:extLst>
            </p:cNvPr>
            <p:cNvSpPr/>
            <p:nvPr/>
          </p:nvSpPr>
          <p:spPr>
            <a:xfrm>
              <a:off x="2067559" y="4688033"/>
              <a:ext cx="6163" cy="255494"/>
            </a:xfrm>
            <a:custGeom>
              <a:avLst/>
              <a:gdLst/>
              <a:ahLst/>
              <a:cxnLst/>
              <a:rect l="l" t="t" r="r" b="b"/>
              <a:pathLst>
                <a:path w="6985" h="289560">
                  <a:moveTo>
                    <a:pt x="0" y="0"/>
                  </a:moveTo>
                  <a:lnTo>
                    <a:pt x="6654" y="0"/>
                  </a:lnTo>
                  <a:lnTo>
                    <a:pt x="6654" y="288963"/>
                  </a:lnTo>
                  <a:lnTo>
                    <a:pt x="0" y="28896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00" name="object 290">
              <a:extLst>
                <a:ext uri="{FF2B5EF4-FFF2-40B4-BE49-F238E27FC236}">
                  <a16:creationId xmlns:a16="http://schemas.microsoft.com/office/drawing/2014/main" id="{7469E614-0EA1-E4DB-E3C9-69FD7541129B}"/>
                </a:ext>
              </a:extLst>
            </p:cNvPr>
            <p:cNvSpPr/>
            <p:nvPr/>
          </p:nvSpPr>
          <p:spPr>
            <a:xfrm>
              <a:off x="2075710" y="4652514"/>
              <a:ext cx="6163" cy="290793"/>
            </a:xfrm>
            <a:custGeom>
              <a:avLst/>
              <a:gdLst/>
              <a:ahLst/>
              <a:cxnLst/>
              <a:rect l="l" t="t" r="r" b="b"/>
              <a:pathLst>
                <a:path w="6985" h="329564">
                  <a:moveTo>
                    <a:pt x="6654" y="0"/>
                  </a:moveTo>
                  <a:lnTo>
                    <a:pt x="0" y="0"/>
                  </a:lnTo>
                  <a:lnTo>
                    <a:pt x="0" y="329222"/>
                  </a:lnTo>
                  <a:lnTo>
                    <a:pt x="6654" y="32922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01" name="object 291">
              <a:extLst>
                <a:ext uri="{FF2B5EF4-FFF2-40B4-BE49-F238E27FC236}">
                  <a16:creationId xmlns:a16="http://schemas.microsoft.com/office/drawing/2014/main" id="{F7FE3642-D970-7A55-A035-FC9231F345EF}"/>
                </a:ext>
              </a:extLst>
            </p:cNvPr>
            <p:cNvSpPr/>
            <p:nvPr/>
          </p:nvSpPr>
          <p:spPr>
            <a:xfrm>
              <a:off x="2075708" y="4652519"/>
              <a:ext cx="6163" cy="290793"/>
            </a:xfrm>
            <a:custGeom>
              <a:avLst/>
              <a:gdLst/>
              <a:ahLst/>
              <a:cxnLst/>
              <a:rect l="l" t="t" r="r" b="b"/>
              <a:pathLst>
                <a:path w="6985" h="329564">
                  <a:moveTo>
                    <a:pt x="0" y="0"/>
                  </a:moveTo>
                  <a:lnTo>
                    <a:pt x="6654" y="0"/>
                  </a:lnTo>
                  <a:lnTo>
                    <a:pt x="6654" y="329209"/>
                  </a:lnTo>
                  <a:lnTo>
                    <a:pt x="0" y="32920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02" name="object 292">
              <a:extLst>
                <a:ext uri="{FF2B5EF4-FFF2-40B4-BE49-F238E27FC236}">
                  <a16:creationId xmlns:a16="http://schemas.microsoft.com/office/drawing/2014/main" id="{B3519E3C-8E30-9271-2616-E6172C0A0309}"/>
                </a:ext>
              </a:extLst>
            </p:cNvPr>
            <p:cNvSpPr/>
            <p:nvPr/>
          </p:nvSpPr>
          <p:spPr>
            <a:xfrm>
              <a:off x="2083857" y="4634517"/>
              <a:ext cx="6163" cy="308722"/>
            </a:xfrm>
            <a:custGeom>
              <a:avLst/>
              <a:gdLst/>
              <a:ahLst/>
              <a:cxnLst/>
              <a:rect l="l" t="t" r="r" b="b"/>
              <a:pathLst>
                <a:path w="6985" h="349885">
                  <a:moveTo>
                    <a:pt x="6654" y="0"/>
                  </a:moveTo>
                  <a:lnTo>
                    <a:pt x="0" y="0"/>
                  </a:lnTo>
                  <a:lnTo>
                    <a:pt x="0" y="349618"/>
                  </a:lnTo>
                  <a:lnTo>
                    <a:pt x="6654" y="34961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03" name="object 293">
              <a:extLst>
                <a:ext uri="{FF2B5EF4-FFF2-40B4-BE49-F238E27FC236}">
                  <a16:creationId xmlns:a16="http://schemas.microsoft.com/office/drawing/2014/main" id="{478BB65B-7170-2EE6-31FC-0B1C296AA038}"/>
                </a:ext>
              </a:extLst>
            </p:cNvPr>
            <p:cNvSpPr/>
            <p:nvPr/>
          </p:nvSpPr>
          <p:spPr>
            <a:xfrm>
              <a:off x="2083858" y="4634501"/>
              <a:ext cx="6163" cy="308722"/>
            </a:xfrm>
            <a:custGeom>
              <a:avLst/>
              <a:gdLst/>
              <a:ahLst/>
              <a:cxnLst/>
              <a:rect l="l" t="t" r="r" b="b"/>
              <a:pathLst>
                <a:path w="6985" h="349885">
                  <a:moveTo>
                    <a:pt x="0" y="0"/>
                  </a:moveTo>
                  <a:lnTo>
                    <a:pt x="6654" y="0"/>
                  </a:lnTo>
                  <a:lnTo>
                    <a:pt x="6654" y="349618"/>
                  </a:lnTo>
                  <a:lnTo>
                    <a:pt x="0" y="34961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04" name="object 294">
              <a:extLst>
                <a:ext uri="{FF2B5EF4-FFF2-40B4-BE49-F238E27FC236}">
                  <a16:creationId xmlns:a16="http://schemas.microsoft.com/office/drawing/2014/main" id="{49A95882-F22F-2604-AC10-4C6D290826D6}"/>
                </a:ext>
              </a:extLst>
            </p:cNvPr>
            <p:cNvSpPr/>
            <p:nvPr/>
          </p:nvSpPr>
          <p:spPr>
            <a:xfrm>
              <a:off x="2092004" y="4638002"/>
              <a:ext cx="6163" cy="305360"/>
            </a:xfrm>
            <a:custGeom>
              <a:avLst/>
              <a:gdLst/>
              <a:ahLst/>
              <a:cxnLst/>
              <a:rect l="l" t="t" r="r" b="b"/>
              <a:pathLst>
                <a:path w="6985" h="346075">
                  <a:moveTo>
                    <a:pt x="6654" y="0"/>
                  </a:moveTo>
                  <a:lnTo>
                    <a:pt x="0" y="0"/>
                  </a:lnTo>
                  <a:lnTo>
                    <a:pt x="0" y="345668"/>
                  </a:lnTo>
                  <a:lnTo>
                    <a:pt x="6654" y="34566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05" name="object 295">
              <a:extLst>
                <a:ext uri="{FF2B5EF4-FFF2-40B4-BE49-F238E27FC236}">
                  <a16:creationId xmlns:a16="http://schemas.microsoft.com/office/drawing/2014/main" id="{4EB61A19-5E26-9855-B0B6-943E4BEA41E3}"/>
                </a:ext>
              </a:extLst>
            </p:cNvPr>
            <p:cNvSpPr/>
            <p:nvPr/>
          </p:nvSpPr>
          <p:spPr>
            <a:xfrm>
              <a:off x="2092017" y="4638004"/>
              <a:ext cx="6163" cy="305360"/>
            </a:xfrm>
            <a:custGeom>
              <a:avLst/>
              <a:gdLst/>
              <a:ahLst/>
              <a:cxnLst/>
              <a:rect l="l" t="t" r="r" b="b"/>
              <a:pathLst>
                <a:path w="6985" h="346075">
                  <a:moveTo>
                    <a:pt x="0" y="0"/>
                  </a:moveTo>
                  <a:lnTo>
                    <a:pt x="6654" y="0"/>
                  </a:lnTo>
                  <a:lnTo>
                    <a:pt x="6654" y="345668"/>
                  </a:lnTo>
                  <a:lnTo>
                    <a:pt x="0" y="34566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06" name="object 296">
              <a:extLst>
                <a:ext uri="{FF2B5EF4-FFF2-40B4-BE49-F238E27FC236}">
                  <a16:creationId xmlns:a16="http://schemas.microsoft.com/office/drawing/2014/main" id="{E6EB3E62-7967-EF0D-C95E-C763EDCA5758}"/>
                </a:ext>
              </a:extLst>
            </p:cNvPr>
            <p:cNvSpPr/>
            <p:nvPr/>
          </p:nvSpPr>
          <p:spPr>
            <a:xfrm>
              <a:off x="2100162" y="4607209"/>
              <a:ext cx="6163" cy="338978"/>
            </a:xfrm>
            <a:custGeom>
              <a:avLst/>
              <a:gdLst/>
              <a:ahLst/>
              <a:cxnLst/>
              <a:rect l="l" t="t" r="r" b="b"/>
              <a:pathLst>
                <a:path w="6985" h="384175">
                  <a:moveTo>
                    <a:pt x="6667" y="0"/>
                  </a:moveTo>
                  <a:lnTo>
                    <a:pt x="0" y="0"/>
                  </a:lnTo>
                  <a:lnTo>
                    <a:pt x="0" y="383806"/>
                  </a:lnTo>
                  <a:lnTo>
                    <a:pt x="6667" y="383806"/>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07" name="object 297">
              <a:extLst>
                <a:ext uri="{FF2B5EF4-FFF2-40B4-BE49-F238E27FC236}">
                  <a16:creationId xmlns:a16="http://schemas.microsoft.com/office/drawing/2014/main" id="{15C56915-15A0-A6B9-1205-377DC3B6A619}"/>
                </a:ext>
              </a:extLst>
            </p:cNvPr>
            <p:cNvSpPr/>
            <p:nvPr/>
          </p:nvSpPr>
          <p:spPr>
            <a:xfrm>
              <a:off x="2100167" y="4607200"/>
              <a:ext cx="6163" cy="338978"/>
            </a:xfrm>
            <a:custGeom>
              <a:avLst/>
              <a:gdLst/>
              <a:ahLst/>
              <a:cxnLst/>
              <a:rect l="l" t="t" r="r" b="b"/>
              <a:pathLst>
                <a:path w="6985" h="384175">
                  <a:moveTo>
                    <a:pt x="0" y="0"/>
                  </a:moveTo>
                  <a:lnTo>
                    <a:pt x="6654" y="0"/>
                  </a:lnTo>
                  <a:lnTo>
                    <a:pt x="6654" y="383806"/>
                  </a:lnTo>
                  <a:lnTo>
                    <a:pt x="0" y="38380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08" name="object 298">
              <a:extLst>
                <a:ext uri="{FF2B5EF4-FFF2-40B4-BE49-F238E27FC236}">
                  <a16:creationId xmlns:a16="http://schemas.microsoft.com/office/drawing/2014/main" id="{A4103758-F01C-038A-CA88-68DD0E80F20F}"/>
                </a:ext>
              </a:extLst>
            </p:cNvPr>
            <p:cNvSpPr/>
            <p:nvPr/>
          </p:nvSpPr>
          <p:spPr>
            <a:xfrm>
              <a:off x="2108319" y="4622180"/>
              <a:ext cx="6163" cy="323850"/>
            </a:xfrm>
            <a:custGeom>
              <a:avLst/>
              <a:gdLst/>
              <a:ahLst/>
              <a:cxnLst/>
              <a:rect l="l" t="t" r="r" b="b"/>
              <a:pathLst>
                <a:path w="6985" h="367029">
                  <a:moveTo>
                    <a:pt x="6654" y="0"/>
                  </a:moveTo>
                  <a:lnTo>
                    <a:pt x="0" y="0"/>
                  </a:lnTo>
                  <a:lnTo>
                    <a:pt x="0" y="366839"/>
                  </a:lnTo>
                  <a:lnTo>
                    <a:pt x="6654" y="36683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09" name="object 299">
              <a:extLst>
                <a:ext uri="{FF2B5EF4-FFF2-40B4-BE49-F238E27FC236}">
                  <a16:creationId xmlns:a16="http://schemas.microsoft.com/office/drawing/2014/main" id="{523F2AE4-2EE9-40BA-49DC-F1BA4EC0A7A1}"/>
                </a:ext>
              </a:extLst>
            </p:cNvPr>
            <p:cNvSpPr/>
            <p:nvPr/>
          </p:nvSpPr>
          <p:spPr>
            <a:xfrm>
              <a:off x="2108316" y="4622178"/>
              <a:ext cx="6163" cy="323850"/>
            </a:xfrm>
            <a:custGeom>
              <a:avLst/>
              <a:gdLst/>
              <a:ahLst/>
              <a:cxnLst/>
              <a:rect l="l" t="t" r="r" b="b"/>
              <a:pathLst>
                <a:path w="6985" h="367029">
                  <a:moveTo>
                    <a:pt x="0" y="0"/>
                  </a:moveTo>
                  <a:lnTo>
                    <a:pt x="6654" y="0"/>
                  </a:lnTo>
                  <a:lnTo>
                    <a:pt x="6654" y="366839"/>
                  </a:lnTo>
                  <a:lnTo>
                    <a:pt x="0" y="36683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10" name="object 300">
              <a:extLst>
                <a:ext uri="{FF2B5EF4-FFF2-40B4-BE49-F238E27FC236}">
                  <a16:creationId xmlns:a16="http://schemas.microsoft.com/office/drawing/2014/main" id="{D4139D17-983E-C681-C944-63963E08BB44}"/>
                </a:ext>
              </a:extLst>
            </p:cNvPr>
            <p:cNvSpPr/>
            <p:nvPr/>
          </p:nvSpPr>
          <p:spPr>
            <a:xfrm>
              <a:off x="2116466" y="4667070"/>
              <a:ext cx="6163" cy="279026"/>
            </a:xfrm>
            <a:custGeom>
              <a:avLst/>
              <a:gdLst/>
              <a:ahLst/>
              <a:cxnLst/>
              <a:rect l="l" t="t" r="r" b="b"/>
              <a:pathLst>
                <a:path w="6985" h="316229">
                  <a:moveTo>
                    <a:pt x="6667" y="0"/>
                  </a:moveTo>
                  <a:lnTo>
                    <a:pt x="0" y="0"/>
                  </a:lnTo>
                  <a:lnTo>
                    <a:pt x="0" y="315963"/>
                  </a:lnTo>
                  <a:lnTo>
                    <a:pt x="6667" y="31596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11" name="object 301">
              <a:extLst>
                <a:ext uri="{FF2B5EF4-FFF2-40B4-BE49-F238E27FC236}">
                  <a16:creationId xmlns:a16="http://schemas.microsoft.com/office/drawing/2014/main" id="{244518E8-6A9B-68E7-BD71-A4AAD029A8A3}"/>
                </a:ext>
              </a:extLst>
            </p:cNvPr>
            <p:cNvSpPr/>
            <p:nvPr/>
          </p:nvSpPr>
          <p:spPr>
            <a:xfrm>
              <a:off x="2116477" y="4667067"/>
              <a:ext cx="6163" cy="279026"/>
            </a:xfrm>
            <a:custGeom>
              <a:avLst/>
              <a:gdLst/>
              <a:ahLst/>
              <a:cxnLst/>
              <a:rect l="l" t="t" r="r" b="b"/>
              <a:pathLst>
                <a:path w="6985" h="316229">
                  <a:moveTo>
                    <a:pt x="0" y="0"/>
                  </a:moveTo>
                  <a:lnTo>
                    <a:pt x="6654" y="0"/>
                  </a:lnTo>
                  <a:lnTo>
                    <a:pt x="6654" y="315976"/>
                  </a:lnTo>
                  <a:lnTo>
                    <a:pt x="0" y="31597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12" name="object 302">
              <a:extLst>
                <a:ext uri="{FF2B5EF4-FFF2-40B4-BE49-F238E27FC236}">
                  <a16:creationId xmlns:a16="http://schemas.microsoft.com/office/drawing/2014/main" id="{9C822F69-CD82-CE22-FD72-68B64C6C4167}"/>
                </a:ext>
              </a:extLst>
            </p:cNvPr>
            <p:cNvSpPr/>
            <p:nvPr/>
          </p:nvSpPr>
          <p:spPr>
            <a:xfrm>
              <a:off x="2124624" y="4656492"/>
              <a:ext cx="6163" cy="289672"/>
            </a:xfrm>
            <a:custGeom>
              <a:avLst/>
              <a:gdLst/>
              <a:ahLst/>
              <a:cxnLst/>
              <a:rect l="l" t="t" r="r" b="b"/>
              <a:pathLst>
                <a:path w="6985" h="328295">
                  <a:moveTo>
                    <a:pt x="6667" y="0"/>
                  </a:moveTo>
                  <a:lnTo>
                    <a:pt x="0" y="0"/>
                  </a:lnTo>
                  <a:lnTo>
                    <a:pt x="0" y="327952"/>
                  </a:lnTo>
                  <a:lnTo>
                    <a:pt x="6667" y="327952"/>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13" name="object 303">
              <a:extLst>
                <a:ext uri="{FF2B5EF4-FFF2-40B4-BE49-F238E27FC236}">
                  <a16:creationId xmlns:a16="http://schemas.microsoft.com/office/drawing/2014/main" id="{86957933-666C-E004-3F36-DA70BFAB4064}"/>
                </a:ext>
              </a:extLst>
            </p:cNvPr>
            <p:cNvSpPr/>
            <p:nvPr/>
          </p:nvSpPr>
          <p:spPr>
            <a:xfrm>
              <a:off x="2124626" y="4656506"/>
              <a:ext cx="6163" cy="289672"/>
            </a:xfrm>
            <a:custGeom>
              <a:avLst/>
              <a:gdLst/>
              <a:ahLst/>
              <a:cxnLst/>
              <a:rect l="l" t="t" r="r" b="b"/>
              <a:pathLst>
                <a:path w="6985" h="328295">
                  <a:moveTo>
                    <a:pt x="0" y="0"/>
                  </a:moveTo>
                  <a:lnTo>
                    <a:pt x="6654" y="0"/>
                  </a:lnTo>
                  <a:lnTo>
                    <a:pt x="6654" y="327939"/>
                  </a:lnTo>
                  <a:lnTo>
                    <a:pt x="0" y="32793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14" name="object 304">
              <a:extLst>
                <a:ext uri="{FF2B5EF4-FFF2-40B4-BE49-F238E27FC236}">
                  <a16:creationId xmlns:a16="http://schemas.microsoft.com/office/drawing/2014/main" id="{B91ABCC2-5462-7407-1348-219BD46CE27A}"/>
                </a:ext>
              </a:extLst>
            </p:cNvPr>
            <p:cNvSpPr/>
            <p:nvPr/>
          </p:nvSpPr>
          <p:spPr>
            <a:xfrm>
              <a:off x="2132782" y="4643964"/>
              <a:ext cx="6163" cy="301999"/>
            </a:xfrm>
            <a:custGeom>
              <a:avLst/>
              <a:gdLst/>
              <a:ahLst/>
              <a:cxnLst/>
              <a:rect l="l" t="t" r="r" b="b"/>
              <a:pathLst>
                <a:path w="6985" h="342264">
                  <a:moveTo>
                    <a:pt x="6667" y="0"/>
                  </a:moveTo>
                  <a:lnTo>
                    <a:pt x="0" y="0"/>
                  </a:lnTo>
                  <a:lnTo>
                    <a:pt x="0" y="342150"/>
                  </a:lnTo>
                  <a:lnTo>
                    <a:pt x="6667" y="342150"/>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15" name="object 305">
              <a:extLst>
                <a:ext uri="{FF2B5EF4-FFF2-40B4-BE49-F238E27FC236}">
                  <a16:creationId xmlns:a16="http://schemas.microsoft.com/office/drawing/2014/main" id="{E7B77499-E30B-9443-90F1-38AD681E6DF5}"/>
                </a:ext>
              </a:extLst>
            </p:cNvPr>
            <p:cNvSpPr/>
            <p:nvPr/>
          </p:nvSpPr>
          <p:spPr>
            <a:xfrm>
              <a:off x="2132776" y="4643961"/>
              <a:ext cx="6163" cy="301999"/>
            </a:xfrm>
            <a:custGeom>
              <a:avLst/>
              <a:gdLst/>
              <a:ahLst/>
              <a:cxnLst/>
              <a:rect l="l" t="t" r="r" b="b"/>
              <a:pathLst>
                <a:path w="6985" h="342264">
                  <a:moveTo>
                    <a:pt x="0" y="0"/>
                  </a:moveTo>
                  <a:lnTo>
                    <a:pt x="6654" y="0"/>
                  </a:lnTo>
                  <a:lnTo>
                    <a:pt x="6654" y="342150"/>
                  </a:lnTo>
                  <a:lnTo>
                    <a:pt x="0" y="34215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16" name="object 306">
              <a:extLst>
                <a:ext uri="{FF2B5EF4-FFF2-40B4-BE49-F238E27FC236}">
                  <a16:creationId xmlns:a16="http://schemas.microsoft.com/office/drawing/2014/main" id="{2BB52C9A-9955-91DE-3270-06472C084DE9}"/>
                </a:ext>
              </a:extLst>
            </p:cNvPr>
            <p:cNvSpPr/>
            <p:nvPr/>
          </p:nvSpPr>
          <p:spPr>
            <a:xfrm>
              <a:off x="2140918" y="4617428"/>
              <a:ext cx="6163" cy="328893"/>
            </a:xfrm>
            <a:custGeom>
              <a:avLst/>
              <a:gdLst/>
              <a:ahLst/>
              <a:cxnLst/>
              <a:rect l="l" t="t" r="r" b="b"/>
              <a:pathLst>
                <a:path w="6985" h="372745">
                  <a:moveTo>
                    <a:pt x="6667" y="0"/>
                  </a:moveTo>
                  <a:lnTo>
                    <a:pt x="0" y="0"/>
                  </a:lnTo>
                  <a:lnTo>
                    <a:pt x="0" y="372224"/>
                  </a:lnTo>
                  <a:lnTo>
                    <a:pt x="6667" y="372224"/>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17" name="object 307">
              <a:extLst>
                <a:ext uri="{FF2B5EF4-FFF2-40B4-BE49-F238E27FC236}">
                  <a16:creationId xmlns:a16="http://schemas.microsoft.com/office/drawing/2014/main" id="{2FA66F60-1E6D-9160-6054-DB23B5443D2C}"/>
                </a:ext>
              </a:extLst>
            </p:cNvPr>
            <p:cNvSpPr/>
            <p:nvPr/>
          </p:nvSpPr>
          <p:spPr>
            <a:xfrm>
              <a:off x="2140936" y="4617426"/>
              <a:ext cx="6163" cy="328893"/>
            </a:xfrm>
            <a:custGeom>
              <a:avLst/>
              <a:gdLst/>
              <a:ahLst/>
              <a:cxnLst/>
              <a:rect l="l" t="t" r="r" b="b"/>
              <a:pathLst>
                <a:path w="6985" h="372745">
                  <a:moveTo>
                    <a:pt x="0" y="0"/>
                  </a:moveTo>
                  <a:lnTo>
                    <a:pt x="6654" y="0"/>
                  </a:lnTo>
                  <a:lnTo>
                    <a:pt x="6654" y="372224"/>
                  </a:lnTo>
                  <a:lnTo>
                    <a:pt x="0" y="37222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18" name="object 308">
              <a:extLst>
                <a:ext uri="{FF2B5EF4-FFF2-40B4-BE49-F238E27FC236}">
                  <a16:creationId xmlns:a16="http://schemas.microsoft.com/office/drawing/2014/main" id="{9A00FC02-C3EA-74A9-B577-95FAEAC880A3}"/>
                </a:ext>
              </a:extLst>
            </p:cNvPr>
            <p:cNvSpPr/>
            <p:nvPr/>
          </p:nvSpPr>
          <p:spPr>
            <a:xfrm>
              <a:off x="2149087" y="4688048"/>
              <a:ext cx="6163" cy="258296"/>
            </a:xfrm>
            <a:custGeom>
              <a:avLst/>
              <a:gdLst/>
              <a:ahLst/>
              <a:cxnLst/>
              <a:rect l="l" t="t" r="r" b="b"/>
              <a:pathLst>
                <a:path w="6985" h="292735">
                  <a:moveTo>
                    <a:pt x="6654" y="0"/>
                  </a:moveTo>
                  <a:lnTo>
                    <a:pt x="0" y="0"/>
                  </a:lnTo>
                  <a:lnTo>
                    <a:pt x="0" y="292188"/>
                  </a:lnTo>
                  <a:lnTo>
                    <a:pt x="6654" y="29218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19" name="object 309">
              <a:extLst>
                <a:ext uri="{FF2B5EF4-FFF2-40B4-BE49-F238E27FC236}">
                  <a16:creationId xmlns:a16="http://schemas.microsoft.com/office/drawing/2014/main" id="{8A974BFC-EF82-2C1A-5A7F-DDDAC768D7A3}"/>
                </a:ext>
              </a:extLst>
            </p:cNvPr>
            <p:cNvSpPr/>
            <p:nvPr/>
          </p:nvSpPr>
          <p:spPr>
            <a:xfrm>
              <a:off x="2149084" y="4688053"/>
              <a:ext cx="6163" cy="258296"/>
            </a:xfrm>
            <a:custGeom>
              <a:avLst/>
              <a:gdLst/>
              <a:ahLst/>
              <a:cxnLst/>
              <a:rect l="l" t="t" r="r" b="b"/>
              <a:pathLst>
                <a:path w="6985" h="292735">
                  <a:moveTo>
                    <a:pt x="0" y="0"/>
                  </a:moveTo>
                  <a:lnTo>
                    <a:pt x="6654" y="0"/>
                  </a:lnTo>
                  <a:lnTo>
                    <a:pt x="6654" y="292176"/>
                  </a:lnTo>
                  <a:lnTo>
                    <a:pt x="0" y="29217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20" name="object 310">
              <a:extLst>
                <a:ext uri="{FF2B5EF4-FFF2-40B4-BE49-F238E27FC236}">
                  <a16:creationId xmlns:a16="http://schemas.microsoft.com/office/drawing/2014/main" id="{989D09E9-0E5A-CDFD-1FDB-E6673A64545C}"/>
                </a:ext>
              </a:extLst>
            </p:cNvPr>
            <p:cNvSpPr/>
            <p:nvPr/>
          </p:nvSpPr>
          <p:spPr>
            <a:xfrm>
              <a:off x="2157233" y="4679599"/>
              <a:ext cx="6163" cy="266700"/>
            </a:xfrm>
            <a:custGeom>
              <a:avLst/>
              <a:gdLst/>
              <a:ahLst/>
              <a:cxnLst/>
              <a:rect l="l" t="t" r="r" b="b"/>
              <a:pathLst>
                <a:path w="6985" h="302260">
                  <a:moveTo>
                    <a:pt x="6654" y="0"/>
                  </a:moveTo>
                  <a:lnTo>
                    <a:pt x="0" y="0"/>
                  </a:lnTo>
                  <a:lnTo>
                    <a:pt x="0" y="301764"/>
                  </a:lnTo>
                  <a:lnTo>
                    <a:pt x="6654" y="30176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21" name="object 311">
              <a:extLst>
                <a:ext uri="{FF2B5EF4-FFF2-40B4-BE49-F238E27FC236}">
                  <a16:creationId xmlns:a16="http://schemas.microsoft.com/office/drawing/2014/main" id="{B84D3D9B-A21A-AADE-96BB-A8913BDDB7A7}"/>
                </a:ext>
              </a:extLst>
            </p:cNvPr>
            <p:cNvSpPr/>
            <p:nvPr/>
          </p:nvSpPr>
          <p:spPr>
            <a:xfrm>
              <a:off x="2157233" y="4679600"/>
              <a:ext cx="6163" cy="266700"/>
            </a:xfrm>
            <a:custGeom>
              <a:avLst/>
              <a:gdLst/>
              <a:ahLst/>
              <a:cxnLst/>
              <a:rect l="l" t="t" r="r" b="b"/>
              <a:pathLst>
                <a:path w="6985" h="302260">
                  <a:moveTo>
                    <a:pt x="0" y="0"/>
                  </a:moveTo>
                  <a:lnTo>
                    <a:pt x="6654" y="0"/>
                  </a:lnTo>
                  <a:lnTo>
                    <a:pt x="6654" y="301751"/>
                  </a:lnTo>
                  <a:lnTo>
                    <a:pt x="0" y="301751"/>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22" name="object 312">
              <a:extLst>
                <a:ext uri="{FF2B5EF4-FFF2-40B4-BE49-F238E27FC236}">
                  <a16:creationId xmlns:a16="http://schemas.microsoft.com/office/drawing/2014/main" id="{00A71A4A-E01E-348B-E2CD-4C4230959E06}"/>
                </a:ext>
              </a:extLst>
            </p:cNvPr>
            <p:cNvSpPr/>
            <p:nvPr/>
          </p:nvSpPr>
          <p:spPr>
            <a:xfrm>
              <a:off x="2165391" y="4692552"/>
              <a:ext cx="6163" cy="253813"/>
            </a:xfrm>
            <a:custGeom>
              <a:avLst/>
              <a:gdLst/>
              <a:ahLst/>
              <a:cxnLst/>
              <a:rect l="l" t="t" r="r" b="b"/>
              <a:pathLst>
                <a:path w="6985" h="287654">
                  <a:moveTo>
                    <a:pt x="6654" y="0"/>
                  </a:moveTo>
                  <a:lnTo>
                    <a:pt x="0" y="0"/>
                  </a:lnTo>
                  <a:lnTo>
                    <a:pt x="0" y="287083"/>
                  </a:lnTo>
                  <a:lnTo>
                    <a:pt x="6654" y="28708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23" name="object 313">
              <a:extLst>
                <a:ext uri="{FF2B5EF4-FFF2-40B4-BE49-F238E27FC236}">
                  <a16:creationId xmlns:a16="http://schemas.microsoft.com/office/drawing/2014/main" id="{CCB43837-61C5-7413-3343-AE8793CF2751}"/>
                </a:ext>
              </a:extLst>
            </p:cNvPr>
            <p:cNvSpPr/>
            <p:nvPr/>
          </p:nvSpPr>
          <p:spPr>
            <a:xfrm>
              <a:off x="2165393" y="4692543"/>
              <a:ext cx="6163" cy="253813"/>
            </a:xfrm>
            <a:custGeom>
              <a:avLst/>
              <a:gdLst/>
              <a:ahLst/>
              <a:cxnLst/>
              <a:rect l="l" t="t" r="r" b="b"/>
              <a:pathLst>
                <a:path w="6985" h="287654">
                  <a:moveTo>
                    <a:pt x="0" y="0"/>
                  </a:moveTo>
                  <a:lnTo>
                    <a:pt x="6654" y="0"/>
                  </a:lnTo>
                  <a:lnTo>
                    <a:pt x="6654" y="287096"/>
                  </a:lnTo>
                  <a:lnTo>
                    <a:pt x="0" y="28709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24" name="object 314">
              <a:extLst>
                <a:ext uri="{FF2B5EF4-FFF2-40B4-BE49-F238E27FC236}">
                  <a16:creationId xmlns:a16="http://schemas.microsoft.com/office/drawing/2014/main" id="{93B47EC8-D9AD-E1A3-6F62-614F77987801}"/>
                </a:ext>
              </a:extLst>
            </p:cNvPr>
            <p:cNvSpPr/>
            <p:nvPr/>
          </p:nvSpPr>
          <p:spPr>
            <a:xfrm>
              <a:off x="2173549" y="4708510"/>
              <a:ext cx="6163" cy="237565"/>
            </a:xfrm>
            <a:custGeom>
              <a:avLst/>
              <a:gdLst/>
              <a:ahLst/>
              <a:cxnLst/>
              <a:rect l="l" t="t" r="r" b="b"/>
              <a:pathLst>
                <a:path w="6985" h="269239">
                  <a:moveTo>
                    <a:pt x="6654" y="0"/>
                  </a:moveTo>
                  <a:lnTo>
                    <a:pt x="0" y="0"/>
                  </a:lnTo>
                  <a:lnTo>
                    <a:pt x="0" y="268998"/>
                  </a:lnTo>
                  <a:lnTo>
                    <a:pt x="6654" y="26899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25" name="object 315">
              <a:extLst>
                <a:ext uri="{FF2B5EF4-FFF2-40B4-BE49-F238E27FC236}">
                  <a16:creationId xmlns:a16="http://schemas.microsoft.com/office/drawing/2014/main" id="{10E1D1D7-6EB1-5C11-494E-95B3BBD5C7CB}"/>
                </a:ext>
              </a:extLst>
            </p:cNvPr>
            <p:cNvSpPr/>
            <p:nvPr/>
          </p:nvSpPr>
          <p:spPr>
            <a:xfrm>
              <a:off x="2173544" y="4708517"/>
              <a:ext cx="6163" cy="237565"/>
            </a:xfrm>
            <a:custGeom>
              <a:avLst/>
              <a:gdLst/>
              <a:ahLst/>
              <a:cxnLst/>
              <a:rect l="l" t="t" r="r" b="b"/>
              <a:pathLst>
                <a:path w="6985" h="269239">
                  <a:moveTo>
                    <a:pt x="0" y="0"/>
                  </a:moveTo>
                  <a:lnTo>
                    <a:pt x="6654" y="0"/>
                  </a:lnTo>
                  <a:lnTo>
                    <a:pt x="6654" y="268998"/>
                  </a:lnTo>
                  <a:lnTo>
                    <a:pt x="0" y="26899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26" name="object 316">
              <a:extLst>
                <a:ext uri="{FF2B5EF4-FFF2-40B4-BE49-F238E27FC236}">
                  <a16:creationId xmlns:a16="http://schemas.microsoft.com/office/drawing/2014/main" id="{1EDB9F67-C09A-5A0C-C5D5-0A5F7A1E9A72}"/>
                </a:ext>
              </a:extLst>
            </p:cNvPr>
            <p:cNvSpPr/>
            <p:nvPr/>
          </p:nvSpPr>
          <p:spPr>
            <a:xfrm>
              <a:off x="2181696" y="4684429"/>
              <a:ext cx="6163" cy="261657"/>
            </a:xfrm>
            <a:custGeom>
              <a:avLst/>
              <a:gdLst/>
              <a:ahLst/>
              <a:cxnLst/>
              <a:rect l="l" t="t" r="r" b="b"/>
              <a:pathLst>
                <a:path w="6985" h="296545">
                  <a:moveTo>
                    <a:pt x="6654" y="0"/>
                  </a:moveTo>
                  <a:lnTo>
                    <a:pt x="0" y="0"/>
                  </a:lnTo>
                  <a:lnTo>
                    <a:pt x="0" y="296290"/>
                  </a:lnTo>
                  <a:lnTo>
                    <a:pt x="6654" y="29629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27" name="object 317">
              <a:extLst>
                <a:ext uri="{FF2B5EF4-FFF2-40B4-BE49-F238E27FC236}">
                  <a16:creationId xmlns:a16="http://schemas.microsoft.com/office/drawing/2014/main" id="{1C5CA875-4E5B-7E4F-D7E8-18E245E3B3A2}"/>
                </a:ext>
              </a:extLst>
            </p:cNvPr>
            <p:cNvSpPr/>
            <p:nvPr/>
          </p:nvSpPr>
          <p:spPr>
            <a:xfrm>
              <a:off x="2181692" y="4684425"/>
              <a:ext cx="6163" cy="261657"/>
            </a:xfrm>
            <a:custGeom>
              <a:avLst/>
              <a:gdLst/>
              <a:ahLst/>
              <a:cxnLst/>
              <a:rect l="l" t="t" r="r" b="b"/>
              <a:pathLst>
                <a:path w="6985" h="296545">
                  <a:moveTo>
                    <a:pt x="0" y="0"/>
                  </a:moveTo>
                  <a:lnTo>
                    <a:pt x="6654" y="0"/>
                  </a:lnTo>
                  <a:lnTo>
                    <a:pt x="6654" y="296303"/>
                  </a:lnTo>
                  <a:lnTo>
                    <a:pt x="0" y="29630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28" name="object 318">
              <a:extLst>
                <a:ext uri="{FF2B5EF4-FFF2-40B4-BE49-F238E27FC236}">
                  <a16:creationId xmlns:a16="http://schemas.microsoft.com/office/drawing/2014/main" id="{19358241-5740-0A55-71B5-08215B9D0E12}"/>
                </a:ext>
              </a:extLst>
            </p:cNvPr>
            <p:cNvSpPr/>
            <p:nvPr/>
          </p:nvSpPr>
          <p:spPr>
            <a:xfrm>
              <a:off x="2189853" y="4666398"/>
              <a:ext cx="6163" cy="279587"/>
            </a:xfrm>
            <a:custGeom>
              <a:avLst/>
              <a:gdLst/>
              <a:ahLst/>
              <a:cxnLst/>
              <a:rect l="l" t="t" r="r" b="b"/>
              <a:pathLst>
                <a:path w="6985" h="316864">
                  <a:moveTo>
                    <a:pt x="6642" y="0"/>
                  </a:moveTo>
                  <a:lnTo>
                    <a:pt x="0" y="0"/>
                  </a:lnTo>
                  <a:lnTo>
                    <a:pt x="0" y="316725"/>
                  </a:lnTo>
                  <a:lnTo>
                    <a:pt x="6642" y="316725"/>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29" name="object 319">
              <a:extLst>
                <a:ext uri="{FF2B5EF4-FFF2-40B4-BE49-F238E27FC236}">
                  <a16:creationId xmlns:a16="http://schemas.microsoft.com/office/drawing/2014/main" id="{D43CF940-AB92-4C77-F919-19ACB7A289C7}"/>
                </a:ext>
              </a:extLst>
            </p:cNvPr>
            <p:cNvSpPr/>
            <p:nvPr/>
          </p:nvSpPr>
          <p:spPr>
            <a:xfrm>
              <a:off x="2189852" y="4666406"/>
              <a:ext cx="6163" cy="279587"/>
            </a:xfrm>
            <a:custGeom>
              <a:avLst/>
              <a:gdLst/>
              <a:ahLst/>
              <a:cxnLst/>
              <a:rect l="l" t="t" r="r" b="b"/>
              <a:pathLst>
                <a:path w="6985" h="316864">
                  <a:moveTo>
                    <a:pt x="0" y="0"/>
                  </a:moveTo>
                  <a:lnTo>
                    <a:pt x="6654" y="0"/>
                  </a:lnTo>
                  <a:lnTo>
                    <a:pt x="6654" y="316725"/>
                  </a:lnTo>
                  <a:lnTo>
                    <a:pt x="0" y="31672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30" name="object 320">
              <a:extLst>
                <a:ext uri="{FF2B5EF4-FFF2-40B4-BE49-F238E27FC236}">
                  <a16:creationId xmlns:a16="http://schemas.microsoft.com/office/drawing/2014/main" id="{32C6A82F-1D2D-91EA-B0C8-2EF165FB8BB4}"/>
                </a:ext>
              </a:extLst>
            </p:cNvPr>
            <p:cNvSpPr/>
            <p:nvPr/>
          </p:nvSpPr>
          <p:spPr>
            <a:xfrm>
              <a:off x="2198000" y="4689706"/>
              <a:ext cx="6163" cy="256615"/>
            </a:xfrm>
            <a:custGeom>
              <a:avLst/>
              <a:gdLst/>
              <a:ahLst/>
              <a:cxnLst/>
              <a:rect l="l" t="t" r="r" b="b"/>
              <a:pathLst>
                <a:path w="6985" h="290829">
                  <a:moveTo>
                    <a:pt x="6654" y="0"/>
                  </a:moveTo>
                  <a:lnTo>
                    <a:pt x="0" y="0"/>
                  </a:lnTo>
                  <a:lnTo>
                    <a:pt x="0" y="290309"/>
                  </a:lnTo>
                  <a:lnTo>
                    <a:pt x="6654" y="29030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31" name="object 321">
              <a:extLst>
                <a:ext uri="{FF2B5EF4-FFF2-40B4-BE49-F238E27FC236}">
                  <a16:creationId xmlns:a16="http://schemas.microsoft.com/office/drawing/2014/main" id="{C0ECED10-F1B6-06EF-DE2D-410241DFFCC5}"/>
                </a:ext>
              </a:extLst>
            </p:cNvPr>
            <p:cNvSpPr/>
            <p:nvPr/>
          </p:nvSpPr>
          <p:spPr>
            <a:xfrm>
              <a:off x="2198002" y="4689701"/>
              <a:ext cx="6163" cy="256615"/>
            </a:xfrm>
            <a:custGeom>
              <a:avLst/>
              <a:gdLst/>
              <a:ahLst/>
              <a:cxnLst/>
              <a:rect l="l" t="t" r="r" b="b"/>
              <a:pathLst>
                <a:path w="6985" h="290829">
                  <a:moveTo>
                    <a:pt x="0" y="0"/>
                  </a:moveTo>
                  <a:lnTo>
                    <a:pt x="6654" y="0"/>
                  </a:lnTo>
                  <a:lnTo>
                    <a:pt x="6654" y="290309"/>
                  </a:lnTo>
                  <a:lnTo>
                    <a:pt x="0" y="29030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32" name="object 322">
              <a:extLst>
                <a:ext uri="{FF2B5EF4-FFF2-40B4-BE49-F238E27FC236}">
                  <a16:creationId xmlns:a16="http://schemas.microsoft.com/office/drawing/2014/main" id="{DF7F539D-35B1-60FB-0E37-5B90C7A94B08}"/>
                </a:ext>
              </a:extLst>
            </p:cNvPr>
            <p:cNvSpPr/>
            <p:nvPr/>
          </p:nvSpPr>
          <p:spPr>
            <a:xfrm>
              <a:off x="2206147" y="4665737"/>
              <a:ext cx="6163" cy="280147"/>
            </a:xfrm>
            <a:custGeom>
              <a:avLst/>
              <a:gdLst/>
              <a:ahLst/>
              <a:cxnLst/>
              <a:rect l="l" t="t" r="r" b="b"/>
              <a:pathLst>
                <a:path w="6985" h="317500">
                  <a:moveTo>
                    <a:pt x="6654" y="0"/>
                  </a:moveTo>
                  <a:lnTo>
                    <a:pt x="0" y="0"/>
                  </a:lnTo>
                  <a:lnTo>
                    <a:pt x="0" y="317474"/>
                  </a:lnTo>
                  <a:lnTo>
                    <a:pt x="6654" y="31747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33" name="object 323">
              <a:extLst>
                <a:ext uri="{FF2B5EF4-FFF2-40B4-BE49-F238E27FC236}">
                  <a16:creationId xmlns:a16="http://schemas.microsoft.com/office/drawing/2014/main" id="{62B707A4-D67C-E058-9A06-BBF367D70EDC}"/>
                </a:ext>
              </a:extLst>
            </p:cNvPr>
            <p:cNvSpPr/>
            <p:nvPr/>
          </p:nvSpPr>
          <p:spPr>
            <a:xfrm>
              <a:off x="2206151" y="4665746"/>
              <a:ext cx="6163" cy="280147"/>
            </a:xfrm>
            <a:custGeom>
              <a:avLst/>
              <a:gdLst/>
              <a:ahLst/>
              <a:cxnLst/>
              <a:rect l="l" t="t" r="r" b="b"/>
              <a:pathLst>
                <a:path w="6985" h="317500">
                  <a:moveTo>
                    <a:pt x="0" y="0"/>
                  </a:moveTo>
                  <a:lnTo>
                    <a:pt x="6654" y="0"/>
                  </a:lnTo>
                  <a:lnTo>
                    <a:pt x="6654" y="317474"/>
                  </a:lnTo>
                  <a:lnTo>
                    <a:pt x="0" y="31747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34" name="object 324">
              <a:extLst>
                <a:ext uri="{FF2B5EF4-FFF2-40B4-BE49-F238E27FC236}">
                  <a16:creationId xmlns:a16="http://schemas.microsoft.com/office/drawing/2014/main" id="{029488A9-F4F5-00FE-F0A1-AC75359B8137}"/>
                </a:ext>
              </a:extLst>
            </p:cNvPr>
            <p:cNvSpPr/>
            <p:nvPr/>
          </p:nvSpPr>
          <p:spPr>
            <a:xfrm>
              <a:off x="2214316" y="4722562"/>
              <a:ext cx="6163" cy="223557"/>
            </a:xfrm>
            <a:custGeom>
              <a:avLst/>
              <a:gdLst/>
              <a:ahLst/>
              <a:cxnLst/>
              <a:rect l="l" t="t" r="r" b="b"/>
              <a:pathLst>
                <a:path w="6985" h="253364">
                  <a:moveTo>
                    <a:pt x="6654" y="0"/>
                  </a:moveTo>
                  <a:lnTo>
                    <a:pt x="0" y="0"/>
                  </a:lnTo>
                  <a:lnTo>
                    <a:pt x="0" y="253072"/>
                  </a:lnTo>
                  <a:lnTo>
                    <a:pt x="6654" y="25307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35" name="object 325">
              <a:extLst>
                <a:ext uri="{FF2B5EF4-FFF2-40B4-BE49-F238E27FC236}">
                  <a16:creationId xmlns:a16="http://schemas.microsoft.com/office/drawing/2014/main" id="{1B7A0B76-C887-BB56-7B69-32A62A4988C4}"/>
                </a:ext>
              </a:extLst>
            </p:cNvPr>
            <p:cNvSpPr/>
            <p:nvPr/>
          </p:nvSpPr>
          <p:spPr>
            <a:xfrm>
              <a:off x="2214310" y="4722571"/>
              <a:ext cx="6163" cy="223557"/>
            </a:xfrm>
            <a:custGeom>
              <a:avLst/>
              <a:gdLst/>
              <a:ahLst/>
              <a:cxnLst/>
              <a:rect l="l" t="t" r="r" b="b"/>
              <a:pathLst>
                <a:path w="6985" h="253364">
                  <a:moveTo>
                    <a:pt x="0" y="0"/>
                  </a:moveTo>
                  <a:lnTo>
                    <a:pt x="6654" y="0"/>
                  </a:lnTo>
                  <a:lnTo>
                    <a:pt x="6654" y="253060"/>
                  </a:lnTo>
                  <a:lnTo>
                    <a:pt x="0" y="25306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36" name="object 326">
              <a:extLst>
                <a:ext uri="{FF2B5EF4-FFF2-40B4-BE49-F238E27FC236}">
                  <a16:creationId xmlns:a16="http://schemas.microsoft.com/office/drawing/2014/main" id="{6FE5C62E-866B-4D63-20CB-B282C3951B7D}"/>
                </a:ext>
              </a:extLst>
            </p:cNvPr>
            <p:cNvSpPr/>
            <p:nvPr/>
          </p:nvSpPr>
          <p:spPr>
            <a:xfrm>
              <a:off x="2222463" y="4724680"/>
              <a:ext cx="6163" cy="221316"/>
            </a:xfrm>
            <a:custGeom>
              <a:avLst/>
              <a:gdLst/>
              <a:ahLst/>
              <a:cxnLst/>
              <a:rect l="l" t="t" r="r" b="b"/>
              <a:pathLst>
                <a:path w="6985" h="250825">
                  <a:moveTo>
                    <a:pt x="6654" y="0"/>
                  </a:moveTo>
                  <a:lnTo>
                    <a:pt x="0" y="0"/>
                  </a:lnTo>
                  <a:lnTo>
                    <a:pt x="0" y="250672"/>
                  </a:lnTo>
                  <a:lnTo>
                    <a:pt x="6654" y="25067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37" name="object 327">
              <a:extLst>
                <a:ext uri="{FF2B5EF4-FFF2-40B4-BE49-F238E27FC236}">
                  <a16:creationId xmlns:a16="http://schemas.microsoft.com/office/drawing/2014/main" id="{B1E37AFD-E8E2-1DFA-39FD-FDA33F006805}"/>
                </a:ext>
              </a:extLst>
            </p:cNvPr>
            <p:cNvSpPr/>
            <p:nvPr/>
          </p:nvSpPr>
          <p:spPr>
            <a:xfrm>
              <a:off x="2222461" y="4724690"/>
              <a:ext cx="6163" cy="221316"/>
            </a:xfrm>
            <a:custGeom>
              <a:avLst/>
              <a:gdLst/>
              <a:ahLst/>
              <a:cxnLst/>
              <a:rect l="l" t="t" r="r" b="b"/>
              <a:pathLst>
                <a:path w="6985" h="250825">
                  <a:moveTo>
                    <a:pt x="0" y="0"/>
                  </a:moveTo>
                  <a:lnTo>
                    <a:pt x="6654" y="0"/>
                  </a:lnTo>
                  <a:lnTo>
                    <a:pt x="6654" y="250672"/>
                  </a:lnTo>
                  <a:lnTo>
                    <a:pt x="0" y="25067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38" name="object 328">
              <a:extLst>
                <a:ext uri="{FF2B5EF4-FFF2-40B4-BE49-F238E27FC236}">
                  <a16:creationId xmlns:a16="http://schemas.microsoft.com/office/drawing/2014/main" id="{4AB9E99A-6215-552C-89C0-B51217753A8D}"/>
                </a:ext>
              </a:extLst>
            </p:cNvPr>
            <p:cNvSpPr/>
            <p:nvPr/>
          </p:nvSpPr>
          <p:spPr>
            <a:xfrm>
              <a:off x="2230609" y="4689236"/>
              <a:ext cx="6163" cy="257175"/>
            </a:xfrm>
            <a:custGeom>
              <a:avLst/>
              <a:gdLst/>
              <a:ahLst/>
              <a:cxnLst/>
              <a:rect l="l" t="t" r="r" b="b"/>
              <a:pathLst>
                <a:path w="6985" h="291464">
                  <a:moveTo>
                    <a:pt x="6667" y="0"/>
                  </a:moveTo>
                  <a:lnTo>
                    <a:pt x="0" y="0"/>
                  </a:lnTo>
                  <a:lnTo>
                    <a:pt x="0" y="290842"/>
                  </a:lnTo>
                  <a:lnTo>
                    <a:pt x="6667" y="290842"/>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39" name="object 329">
              <a:extLst>
                <a:ext uri="{FF2B5EF4-FFF2-40B4-BE49-F238E27FC236}">
                  <a16:creationId xmlns:a16="http://schemas.microsoft.com/office/drawing/2014/main" id="{769206CC-71CA-4E63-71FE-1E44C2C6EF05}"/>
                </a:ext>
              </a:extLst>
            </p:cNvPr>
            <p:cNvSpPr/>
            <p:nvPr/>
          </p:nvSpPr>
          <p:spPr>
            <a:xfrm>
              <a:off x="2230609" y="4689239"/>
              <a:ext cx="6163" cy="256615"/>
            </a:xfrm>
            <a:custGeom>
              <a:avLst/>
              <a:gdLst/>
              <a:ahLst/>
              <a:cxnLst/>
              <a:rect l="l" t="t" r="r" b="b"/>
              <a:pathLst>
                <a:path w="6985" h="290829">
                  <a:moveTo>
                    <a:pt x="0" y="0"/>
                  </a:moveTo>
                  <a:lnTo>
                    <a:pt x="6654" y="0"/>
                  </a:lnTo>
                  <a:lnTo>
                    <a:pt x="6654" y="290829"/>
                  </a:lnTo>
                  <a:lnTo>
                    <a:pt x="0" y="29082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40" name="object 330">
              <a:extLst>
                <a:ext uri="{FF2B5EF4-FFF2-40B4-BE49-F238E27FC236}">
                  <a16:creationId xmlns:a16="http://schemas.microsoft.com/office/drawing/2014/main" id="{63A50D28-5589-59B4-656F-C308ABB6CE4B}"/>
                </a:ext>
              </a:extLst>
            </p:cNvPr>
            <p:cNvSpPr/>
            <p:nvPr/>
          </p:nvSpPr>
          <p:spPr>
            <a:xfrm>
              <a:off x="2238767" y="4646787"/>
              <a:ext cx="6163" cy="299197"/>
            </a:xfrm>
            <a:custGeom>
              <a:avLst/>
              <a:gdLst/>
              <a:ahLst/>
              <a:cxnLst/>
              <a:rect l="l" t="t" r="r" b="b"/>
              <a:pathLst>
                <a:path w="6985" h="339089">
                  <a:moveTo>
                    <a:pt x="6667" y="0"/>
                  </a:moveTo>
                  <a:lnTo>
                    <a:pt x="0" y="0"/>
                  </a:lnTo>
                  <a:lnTo>
                    <a:pt x="0" y="338950"/>
                  </a:lnTo>
                  <a:lnTo>
                    <a:pt x="6667" y="338950"/>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41" name="object 331">
              <a:extLst>
                <a:ext uri="{FF2B5EF4-FFF2-40B4-BE49-F238E27FC236}">
                  <a16:creationId xmlns:a16="http://schemas.microsoft.com/office/drawing/2014/main" id="{6B60C7BA-76FE-2F94-5117-866D22DE9BC7}"/>
                </a:ext>
              </a:extLst>
            </p:cNvPr>
            <p:cNvSpPr/>
            <p:nvPr/>
          </p:nvSpPr>
          <p:spPr>
            <a:xfrm>
              <a:off x="2238770" y="4646803"/>
              <a:ext cx="6163" cy="299197"/>
            </a:xfrm>
            <a:custGeom>
              <a:avLst/>
              <a:gdLst/>
              <a:ahLst/>
              <a:cxnLst/>
              <a:rect l="l" t="t" r="r" b="b"/>
              <a:pathLst>
                <a:path w="6985" h="339089">
                  <a:moveTo>
                    <a:pt x="0" y="0"/>
                  </a:moveTo>
                  <a:lnTo>
                    <a:pt x="6654" y="0"/>
                  </a:lnTo>
                  <a:lnTo>
                    <a:pt x="6654" y="338937"/>
                  </a:lnTo>
                  <a:lnTo>
                    <a:pt x="0" y="338937"/>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42" name="object 332">
              <a:extLst>
                <a:ext uri="{FF2B5EF4-FFF2-40B4-BE49-F238E27FC236}">
                  <a16:creationId xmlns:a16="http://schemas.microsoft.com/office/drawing/2014/main" id="{EAA90422-2FD5-C182-0D4E-437DD4F3FBB2}"/>
                </a:ext>
              </a:extLst>
            </p:cNvPr>
            <p:cNvSpPr/>
            <p:nvPr/>
          </p:nvSpPr>
          <p:spPr>
            <a:xfrm>
              <a:off x="2246914" y="4586209"/>
              <a:ext cx="6163" cy="359709"/>
            </a:xfrm>
            <a:custGeom>
              <a:avLst/>
              <a:gdLst/>
              <a:ahLst/>
              <a:cxnLst/>
              <a:rect l="l" t="t" r="r" b="b"/>
              <a:pathLst>
                <a:path w="6985" h="407670">
                  <a:moveTo>
                    <a:pt x="6654" y="0"/>
                  </a:moveTo>
                  <a:lnTo>
                    <a:pt x="0" y="0"/>
                  </a:lnTo>
                  <a:lnTo>
                    <a:pt x="0" y="407606"/>
                  </a:lnTo>
                  <a:lnTo>
                    <a:pt x="6654" y="40760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43" name="object 333">
              <a:extLst>
                <a:ext uri="{FF2B5EF4-FFF2-40B4-BE49-F238E27FC236}">
                  <a16:creationId xmlns:a16="http://schemas.microsoft.com/office/drawing/2014/main" id="{F7162ACF-66CD-04C1-5F9B-9D86C61D4056}"/>
                </a:ext>
              </a:extLst>
            </p:cNvPr>
            <p:cNvSpPr/>
            <p:nvPr/>
          </p:nvSpPr>
          <p:spPr>
            <a:xfrm>
              <a:off x="2246918" y="4586213"/>
              <a:ext cx="6163" cy="359709"/>
            </a:xfrm>
            <a:custGeom>
              <a:avLst/>
              <a:gdLst/>
              <a:ahLst/>
              <a:cxnLst/>
              <a:rect l="l" t="t" r="r" b="b"/>
              <a:pathLst>
                <a:path w="6985" h="407670">
                  <a:moveTo>
                    <a:pt x="0" y="0"/>
                  </a:moveTo>
                  <a:lnTo>
                    <a:pt x="6654" y="0"/>
                  </a:lnTo>
                  <a:lnTo>
                    <a:pt x="6654" y="407606"/>
                  </a:lnTo>
                  <a:lnTo>
                    <a:pt x="0" y="40760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44" name="object 334">
              <a:extLst>
                <a:ext uri="{FF2B5EF4-FFF2-40B4-BE49-F238E27FC236}">
                  <a16:creationId xmlns:a16="http://schemas.microsoft.com/office/drawing/2014/main" id="{A1AC27DA-00E5-2CAB-E1A8-AB30E238166E}"/>
                </a:ext>
              </a:extLst>
            </p:cNvPr>
            <p:cNvSpPr/>
            <p:nvPr/>
          </p:nvSpPr>
          <p:spPr>
            <a:xfrm>
              <a:off x="2255061" y="4558821"/>
              <a:ext cx="6163" cy="387162"/>
            </a:xfrm>
            <a:custGeom>
              <a:avLst/>
              <a:gdLst/>
              <a:ahLst/>
              <a:cxnLst/>
              <a:rect l="l" t="t" r="r" b="b"/>
              <a:pathLst>
                <a:path w="6985" h="438785">
                  <a:moveTo>
                    <a:pt x="6667" y="0"/>
                  </a:moveTo>
                  <a:lnTo>
                    <a:pt x="0" y="0"/>
                  </a:lnTo>
                  <a:lnTo>
                    <a:pt x="0" y="438645"/>
                  </a:lnTo>
                  <a:lnTo>
                    <a:pt x="6667" y="43864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45" name="object 335">
              <a:extLst>
                <a:ext uri="{FF2B5EF4-FFF2-40B4-BE49-F238E27FC236}">
                  <a16:creationId xmlns:a16="http://schemas.microsoft.com/office/drawing/2014/main" id="{A65CF951-4F15-6B6C-07EA-AB0BED67E589}"/>
                </a:ext>
              </a:extLst>
            </p:cNvPr>
            <p:cNvSpPr/>
            <p:nvPr/>
          </p:nvSpPr>
          <p:spPr>
            <a:xfrm>
              <a:off x="2255069" y="4558817"/>
              <a:ext cx="6163" cy="387162"/>
            </a:xfrm>
            <a:custGeom>
              <a:avLst/>
              <a:gdLst/>
              <a:ahLst/>
              <a:cxnLst/>
              <a:rect l="l" t="t" r="r" b="b"/>
              <a:pathLst>
                <a:path w="6985" h="438785">
                  <a:moveTo>
                    <a:pt x="0" y="0"/>
                  </a:moveTo>
                  <a:lnTo>
                    <a:pt x="6654" y="0"/>
                  </a:lnTo>
                  <a:lnTo>
                    <a:pt x="6654" y="438645"/>
                  </a:lnTo>
                  <a:lnTo>
                    <a:pt x="0" y="43864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46" name="object 336">
              <a:extLst>
                <a:ext uri="{FF2B5EF4-FFF2-40B4-BE49-F238E27FC236}">
                  <a16:creationId xmlns:a16="http://schemas.microsoft.com/office/drawing/2014/main" id="{F9422411-1C03-2763-4E43-836F085FF1B9}"/>
                </a:ext>
              </a:extLst>
            </p:cNvPr>
            <p:cNvSpPr/>
            <p:nvPr/>
          </p:nvSpPr>
          <p:spPr>
            <a:xfrm>
              <a:off x="2263218" y="4532084"/>
              <a:ext cx="6163" cy="414057"/>
            </a:xfrm>
            <a:custGeom>
              <a:avLst/>
              <a:gdLst/>
              <a:ahLst/>
              <a:cxnLst/>
              <a:rect l="l" t="t" r="r" b="b"/>
              <a:pathLst>
                <a:path w="6985" h="469264">
                  <a:moveTo>
                    <a:pt x="6667" y="0"/>
                  </a:moveTo>
                  <a:lnTo>
                    <a:pt x="0" y="0"/>
                  </a:lnTo>
                  <a:lnTo>
                    <a:pt x="0" y="468947"/>
                  </a:lnTo>
                  <a:lnTo>
                    <a:pt x="6667" y="468947"/>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47" name="object 337">
              <a:extLst>
                <a:ext uri="{FF2B5EF4-FFF2-40B4-BE49-F238E27FC236}">
                  <a16:creationId xmlns:a16="http://schemas.microsoft.com/office/drawing/2014/main" id="{48D24667-C146-AB0B-0C23-5480639A9555}"/>
                </a:ext>
              </a:extLst>
            </p:cNvPr>
            <p:cNvSpPr/>
            <p:nvPr/>
          </p:nvSpPr>
          <p:spPr>
            <a:xfrm>
              <a:off x="2263229" y="4532093"/>
              <a:ext cx="6163" cy="414057"/>
            </a:xfrm>
            <a:custGeom>
              <a:avLst/>
              <a:gdLst/>
              <a:ahLst/>
              <a:cxnLst/>
              <a:rect l="l" t="t" r="r" b="b"/>
              <a:pathLst>
                <a:path w="6985" h="469264">
                  <a:moveTo>
                    <a:pt x="0" y="0"/>
                  </a:moveTo>
                  <a:lnTo>
                    <a:pt x="6654" y="0"/>
                  </a:lnTo>
                  <a:lnTo>
                    <a:pt x="6654" y="468947"/>
                  </a:lnTo>
                  <a:lnTo>
                    <a:pt x="0" y="468947"/>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48" name="object 338">
              <a:extLst>
                <a:ext uri="{FF2B5EF4-FFF2-40B4-BE49-F238E27FC236}">
                  <a16:creationId xmlns:a16="http://schemas.microsoft.com/office/drawing/2014/main" id="{92DC1B2A-5130-DA8F-1D72-C4A6D6AA8AA5}"/>
                </a:ext>
              </a:extLst>
            </p:cNvPr>
            <p:cNvSpPr/>
            <p:nvPr/>
          </p:nvSpPr>
          <p:spPr>
            <a:xfrm>
              <a:off x="2271376" y="4527927"/>
              <a:ext cx="6163" cy="417979"/>
            </a:xfrm>
            <a:custGeom>
              <a:avLst/>
              <a:gdLst/>
              <a:ahLst/>
              <a:cxnLst/>
              <a:rect l="l" t="t" r="r" b="b"/>
              <a:pathLst>
                <a:path w="6985" h="473710">
                  <a:moveTo>
                    <a:pt x="6654" y="0"/>
                  </a:moveTo>
                  <a:lnTo>
                    <a:pt x="0" y="0"/>
                  </a:lnTo>
                  <a:lnTo>
                    <a:pt x="0" y="473659"/>
                  </a:lnTo>
                  <a:lnTo>
                    <a:pt x="6654" y="47365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49" name="object 339">
              <a:extLst>
                <a:ext uri="{FF2B5EF4-FFF2-40B4-BE49-F238E27FC236}">
                  <a16:creationId xmlns:a16="http://schemas.microsoft.com/office/drawing/2014/main" id="{8DC85E6C-7FD0-5362-0203-22487738DE59}"/>
                </a:ext>
              </a:extLst>
            </p:cNvPr>
            <p:cNvSpPr/>
            <p:nvPr/>
          </p:nvSpPr>
          <p:spPr>
            <a:xfrm>
              <a:off x="2271377" y="4527929"/>
              <a:ext cx="6163" cy="417979"/>
            </a:xfrm>
            <a:custGeom>
              <a:avLst/>
              <a:gdLst/>
              <a:ahLst/>
              <a:cxnLst/>
              <a:rect l="l" t="t" r="r" b="b"/>
              <a:pathLst>
                <a:path w="6985" h="473710">
                  <a:moveTo>
                    <a:pt x="0" y="0"/>
                  </a:moveTo>
                  <a:lnTo>
                    <a:pt x="6654" y="0"/>
                  </a:lnTo>
                  <a:lnTo>
                    <a:pt x="6654" y="473646"/>
                  </a:lnTo>
                  <a:lnTo>
                    <a:pt x="0" y="47364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50" name="object 340">
              <a:extLst>
                <a:ext uri="{FF2B5EF4-FFF2-40B4-BE49-F238E27FC236}">
                  <a16:creationId xmlns:a16="http://schemas.microsoft.com/office/drawing/2014/main" id="{4617A5CB-4870-4B5A-AB9E-E03C482181CD}"/>
                </a:ext>
              </a:extLst>
            </p:cNvPr>
            <p:cNvSpPr/>
            <p:nvPr/>
          </p:nvSpPr>
          <p:spPr>
            <a:xfrm>
              <a:off x="2279523" y="4507341"/>
              <a:ext cx="6163" cy="438710"/>
            </a:xfrm>
            <a:custGeom>
              <a:avLst/>
              <a:gdLst/>
              <a:ahLst/>
              <a:cxnLst/>
              <a:rect l="l" t="t" r="r" b="b"/>
              <a:pathLst>
                <a:path w="6985" h="497204">
                  <a:moveTo>
                    <a:pt x="6667" y="0"/>
                  </a:moveTo>
                  <a:lnTo>
                    <a:pt x="0" y="0"/>
                  </a:lnTo>
                  <a:lnTo>
                    <a:pt x="0" y="496989"/>
                  </a:lnTo>
                  <a:lnTo>
                    <a:pt x="6667" y="496989"/>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51" name="object 341">
              <a:extLst>
                <a:ext uri="{FF2B5EF4-FFF2-40B4-BE49-F238E27FC236}">
                  <a16:creationId xmlns:a16="http://schemas.microsoft.com/office/drawing/2014/main" id="{9ED347C5-AF6A-C6CD-A4C7-A051CEC96F7A}"/>
                </a:ext>
              </a:extLst>
            </p:cNvPr>
            <p:cNvSpPr/>
            <p:nvPr/>
          </p:nvSpPr>
          <p:spPr>
            <a:xfrm>
              <a:off x="2279527" y="4507340"/>
              <a:ext cx="6163" cy="438710"/>
            </a:xfrm>
            <a:custGeom>
              <a:avLst/>
              <a:gdLst/>
              <a:ahLst/>
              <a:cxnLst/>
              <a:rect l="l" t="t" r="r" b="b"/>
              <a:pathLst>
                <a:path w="6985" h="497204">
                  <a:moveTo>
                    <a:pt x="0" y="0"/>
                  </a:moveTo>
                  <a:lnTo>
                    <a:pt x="6654" y="0"/>
                  </a:lnTo>
                  <a:lnTo>
                    <a:pt x="6654" y="496989"/>
                  </a:lnTo>
                  <a:lnTo>
                    <a:pt x="0" y="49698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52" name="object 342">
              <a:extLst>
                <a:ext uri="{FF2B5EF4-FFF2-40B4-BE49-F238E27FC236}">
                  <a16:creationId xmlns:a16="http://schemas.microsoft.com/office/drawing/2014/main" id="{B9259FEF-7A2D-3E9C-1D65-63013583D277}"/>
                </a:ext>
              </a:extLst>
            </p:cNvPr>
            <p:cNvSpPr/>
            <p:nvPr/>
          </p:nvSpPr>
          <p:spPr>
            <a:xfrm>
              <a:off x="2287681" y="4539020"/>
              <a:ext cx="6163" cy="407334"/>
            </a:xfrm>
            <a:custGeom>
              <a:avLst/>
              <a:gdLst/>
              <a:ahLst/>
              <a:cxnLst/>
              <a:rect l="l" t="t" r="r" b="b"/>
              <a:pathLst>
                <a:path w="6985" h="461645">
                  <a:moveTo>
                    <a:pt x="6654" y="0"/>
                  </a:moveTo>
                  <a:lnTo>
                    <a:pt x="0" y="0"/>
                  </a:lnTo>
                  <a:lnTo>
                    <a:pt x="0" y="461086"/>
                  </a:lnTo>
                  <a:lnTo>
                    <a:pt x="6654" y="46108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53" name="object 343">
              <a:extLst>
                <a:ext uri="{FF2B5EF4-FFF2-40B4-BE49-F238E27FC236}">
                  <a16:creationId xmlns:a16="http://schemas.microsoft.com/office/drawing/2014/main" id="{01572D8C-F42D-0871-9DA4-C6222D502FB6}"/>
                </a:ext>
              </a:extLst>
            </p:cNvPr>
            <p:cNvSpPr/>
            <p:nvPr/>
          </p:nvSpPr>
          <p:spPr>
            <a:xfrm>
              <a:off x="2287687" y="4539015"/>
              <a:ext cx="6163" cy="407334"/>
            </a:xfrm>
            <a:custGeom>
              <a:avLst/>
              <a:gdLst/>
              <a:ahLst/>
              <a:cxnLst/>
              <a:rect l="l" t="t" r="r" b="b"/>
              <a:pathLst>
                <a:path w="6985" h="461645">
                  <a:moveTo>
                    <a:pt x="0" y="0"/>
                  </a:moveTo>
                  <a:lnTo>
                    <a:pt x="6654" y="0"/>
                  </a:lnTo>
                  <a:lnTo>
                    <a:pt x="6654" y="461086"/>
                  </a:lnTo>
                  <a:lnTo>
                    <a:pt x="0" y="46108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54" name="object 344">
              <a:extLst>
                <a:ext uri="{FF2B5EF4-FFF2-40B4-BE49-F238E27FC236}">
                  <a16:creationId xmlns:a16="http://schemas.microsoft.com/office/drawing/2014/main" id="{715F20AA-100B-04E1-454E-666C03A6BEE5}"/>
                </a:ext>
              </a:extLst>
            </p:cNvPr>
            <p:cNvSpPr/>
            <p:nvPr/>
          </p:nvSpPr>
          <p:spPr>
            <a:xfrm>
              <a:off x="2295839" y="4504047"/>
              <a:ext cx="6163" cy="442072"/>
            </a:xfrm>
            <a:custGeom>
              <a:avLst/>
              <a:gdLst/>
              <a:ahLst/>
              <a:cxnLst/>
              <a:rect l="l" t="t" r="r" b="b"/>
              <a:pathLst>
                <a:path w="6985" h="501014">
                  <a:moveTo>
                    <a:pt x="6654" y="0"/>
                  </a:moveTo>
                  <a:lnTo>
                    <a:pt x="0" y="0"/>
                  </a:lnTo>
                  <a:lnTo>
                    <a:pt x="0" y="500722"/>
                  </a:lnTo>
                  <a:lnTo>
                    <a:pt x="6654" y="50072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55" name="object 345">
              <a:extLst>
                <a:ext uri="{FF2B5EF4-FFF2-40B4-BE49-F238E27FC236}">
                  <a16:creationId xmlns:a16="http://schemas.microsoft.com/office/drawing/2014/main" id="{B3376BFA-629A-4CFF-F07D-38928FA92006}"/>
                </a:ext>
              </a:extLst>
            </p:cNvPr>
            <p:cNvSpPr/>
            <p:nvPr/>
          </p:nvSpPr>
          <p:spPr>
            <a:xfrm>
              <a:off x="2295837" y="4504037"/>
              <a:ext cx="6163" cy="442072"/>
            </a:xfrm>
            <a:custGeom>
              <a:avLst/>
              <a:gdLst/>
              <a:ahLst/>
              <a:cxnLst/>
              <a:rect l="l" t="t" r="r" b="b"/>
              <a:pathLst>
                <a:path w="6985" h="501014">
                  <a:moveTo>
                    <a:pt x="0" y="0"/>
                  </a:moveTo>
                  <a:lnTo>
                    <a:pt x="6654" y="0"/>
                  </a:lnTo>
                  <a:lnTo>
                    <a:pt x="6654" y="500722"/>
                  </a:lnTo>
                  <a:lnTo>
                    <a:pt x="0" y="50072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56" name="object 346">
              <a:extLst>
                <a:ext uri="{FF2B5EF4-FFF2-40B4-BE49-F238E27FC236}">
                  <a16:creationId xmlns:a16="http://schemas.microsoft.com/office/drawing/2014/main" id="{EC39B99E-9E0E-68C6-190E-39E4892F43C6}"/>
                </a:ext>
              </a:extLst>
            </p:cNvPr>
            <p:cNvSpPr/>
            <p:nvPr/>
          </p:nvSpPr>
          <p:spPr>
            <a:xfrm>
              <a:off x="2303986" y="4482387"/>
              <a:ext cx="6163" cy="463924"/>
            </a:xfrm>
            <a:custGeom>
              <a:avLst/>
              <a:gdLst/>
              <a:ahLst/>
              <a:cxnLst/>
              <a:rect l="l" t="t" r="r" b="b"/>
              <a:pathLst>
                <a:path w="6985" h="525779">
                  <a:moveTo>
                    <a:pt x="6654" y="0"/>
                  </a:moveTo>
                  <a:lnTo>
                    <a:pt x="0" y="0"/>
                  </a:lnTo>
                  <a:lnTo>
                    <a:pt x="0" y="525272"/>
                  </a:lnTo>
                  <a:lnTo>
                    <a:pt x="6654" y="52527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57" name="object 347">
              <a:extLst>
                <a:ext uri="{FF2B5EF4-FFF2-40B4-BE49-F238E27FC236}">
                  <a16:creationId xmlns:a16="http://schemas.microsoft.com/office/drawing/2014/main" id="{20AFCE17-96B4-47CE-9658-426DBB5C5E86}"/>
                </a:ext>
              </a:extLst>
            </p:cNvPr>
            <p:cNvSpPr/>
            <p:nvPr/>
          </p:nvSpPr>
          <p:spPr>
            <a:xfrm>
              <a:off x="2303986" y="4482389"/>
              <a:ext cx="6163" cy="463924"/>
            </a:xfrm>
            <a:custGeom>
              <a:avLst/>
              <a:gdLst/>
              <a:ahLst/>
              <a:cxnLst/>
              <a:rect l="l" t="t" r="r" b="b"/>
              <a:pathLst>
                <a:path w="6985" h="525779">
                  <a:moveTo>
                    <a:pt x="0" y="0"/>
                  </a:moveTo>
                  <a:lnTo>
                    <a:pt x="6654" y="0"/>
                  </a:lnTo>
                  <a:lnTo>
                    <a:pt x="6654" y="525259"/>
                  </a:lnTo>
                  <a:lnTo>
                    <a:pt x="0" y="52525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58" name="object 348">
              <a:extLst>
                <a:ext uri="{FF2B5EF4-FFF2-40B4-BE49-F238E27FC236}">
                  <a16:creationId xmlns:a16="http://schemas.microsoft.com/office/drawing/2014/main" id="{E792911A-DD7F-93AB-C037-9F4AEA16B706}"/>
                </a:ext>
              </a:extLst>
            </p:cNvPr>
            <p:cNvSpPr/>
            <p:nvPr/>
          </p:nvSpPr>
          <p:spPr>
            <a:xfrm>
              <a:off x="2312144" y="4504496"/>
              <a:ext cx="6163" cy="441512"/>
            </a:xfrm>
            <a:custGeom>
              <a:avLst/>
              <a:gdLst/>
              <a:ahLst/>
              <a:cxnLst/>
              <a:rect l="l" t="t" r="r" b="b"/>
              <a:pathLst>
                <a:path w="6985" h="500379">
                  <a:moveTo>
                    <a:pt x="6654" y="0"/>
                  </a:moveTo>
                  <a:lnTo>
                    <a:pt x="0" y="0"/>
                  </a:lnTo>
                  <a:lnTo>
                    <a:pt x="0" y="500214"/>
                  </a:lnTo>
                  <a:lnTo>
                    <a:pt x="6654" y="50021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59" name="object 349">
              <a:extLst>
                <a:ext uri="{FF2B5EF4-FFF2-40B4-BE49-F238E27FC236}">
                  <a16:creationId xmlns:a16="http://schemas.microsoft.com/office/drawing/2014/main" id="{16253693-40F6-82B9-1372-52A6C08C8D9F}"/>
                </a:ext>
              </a:extLst>
            </p:cNvPr>
            <p:cNvSpPr/>
            <p:nvPr/>
          </p:nvSpPr>
          <p:spPr>
            <a:xfrm>
              <a:off x="2312146" y="4504499"/>
              <a:ext cx="6163" cy="441512"/>
            </a:xfrm>
            <a:custGeom>
              <a:avLst/>
              <a:gdLst/>
              <a:ahLst/>
              <a:cxnLst/>
              <a:rect l="l" t="t" r="r" b="b"/>
              <a:pathLst>
                <a:path w="6985" h="500379">
                  <a:moveTo>
                    <a:pt x="0" y="0"/>
                  </a:moveTo>
                  <a:lnTo>
                    <a:pt x="6654" y="0"/>
                  </a:lnTo>
                  <a:lnTo>
                    <a:pt x="6654" y="500202"/>
                  </a:lnTo>
                  <a:lnTo>
                    <a:pt x="0" y="50020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60" name="object 350">
              <a:extLst>
                <a:ext uri="{FF2B5EF4-FFF2-40B4-BE49-F238E27FC236}">
                  <a16:creationId xmlns:a16="http://schemas.microsoft.com/office/drawing/2014/main" id="{2CEA80DC-3F22-190D-DD04-C03DC0C0AA22}"/>
                </a:ext>
              </a:extLst>
            </p:cNvPr>
            <p:cNvSpPr/>
            <p:nvPr/>
          </p:nvSpPr>
          <p:spPr>
            <a:xfrm>
              <a:off x="2320301" y="4473354"/>
              <a:ext cx="6163" cy="472888"/>
            </a:xfrm>
            <a:custGeom>
              <a:avLst/>
              <a:gdLst/>
              <a:ahLst/>
              <a:cxnLst/>
              <a:rect l="l" t="t" r="r" b="b"/>
              <a:pathLst>
                <a:path w="6985" h="535939">
                  <a:moveTo>
                    <a:pt x="6654" y="0"/>
                  </a:moveTo>
                  <a:lnTo>
                    <a:pt x="0" y="0"/>
                  </a:lnTo>
                  <a:lnTo>
                    <a:pt x="0" y="535508"/>
                  </a:lnTo>
                  <a:lnTo>
                    <a:pt x="6654" y="53550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61" name="object 351">
              <a:extLst>
                <a:ext uri="{FF2B5EF4-FFF2-40B4-BE49-F238E27FC236}">
                  <a16:creationId xmlns:a16="http://schemas.microsoft.com/office/drawing/2014/main" id="{9B74BF8F-0B6D-FBF0-98F1-8ED6FA4C9B56}"/>
                </a:ext>
              </a:extLst>
            </p:cNvPr>
            <p:cNvSpPr/>
            <p:nvPr/>
          </p:nvSpPr>
          <p:spPr>
            <a:xfrm>
              <a:off x="2320295" y="4473349"/>
              <a:ext cx="6163" cy="472888"/>
            </a:xfrm>
            <a:custGeom>
              <a:avLst/>
              <a:gdLst/>
              <a:ahLst/>
              <a:cxnLst/>
              <a:rect l="l" t="t" r="r" b="b"/>
              <a:pathLst>
                <a:path w="6985" h="535939">
                  <a:moveTo>
                    <a:pt x="0" y="0"/>
                  </a:moveTo>
                  <a:lnTo>
                    <a:pt x="6654" y="0"/>
                  </a:lnTo>
                  <a:lnTo>
                    <a:pt x="6654" y="535520"/>
                  </a:lnTo>
                  <a:lnTo>
                    <a:pt x="0" y="53552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62" name="object 352">
              <a:extLst>
                <a:ext uri="{FF2B5EF4-FFF2-40B4-BE49-F238E27FC236}">
                  <a16:creationId xmlns:a16="http://schemas.microsoft.com/office/drawing/2014/main" id="{39DD917B-D94B-8351-A96A-EC0B231F994B}"/>
                </a:ext>
              </a:extLst>
            </p:cNvPr>
            <p:cNvSpPr/>
            <p:nvPr/>
          </p:nvSpPr>
          <p:spPr>
            <a:xfrm>
              <a:off x="2328459" y="4428799"/>
              <a:ext cx="6163" cy="517151"/>
            </a:xfrm>
            <a:custGeom>
              <a:avLst/>
              <a:gdLst/>
              <a:ahLst/>
              <a:cxnLst/>
              <a:rect l="l" t="t" r="r" b="b"/>
              <a:pathLst>
                <a:path w="6985" h="586104">
                  <a:moveTo>
                    <a:pt x="6642" y="0"/>
                  </a:moveTo>
                  <a:lnTo>
                    <a:pt x="0" y="0"/>
                  </a:lnTo>
                  <a:lnTo>
                    <a:pt x="0" y="586003"/>
                  </a:lnTo>
                  <a:lnTo>
                    <a:pt x="6642" y="586003"/>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63" name="object 353">
              <a:extLst>
                <a:ext uri="{FF2B5EF4-FFF2-40B4-BE49-F238E27FC236}">
                  <a16:creationId xmlns:a16="http://schemas.microsoft.com/office/drawing/2014/main" id="{4B684DAA-BFEE-D000-D9AD-094F359061B2}"/>
                </a:ext>
              </a:extLst>
            </p:cNvPr>
            <p:cNvSpPr/>
            <p:nvPr/>
          </p:nvSpPr>
          <p:spPr>
            <a:xfrm>
              <a:off x="2328444" y="4428795"/>
              <a:ext cx="6163" cy="517151"/>
            </a:xfrm>
            <a:custGeom>
              <a:avLst/>
              <a:gdLst/>
              <a:ahLst/>
              <a:cxnLst/>
              <a:rect l="l" t="t" r="r" b="b"/>
              <a:pathLst>
                <a:path w="6985" h="586104">
                  <a:moveTo>
                    <a:pt x="0" y="0"/>
                  </a:moveTo>
                  <a:lnTo>
                    <a:pt x="6654" y="0"/>
                  </a:lnTo>
                  <a:lnTo>
                    <a:pt x="6654" y="586003"/>
                  </a:lnTo>
                  <a:lnTo>
                    <a:pt x="0" y="58600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64" name="object 354">
              <a:extLst>
                <a:ext uri="{FF2B5EF4-FFF2-40B4-BE49-F238E27FC236}">
                  <a16:creationId xmlns:a16="http://schemas.microsoft.com/office/drawing/2014/main" id="{7929F2F3-BF7B-73BF-EBC2-7C59E1678033}"/>
                </a:ext>
              </a:extLst>
            </p:cNvPr>
            <p:cNvSpPr/>
            <p:nvPr/>
          </p:nvSpPr>
          <p:spPr>
            <a:xfrm>
              <a:off x="2336595" y="4424956"/>
              <a:ext cx="6163" cy="521074"/>
            </a:xfrm>
            <a:custGeom>
              <a:avLst/>
              <a:gdLst/>
              <a:ahLst/>
              <a:cxnLst/>
              <a:rect l="l" t="t" r="r" b="b"/>
              <a:pathLst>
                <a:path w="6985" h="590550">
                  <a:moveTo>
                    <a:pt x="6654" y="0"/>
                  </a:moveTo>
                  <a:lnTo>
                    <a:pt x="0" y="0"/>
                  </a:lnTo>
                  <a:lnTo>
                    <a:pt x="0" y="590359"/>
                  </a:lnTo>
                  <a:lnTo>
                    <a:pt x="6654" y="59035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65" name="object 355">
              <a:extLst>
                <a:ext uri="{FF2B5EF4-FFF2-40B4-BE49-F238E27FC236}">
                  <a16:creationId xmlns:a16="http://schemas.microsoft.com/office/drawing/2014/main" id="{206EBF58-4D1E-B9EF-BA3B-E944B7EFF6A2}"/>
                </a:ext>
              </a:extLst>
            </p:cNvPr>
            <p:cNvSpPr/>
            <p:nvPr/>
          </p:nvSpPr>
          <p:spPr>
            <a:xfrm>
              <a:off x="2336603" y="4424967"/>
              <a:ext cx="6163" cy="521074"/>
            </a:xfrm>
            <a:custGeom>
              <a:avLst/>
              <a:gdLst/>
              <a:ahLst/>
              <a:cxnLst/>
              <a:rect l="l" t="t" r="r" b="b"/>
              <a:pathLst>
                <a:path w="6985" h="590550">
                  <a:moveTo>
                    <a:pt x="0" y="0"/>
                  </a:moveTo>
                  <a:lnTo>
                    <a:pt x="6654" y="0"/>
                  </a:lnTo>
                  <a:lnTo>
                    <a:pt x="6654" y="590346"/>
                  </a:lnTo>
                  <a:lnTo>
                    <a:pt x="0" y="59034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66" name="object 356">
              <a:extLst>
                <a:ext uri="{FF2B5EF4-FFF2-40B4-BE49-F238E27FC236}">
                  <a16:creationId xmlns:a16="http://schemas.microsoft.com/office/drawing/2014/main" id="{53C0A804-0D32-CB3A-B585-EB8C2FFA5460}"/>
                </a:ext>
              </a:extLst>
            </p:cNvPr>
            <p:cNvSpPr/>
            <p:nvPr/>
          </p:nvSpPr>
          <p:spPr>
            <a:xfrm>
              <a:off x="2344753" y="4945862"/>
              <a:ext cx="6163" cy="25213"/>
            </a:xfrm>
            <a:custGeom>
              <a:avLst/>
              <a:gdLst/>
              <a:ahLst/>
              <a:cxnLst/>
              <a:rect l="l" t="t" r="r" b="b"/>
              <a:pathLst>
                <a:path w="6985" h="28575">
                  <a:moveTo>
                    <a:pt x="6654" y="0"/>
                  </a:moveTo>
                  <a:lnTo>
                    <a:pt x="0" y="0"/>
                  </a:lnTo>
                  <a:lnTo>
                    <a:pt x="0" y="28346"/>
                  </a:lnTo>
                  <a:lnTo>
                    <a:pt x="6654" y="28346"/>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67" name="object 357">
              <a:extLst>
                <a:ext uri="{FF2B5EF4-FFF2-40B4-BE49-F238E27FC236}">
                  <a16:creationId xmlns:a16="http://schemas.microsoft.com/office/drawing/2014/main" id="{6A5CFCF0-CB8C-FA80-DB8A-B141D828B8D6}"/>
                </a:ext>
              </a:extLst>
            </p:cNvPr>
            <p:cNvSpPr/>
            <p:nvPr/>
          </p:nvSpPr>
          <p:spPr>
            <a:xfrm>
              <a:off x="2344754" y="4945858"/>
              <a:ext cx="6163" cy="25213"/>
            </a:xfrm>
            <a:custGeom>
              <a:avLst/>
              <a:gdLst/>
              <a:ahLst/>
              <a:cxnLst/>
              <a:rect l="l" t="t" r="r" b="b"/>
              <a:pathLst>
                <a:path w="6985" h="28575">
                  <a:moveTo>
                    <a:pt x="0" y="28346"/>
                  </a:moveTo>
                  <a:lnTo>
                    <a:pt x="6654" y="28346"/>
                  </a:lnTo>
                  <a:lnTo>
                    <a:pt x="6654" y="0"/>
                  </a:lnTo>
                  <a:lnTo>
                    <a:pt x="0" y="0"/>
                  </a:lnTo>
                  <a:lnTo>
                    <a:pt x="0" y="28346"/>
                  </a:lnTo>
                  <a:close/>
                </a:path>
              </a:pathLst>
            </a:custGeom>
            <a:ln w="5943">
              <a:solidFill>
                <a:srgbClr val="034DA1"/>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68" name="object 358">
              <a:extLst>
                <a:ext uri="{FF2B5EF4-FFF2-40B4-BE49-F238E27FC236}">
                  <a16:creationId xmlns:a16="http://schemas.microsoft.com/office/drawing/2014/main" id="{3549A53D-C8A7-E929-A19B-F8D5425D1C62}"/>
                </a:ext>
              </a:extLst>
            </p:cNvPr>
            <p:cNvSpPr/>
            <p:nvPr/>
          </p:nvSpPr>
          <p:spPr>
            <a:xfrm>
              <a:off x="2352910" y="4945850"/>
              <a:ext cx="6163" cy="15128"/>
            </a:xfrm>
            <a:custGeom>
              <a:avLst/>
              <a:gdLst/>
              <a:ahLst/>
              <a:cxnLst/>
              <a:rect l="l" t="t" r="r" b="b"/>
              <a:pathLst>
                <a:path w="6985" h="17145">
                  <a:moveTo>
                    <a:pt x="6654" y="0"/>
                  </a:moveTo>
                  <a:lnTo>
                    <a:pt x="0" y="0"/>
                  </a:lnTo>
                  <a:lnTo>
                    <a:pt x="0" y="16611"/>
                  </a:lnTo>
                  <a:lnTo>
                    <a:pt x="6654" y="16611"/>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69" name="object 359">
              <a:extLst>
                <a:ext uri="{FF2B5EF4-FFF2-40B4-BE49-F238E27FC236}">
                  <a16:creationId xmlns:a16="http://schemas.microsoft.com/office/drawing/2014/main" id="{C1CCBD94-B358-DA3F-5BFF-1EBB74C237B2}"/>
                </a:ext>
              </a:extLst>
            </p:cNvPr>
            <p:cNvSpPr/>
            <p:nvPr/>
          </p:nvSpPr>
          <p:spPr>
            <a:xfrm>
              <a:off x="2352902" y="4945850"/>
              <a:ext cx="6163" cy="15128"/>
            </a:xfrm>
            <a:custGeom>
              <a:avLst/>
              <a:gdLst/>
              <a:ahLst/>
              <a:cxnLst/>
              <a:rect l="l" t="t" r="r" b="b"/>
              <a:pathLst>
                <a:path w="6985" h="17145">
                  <a:moveTo>
                    <a:pt x="0" y="16611"/>
                  </a:moveTo>
                  <a:lnTo>
                    <a:pt x="6654" y="16611"/>
                  </a:lnTo>
                  <a:lnTo>
                    <a:pt x="6654" y="0"/>
                  </a:lnTo>
                  <a:lnTo>
                    <a:pt x="0" y="0"/>
                  </a:lnTo>
                  <a:lnTo>
                    <a:pt x="0" y="16611"/>
                  </a:lnTo>
                  <a:close/>
                </a:path>
              </a:pathLst>
            </a:custGeom>
            <a:ln w="5943">
              <a:solidFill>
                <a:srgbClr val="034DA1"/>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70" name="object 360">
              <a:extLst>
                <a:ext uri="{FF2B5EF4-FFF2-40B4-BE49-F238E27FC236}">
                  <a16:creationId xmlns:a16="http://schemas.microsoft.com/office/drawing/2014/main" id="{D79F8094-6E66-8C24-19F3-C7109692D003}"/>
                </a:ext>
              </a:extLst>
            </p:cNvPr>
            <p:cNvSpPr/>
            <p:nvPr/>
          </p:nvSpPr>
          <p:spPr>
            <a:xfrm>
              <a:off x="2361057" y="4945862"/>
              <a:ext cx="5603" cy="18490"/>
            </a:xfrm>
            <a:custGeom>
              <a:avLst/>
              <a:gdLst/>
              <a:ahLst/>
              <a:cxnLst/>
              <a:rect l="l" t="t" r="r" b="b"/>
              <a:pathLst>
                <a:path w="6350" h="20954">
                  <a:moveTo>
                    <a:pt x="0" y="20942"/>
                  </a:moveTo>
                  <a:lnTo>
                    <a:pt x="6269" y="20942"/>
                  </a:lnTo>
                  <a:lnTo>
                    <a:pt x="6269" y="0"/>
                  </a:lnTo>
                  <a:lnTo>
                    <a:pt x="0" y="0"/>
                  </a:lnTo>
                  <a:lnTo>
                    <a:pt x="0" y="20942"/>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71" name="object 361">
              <a:extLst>
                <a:ext uri="{FF2B5EF4-FFF2-40B4-BE49-F238E27FC236}">
                  <a16:creationId xmlns:a16="http://schemas.microsoft.com/office/drawing/2014/main" id="{BBFFA9B8-2B0D-B144-195B-170829749300}"/>
                </a:ext>
              </a:extLst>
            </p:cNvPr>
            <p:cNvSpPr/>
            <p:nvPr/>
          </p:nvSpPr>
          <p:spPr>
            <a:xfrm>
              <a:off x="2361062" y="4945857"/>
              <a:ext cx="6163" cy="18490"/>
            </a:xfrm>
            <a:custGeom>
              <a:avLst/>
              <a:gdLst/>
              <a:ahLst/>
              <a:cxnLst/>
              <a:rect l="l" t="t" r="r" b="b"/>
              <a:pathLst>
                <a:path w="6985" h="20954">
                  <a:moveTo>
                    <a:pt x="0" y="20942"/>
                  </a:moveTo>
                  <a:lnTo>
                    <a:pt x="6654" y="20942"/>
                  </a:lnTo>
                  <a:lnTo>
                    <a:pt x="6654" y="0"/>
                  </a:lnTo>
                  <a:lnTo>
                    <a:pt x="0" y="0"/>
                  </a:lnTo>
                  <a:lnTo>
                    <a:pt x="0" y="20942"/>
                  </a:lnTo>
                  <a:close/>
                </a:path>
              </a:pathLst>
            </a:custGeom>
            <a:ln w="5943">
              <a:solidFill>
                <a:srgbClr val="034DA1"/>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72" name="object 362">
              <a:extLst>
                <a:ext uri="{FF2B5EF4-FFF2-40B4-BE49-F238E27FC236}">
                  <a16:creationId xmlns:a16="http://schemas.microsoft.com/office/drawing/2014/main" id="{0B9570BC-F8C6-D6CF-A962-44B3E393A5A8}"/>
                </a:ext>
              </a:extLst>
            </p:cNvPr>
            <p:cNvSpPr/>
            <p:nvPr/>
          </p:nvSpPr>
          <p:spPr>
            <a:xfrm>
              <a:off x="2369212" y="4945862"/>
              <a:ext cx="6163" cy="58271"/>
            </a:xfrm>
            <a:custGeom>
              <a:avLst/>
              <a:gdLst/>
              <a:ahLst/>
              <a:cxnLst/>
              <a:rect l="l" t="t" r="r" b="b"/>
              <a:pathLst>
                <a:path w="6985" h="66039">
                  <a:moveTo>
                    <a:pt x="0" y="65976"/>
                  </a:moveTo>
                  <a:lnTo>
                    <a:pt x="6654" y="65976"/>
                  </a:lnTo>
                  <a:lnTo>
                    <a:pt x="6654" y="0"/>
                  </a:lnTo>
                  <a:lnTo>
                    <a:pt x="0" y="0"/>
                  </a:lnTo>
                  <a:lnTo>
                    <a:pt x="0" y="65976"/>
                  </a:lnTo>
                  <a:close/>
                </a:path>
              </a:pathLst>
            </a:custGeom>
            <a:ln w="5943">
              <a:solidFill>
                <a:srgbClr val="034DA1"/>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73" name="object 363">
              <a:extLst>
                <a:ext uri="{FF2B5EF4-FFF2-40B4-BE49-F238E27FC236}">
                  <a16:creationId xmlns:a16="http://schemas.microsoft.com/office/drawing/2014/main" id="{81A79BAB-FE04-2C21-06E9-9CBF964AE149}"/>
                </a:ext>
              </a:extLst>
            </p:cNvPr>
            <p:cNvSpPr/>
            <p:nvPr/>
          </p:nvSpPr>
          <p:spPr>
            <a:xfrm>
              <a:off x="2377362" y="4945850"/>
              <a:ext cx="6163" cy="110378"/>
            </a:xfrm>
            <a:custGeom>
              <a:avLst/>
              <a:gdLst/>
              <a:ahLst/>
              <a:cxnLst/>
              <a:rect l="l" t="t" r="r" b="b"/>
              <a:pathLst>
                <a:path w="6985" h="125095">
                  <a:moveTo>
                    <a:pt x="6667" y="0"/>
                  </a:moveTo>
                  <a:lnTo>
                    <a:pt x="0" y="0"/>
                  </a:lnTo>
                  <a:lnTo>
                    <a:pt x="0" y="124625"/>
                  </a:lnTo>
                  <a:lnTo>
                    <a:pt x="6667" y="124625"/>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74" name="object 364">
              <a:extLst>
                <a:ext uri="{FF2B5EF4-FFF2-40B4-BE49-F238E27FC236}">
                  <a16:creationId xmlns:a16="http://schemas.microsoft.com/office/drawing/2014/main" id="{94E2038A-2966-2803-5EDA-352A29A720FC}"/>
                </a:ext>
              </a:extLst>
            </p:cNvPr>
            <p:cNvSpPr/>
            <p:nvPr/>
          </p:nvSpPr>
          <p:spPr>
            <a:xfrm>
              <a:off x="2377362" y="4945851"/>
              <a:ext cx="6163" cy="110378"/>
            </a:xfrm>
            <a:custGeom>
              <a:avLst/>
              <a:gdLst/>
              <a:ahLst/>
              <a:cxnLst/>
              <a:rect l="l" t="t" r="r" b="b"/>
              <a:pathLst>
                <a:path w="6985" h="125095">
                  <a:moveTo>
                    <a:pt x="0" y="124625"/>
                  </a:moveTo>
                  <a:lnTo>
                    <a:pt x="6654" y="124625"/>
                  </a:lnTo>
                  <a:lnTo>
                    <a:pt x="6654" y="0"/>
                  </a:lnTo>
                  <a:lnTo>
                    <a:pt x="0" y="0"/>
                  </a:lnTo>
                  <a:lnTo>
                    <a:pt x="0" y="124625"/>
                  </a:lnTo>
                  <a:close/>
                </a:path>
              </a:pathLst>
            </a:custGeom>
            <a:ln w="5943">
              <a:solidFill>
                <a:srgbClr val="034DA1"/>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75" name="object 365">
              <a:extLst>
                <a:ext uri="{FF2B5EF4-FFF2-40B4-BE49-F238E27FC236}">
                  <a16:creationId xmlns:a16="http://schemas.microsoft.com/office/drawing/2014/main" id="{3CCA971B-D846-A23B-D583-6B19A0B4D0AC}"/>
                </a:ext>
              </a:extLst>
            </p:cNvPr>
            <p:cNvSpPr/>
            <p:nvPr/>
          </p:nvSpPr>
          <p:spPr>
            <a:xfrm>
              <a:off x="2385509" y="4945872"/>
              <a:ext cx="6163" cy="155201"/>
            </a:xfrm>
            <a:custGeom>
              <a:avLst/>
              <a:gdLst/>
              <a:ahLst/>
              <a:cxnLst/>
              <a:rect l="l" t="t" r="r" b="b"/>
              <a:pathLst>
                <a:path w="6985" h="175895">
                  <a:moveTo>
                    <a:pt x="6667" y="0"/>
                  </a:moveTo>
                  <a:lnTo>
                    <a:pt x="0" y="0"/>
                  </a:lnTo>
                  <a:lnTo>
                    <a:pt x="0" y="175628"/>
                  </a:lnTo>
                  <a:lnTo>
                    <a:pt x="6667" y="175628"/>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76" name="object 366">
              <a:extLst>
                <a:ext uri="{FF2B5EF4-FFF2-40B4-BE49-F238E27FC236}">
                  <a16:creationId xmlns:a16="http://schemas.microsoft.com/office/drawing/2014/main" id="{6763D631-66FB-B2EC-432E-096E3B53528E}"/>
                </a:ext>
              </a:extLst>
            </p:cNvPr>
            <p:cNvSpPr/>
            <p:nvPr/>
          </p:nvSpPr>
          <p:spPr>
            <a:xfrm>
              <a:off x="2385522" y="4945852"/>
              <a:ext cx="6163" cy="155201"/>
            </a:xfrm>
            <a:custGeom>
              <a:avLst/>
              <a:gdLst/>
              <a:ahLst/>
              <a:cxnLst/>
              <a:rect l="l" t="t" r="r" b="b"/>
              <a:pathLst>
                <a:path w="6985" h="175895">
                  <a:moveTo>
                    <a:pt x="0" y="175640"/>
                  </a:moveTo>
                  <a:lnTo>
                    <a:pt x="6654" y="175640"/>
                  </a:lnTo>
                  <a:lnTo>
                    <a:pt x="6654" y="0"/>
                  </a:lnTo>
                  <a:lnTo>
                    <a:pt x="0" y="0"/>
                  </a:lnTo>
                  <a:lnTo>
                    <a:pt x="0" y="175640"/>
                  </a:lnTo>
                  <a:close/>
                </a:path>
              </a:pathLst>
            </a:custGeom>
            <a:ln w="5943">
              <a:solidFill>
                <a:srgbClr val="034DA1"/>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77" name="object 367">
              <a:extLst>
                <a:ext uri="{FF2B5EF4-FFF2-40B4-BE49-F238E27FC236}">
                  <a16:creationId xmlns:a16="http://schemas.microsoft.com/office/drawing/2014/main" id="{8BEF5CCC-15EA-EF03-332B-489A6BA6D0C7}"/>
                </a:ext>
              </a:extLst>
            </p:cNvPr>
            <p:cNvSpPr/>
            <p:nvPr/>
          </p:nvSpPr>
          <p:spPr>
            <a:xfrm>
              <a:off x="2393671" y="4903881"/>
              <a:ext cx="6163" cy="42022"/>
            </a:xfrm>
            <a:custGeom>
              <a:avLst/>
              <a:gdLst/>
              <a:ahLst/>
              <a:cxnLst/>
              <a:rect l="l" t="t" r="r" b="b"/>
              <a:pathLst>
                <a:path w="6985" h="47625">
                  <a:moveTo>
                    <a:pt x="0" y="0"/>
                  </a:moveTo>
                  <a:lnTo>
                    <a:pt x="6654" y="0"/>
                  </a:lnTo>
                  <a:lnTo>
                    <a:pt x="6654" y="47574"/>
                  </a:lnTo>
                  <a:lnTo>
                    <a:pt x="0" y="4757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78" name="object 368">
              <a:extLst>
                <a:ext uri="{FF2B5EF4-FFF2-40B4-BE49-F238E27FC236}">
                  <a16:creationId xmlns:a16="http://schemas.microsoft.com/office/drawing/2014/main" id="{3FD331CB-A9BF-987A-4378-5046E7B752B0}"/>
                </a:ext>
              </a:extLst>
            </p:cNvPr>
            <p:cNvSpPr/>
            <p:nvPr/>
          </p:nvSpPr>
          <p:spPr>
            <a:xfrm>
              <a:off x="2401820" y="4893194"/>
              <a:ext cx="6163" cy="52668"/>
            </a:xfrm>
            <a:custGeom>
              <a:avLst/>
              <a:gdLst/>
              <a:ahLst/>
              <a:cxnLst/>
              <a:rect l="l" t="t" r="r" b="b"/>
              <a:pathLst>
                <a:path w="6985" h="59689">
                  <a:moveTo>
                    <a:pt x="0" y="0"/>
                  </a:moveTo>
                  <a:lnTo>
                    <a:pt x="6654" y="0"/>
                  </a:lnTo>
                  <a:lnTo>
                    <a:pt x="6654" y="59690"/>
                  </a:lnTo>
                  <a:lnTo>
                    <a:pt x="0" y="5969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79" name="object 369">
              <a:extLst>
                <a:ext uri="{FF2B5EF4-FFF2-40B4-BE49-F238E27FC236}">
                  <a16:creationId xmlns:a16="http://schemas.microsoft.com/office/drawing/2014/main" id="{565C75A2-8620-C1B0-E250-07F1DBC44D32}"/>
                </a:ext>
              </a:extLst>
            </p:cNvPr>
            <p:cNvSpPr/>
            <p:nvPr/>
          </p:nvSpPr>
          <p:spPr>
            <a:xfrm>
              <a:off x="2409971" y="4927506"/>
              <a:ext cx="6163" cy="18490"/>
            </a:xfrm>
            <a:custGeom>
              <a:avLst/>
              <a:gdLst/>
              <a:ahLst/>
              <a:cxnLst/>
              <a:rect l="l" t="t" r="r" b="b"/>
              <a:pathLst>
                <a:path w="6985" h="20954">
                  <a:moveTo>
                    <a:pt x="6654" y="0"/>
                  </a:moveTo>
                  <a:lnTo>
                    <a:pt x="0" y="0"/>
                  </a:lnTo>
                  <a:lnTo>
                    <a:pt x="0" y="20802"/>
                  </a:lnTo>
                  <a:lnTo>
                    <a:pt x="6654" y="20802"/>
                  </a:lnTo>
                  <a:lnTo>
                    <a:pt x="6654" y="0"/>
                  </a:lnTo>
                  <a:close/>
                </a:path>
              </a:pathLst>
            </a:custGeom>
            <a:solidFill>
              <a:srgbClr val="00AB5B"/>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80" name="object 370">
              <a:extLst>
                <a:ext uri="{FF2B5EF4-FFF2-40B4-BE49-F238E27FC236}">
                  <a16:creationId xmlns:a16="http://schemas.microsoft.com/office/drawing/2014/main" id="{0D994DC6-2E7D-60F0-031A-DA2C58A121CE}"/>
                </a:ext>
              </a:extLst>
            </p:cNvPr>
            <p:cNvSpPr/>
            <p:nvPr/>
          </p:nvSpPr>
          <p:spPr>
            <a:xfrm>
              <a:off x="2409980" y="4927512"/>
              <a:ext cx="6163" cy="18490"/>
            </a:xfrm>
            <a:custGeom>
              <a:avLst/>
              <a:gdLst/>
              <a:ahLst/>
              <a:cxnLst/>
              <a:rect l="l" t="t" r="r" b="b"/>
              <a:pathLst>
                <a:path w="6985" h="20954">
                  <a:moveTo>
                    <a:pt x="0" y="0"/>
                  </a:moveTo>
                  <a:lnTo>
                    <a:pt x="6654" y="0"/>
                  </a:lnTo>
                  <a:lnTo>
                    <a:pt x="6654" y="20789"/>
                  </a:lnTo>
                  <a:lnTo>
                    <a:pt x="0" y="20789"/>
                  </a:lnTo>
                  <a:lnTo>
                    <a:pt x="0" y="0"/>
                  </a:lnTo>
                  <a:close/>
                </a:path>
              </a:pathLst>
            </a:custGeom>
            <a:ln w="5943">
              <a:solidFill>
                <a:srgbClr val="00AB5B"/>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81" name="object 371">
              <a:extLst>
                <a:ext uri="{FF2B5EF4-FFF2-40B4-BE49-F238E27FC236}">
                  <a16:creationId xmlns:a16="http://schemas.microsoft.com/office/drawing/2014/main" id="{C28E99E0-49FF-7A81-1618-FE0D10796C8A}"/>
                </a:ext>
              </a:extLst>
            </p:cNvPr>
            <p:cNvSpPr/>
            <p:nvPr/>
          </p:nvSpPr>
          <p:spPr>
            <a:xfrm>
              <a:off x="2418140" y="4924537"/>
              <a:ext cx="6163" cy="21851"/>
            </a:xfrm>
            <a:custGeom>
              <a:avLst/>
              <a:gdLst/>
              <a:ahLst/>
              <a:cxnLst/>
              <a:rect l="l" t="t" r="r" b="b"/>
              <a:pathLst>
                <a:path w="6985" h="24764">
                  <a:moveTo>
                    <a:pt x="6654" y="0"/>
                  </a:moveTo>
                  <a:lnTo>
                    <a:pt x="0" y="0"/>
                  </a:lnTo>
                  <a:lnTo>
                    <a:pt x="0" y="24168"/>
                  </a:lnTo>
                  <a:lnTo>
                    <a:pt x="6654" y="24168"/>
                  </a:lnTo>
                  <a:lnTo>
                    <a:pt x="6654" y="0"/>
                  </a:lnTo>
                  <a:close/>
                </a:path>
              </a:pathLst>
            </a:custGeom>
            <a:solidFill>
              <a:srgbClr val="00AB5B"/>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82" name="object 372">
              <a:extLst>
                <a:ext uri="{FF2B5EF4-FFF2-40B4-BE49-F238E27FC236}">
                  <a16:creationId xmlns:a16="http://schemas.microsoft.com/office/drawing/2014/main" id="{B75B4108-518E-6128-F717-18A1E4E90020}"/>
                </a:ext>
              </a:extLst>
            </p:cNvPr>
            <p:cNvSpPr/>
            <p:nvPr/>
          </p:nvSpPr>
          <p:spPr>
            <a:xfrm>
              <a:off x="2418129" y="4924543"/>
              <a:ext cx="6163" cy="21851"/>
            </a:xfrm>
            <a:custGeom>
              <a:avLst/>
              <a:gdLst/>
              <a:ahLst/>
              <a:cxnLst/>
              <a:rect l="l" t="t" r="r" b="b"/>
              <a:pathLst>
                <a:path w="6985" h="24764">
                  <a:moveTo>
                    <a:pt x="0" y="0"/>
                  </a:moveTo>
                  <a:lnTo>
                    <a:pt x="6654" y="0"/>
                  </a:lnTo>
                  <a:lnTo>
                    <a:pt x="6654" y="24168"/>
                  </a:lnTo>
                  <a:lnTo>
                    <a:pt x="0" y="24168"/>
                  </a:lnTo>
                  <a:lnTo>
                    <a:pt x="0" y="0"/>
                  </a:lnTo>
                  <a:close/>
                </a:path>
              </a:pathLst>
            </a:custGeom>
            <a:ln w="5943">
              <a:solidFill>
                <a:srgbClr val="00AB5B"/>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83" name="object 373">
              <a:extLst>
                <a:ext uri="{FF2B5EF4-FFF2-40B4-BE49-F238E27FC236}">
                  <a16:creationId xmlns:a16="http://schemas.microsoft.com/office/drawing/2014/main" id="{9FBCCF61-CDF4-67BA-D9E3-CA062D5E1004}"/>
                </a:ext>
              </a:extLst>
            </p:cNvPr>
            <p:cNvSpPr/>
            <p:nvPr/>
          </p:nvSpPr>
          <p:spPr>
            <a:xfrm>
              <a:off x="2426287" y="4855307"/>
              <a:ext cx="6163" cy="90768"/>
            </a:xfrm>
            <a:custGeom>
              <a:avLst/>
              <a:gdLst/>
              <a:ahLst/>
              <a:cxnLst/>
              <a:rect l="l" t="t" r="r" b="b"/>
              <a:pathLst>
                <a:path w="6985" h="102870">
                  <a:moveTo>
                    <a:pt x="6654" y="0"/>
                  </a:moveTo>
                  <a:lnTo>
                    <a:pt x="0" y="0"/>
                  </a:lnTo>
                  <a:lnTo>
                    <a:pt x="0" y="102628"/>
                  </a:lnTo>
                  <a:lnTo>
                    <a:pt x="6654" y="10262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84" name="object 374">
              <a:extLst>
                <a:ext uri="{FF2B5EF4-FFF2-40B4-BE49-F238E27FC236}">
                  <a16:creationId xmlns:a16="http://schemas.microsoft.com/office/drawing/2014/main" id="{79206C03-C7AE-F861-3D5D-DA64239A614A}"/>
                </a:ext>
              </a:extLst>
            </p:cNvPr>
            <p:cNvSpPr/>
            <p:nvPr/>
          </p:nvSpPr>
          <p:spPr>
            <a:xfrm>
              <a:off x="2426279" y="4855300"/>
              <a:ext cx="6163" cy="90768"/>
            </a:xfrm>
            <a:custGeom>
              <a:avLst/>
              <a:gdLst/>
              <a:ahLst/>
              <a:cxnLst/>
              <a:rect l="l" t="t" r="r" b="b"/>
              <a:pathLst>
                <a:path w="6985" h="102870">
                  <a:moveTo>
                    <a:pt x="0" y="0"/>
                  </a:moveTo>
                  <a:lnTo>
                    <a:pt x="6654" y="0"/>
                  </a:lnTo>
                  <a:lnTo>
                    <a:pt x="6654" y="102628"/>
                  </a:lnTo>
                  <a:lnTo>
                    <a:pt x="0" y="10262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85" name="object 375">
              <a:extLst>
                <a:ext uri="{FF2B5EF4-FFF2-40B4-BE49-F238E27FC236}">
                  <a16:creationId xmlns:a16="http://schemas.microsoft.com/office/drawing/2014/main" id="{5497628C-3B91-19F3-579E-53F8AA47564B}"/>
                </a:ext>
              </a:extLst>
            </p:cNvPr>
            <p:cNvSpPr/>
            <p:nvPr/>
          </p:nvSpPr>
          <p:spPr>
            <a:xfrm>
              <a:off x="2434444" y="4845200"/>
              <a:ext cx="6163" cy="100853"/>
            </a:xfrm>
            <a:custGeom>
              <a:avLst/>
              <a:gdLst/>
              <a:ahLst/>
              <a:cxnLst/>
              <a:rect l="l" t="t" r="r" b="b"/>
              <a:pathLst>
                <a:path w="6985" h="114300">
                  <a:moveTo>
                    <a:pt x="6654" y="0"/>
                  </a:moveTo>
                  <a:lnTo>
                    <a:pt x="0" y="0"/>
                  </a:lnTo>
                  <a:lnTo>
                    <a:pt x="0" y="114084"/>
                  </a:lnTo>
                  <a:lnTo>
                    <a:pt x="6654" y="11408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86" name="object 376">
              <a:extLst>
                <a:ext uri="{FF2B5EF4-FFF2-40B4-BE49-F238E27FC236}">
                  <a16:creationId xmlns:a16="http://schemas.microsoft.com/office/drawing/2014/main" id="{03B95466-A3E6-15BA-EE1D-09B15CC61E8C}"/>
                </a:ext>
              </a:extLst>
            </p:cNvPr>
            <p:cNvSpPr/>
            <p:nvPr/>
          </p:nvSpPr>
          <p:spPr>
            <a:xfrm>
              <a:off x="2434439" y="4845210"/>
              <a:ext cx="6163" cy="100853"/>
            </a:xfrm>
            <a:custGeom>
              <a:avLst/>
              <a:gdLst/>
              <a:ahLst/>
              <a:cxnLst/>
              <a:rect l="l" t="t" r="r" b="b"/>
              <a:pathLst>
                <a:path w="6985" h="114300">
                  <a:moveTo>
                    <a:pt x="0" y="0"/>
                  </a:moveTo>
                  <a:lnTo>
                    <a:pt x="6654" y="0"/>
                  </a:lnTo>
                  <a:lnTo>
                    <a:pt x="6654" y="114071"/>
                  </a:lnTo>
                  <a:lnTo>
                    <a:pt x="0" y="114071"/>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87" name="object 377">
              <a:extLst>
                <a:ext uri="{FF2B5EF4-FFF2-40B4-BE49-F238E27FC236}">
                  <a16:creationId xmlns:a16="http://schemas.microsoft.com/office/drawing/2014/main" id="{F6088EDA-9F51-985E-663B-E049024DED05}"/>
                </a:ext>
              </a:extLst>
            </p:cNvPr>
            <p:cNvSpPr/>
            <p:nvPr/>
          </p:nvSpPr>
          <p:spPr>
            <a:xfrm>
              <a:off x="2442591" y="4807839"/>
              <a:ext cx="6163" cy="138393"/>
            </a:xfrm>
            <a:custGeom>
              <a:avLst/>
              <a:gdLst/>
              <a:ahLst/>
              <a:cxnLst/>
              <a:rect l="l" t="t" r="r" b="b"/>
              <a:pathLst>
                <a:path w="6985" h="156845">
                  <a:moveTo>
                    <a:pt x="6654" y="0"/>
                  </a:moveTo>
                  <a:lnTo>
                    <a:pt x="0" y="0"/>
                  </a:lnTo>
                  <a:lnTo>
                    <a:pt x="0" y="156425"/>
                  </a:lnTo>
                  <a:lnTo>
                    <a:pt x="6654" y="15642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88" name="object 378">
              <a:extLst>
                <a:ext uri="{FF2B5EF4-FFF2-40B4-BE49-F238E27FC236}">
                  <a16:creationId xmlns:a16="http://schemas.microsoft.com/office/drawing/2014/main" id="{13107A4B-806A-F1B4-3A90-CE8BC130B058}"/>
                </a:ext>
              </a:extLst>
            </p:cNvPr>
            <p:cNvSpPr/>
            <p:nvPr/>
          </p:nvSpPr>
          <p:spPr>
            <a:xfrm>
              <a:off x="2442587" y="4807851"/>
              <a:ext cx="6163" cy="138393"/>
            </a:xfrm>
            <a:custGeom>
              <a:avLst/>
              <a:gdLst/>
              <a:ahLst/>
              <a:cxnLst/>
              <a:rect l="l" t="t" r="r" b="b"/>
              <a:pathLst>
                <a:path w="6985" h="156845">
                  <a:moveTo>
                    <a:pt x="0" y="0"/>
                  </a:moveTo>
                  <a:lnTo>
                    <a:pt x="6654" y="0"/>
                  </a:lnTo>
                  <a:lnTo>
                    <a:pt x="6654" y="156413"/>
                  </a:lnTo>
                  <a:lnTo>
                    <a:pt x="0" y="15641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89" name="object 379">
              <a:extLst>
                <a:ext uri="{FF2B5EF4-FFF2-40B4-BE49-F238E27FC236}">
                  <a16:creationId xmlns:a16="http://schemas.microsoft.com/office/drawing/2014/main" id="{B46D815C-A894-BE11-C35B-582AE5A27326}"/>
                </a:ext>
              </a:extLst>
            </p:cNvPr>
            <p:cNvSpPr/>
            <p:nvPr/>
          </p:nvSpPr>
          <p:spPr>
            <a:xfrm>
              <a:off x="2450738" y="4830890"/>
              <a:ext cx="6163" cy="115421"/>
            </a:xfrm>
            <a:custGeom>
              <a:avLst/>
              <a:gdLst/>
              <a:ahLst/>
              <a:cxnLst/>
              <a:rect l="l" t="t" r="r" b="b"/>
              <a:pathLst>
                <a:path w="6985" h="130810">
                  <a:moveTo>
                    <a:pt x="6654" y="0"/>
                  </a:moveTo>
                  <a:lnTo>
                    <a:pt x="0" y="0"/>
                  </a:lnTo>
                  <a:lnTo>
                    <a:pt x="0" y="130301"/>
                  </a:lnTo>
                  <a:lnTo>
                    <a:pt x="6654" y="13030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90" name="object 380">
              <a:extLst>
                <a:ext uri="{FF2B5EF4-FFF2-40B4-BE49-F238E27FC236}">
                  <a16:creationId xmlns:a16="http://schemas.microsoft.com/office/drawing/2014/main" id="{85B1AF86-EAF0-844D-94EB-33D03D7C4D00}"/>
                </a:ext>
              </a:extLst>
            </p:cNvPr>
            <p:cNvSpPr/>
            <p:nvPr/>
          </p:nvSpPr>
          <p:spPr>
            <a:xfrm>
              <a:off x="2450738" y="4830883"/>
              <a:ext cx="6163" cy="115421"/>
            </a:xfrm>
            <a:custGeom>
              <a:avLst/>
              <a:gdLst/>
              <a:ahLst/>
              <a:cxnLst/>
              <a:rect l="l" t="t" r="r" b="b"/>
              <a:pathLst>
                <a:path w="6985" h="130810">
                  <a:moveTo>
                    <a:pt x="0" y="0"/>
                  </a:moveTo>
                  <a:lnTo>
                    <a:pt x="6654" y="0"/>
                  </a:lnTo>
                  <a:lnTo>
                    <a:pt x="6654" y="130302"/>
                  </a:lnTo>
                  <a:lnTo>
                    <a:pt x="0" y="13030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91" name="object 381">
              <a:extLst>
                <a:ext uri="{FF2B5EF4-FFF2-40B4-BE49-F238E27FC236}">
                  <a16:creationId xmlns:a16="http://schemas.microsoft.com/office/drawing/2014/main" id="{5A31DC7E-B041-7521-BB1D-D8407CCD813A}"/>
                </a:ext>
              </a:extLst>
            </p:cNvPr>
            <p:cNvSpPr/>
            <p:nvPr/>
          </p:nvSpPr>
          <p:spPr>
            <a:xfrm>
              <a:off x="2458896" y="4803367"/>
              <a:ext cx="6163" cy="142875"/>
            </a:xfrm>
            <a:custGeom>
              <a:avLst/>
              <a:gdLst/>
              <a:ahLst/>
              <a:cxnLst/>
              <a:rect l="l" t="t" r="r" b="b"/>
              <a:pathLst>
                <a:path w="6985" h="161925">
                  <a:moveTo>
                    <a:pt x="6654" y="0"/>
                  </a:moveTo>
                  <a:lnTo>
                    <a:pt x="0" y="0"/>
                  </a:lnTo>
                  <a:lnTo>
                    <a:pt x="0" y="161493"/>
                  </a:lnTo>
                  <a:lnTo>
                    <a:pt x="6654" y="16149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92" name="object 382">
              <a:extLst>
                <a:ext uri="{FF2B5EF4-FFF2-40B4-BE49-F238E27FC236}">
                  <a16:creationId xmlns:a16="http://schemas.microsoft.com/office/drawing/2014/main" id="{951F4840-0B74-B78A-9FF1-60D3DCF6AEA8}"/>
                </a:ext>
              </a:extLst>
            </p:cNvPr>
            <p:cNvSpPr/>
            <p:nvPr/>
          </p:nvSpPr>
          <p:spPr>
            <a:xfrm>
              <a:off x="2458898" y="4803362"/>
              <a:ext cx="6163" cy="142875"/>
            </a:xfrm>
            <a:custGeom>
              <a:avLst/>
              <a:gdLst/>
              <a:ahLst/>
              <a:cxnLst/>
              <a:rect l="l" t="t" r="r" b="b"/>
              <a:pathLst>
                <a:path w="6985" h="161925">
                  <a:moveTo>
                    <a:pt x="0" y="0"/>
                  </a:moveTo>
                  <a:lnTo>
                    <a:pt x="6654" y="0"/>
                  </a:lnTo>
                  <a:lnTo>
                    <a:pt x="6654" y="161505"/>
                  </a:lnTo>
                  <a:lnTo>
                    <a:pt x="0" y="16150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93" name="object 383">
              <a:extLst>
                <a:ext uri="{FF2B5EF4-FFF2-40B4-BE49-F238E27FC236}">
                  <a16:creationId xmlns:a16="http://schemas.microsoft.com/office/drawing/2014/main" id="{1670DB50-FFF0-EF99-1530-3221E25669AC}"/>
                </a:ext>
              </a:extLst>
            </p:cNvPr>
            <p:cNvSpPr/>
            <p:nvPr/>
          </p:nvSpPr>
          <p:spPr>
            <a:xfrm>
              <a:off x="2467043" y="4764416"/>
              <a:ext cx="6163" cy="181535"/>
            </a:xfrm>
            <a:custGeom>
              <a:avLst/>
              <a:gdLst/>
              <a:ahLst/>
              <a:cxnLst/>
              <a:rect l="l" t="t" r="r" b="b"/>
              <a:pathLst>
                <a:path w="6985" h="205739">
                  <a:moveTo>
                    <a:pt x="6654" y="0"/>
                  </a:moveTo>
                  <a:lnTo>
                    <a:pt x="0" y="0"/>
                  </a:lnTo>
                  <a:lnTo>
                    <a:pt x="0" y="205638"/>
                  </a:lnTo>
                  <a:lnTo>
                    <a:pt x="6654" y="20563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94" name="object 384">
              <a:extLst>
                <a:ext uri="{FF2B5EF4-FFF2-40B4-BE49-F238E27FC236}">
                  <a16:creationId xmlns:a16="http://schemas.microsoft.com/office/drawing/2014/main" id="{44F4FCF3-36AB-B618-FABE-28A80D91507F}"/>
                </a:ext>
              </a:extLst>
            </p:cNvPr>
            <p:cNvSpPr/>
            <p:nvPr/>
          </p:nvSpPr>
          <p:spPr>
            <a:xfrm>
              <a:off x="2467047" y="4764419"/>
              <a:ext cx="6163" cy="181535"/>
            </a:xfrm>
            <a:custGeom>
              <a:avLst/>
              <a:gdLst/>
              <a:ahLst/>
              <a:cxnLst/>
              <a:rect l="l" t="t" r="r" b="b"/>
              <a:pathLst>
                <a:path w="6985" h="205739">
                  <a:moveTo>
                    <a:pt x="0" y="0"/>
                  </a:moveTo>
                  <a:lnTo>
                    <a:pt x="6654" y="0"/>
                  </a:lnTo>
                  <a:lnTo>
                    <a:pt x="6654" y="205625"/>
                  </a:lnTo>
                  <a:lnTo>
                    <a:pt x="0" y="20562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95" name="object 385">
              <a:extLst>
                <a:ext uri="{FF2B5EF4-FFF2-40B4-BE49-F238E27FC236}">
                  <a16:creationId xmlns:a16="http://schemas.microsoft.com/office/drawing/2014/main" id="{452F30D8-9CFF-4B50-A3BB-47C5425D9738}"/>
                </a:ext>
              </a:extLst>
            </p:cNvPr>
            <p:cNvSpPr/>
            <p:nvPr/>
          </p:nvSpPr>
          <p:spPr>
            <a:xfrm>
              <a:off x="2475200" y="4752347"/>
              <a:ext cx="6163" cy="193862"/>
            </a:xfrm>
            <a:custGeom>
              <a:avLst/>
              <a:gdLst/>
              <a:ahLst/>
              <a:cxnLst/>
              <a:rect l="l" t="t" r="r" b="b"/>
              <a:pathLst>
                <a:path w="6985" h="219710">
                  <a:moveTo>
                    <a:pt x="6654" y="0"/>
                  </a:moveTo>
                  <a:lnTo>
                    <a:pt x="0" y="0"/>
                  </a:lnTo>
                  <a:lnTo>
                    <a:pt x="0" y="219316"/>
                  </a:lnTo>
                  <a:lnTo>
                    <a:pt x="6654" y="21931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96" name="object 386">
              <a:extLst>
                <a:ext uri="{FF2B5EF4-FFF2-40B4-BE49-F238E27FC236}">
                  <a16:creationId xmlns:a16="http://schemas.microsoft.com/office/drawing/2014/main" id="{15676F2F-766D-49CA-1A8C-50F295AFEDCE}"/>
                </a:ext>
              </a:extLst>
            </p:cNvPr>
            <p:cNvSpPr/>
            <p:nvPr/>
          </p:nvSpPr>
          <p:spPr>
            <a:xfrm>
              <a:off x="2475196" y="4752336"/>
              <a:ext cx="6163" cy="193862"/>
            </a:xfrm>
            <a:custGeom>
              <a:avLst/>
              <a:gdLst/>
              <a:ahLst/>
              <a:cxnLst/>
              <a:rect l="l" t="t" r="r" b="b"/>
              <a:pathLst>
                <a:path w="6985" h="219710">
                  <a:moveTo>
                    <a:pt x="0" y="0"/>
                  </a:moveTo>
                  <a:lnTo>
                    <a:pt x="6654" y="0"/>
                  </a:lnTo>
                  <a:lnTo>
                    <a:pt x="6654" y="219316"/>
                  </a:lnTo>
                  <a:lnTo>
                    <a:pt x="0" y="21931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97" name="object 387">
              <a:extLst>
                <a:ext uri="{FF2B5EF4-FFF2-40B4-BE49-F238E27FC236}">
                  <a16:creationId xmlns:a16="http://schemas.microsoft.com/office/drawing/2014/main" id="{7DCC595D-E940-6349-DB62-C2583593E89F}"/>
                </a:ext>
              </a:extLst>
            </p:cNvPr>
            <p:cNvSpPr/>
            <p:nvPr/>
          </p:nvSpPr>
          <p:spPr>
            <a:xfrm>
              <a:off x="2483358" y="4769627"/>
              <a:ext cx="6163" cy="176493"/>
            </a:xfrm>
            <a:custGeom>
              <a:avLst/>
              <a:gdLst/>
              <a:ahLst/>
              <a:cxnLst/>
              <a:rect l="l" t="t" r="r" b="b"/>
              <a:pathLst>
                <a:path w="6985" h="200025">
                  <a:moveTo>
                    <a:pt x="6654" y="0"/>
                  </a:moveTo>
                  <a:lnTo>
                    <a:pt x="0" y="0"/>
                  </a:lnTo>
                  <a:lnTo>
                    <a:pt x="0" y="199732"/>
                  </a:lnTo>
                  <a:lnTo>
                    <a:pt x="6654" y="19973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98" name="object 388">
              <a:extLst>
                <a:ext uri="{FF2B5EF4-FFF2-40B4-BE49-F238E27FC236}">
                  <a16:creationId xmlns:a16="http://schemas.microsoft.com/office/drawing/2014/main" id="{0CAB3C6A-EBEA-A155-72D4-DAD993242849}"/>
                </a:ext>
              </a:extLst>
            </p:cNvPr>
            <p:cNvSpPr/>
            <p:nvPr/>
          </p:nvSpPr>
          <p:spPr>
            <a:xfrm>
              <a:off x="2483356" y="4769631"/>
              <a:ext cx="6163" cy="176493"/>
            </a:xfrm>
            <a:custGeom>
              <a:avLst/>
              <a:gdLst/>
              <a:ahLst/>
              <a:cxnLst/>
              <a:rect l="l" t="t" r="r" b="b"/>
              <a:pathLst>
                <a:path w="6985" h="200025">
                  <a:moveTo>
                    <a:pt x="0" y="0"/>
                  </a:moveTo>
                  <a:lnTo>
                    <a:pt x="6654" y="0"/>
                  </a:lnTo>
                  <a:lnTo>
                    <a:pt x="6654" y="199720"/>
                  </a:lnTo>
                  <a:lnTo>
                    <a:pt x="0" y="19972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399" name="object 389">
              <a:extLst>
                <a:ext uri="{FF2B5EF4-FFF2-40B4-BE49-F238E27FC236}">
                  <a16:creationId xmlns:a16="http://schemas.microsoft.com/office/drawing/2014/main" id="{7A938EB5-A99B-7E57-E367-4DD33F743D80}"/>
                </a:ext>
              </a:extLst>
            </p:cNvPr>
            <p:cNvSpPr/>
            <p:nvPr/>
          </p:nvSpPr>
          <p:spPr>
            <a:xfrm>
              <a:off x="2491505" y="4772529"/>
              <a:ext cx="6163" cy="173691"/>
            </a:xfrm>
            <a:custGeom>
              <a:avLst/>
              <a:gdLst/>
              <a:ahLst/>
              <a:cxnLst/>
              <a:rect l="l" t="t" r="r" b="b"/>
              <a:pathLst>
                <a:path w="6985" h="196850">
                  <a:moveTo>
                    <a:pt x="6642" y="0"/>
                  </a:moveTo>
                  <a:lnTo>
                    <a:pt x="0" y="0"/>
                  </a:lnTo>
                  <a:lnTo>
                    <a:pt x="0" y="196443"/>
                  </a:lnTo>
                  <a:lnTo>
                    <a:pt x="6642" y="196443"/>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00" name="object 390">
              <a:extLst>
                <a:ext uri="{FF2B5EF4-FFF2-40B4-BE49-F238E27FC236}">
                  <a16:creationId xmlns:a16="http://schemas.microsoft.com/office/drawing/2014/main" id="{BDA57BBF-6301-3B2A-9741-2446F67D481D}"/>
                </a:ext>
              </a:extLst>
            </p:cNvPr>
            <p:cNvSpPr/>
            <p:nvPr/>
          </p:nvSpPr>
          <p:spPr>
            <a:xfrm>
              <a:off x="2491505" y="4772537"/>
              <a:ext cx="6163" cy="173691"/>
            </a:xfrm>
            <a:custGeom>
              <a:avLst/>
              <a:gdLst/>
              <a:ahLst/>
              <a:cxnLst/>
              <a:rect l="l" t="t" r="r" b="b"/>
              <a:pathLst>
                <a:path w="6985" h="196850">
                  <a:moveTo>
                    <a:pt x="0" y="0"/>
                  </a:moveTo>
                  <a:lnTo>
                    <a:pt x="6654" y="0"/>
                  </a:lnTo>
                  <a:lnTo>
                    <a:pt x="6654" y="196430"/>
                  </a:lnTo>
                  <a:lnTo>
                    <a:pt x="0" y="19643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01" name="object 391">
              <a:extLst>
                <a:ext uri="{FF2B5EF4-FFF2-40B4-BE49-F238E27FC236}">
                  <a16:creationId xmlns:a16="http://schemas.microsoft.com/office/drawing/2014/main" id="{6FE5D824-B81C-DA35-F83D-16FC84782440}"/>
                </a:ext>
              </a:extLst>
            </p:cNvPr>
            <p:cNvSpPr/>
            <p:nvPr/>
          </p:nvSpPr>
          <p:spPr>
            <a:xfrm>
              <a:off x="2499652" y="4731885"/>
              <a:ext cx="6163" cy="214032"/>
            </a:xfrm>
            <a:custGeom>
              <a:avLst/>
              <a:gdLst/>
              <a:ahLst/>
              <a:cxnLst/>
              <a:rect l="l" t="t" r="r" b="b"/>
              <a:pathLst>
                <a:path w="6985" h="242570">
                  <a:moveTo>
                    <a:pt x="6654" y="0"/>
                  </a:moveTo>
                  <a:lnTo>
                    <a:pt x="0" y="0"/>
                  </a:lnTo>
                  <a:lnTo>
                    <a:pt x="0" y="242506"/>
                  </a:lnTo>
                  <a:lnTo>
                    <a:pt x="6654" y="24250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02" name="object 392">
              <a:extLst>
                <a:ext uri="{FF2B5EF4-FFF2-40B4-BE49-F238E27FC236}">
                  <a16:creationId xmlns:a16="http://schemas.microsoft.com/office/drawing/2014/main" id="{02070FBB-D77F-5A0D-170D-55970D51E392}"/>
                </a:ext>
              </a:extLst>
            </p:cNvPr>
            <p:cNvSpPr/>
            <p:nvPr/>
          </p:nvSpPr>
          <p:spPr>
            <a:xfrm>
              <a:off x="2499655" y="4731874"/>
              <a:ext cx="6163" cy="214032"/>
            </a:xfrm>
            <a:custGeom>
              <a:avLst/>
              <a:gdLst/>
              <a:ahLst/>
              <a:cxnLst/>
              <a:rect l="l" t="t" r="r" b="b"/>
              <a:pathLst>
                <a:path w="6985" h="242570">
                  <a:moveTo>
                    <a:pt x="0" y="0"/>
                  </a:moveTo>
                  <a:lnTo>
                    <a:pt x="6654" y="0"/>
                  </a:lnTo>
                  <a:lnTo>
                    <a:pt x="6654" y="242506"/>
                  </a:lnTo>
                  <a:lnTo>
                    <a:pt x="0" y="24250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03" name="object 393">
              <a:extLst>
                <a:ext uri="{FF2B5EF4-FFF2-40B4-BE49-F238E27FC236}">
                  <a16:creationId xmlns:a16="http://schemas.microsoft.com/office/drawing/2014/main" id="{9B48F0BB-C30A-3BD7-939F-19E6301EB2BB}"/>
                </a:ext>
              </a:extLst>
            </p:cNvPr>
            <p:cNvSpPr/>
            <p:nvPr/>
          </p:nvSpPr>
          <p:spPr>
            <a:xfrm>
              <a:off x="2507809" y="4741511"/>
              <a:ext cx="6163" cy="204507"/>
            </a:xfrm>
            <a:custGeom>
              <a:avLst/>
              <a:gdLst/>
              <a:ahLst/>
              <a:cxnLst/>
              <a:rect l="l" t="t" r="r" b="b"/>
              <a:pathLst>
                <a:path w="6985" h="231775">
                  <a:moveTo>
                    <a:pt x="6667" y="0"/>
                  </a:moveTo>
                  <a:lnTo>
                    <a:pt x="0" y="0"/>
                  </a:lnTo>
                  <a:lnTo>
                    <a:pt x="0" y="231597"/>
                  </a:lnTo>
                  <a:lnTo>
                    <a:pt x="6667" y="231597"/>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04" name="object 394">
              <a:extLst>
                <a:ext uri="{FF2B5EF4-FFF2-40B4-BE49-F238E27FC236}">
                  <a16:creationId xmlns:a16="http://schemas.microsoft.com/office/drawing/2014/main" id="{B8A4FD99-637F-9805-6307-D472BAA68DC1}"/>
                </a:ext>
              </a:extLst>
            </p:cNvPr>
            <p:cNvSpPr/>
            <p:nvPr/>
          </p:nvSpPr>
          <p:spPr>
            <a:xfrm>
              <a:off x="2507813" y="4741512"/>
              <a:ext cx="6163" cy="204507"/>
            </a:xfrm>
            <a:custGeom>
              <a:avLst/>
              <a:gdLst/>
              <a:ahLst/>
              <a:cxnLst/>
              <a:rect l="l" t="t" r="r" b="b"/>
              <a:pathLst>
                <a:path w="6985" h="231775">
                  <a:moveTo>
                    <a:pt x="0" y="0"/>
                  </a:moveTo>
                  <a:lnTo>
                    <a:pt x="6654" y="0"/>
                  </a:lnTo>
                  <a:lnTo>
                    <a:pt x="6654" y="231584"/>
                  </a:lnTo>
                  <a:lnTo>
                    <a:pt x="0" y="23158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05" name="object 395">
              <a:extLst>
                <a:ext uri="{FF2B5EF4-FFF2-40B4-BE49-F238E27FC236}">
                  <a16:creationId xmlns:a16="http://schemas.microsoft.com/office/drawing/2014/main" id="{AE7AF756-C7EC-B928-B353-BE45F989094A}"/>
                </a:ext>
              </a:extLst>
            </p:cNvPr>
            <p:cNvSpPr/>
            <p:nvPr/>
          </p:nvSpPr>
          <p:spPr>
            <a:xfrm>
              <a:off x="2515956" y="4713653"/>
              <a:ext cx="6163" cy="232522"/>
            </a:xfrm>
            <a:custGeom>
              <a:avLst/>
              <a:gdLst/>
              <a:ahLst/>
              <a:cxnLst/>
              <a:rect l="l" t="t" r="r" b="b"/>
              <a:pathLst>
                <a:path w="6985" h="263525">
                  <a:moveTo>
                    <a:pt x="6667" y="0"/>
                  </a:moveTo>
                  <a:lnTo>
                    <a:pt x="0" y="0"/>
                  </a:lnTo>
                  <a:lnTo>
                    <a:pt x="0" y="263169"/>
                  </a:lnTo>
                  <a:lnTo>
                    <a:pt x="6667" y="263169"/>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06" name="object 396">
              <a:extLst>
                <a:ext uri="{FF2B5EF4-FFF2-40B4-BE49-F238E27FC236}">
                  <a16:creationId xmlns:a16="http://schemas.microsoft.com/office/drawing/2014/main" id="{4443C5B7-F75C-4454-F3B0-09A41A545B62}"/>
                </a:ext>
              </a:extLst>
            </p:cNvPr>
            <p:cNvSpPr/>
            <p:nvPr/>
          </p:nvSpPr>
          <p:spPr>
            <a:xfrm>
              <a:off x="2515964" y="4713666"/>
              <a:ext cx="6163" cy="232522"/>
            </a:xfrm>
            <a:custGeom>
              <a:avLst/>
              <a:gdLst/>
              <a:ahLst/>
              <a:cxnLst/>
              <a:rect l="l" t="t" r="r" b="b"/>
              <a:pathLst>
                <a:path w="6985" h="263525">
                  <a:moveTo>
                    <a:pt x="0" y="0"/>
                  </a:moveTo>
                  <a:lnTo>
                    <a:pt x="6654" y="0"/>
                  </a:lnTo>
                  <a:lnTo>
                    <a:pt x="6654" y="263156"/>
                  </a:lnTo>
                  <a:lnTo>
                    <a:pt x="0" y="26315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07" name="object 397">
              <a:extLst>
                <a:ext uri="{FF2B5EF4-FFF2-40B4-BE49-F238E27FC236}">
                  <a16:creationId xmlns:a16="http://schemas.microsoft.com/office/drawing/2014/main" id="{B48E816D-A23A-5929-D915-10A0C4B692F6}"/>
                </a:ext>
              </a:extLst>
            </p:cNvPr>
            <p:cNvSpPr/>
            <p:nvPr/>
          </p:nvSpPr>
          <p:spPr>
            <a:xfrm>
              <a:off x="2524114" y="4723100"/>
              <a:ext cx="6163" cy="222996"/>
            </a:xfrm>
            <a:custGeom>
              <a:avLst/>
              <a:gdLst/>
              <a:ahLst/>
              <a:cxnLst/>
              <a:rect l="l" t="t" r="r" b="b"/>
              <a:pathLst>
                <a:path w="6985" h="252729">
                  <a:moveTo>
                    <a:pt x="6667" y="0"/>
                  </a:moveTo>
                  <a:lnTo>
                    <a:pt x="0" y="0"/>
                  </a:lnTo>
                  <a:lnTo>
                    <a:pt x="0" y="252463"/>
                  </a:lnTo>
                  <a:lnTo>
                    <a:pt x="6667" y="25246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08" name="object 398">
              <a:extLst>
                <a:ext uri="{FF2B5EF4-FFF2-40B4-BE49-F238E27FC236}">
                  <a16:creationId xmlns:a16="http://schemas.microsoft.com/office/drawing/2014/main" id="{D953B23A-AEEC-DC53-4E72-073CAAB4205F}"/>
                </a:ext>
              </a:extLst>
            </p:cNvPr>
            <p:cNvSpPr/>
            <p:nvPr/>
          </p:nvSpPr>
          <p:spPr>
            <a:xfrm>
              <a:off x="2524113" y="4723095"/>
              <a:ext cx="6163" cy="222996"/>
            </a:xfrm>
            <a:custGeom>
              <a:avLst/>
              <a:gdLst/>
              <a:ahLst/>
              <a:cxnLst/>
              <a:rect l="l" t="t" r="r" b="b"/>
              <a:pathLst>
                <a:path w="6985" h="252729">
                  <a:moveTo>
                    <a:pt x="0" y="0"/>
                  </a:moveTo>
                  <a:lnTo>
                    <a:pt x="6654" y="0"/>
                  </a:lnTo>
                  <a:lnTo>
                    <a:pt x="6654" y="252463"/>
                  </a:lnTo>
                  <a:lnTo>
                    <a:pt x="0" y="25246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09" name="object 399">
              <a:extLst>
                <a:ext uri="{FF2B5EF4-FFF2-40B4-BE49-F238E27FC236}">
                  <a16:creationId xmlns:a16="http://schemas.microsoft.com/office/drawing/2014/main" id="{8C2F0269-E355-D255-50C3-C817CDF0D993}"/>
                </a:ext>
              </a:extLst>
            </p:cNvPr>
            <p:cNvSpPr/>
            <p:nvPr/>
          </p:nvSpPr>
          <p:spPr>
            <a:xfrm>
              <a:off x="2532261" y="4701517"/>
              <a:ext cx="6163" cy="244849"/>
            </a:xfrm>
            <a:custGeom>
              <a:avLst/>
              <a:gdLst/>
              <a:ahLst/>
              <a:cxnLst/>
              <a:rect l="l" t="t" r="r" b="b"/>
              <a:pathLst>
                <a:path w="6985" h="277495">
                  <a:moveTo>
                    <a:pt x="6667" y="0"/>
                  </a:moveTo>
                  <a:lnTo>
                    <a:pt x="0" y="0"/>
                  </a:lnTo>
                  <a:lnTo>
                    <a:pt x="0" y="276923"/>
                  </a:lnTo>
                  <a:lnTo>
                    <a:pt x="6667" y="27692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10" name="object 400">
              <a:extLst>
                <a:ext uri="{FF2B5EF4-FFF2-40B4-BE49-F238E27FC236}">
                  <a16:creationId xmlns:a16="http://schemas.microsoft.com/office/drawing/2014/main" id="{2CDF6375-5A0C-A3A8-1762-CFF1218E705F}"/>
                </a:ext>
              </a:extLst>
            </p:cNvPr>
            <p:cNvSpPr/>
            <p:nvPr/>
          </p:nvSpPr>
          <p:spPr>
            <a:xfrm>
              <a:off x="2532273" y="4701521"/>
              <a:ext cx="6163" cy="244849"/>
            </a:xfrm>
            <a:custGeom>
              <a:avLst/>
              <a:gdLst/>
              <a:ahLst/>
              <a:cxnLst/>
              <a:rect l="l" t="t" r="r" b="b"/>
              <a:pathLst>
                <a:path w="6985" h="277495">
                  <a:moveTo>
                    <a:pt x="0" y="0"/>
                  </a:moveTo>
                  <a:lnTo>
                    <a:pt x="6654" y="0"/>
                  </a:lnTo>
                  <a:lnTo>
                    <a:pt x="6654" y="276923"/>
                  </a:lnTo>
                  <a:lnTo>
                    <a:pt x="0" y="27692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11" name="object 401">
              <a:extLst>
                <a:ext uri="{FF2B5EF4-FFF2-40B4-BE49-F238E27FC236}">
                  <a16:creationId xmlns:a16="http://schemas.microsoft.com/office/drawing/2014/main" id="{6BDE51EB-B21C-F735-BEA5-01B08A775015}"/>
                </a:ext>
              </a:extLst>
            </p:cNvPr>
            <p:cNvSpPr/>
            <p:nvPr/>
          </p:nvSpPr>
          <p:spPr>
            <a:xfrm>
              <a:off x="2540418" y="4677167"/>
              <a:ext cx="6163" cy="268941"/>
            </a:xfrm>
            <a:custGeom>
              <a:avLst/>
              <a:gdLst/>
              <a:ahLst/>
              <a:cxnLst/>
              <a:rect l="l" t="t" r="r" b="b"/>
              <a:pathLst>
                <a:path w="6985" h="304800">
                  <a:moveTo>
                    <a:pt x="6667" y="0"/>
                  </a:moveTo>
                  <a:lnTo>
                    <a:pt x="0" y="0"/>
                  </a:lnTo>
                  <a:lnTo>
                    <a:pt x="0" y="304520"/>
                  </a:lnTo>
                  <a:lnTo>
                    <a:pt x="6667" y="304520"/>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12" name="object 402">
              <a:extLst>
                <a:ext uri="{FF2B5EF4-FFF2-40B4-BE49-F238E27FC236}">
                  <a16:creationId xmlns:a16="http://schemas.microsoft.com/office/drawing/2014/main" id="{90DFD2CD-3988-F21C-B60E-2438A06E2758}"/>
                </a:ext>
              </a:extLst>
            </p:cNvPr>
            <p:cNvSpPr/>
            <p:nvPr/>
          </p:nvSpPr>
          <p:spPr>
            <a:xfrm>
              <a:off x="2540423" y="4677167"/>
              <a:ext cx="6163" cy="268941"/>
            </a:xfrm>
            <a:custGeom>
              <a:avLst/>
              <a:gdLst/>
              <a:ahLst/>
              <a:cxnLst/>
              <a:rect l="l" t="t" r="r" b="b"/>
              <a:pathLst>
                <a:path w="6985" h="304800">
                  <a:moveTo>
                    <a:pt x="0" y="0"/>
                  </a:moveTo>
                  <a:lnTo>
                    <a:pt x="6654" y="0"/>
                  </a:lnTo>
                  <a:lnTo>
                    <a:pt x="6654" y="304520"/>
                  </a:lnTo>
                  <a:lnTo>
                    <a:pt x="0" y="30452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13" name="object 403">
              <a:extLst>
                <a:ext uri="{FF2B5EF4-FFF2-40B4-BE49-F238E27FC236}">
                  <a16:creationId xmlns:a16="http://schemas.microsoft.com/office/drawing/2014/main" id="{0178E68C-D85E-7CE8-89F9-2977043CB71C}"/>
                </a:ext>
              </a:extLst>
            </p:cNvPr>
            <p:cNvSpPr/>
            <p:nvPr/>
          </p:nvSpPr>
          <p:spPr>
            <a:xfrm>
              <a:off x="2548576" y="4667990"/>
              <a:ext cx="6163" cy="277906"/>
            </a:xfrm>
            <a:custGeom>
              <a:avLst/>
              <a:gdLst/>
              <a:ahLst/>
              <a:cxnLst/>
              <a:rect l="l" t="t" r="r" b="b"/>
              <a:pathLst>
                <a:path w="6985" h="314960">
                  <a:moveTo>
                    <a:pt x="6654" y="0"/>
                  </a:moveTo>
                  <a:lnTo>
                    <a:pt x="0" y="0"/>
                  </a:lnTo>
                  <a:lnTo>
                    <a:pt x="0" y="314921"/>
                  </a:lnTo>
                  <a:lnTo>
                    <a:pt x="6654" y="31492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14" name="object 404">
              <a:extLst>
                <a:ext uri="{FF2B5EF4-FFF2-40B4-BE49-F238E27FC236}">
                  <a16:creationId xmlns:a16="http://schemas.microsoft.com/office/drawing/2014/main" id="{6B8CFB04-EBC1-91A9-E388-79D9F3BA540F}"/>
                </a:ext>
              </a:extLst>
            </p:cNvPr>
            <p:cNvSpPr/>
            <p:nvPr/>
          </p:nvSpPr>
          <p:spPr>
            <a:xfrm>
              <a:off x="2548572" y="4667990"/>
              <a:ext cx="6163" cy="277906"/>
            </a:xfrm>
            <a:custGeom>
              <a:avLst/>
              <a:gdLst/>
              <a:ahLst/>
              <a:cxnLst/>
              <a:rect l="l" t="t" r="r" b="b"/>
              <a:pathLst>
                <a:path w="6985" h="314960">
                  <a:moveTo>
                    <a:pt x="0" y="0"/>
                  </a:moveTo>
                  <a:lnTo>
                    <a:pt x="6654" y="0"/>
                  </a:lnTo>
                  <a:lnTo>
                    <a:pt x="6654" y="314921"/>
                  </a:lnTo>
                  <a:lnTo>
                    <a:pt x="0" y="314921"/>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15" name="object 405">
              <a:extLst>
                <a:ext uri="{FF2B5EF4-FFF2-40B4-BE49-F238E27FC236}">
                  <a16:creationId xmlns:a16="http://schemas.microsoft.com/office/drawing/2014/main" id="{D295581D-9FC8-9636-B627-E5A20F1EE07B}"/>
                </a:ext>
              </a:extLst>
            </p:cNvPr>
            <p:cNvSpPr/>
            <p:nvPr/>
          </p:nvSpPr>
          <p:spPr>
            <a:xfrm>
              <a:off x="2556712" y="4653735"/>
              <a:ext cx="6163" cy="292474"/>
            </a:xfrm>
            <a:custGeom>
              <a:avLst/>
              <a:gdLst/>
              <a:ahLst/>
              <a:cxnLst/>
              <a:rect l="l" t="t" r="r" b="b"/>
              <a:pathLst>
                <a:path w="6985" h="331470">
                  <a:moveTo>
                    <a:pt x="6667" y="0"/>
                  </a:moveTo>
                  <a:lnTo>
                    <a:pt x="0" y="0"/>
                  </a:lnTo>
                  <a:lnTo>
                    <a:pt x="0" y="331076"/>
                  </a:lnTo>
                  <a:lnTo>
                    <a:pt x="6667" y="331076"/>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16" name="object 406">
              <a:extLst>
                <a:ext uri="{FF2B5EF4-FFF2-40B4-BE49-F238E27FC236}">
                  <a16:creationId xmlns:a16="http://schemas.microsoft.com/office/drawing/2014/main" id="{EC1E1EBB-3257-8A36-CE58-02E8EF4109A6}"/>
                </a:ext>
              </a:extLst>
            </p:cNvPr>
            <p:cNvSpPr/>
            <p:nvPr/>
          </p:nvSpPr>
          <p:spPr>
            <a:xfrm>
              <a:off x="2556732" y="4653737"/>
              <a:ext cx="6163" cy="292474"/>
            </a:xfrm>
            <a:custGeom>
              <a:avLst/>
              <a:gdLst/>
              <a:ahLst/>
              <a:cxnLst/>
              <a:rect l="l" t="t" r="r" b="b"/>
              <a:pathLst>
                <a:path w="6985" h="331470">
                  <a:moveTo>
                    <a:pt x="0" y="0"/>
                  </a:moveTo>
                  <a:lnTo>
                    <a:pt x="6654" y="0"/>
                  </a:lnTo>
                  <a:lnTo>
                    <a:pt x="6654" y="331076"/>
                  </a:lnTo>
                  <a:lnTo>
                    <a:pt x="0" y="33107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17" name="object 407">
              <a:extLst>
                <a:ext uri="{FF2B5EF4-FFF2-40B4-BE49-F238E27FC236}">
                  <a16:creationId xmlns:a16="http://schemas.microsoft.com/office/drawing/2014/main" id="{4BB08ECF-2B25-514C-D6B7-30E901390D43}"/>
                </a:ext>
              </a:extLst>
            </p:cNvPr>
            <p:cNvSpPr/>
            <p:nvPr/>
          </p:nvSpPr>
          <p:spPr>
            <a:xfrm>
              <a:off x="2564880" y="4647987"/>
              <a:ext cx="6163" cy="298076"/>
            </a:xfrm>
            <a:custGeom>
              <a:avLst/>
              <a:gdLst/>
              <a:ahLst/>
              <a:cxnLst/>
              <a:rect l="l" t="t" r="r" b="b"/>
              <a:pathLst>
                <a:path w="6985" h="337820">
                  <a:moveTo>
                    <a:pt x="6654" y="0"/>
                  </a:moveTo>
                  <a:lnTo>
                    <a:pt x="0" y="0"/>
                  </a:lnTo>
                  <a:lnTo>
                    <a:pt x="0" y="337591"/>
                  </a:lnTo>
                  <a:lnTo>
                    <a:pt x="6654" y="33759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18" name="object 408">
              <a:extLst>
                <a:ext uri="{FF2B5EF4-FFF2-40B4-BE49-F238E27FC236}">
                  <a16:creationId xmlns:a16="http://schemas.microsoft.com/office/drawing/2014/main" id="{1AA19DB5-FDBF-F52F-F08C-31567ECBF93A}"/>
                </a:ext>
              </a:extLst>
            </p:cNvPr>
            <p:cNvSpPr/>
            <p:nvPr/>
          </p:nvSpPr>
          <p:spPr>
            <a:xfrm>
              <a:off x="2564880" y="4647989"/>
              <a:ext cx="6163" cy="298076"/>
            </a:xfrm>
            <a:custGeom>
              <a:avLst/>
              <a:gdLst/>
              <a:ahLst/>
              <a:cxnLst/>
              <a:rect l="l" t="t" r="r" b="b"/>
              <a:pathLst>
                <a:path w="6985" h="337820">
                  <a:moveTo>
                    <a:pt x="0" y="0"/>
                  </a:moveTo>
                  <a:lnTo>
                    <a:pt x="6654" y="0"/>
                  </a:lnTo>
                  <a:lnTo>
                    <a:pt x="6654" y="337578"/>
                  </a:lnTo>
                  <a:lnTo>
                    <a:pt x="0" y="33757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19" name="object 409">
              <a:extLst>
                <a:ext uri="{FF2B5EF4-FFF2-40B4-BE49-F238E27FC236}">
                  <a16:creationId xmlns:a16="http://schemas.microsoft.com/office/drawing/2014/main" id="{5971B5CF-4FC5-A8A3-9ED1-603C55B0AAF5}"/>
                </a:ext>
              </a:extLst>
            </p:cNvPr>
            <p:cNvSpPr/>
            <p:nvPr/>
          </p:nvSpPr>
          <p:spPr>
            <a:xfrm>
              <a:off x="2573039" y="4637028"/>
              <a:ext cx="6163" cy="309282"/>
            </a:xfrm>
            <a:custGeom>
              <a:avLst/>
              <a:gdLst/>
              <a:ahLst/>
              <a:cxnLst/>
              <a:rect l="l" t="t" r="r" b="b"/>
              <a:pathLst>
                <a:path w="6985" h="350520">
                  <a:moveTo>
                    <a:pt x="6654" y="0"/>
                  </a:moveTo>
                  <a:lnTo>
                    <a:pt x="0" y="0"/>
                  </a:lnTo>
                  <a:lnTo>
                    <a:pt x="0" y="350012"/>
                  </a:lnTo>
                  <a:lnTo>
                    <a:pt x="6654" y="35001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20" name="object 410">
              <a:extLst>
                <a:ext uri="{FF2B5EF4-FFF2-40B4-BE49-F238E27FC236}">
                  <a16:creationId xmlns:a16="http://schemas.microsoft.com/office/drawing/2014/main" id="{25BEDEBE-0D45-CA3B-0BB6-EC4D7C5C4722}"/>
                </a:ext>
              </a:extLst>
            </p:cNvPr>
            <p:cNvSpPr/>
            <p:nvPr/>
          </p:nvSpPr>
          <p:spPr>
            <a:xfrm>
              <a:off x="2573031" y="4637029"/>
              <a:ext cx="6163" cy="309282"/>
            </a:xfrm>
            <a:custGeom>
              <a:avLst/>
              <a:gdLst/>
              <a:ahLst/>
              <a:cxnLst/>
              <a:rect l="l" t="t" r="r" b="b"/>
              <a:pathLst>
                <a:path w="6985" h="350520">
                  <a:moveTo>
                    <a:pt x="0" y="0"/>
                  </a:moveTo>
                  <a:lnTo>
                    <a:pt x="6654" y="0"/>
                  </a:lnTo>
                  <a:lnTo>
                    <a:pt x="6654" y="349999"/>
                  </a:lnTo>
                  <a:lnTo>
                    <a:pt x="0" y="34999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21" name="object 411">
              <a:extLst>
                <a:ext uri="{FF2B5EF4-FFF2-40B4-BE49-F238E27FC236}">
                  <a16:creationId xmlns:a16="http://schemas.microsoft.com/office/drawing/2014/main" id="{A2565AB8-B658-C9E9-B9F2-FFB38BF346E1}"/>
                </a:ext>
              </a:extLst>
            </p:cNvPr>
            <p:cNvSpPr/>
            <p:nvPr/>
          </p:nvSpPr>
          <p:spPr>
            <a:xfrm>
              <a:off x="2581185" y="4621059"/>
              <a:ext cx="6163" cy="324971"/>
            </a:xfrm>
            <a:custGeom>
              <a:avLst/>
              <a:gdLst/>
              <a:ahLst/>
              <a:cxnLst/>
              <a:rect l="l" t="t" r="r" b="b"/>
              <a:pathLst>
                <a:path w="6985" h="368300">
                  <a:moveTo>
                    <a:pt x="6654" y="0"/>
                  </a:moveTo>
                  <a:lnTo>
                    <a:pt x="0" y="0"/>
                  </a:lnTo>
                  <a:lnTo>
                    <a:pt x="0" y="368109"/>
                  </a:lnTo>
                  <a:lnTo>
                    <a:pt x="6654" y="36810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22" name="object 412">
              <a:extLst>
                <a:ext uri="{FF2B5EF4-FFF2-40B4-BE49-F238E27FC236}">
                  <a16:creationId xmlns:a16="http://schemas.microsoft.com/office/drawing/2014/main" id="{2DA39768-2AC5-AC14-1B67-3DB7641F0A88}"/>
                </a:ext>
              </a:extLst>
            </p:cNvPr>
            <p:cNvSpPr/>
            <p:nvPr/>
          </p:nvSpPr>
          <p:spPr>
            <a:xfrm>
              <a:off x="2581190" y="4621055"/>
              <a:ext cx="6163" cy="324971"/>
            </a:xfrm>
            <a:custGeom>
              <a:avLst/>
              <a:gdLst/>
              <a:ahLst/>
              <a:cxnLst/>
              <a:rect l="l" t="t" r="r" b="b"/>
              <a:pathLst>
                <a:path w="6985" h="368300">
                  <a:moveTo>
                    <a:pt x="0" y="0"/>
                  </a:moveTo>
                  <a:lnTo>
                    <a:pt x="6654" y="0"/>
                  </a:lnTo>
                  <a:lnTo>
                    <a:pt x="6654" y="368109"/>
                  </a:lnTo>
                  <a:lnTo>
                    <a:pt x="0" y="36810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23" name="object 413">
              <a:extLst>
                <a:ext uri="{FF2B5EF4-FFF2-40B4-BE49-F238E27FC236}">
                  <a16:creationId xmlns:a16="http://schemas.microsoft.com/office/drawing/2014/main" id="{B2654F6D-5B93-F41E-4C49-D78ED98A5295}"/>
                </a:ext>
              </a:extLst>
            </p:cNvPr>
            <p:cNvSpPr/>
            <p:nvPr/>
          </p:nvSpPr>
          <p:spPr>
            <a:xfrm>
              <a:off x="2589343" y="4603107"/>
              <a:ext cx="6163" cy="342900"/>
            </a:xfrm>
            <a:custGeom>
              <a:avLst/>
              <a:gdLst/>
              <a:ahLst/>
              <a:cxnLst/>
              <a:rect l="l" t="t" r="r" b="b"/>
              <a:pathLst>
                <a:path w="6985" h="388620">
                  <a:moveTo>
                    <a:pt x="6654" y="0"/>
                  </a:moveTo>
                  <a:lnTo>
                    <a:pt x="0" y="0"/>
                  </a:lnTo>
                  <a:lnTo>
                    <a:pt x="0" y="388454"/>
                  </a:lnTo>
                  <a:lnTo>
                    <a:pt x="6654" y="38845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24" name="object 414">
              <a:extLst>
                <a:ext uri="{FF2B5EF4-FFF2-40B4-BE49-F238E27FC236}">
                  <a16:creationId xmlns:a16="http://schemas.microsoft.com/office/drawing/2014/main" id="{9CEB0DB7-3058-29C4-C06B-88E33AF32FF4}"/>
                </a:ext>
              </a:extLst>
            </p:cNvPr>
            <p:cNvSpPr/>
            <p:nvPr/>
          </p:nvSpPr>
          <p:spPr>
            <a:xfrm>
              <a:off x="2589340" y="4603109"/>
              <a:ext cx="6163" cy="342900"/>
            </a:xfrm>
            <a:custGeom>
              <a:avLst/>
              <a:gdLst/>
              <a:ahLst/>
              <a:cxnLst/>
              <a:rect l="l" t="t" r="r" b="b"/>
              <a:pathLst>
                <a:path w="6985" h="388620">
                  <a:moveTo>
                    <a:pt x="0" y="0"/>
                  </a:moveTo>
                  <a:lnTo>
                    <a:pt x="6654" y="0"/>
                  </a:lnTo>
                  <a:lnTo>
                    <a:pt x="6654" y="388454"/>
                  </a:lnTo>
                  <a:lnTo>
                    <a:pt x="0" y="38845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25" name="object 415">
              <a:extLst>
                <a:ext uri="{FF2B5EF4-FFF2-40B4-BE49-F238E27FC236}">
                  <a16:creationId xmlns:a16="http://schemas.microsoft.com/office/drawing/2014/main" id="{0E17B52A-5E7D-2860-8B7C-7CF0015A6B6A}"/>
                </a:ext>
              </a:extLst>
            </p:cNvPr>
            <p:cNvSpPr/>
            <p:nvPr/>
          </p:nvSpPr>
          <p:spPr>
            <a:xfrm>
              <a:off x="2597490" y="4619400"/>
              <a:ext cx="6163" cy="326651"/>
            </a:xfrm>
            <a:custGeom>
              <a:avLst/>
              <a:gdLst/>
              <a:ahLst/>
              <a:cxnLst/>
              <a:rect l="l" t="t" r="r" b="b"/>
              <a:pathLst>
                <a:path w="6985" h="370204">
                  <a:moveTo>
                    <a:pt x="6654" y="0"/>
                  </a:moveTo>
                  <a:lnTo>
                    <a:pt x="0" y="0"/>
                  </a:lnTo>
                  <a:lnTo>
                    <a:pt x="0" y="369989"/>
                  </a:lnTo>
                  <a:lnTo>
                    <a:pt x="6654" y="36998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26" name="object 416">
              <a:extLst>
                <a:ext uri="{FF2B5EF4-FFF2-40B4-BE49-F238E27FC236}">
                  <a16:creationId xmlns:a16="http://schemas.microsoft.com/office/drawing/2014/main" id="{EF85BD70-A975-C680-D25D-82769D67256E}"/>
                </a:ext>
              </a:extLst>
            </p:cNvPr>
            <p:cNvSpPr/>
            <p:nvPr/>
          </p:nvSpPr>
          <p:spPr>
            <a:xfrm>
              <a:off x="2597489" y="4619408"/>
              <a:ext cx="6163" cy="326651"/>
            </a:xfrm>
            <a:custGeom>
              <a:avLst/>
              <a:gdLst/>
              <a:ahLst/>
              <a:cxnLst/>
              <a:rect l="l" t="t" r="r" b="b"/>
              <a:pathLst>
                <a:path w="6985" h="370204">
                  <a:moveTo>
                    <a:pt x="0" y="0"/>
                  </a:moveTo>
                  <a:lnTo>
                    <a:pt x="6654" y="0"/>
                  </a:lnTo>
                  <a:lnTo>
                    <a:pt x="6654" y="369976"/>
                  </a:lnTo>
                  <a:lnTo>
                    <a:pt x="0" y="36997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27" name="object 417">
              <a:extLst>
                <a:ext uri="{FF2B5EF4-FFF2-40B4-BE49-F238E27FC236}">
                  <a16:creationId xmlns:a16="http://schemas.microsoft.com/office/drawing/2014/main" id="{4AAAD631-8FA0-0A16-BE01-F25A7C000E87}"/>
                </a:ext>
              </a:extLst>
            </p:cNvPr>
            <p:cNvSpPr/>
            <p:nvPr/>
          </p:nvSpPr>
          <p:spPr>
            <a:xfrm>
              <a:off x="2605636" y="4591094"/>
              <a:ext cx="6163" cy="355226"/>
            </a:xfrm>
            <a:custGeom>
              <a:avLst/>
              <a:gdLst/>
              <a:ahLst/>
              <a:cxnLst/>
              <a:rect l="l" t="t" r="r" b="b"/>
              <a:pathLst>
                <a:path w="6985" h="402589">
                  <a:moveTo>
                    <a:pt x="6654" y="0"/>
                  </a:moveTo>
                  <a:lnTo>
                    <a:pt x="0" y="0"/>
                  </a:lnTo>
                  <a:lnTo>
                    <a:pt x="0" y="402069"/>
                  </a:lnTo>
                  <a:lnTo>
                    <a:pt x="6654" y="40206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28" name="object 418">
              <a:extLst>
                <a:ext uri="{FF2B5EF4-FFF2-40B4-BE49-F238E27FC236}">
                  <a16:creationId xmlns:a16="http://schemas.microsoft.com/office/drawing/2014/main" id="{E82D63DF-B0DE-AD47-6638-2E8F6FBD24EA}"/>
                </a:ext>
              </a:extLst>
            </p:cNvPr>
            <p:cNvSpPr/>
            <p:nvPr/>
          </p:nvSpPr>
          <p:spPr>
            <a:xfrm>
              <a:off x="2605649" y="4591090"/>
              <a:ext cx="6163" cy="355226"/>
            </a:xfrm>
            <a:custGeom>
              <a:avLst/>
              <a:gdLst/>
              <a:ahLst/>
              <a:cxnLst/>
              <a:rect l="l" t="t" r="r" b="b"/>
              <a:pathLst>
                <a:path w="6985" h="402589">
                  <a:moveTo>
                    <a:pt x="0" y="0"/>
                  </a:moveTo>
                  <a:lnTo>
                    <a:pt x="6654" y="0"/>
                  </a:lnTo>
                  <a:lnTo>
                    <a:pt x="6654" y="402069"/>
                  </a:lnTo>
                  <a:lnTo>
                    <a:pt x="0" y="40206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29" name="object 419">
              <a:extLst>
                <a:ext uri="{FF2B5EF4-FFF2-40B4-BE49-F238E27FC236}">
                  <a16:creationId xmlns:a16="http://schemas.microsoft.com/office/drawing/2014/main" id="{F131615A-5774-FCE3-7800-67CA93442A1D}"/>
                </a:ext>
              </a:extLst>
            </p:cNvPr>
            <p:cNvSpPr/>
            <p:nvPr/>
          </p:nvSpPr>
          <p:spPr>
            <a:xfrm>
              <a:off x="2613795" y="4582847"/>
              <a:ext cx="6163" cy="363071"/>
            </a:xfrm>
            <a:custGeom>
              <a:avLst/>
              <a:gdLst/>
              <a:ahLst/>
              <a:cxnLst/>
              <a:rect l="l" t="t" r="r" b="b"/>
              <a:pathLst>
                <a:path w="6985" h="411479">
                  <a:moveTo>
                    <a:pt x="6654" y="0"/>
                  </a:moveTo>
                  <a:lnTo>
                    <a:pt x="0" y="0"/>
                  </a:lnTo>
                  <a:lnTo>
                    <a:pt x="0" y="411416"/>
                  </a:lnTo>
                  <a:lnTo>
                    <a:pt x="6654" y="41141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30" name="object 420">
              <a:extLst>
                <a:ext uri="{FF2B5EF4-FFF2-40B4-BE49-F238E27FC236}">
                  <a16:creationId xmlns:a16="http://schemas.microsoft.com/office/drawing/2014/main" id="{95C83452-C819-788F-EC2D-26888B3F0E3E}"/>
                </a:ext>
              </a:extLst>
            </p:cNvPr>
            <p:cNvSpPr/>
            <p:nvPr/>
          </p:nvSpPr>
          <p:spPr>
            <a:xfrm>
              <a:off x="2613798" y="4582846"/>
              <a:ext cx="6163" cy="363071"/>
            </a:xfrm>
            <a:custGeom>
              <a:avLst/>
              <a:gdLst/>
              <a:ahLst/>
              <a:cxnLst/>
              <a:rect l="l" t="t" r="r" b="b"/>
              <a:pathLst>
                <a:path w="6985" h="411479">
                  <a:moveTo>
                    <a:pt x="0" y="0"/>
                  </a:moveTo>
                  <a:lnTo>
                    <a:pt x="6654" y="0"/>
                  </a:lnTo>
                  <a:lnTo>
                    <a:pt x="6654" y="411416"/>
                  </a:lnTo>
                  <a:lnTo>
                    <a:pt x="0" y="41141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31" name="object 421">
              <a:extLst>
                <a:ext uri="{FF2B5EF4-FFF2-40B4-BE49-F238E27FC236}">
                  <a16:creationId xmlns:a16="http://schemas.microsoft.com/office/drawing/2014/main" id="{E1C95B05-D407-B723-E95B-7610055FC143}"/>
                </a:ext>
              </a:extLst>
            </p:cNvPr>
            <p:cNvSpPr/>
            <p:nvPr/>
          </p:nvSpPr>
          <p:spPr>
            <a:xfrm>
              <a:off x="2621952" y="4588181"/>
              <a:ext cx="6163" cy="358028"/>
            </a:xfrm>
            <a:custGeom>
              <a:avLst/>
              <a:gdLst/>
              <a:ahLst/>
              <a:cxnLst/>
              <a:rect l="l" t="t" r="r" b="b"/>
              <a:pathLst>
                <a:path w="6985" h="405764">
                  <a:moveTo>
                    <a:pt x="6654" y="0"/>
                  </a:moveTo>
                  <a:lnTo>
                    <a:pt x="0" y="0"/>
                  </a:lnTo>
                  <a:lnTo>
                    <a:pt x="0" y="405371"/>
                  </a:lnTo>
                  <a:lnTo>
                    <a:pt x="6654" y="40537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32" name="object 422">
              <a:extLst>
                <a:ext uri="{FF2B5EF4-FFF2-40B4-BE49-F238E27FC236}">
                  <a16:creationId xmlns:a16="http://schemas.microsoft.com/office/drawing/2014/main" id="{7EA9A790-6BDB-6D3A-4E41-D3F94F024D1B}"/>
                </a:ext>
              </a:extLst>
            </p:cNvPr>
            <p:cNvSpPr/>
            <p:nvPr/>
          </p:nvSpPr>
          <p:spPr>
            <a:xfrm>
              <a:off x="2621948" y="4588196"/>
              <a:ext cx="6163" cy="358028"/>
            </a:xfrm>
            <a:custGeom>
              <a:avLst/>
              <a:gdLst/>
              <a:ahLst/>
              <a:cxnLst/>
              <a:rect l="l" t="t" r="r" b="b"/>
              <a:pathLst>
                <a:path w="6985" h="405764">
                  <a:moveTo>
                    <a:pt x="0" y="0"/>
                  </a:moveTo>
                  <a:lnTo>
                    <a:pt x="6654" y="0"/>
                  </a:lnTo>
                  <a:lnTo>
                    <a:pt x="6654" y="405358"/>
                  </a:lnTo>
                  <a:lnTo>
                    <a:pt x="0" y="40535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33" name="object 423">
              <a:extLst>
                <a:ext uri="{FF2B5EF4-FFF2-40B4-BE49-F238E27FC236}">
                  <a16:creationId xmlns:a16="http://schemas.microsoft.com/office/drawing/2014/main" id="{ADA733B6-3497-180A-1A38-E353887FA771}"/>
                </a:ext>
              </a:extLst>
            </p:cNvPr>
            <p:cNvSpPr/>
            <p:nvPr/>
          </p:nvSpPr>
          <p:spPr>
            <a:xfrm>
              <a:off x="2630110" y="4584237"/>
              <a:ext cx="6163" cy="361949"/>
            </a:xfrm>
            <a:custGeom>
              <a:avLst/>
              <a:gdLst/>
              <a:ahLst/>
              <a:cxnLst/>
              <a:rect l="l" t="t" r="r" b="b"/>
              <a:pathLst>
                <a:path w="6985" h="410210">
                  <a:moveTo>
                    <a:pt x="6642" y="0"/>
                  </a:moveTo>
                  <a:lnTo>
                    <a:pt x="0" y="0"/>
                  </a:lnTo>
                  <a:lnTo>
                    <a:pt x="0" y="409841"/>
                  </a:lnTo>
                  <a:lnTo>
                    <a:pt x="6642" y="409841"/>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34" name="object 424">
              <a:extLst>
                <a:ext uri="{FF2B5EF4-FFF2-40B4-BE49-F238E27FC236}">
                  <a16:creationId xmlns:a16="http://schemas.microsoft.com/office/drawing/2014/main" id="{200FC2DC-4565-7BB3-F99E-69D6699B199B}"/>
                </a:ext>
              </a:extLst>
            </p:cNvPr>
            <p:cNvSpPr/>
            <p:nvPr/>
          </p:nvSpPr>
          <p:spPr>
            <a:xfrm>
              <a:off x="2630107" y="4584231"/>
              <a:ext cx="6163" cy="361949"/>
            </a:xfrm>
            <a:custGeom>
              <a:avLst/>
              <a:gdLst/>
              <a:ahLst/>
              <a:cxnLst/>
              <a:rect l="l" t="t" r="r" b="b"/>
              <a:pathLst>
                <a:path w="6985" h="410210">
                  <a:moveTo>
                    <a:pt x="0" y="0"/>
                  </a:moveTo>
                  <a:lnTo>
                    <a:pt x="6654" y="0"/>
                  </a:lnTo>
                  <a:lnTo>
                    <a:pt x="6654" y="409841"/>
                  </a:lnTo>
                  <a:lnTo>
                    <a:pt x="0" y="409841"/>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35" name="object 425">
              <a:extLst>
                <a:ext uri="{FF2B5EF4-FFF2-40B4-BE49-F238E27FC236}">
                  <a16:creationId xmlns:a16="http://schemas.microsoft.com/office/drawing/2014/main" id="{4FBB8D7F-DEDB-16B3-CB70-7EAAE5E0E8AE}"/>
                </a:ext>
              </a:extLst>
            </p:cNvPr>
            <p:cNvSpPr/>
            <p:nvPr/>
          </p:nvSpPr>
          <p:spPr>
            <a:xfrm>
              <a:off x="2638257" y="4550305"/>
              <a:ext cx="6163" cy="395567"/>
            </a:xfrm>
            <a:custGeom>
              <a:avLst/>
              <a:gdLst/>
              <a:ahLst/>
              <a:cxnLst/>
              <a:rect l="l" t="t" r="r" b="b"/>
              <a:pathLst>
                <a:path w="6985" h="448310">
                  <a:moveTo>
                    <a:pt x="6654" y="0"/>
                  </a:moveTo>
                  <a:lnTo>
                    <a:pt x="0" y="0"/>
                  </a:lnTo>
                  <a:lnTo>
                    <a:pt x="0" y="448297"/>
                  </a:lnTo>
                  <a:lnTo>
                    <a:pt x="6654" y="44829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36" name="object 426">
              <a:extLst>
                <a:ext uri="{FF2B5EF4-FFF2-40B4-BE49-F238E27FC236}">
                  <a16:creationId xmlns:a16="http://schemas.microsoft.com/office/drawing/2014/main" id="{D8786ED7-6041-F45B-06C0-B027CFFB9216}"/>
                </a:ext>
              </a:extLst>
            </p:cNvPr>
            <p:cNvSpPr/>
            <p:nvPr/>
          </p:nvSpPr>
          <p:spPr>
            <a:xfrm>
              <a:off x="2638257" y="4550300"/>
              <a:ext cx="6163" cy="395567"/>
            </a:xfrm>
            <a:custGeom>
              <a:avLst/>
              <a:gdLst/>
              <a:ahLst/>
              <a:cxnLst/>
              <a:rect l="l" t="t" r="r" b="b"/>
              <a:pathLst>
                <a:path w="6985" h="448310">
                  <a:moveTo>
                    <a:pt x="0" y="0"/>
                  </a:moveTo>
                  <a:lnTo>
                    <a:pt x="6654" y="0"/>
                  </a:lnTo>
                  <a:lnTo>
                    <a:pt x="6654" y="448297"/>
                  </a:lnTo>
                  <a:lnTo>
                    <a:pt x="0" y="448297"/>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37" name="object 427">
              <a:extLst>
                <a:ext uri="{FF2B5EF4-FFF2-40B4-BE49-F238E27FC236}">
                  <a16:creationId xmlns:a16="http://schemas.microsoft.com/office/drawing/2014/main" id="{362988EB-4D73-1698-B39C-2D79EEFBE2F3}"/>
                </a:ext>
              </a:extLst>
            </p:cNvPr>
            <p:cNvSpPr/>
            <p:nvPr/>
          </p:nvSpPr>
          <p:spPr>
            <a:xfrm>
              <a:off x="2646404" y="4551885"/>
              <a:ext cx="6163" cy="394447"/>
            </a:xfrm>
            <a:custGeom>
              <a:avLst/>
              <a:gdLst/>
              <a:ahLst/>
              <a:cxnLst/>
              <a:rect l="l" t="t" r="r" b="b"/>
              <a:pathLst>
                <a:path w="6985" h="447039">
                  <a:moveTo>
                    <a:pt x="6667" y="0"/>
                  </a:moveTo>
                  <a:lnTo>
                    <a:pt x="0" y="0"/>
                  </a:lnTo>
                  <a:lnTo>
                    <a:pt x="0" y="446506"/>
                  </a:lnTo>
                  <a:lnTo>
                    <a:pt x="6667" y="446506"/>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38" name="object 428">
              <a:extLst>
                <a:ext uri="{FF2B5EF4-FFF2-40B4-BE49-F238E27FC236}">
                  <a16:creationId xmlns:a16="http://schemas.microsoft.com/office/drawing/2014/main" id="{106E6628-A06C-D5B1-0A59-90AD37701571}"/>
                </a:ext>
              </a:extLst>
            </p:cNvPr>
            <p:cNvSpPr/>
            <p:nvPr/>
          </p:nvSpPr>
          <p:spPr>
            <a:xfrm>
              <a:off x="2646405" y="4551885"/>
              <a:ext cx="6163" cy="394447"/>
            </a:xfrm>
            <a:custGeom>
              <a:avLst/>
              <a:gdLst/>
              <a:ahLst/>
              <a:cxnLst/>
              <a:rect l="l" t="t" r="r" b="b"/>
              <a:pathLst>
                <a:path w="6985" h="447039">
                  <a:moveTo>
                    <a:pt x="0" y="0"/>
                  </a:moveTo>
                  <a:lnTo>
                    <a:pt x="6654" y="0"/>
                  </a:lnTo>
                  <a:lnTo>
                    <a:pt x="6654" y="446493"/>
                  </a:lnTo>
                  <a:lnTo>
                    <a:pt x="0" y="44649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39" name="object 429">
              <a:extLst>
                <a:ext uri="{FF2B5EF4-FFF2-40B4-BE49-F238E27FC236}">
                  <a16:creationId xmlns:a16="http://schemas.microsoft.com/office/drawing/2014/main" id="{B8FA1622-BCB4-B443-D1CB-05C26D75208B}"/>
                </a:ext>
              </a:extLst>
            </p:cNvPr>
            <p:cNvSpPr/>
            <p:nvPr/>
          </p:nvSpPr>
          <p:spPr>
            <a:xfrm>
              <a:off x="2654561" y="4567204"/>
              <a:ext cx="6163" cy="378758"/>
            </a:xfrm>
            <a:custGeom>
              <a:avLst/>
              <a:gdLst/>
              <a:ahLst/>
              <a:cxnLst/>
              <a:rect l="l" t="t" r="r" b="b"/>
              <a:pathLst>
                <a:path w="6985" h="429260">
                  <a:moveTo>
                    <a:pt x="6667" y="0"/>
                  </a:moveTo>
                  <a:lnTo>
                    <a:pt x="0" y="0"/>
                  </a:lnTo>
                  <a:lnTo>
                    <a:pt x="0" y="429145"/>
                  </a:lnTo>
                  <a:lnTo>
                    <a:pt x="6667" y="42914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40" name="object 430">
              <a:extLst>
                <a:ext uri="{FF2B5EF4-FFF2-40B4-BE49-F238E27FC236}">
                  <a16:creationId xmlns:a16="http://schemas.microsoft.com/office/drawing/2014/main" id="{5E7E8E13-8B36-99C4-44EB-86A634580275}"/>
                </a:ext>
              </a:extLst>
            </p:cNvPr>
            <p:cNvSpPr/>
            <p:nvPr/>
          </p:nvSpPr>
          <p:spPr>
            <a:xfrm>
              <a:off x="2654566" y="4567198"/>
              <a:ext cx="6163" cy="378758"/>
            </a:xfrm>
            <a:custGeom>
              <a:avLst/>
              <a:gdLst/>
              <a:ahLst/>
              <a:cxnLst/>
              <a:rect l="l" t="t" r="r" b="b"/>
              <a:pathLst>
                <a:path w="6985" h="429260">
                  <a:moveTo>
                    <a:pt x="0" y="0"/>
                  </a:moveTo>
                  <a:lnTo>
                    <a:pt x="6654" y="0"/>
                  </a:lnTo>
                  <a:lnTo>
                    <a:pt x="6654" y="429145"/>
                  </a:lnTo>
                  <a:lnTo>
                    <a:pt x="0" y="42914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41" name="object 431">
              <a:extLst>
                <a:ext uri="{FF2B5EF4-FFF2-40B4-BE49-F238E27FC236}">
                  <a16:creationId xmlns:a16="http://schemas.microsoft.com/office/drawing/2014/main" id="{E2D5D44F-0B23-9CEB-AF33-A8360326B082}"/>
                </a:ext>
              </a:extLst>
            </p:cNvPr>
            <p:cNvSpPr/>
            <p:nvPr/>
          </p:nvSpPr>
          <p:spPr>
            <a:xfrm>
              <a:off x="2662708" y="4531624"/>
              <a:ext cx="6163" cy="414618"/>
            </a:xfrm>
            <a:custGeom>
              <a:avLst/>
              <a:gdLst/>
              <a:ahLst/>
              <a:cxnLst/>
              <a:rect l="l" t="t" r="r" b="b"/>
              <a:pathLst>
                <a:path w="6985" h="469900">
                  <a:moveTo>
                    <a:pt x="6667" y="0"/>
                  </a:moveTo>
                  <a:lnTo>
                    <a:pt x="0" y="0"/>
                  </a:lnTo>
                  <a:lnTo>
                    <a:pt x="0" y="469468"/>
                  </a:lnTo>
                  <a:lnTo>
                    <a:pt x="6667" y="469468"/>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42" name="object 432">
              <a:extLst>
                <a:ext uri="{FF2B5EF4-FFF2-40B4-BE49-F238E27FC236}">
                  <a16:creationId xmlns:a16="http://schemas.microsoft.com/office/drawing/2014/main" id="{DEDB56F4-B8A6-918F-E6BC-F89DBF7B7D73}"/>
                </a:ext>
              </a:extLst>
            </p:cNvPr>
            <p:cNvSpPr/>
            <p:nvPr/>
          </p:nvSpPr>
          <p:spPr>
            <a:xfrm>
              <a:off x="2662716" y="4531622"/>
              <a:ext cx="6163" cy="414618"/>
            </a:xfrm>
            <a:custGeom>
              <a:avLst/>
              <a:gdLst/>
              <a:ahLst/>
              <a:cxnLst/>
              <a:rect l="l" t="t" r="r" b="b"/>
              <a:pathLst>
                <a:path w="6985" h="469900">
                  <a:moveTo>
                    <a:pt x="0" y="0"/>
                  </a:moveTo>
                  <a:lnTo>
                    <a:pt x="6654" y="0"/>
                  </a:lnTo>
                  <a:lnTo>
                    <a:pt x="6654" y="469468"/>
                  </a:lnTo>
                  <a:lnTo>
                    <a:pt x="0" y="46946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43" name="object 433">
              <a:extLst>
                <a:ext uri="{FF2B5EF4-FFF2-40B4-BE49-F238E27FC236}">
                  <a16:creationId xmlns:a16="http://schemas.microsoft.com/office/drawing/2014/main" id="{0F0D7F3E-128A-7A7E-81E3-181121715DE3}"/>
                </a:ext>
              </a:extLst>
            </p:cNvPr>
            <p:cNvSpPr/>
            <p:nvPr/>
          </p:nvSpPr>
          <p:spPr>
            <a:xfrm>
              <a:off x="2670866" y="4539940"/>
              <a:ext cx="6163" cy="406213"/>
            </a:xfrm>
            <a:custGeom>
              <a:avLst/>
              <a:gdLst/>
              <a:ahLst/>
              <a:cxnLst/>
              <a:rect l="l" t="t" r="r" b="b"/>
              <a:pathLst>
                <a:path w="6985" h="460375">
                  <a:moveTo>
                    <a:pt x="6667" y="0"/>
                  </a:moveTo>
                  <a:lnTo>
                    <a:pt x="0" y="0"/>
                  </a:lnTo>
                  <a:lnTo>
                    <a:pt x="0" y="460044"/>
                  </a:lnTo>
                  <a:lnTo>
                    <a:pt x="6667" y="460044"/>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44" name="object 434">
              <a:extLst>
                <a:ext uri="{FF2B5EF4-FFF2-40B4-BE49-F238E27FC236}">
                  <a16:creationId xmlns:a16="http://schemas.microsoft.com/office/drawing/2014/main" id="{F4D691B1-578F-407A-5C14-8154042332A1}"/>
                </a:ext>
              </a:extLst>
            </p:cNvPr>
            <p:cNvSpPr/>
            <p:nvPr/>
          </p:nvSpPr>
          <p:spPr>
            <a:xfrm>
              <a:off x="2670865" y="4539939"/>
              <a:ext cx="6163" cy="406213"/>
            </a:xfrm>
            <a:custGeom>
              <a:avLst/>
              <a:gdLst/>
              <a:ahLst/>
              <a:cxnLst/>
              <a:rect l="l" t="t" r="r" b="b"/>
              <a:pathLst>
                <a:path w="6985" h="460375">
                  <a:moveTo>
                    <a:pt x="0" y="0"/>
                  </a:moveTo>
                  <a:lnTo>
                    <a:pt x="6654" y="0"/>
                  </a:lnTo>
                  <a:lnTo>
                    <a:pt x="6654" y="460044"/>
                  </a:lnTo>
                  <a:lnTo>
                    <a:pt x="0" y="46004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45" name="object 435">
              <a:extLst>
                <a:ext uri="{FF2B5EF4-FFF2-40B4-BE49-F238E27FC236}">
                  <a16:creationId xmlns:a16="http://schemas.microsoft.com/office/drawing/2014/main" id="{73F8802D-374F-B726-8CBA-4B794E041EE1}"/>
                </a:ext>
              </a:extLst>
            </p:cNvPr>
            <p:cNvSpPr/>
            <p:nvPr/>
          </p:nvSpPr>
          <p:spPr>
            <a:xfrm>
              <a:off x="2679024" y="4591823"/>
              <a:ext cx="6163" cy="354106"/>
            </a:xfrm>
            <a:custGeom>
              <a:avLst/>
              <a:gdLst/>
              <a:ahLst/>
              <a:cxnLst/>
              <a:rect l="l" t="t" r="r" b="b"/>
              <a:pathLst>
                <a:path w="6985" h="401320">
                  <a:moveTo>
                    <a:pt x="6667" y="0"/>
                  </a:moveTo>
                  <a:lnTo>
                    <a:pt x="0" y="0"/>
                  </a:lnTo>
                  <a:lnTo>
                    <a:pt x="0" y="401243"/>
                  </a:lnTo>
                  <a:lnTo>
                    <a:pt x="6667" y="40124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46" name="object 436">
              <a:extLst>
                <a:ext uri="{FF2B5EF4-FFF2-40B4-BE49-F238E27FC236}">
                  <a16:creationId xmlns:a16="http://schemas.microsoft.com/office/drawing/2014/main" id="{E42ADB55-FA9B-D892-ED49-6D583200F4F3}"/>
                </a:ext>
              </a:extLst>
            </p:cNvPr>
            <p:cNvSpPr/>
            <p:nvPr/>
          </p:nvSpPr>
          <p:spPr>
            <a:xfrm>
              <a:off x="2679025" y="4591824"/>
              <a:ext cx="6163" cy="354106"/>
            </a:xfrm>
            <a:custGeom>
              <a:avLst/>
              <a:gdLst/>
              <a:ahLst/>
              <a:cxnLst/>
              <a:rect l="l" t="t" r="r" b="b"/>
              <a:pathLst>
                <a:path w="6985" h="401320">
                  <a:moveTo>
                    <a:pt x="0" y="0"/>
                  </a:moveTo>
                  <a:lnTo>
                    <a:pt x="6654" y="0"/>
                  </a:lnTo>
                  <a:lnTo>
                    <a:pt x="6654" y="401243"/>
                  </a:lnTo>
                  <a:lnTo>
                    <a:pt x="0" y="40124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47" name="object 437">
              <a:extLst>
                <a:ext uri="{FF2B5EF4-FFF2-40B4-BE49-F238E27FC236}">
                  <a16:creationId xmlns:a16="http://schemas.microsoft.com/office/drawing/2014/main" id="{3B47EEAC-B120-8B7E-B52A-8C1628B87949}"/>
                </a:ext>
              </a:extLst>
            </p:cNvPr>
            <p:cNvSpPr/>
            <p:nvPr/>
          </p:nvSpPr>
          <p:spPr>
            <a:xfrm>
              <a:off x="2687160" y="4578152"/>
              <a:ext cx="6163" cy="368113"/>
            </a:xfrm>
            <a:custGeom>
              <a:avLst/>
              <a:gdLst/>
              <a:ahLst/>
              <a:cxnLst/>
              <a:rect l="l" t="t" r="r" b="b"/>
              <a:pathLst>
                <a:path w="6985" h="417195">
                  <a:moveTo>
                    <a:pt x="6667" y="0"/>
                  </a:moveTo>
                  <a:lnTo>
                    <a:pt x="0" y="0"/>
                  </a:lnTo>
                  <a:lnTo>
                    <a:pt x="0" y="416737"/>
                  </a:lnTo>
                  <a:lnTo>
                    <a:pt x="6667" y="416737"/>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48" name="object 438">
              <a:extLst>
                <a:ext uri="{FF2B5EF4-FFF2-40B4-BE49-F238E27FC236}">
                  <a16:creationId xmlns:a16="http://schemas.microsoft.com/office/drawing/2014/main" id="{EA5160CA-C2DA-359A-3409-189BEDA94152}"/>
                </a:ext>
              </a:extLst>
            </p:cNvPr>
            <p:cNvSpPr/>
            <p:nvPr/>
          </p:nvSpPr>
          <p:spPr>
            <a:xfrm>
              <a:off x="2687174" y="4578159"/>
              <a:ext cx="6163" cy="368113"/>
            </a:xfrm>
            <a:custGeom>
              <a:avLst/>
              <a:gdLst/>
              <a:ahLst/>
              <a:cxnLst/>
              <a:rect l="l" t="t" r="r" b="b"/>
              <a:pathLst>
                <a:path w="6985" h="417195">
                  <a:moveTo>
                    <a:pt x="0" y="0"/>
                  </a:moveTo>
                  <a:lnTo>
                    <a:pt x="6654" y="0"/>
                  </a:lnTo>
                  <a:lnTo>
                    <a:pt x="6654" y="416725"/>
                  </a:lnTo>
                  <a:lnTo>
                    <a:pt x="0" y="41672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49" name="object 439">
              <a:extLst>
                <a:ext uri="{FF2B5EF4-FFF2-40B4-BE49-F238E27FC236}">
                  <a16:creationId xmlns:a16="http://schemas.microsoft.com/office/drawing/2014/main" id="{A7E8153B-B2B2-5671-62B1-BA1E3B6FDEB6}"/>
                </a:ext>
              </a:extLst>
            </p:cNvPr>
            <p:cNvSpPr/>
            <p:nvPr/>
          </p:nvSpPr>
          <p:spPr>
            <a:xfrm>
              <a:off x="2695328" y="4555056"/>
              <a:ext cx="6163" cy="391085"/>
            </a:xfrm>
            <a:custGeom>
              <a:avLst/>
              <a:gdLst/>
              <a:ahLst/>
              <a:cxnLst/>
              <a:rect l="l" t="t" r="r" b="b"/>
              <a:pathLst>
                <a:path w="6985" h="443229">
                  <a:moveTo>
                    <a:pt x="6654" y="0"/>
                  </a:moveTo>
                  <a:lnTo>
                    <a:pt x="0" y="0"/>
                  </a:lnTo>
                  <a:lnTo>
                    <a:pt x="0" y="442912"/>
                  </a:lnTo>
                  <a:lnTo>
                    <a:pt x="6654" y="44291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50" name="object 440">
              <a:extLst>
                <a:ext uri="{FF2B5EF4-FFF2-40B4-BE49-F238E27FC236}">
                  <a16:creationId xmlns:a16="http://schemas.microsoft.com/office/drawing/2014/main" id="{22988816-3A59-64CA-E80F-6EA582311400}"/>
                </a:ext>
              </a:extLst>
            </p:cNvPr>
            <p:cNvSpPr/>
            <p:nvPr/>
          </p:nvSpPr>
          <p:spPr>
            <a:xfrm>
              <a:off x="2695324" y="4555052"/>
              <a:ext cx="6163" cy="391085"/>
            </a:xfrm>
            <a:custGeom>
              <a:avLst/>
              <a:gdLst/>
              <a:ahLst/>
              <a:cxnLst/>
              <a:rect l="l" t="t" r="r" b="b"/>
              <a:pathLst>
                <a:path w="6985" h="443229">
                  <a:moveTo>
                    <a:pt x="0" y="0"/>
                  </a:moveTo>
                  <a:lnTo>
                    <a:pt x="6654" y="0"/>
                  </a:lnTo>
                  <a:lnTo>
                    <a:pt x="6654" y="442912"/>
                  </a:lnTo>
                  <a:lnTo>
                    <a:pt x="0" y="44291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51" name="object 441">
              <a:extLst>
                <a:ext uri="{FF2B5EF4-FFF2-40B4-BE49-F238E27FC236}">
                  <a16:creationId xmlns:a16="http://schemas.microsoft.com/office/drawing/2014/main" id="{7EC9878B-6FD5-CBC8-A2BF-DF892B5D2D38}"/>
                </a:ext>
              </a:extLst>
            </p:cNvPr>
            <p:cNvSpPr/>
            <p:nvPr/>
          </p:nvSpPr>
          <p:spPr>
            <a:xfrm>
              <a:off x="2703487" y="4521405"/>
              <a:ext cx="6163" cy="424703"/>
            </a:xfrm>
            <a:custGeom>
              <a:avLst/>
              <a:gdLst/>
              <a:ahLst/>
              <a:cxnLst/>
              <a:rect l="l" t="t" r="r" b="b"/>
              <a:pathLst>
                <a:path w="6985" h="481329">
                  <a:moveTo>
                    <a:pt x="6654" y="0"/>
                  </a:moveTo>
                  <a:lnTo>
                    <a:pt x="0" y="0"/>
                  </a:lnTo>
                  <a:lnTo>
                    <a:pt x="0" y="481050"/>
                  </a:lnTo>
                  <a:lnTo>
                    <a:pt x="6654" y="48105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52" name="object 442">
              <a:extLst>
                <a:ext uri="{FF2B5EF4-FFF2-40B4-BE49-F238E27FC236}">
                  <a16:creationId xmlns:a16="http://schemas.microsoft.com/office/drawing/2014/main" id="{4B9C9CB5-05BB-3733-DDCA-9A863B2FD549}"/>
                </a:ext>
              </a:extLst>
            </p:cNvPr>
            <p:cNvSpPr/>
            <p:nvPr/>
          </p:nvSpPr>
          <p:spPr>
            <a:xfrm>
              <a:off x="2703483" y="4521395"/>
              <a:ext cx="6163" cy="424703"/>
            </a:xfrm>
            <a:custGeom>
              <a:avLst/>
              <a:gdLst/>
              <a:ahLst/>
              <a:cxnLst/>
              <a:rect l="l" t="t" r="r" b="b"/>
              <a:pathLst>
                <a:path w="6985" h="481329">
                  <a:moveTo>
                    <a:pt x="0" y="0"/>
                  </a:moveTo>
                  <a:lnTo>
                    <a:pt x="6654" y="0"/>
                  </a:lnTo>
                  <a:lnTo>
                    <a:pt x="6654" y="481050"/>
                  </a:lnTo>
                  <a:lnTo>
                    <a:pt x="0" y="48105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53" name="object 443">
              <a:extLst>
                <a:ext uri="{FF2B5EF4-FFF2-40B4-BE49-F238E27FC236}">
                  <a16:creationId xmlns:a16="http://schemas.microsoft.com/office/drawing/2014/main" id="{A5E8F33E-F1C4-6C86-AC33-FCE2DFA81FA3}"/>
                </a:ext>
              </a:extLst>
            </p:cNvPr>
            <p:cNvSpPr/>
            <p:nvPr/>
          </p:nvSpPr>
          <p:spPr>
            <a:xfrm>
              <a:off x="2711633" y="4491765"/>
              <a:ext cx="6163" cy="454398"/>
            </a:xfrm>
            <a:custGeom>
              <a:avLst/>
              <a:gdLst/>
              <a:ahLst/>
              <a:cxnLst/>
              <a:rect l="l" t="t" r="r" b="b"/>
              <a:pathLst>
                <a:path w="6985" h="514985">
                  <a:moveTo>
                    <a:pt x="6642" y="0"/>
                  </a:moveTo>
                  <a:lnTo>
                    <a:pt x="0" y="0"/>
                  </a:lnTo>
                  <a:lnTo>
                    <a:pt x="0" y="514642"/>
                  </a:lnTo>
                  <a:lnTo>
                    <a:pt x="6642" y="514642"/>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54" name="object 444">
              <a:extLst>
                <a:ext uri="{FF2B5EF4-FFF2-40B4-BE49-F238E27FC236}">
                  <a16:creationId xmlns:a16="http://schemas.microsoft.com/office/drawing/2014/main" id="{C2192CF5-5EB4-74CB-BE2D-6A85334C994C}"/>
                </a:ext>
              </a:extLst>
            </p:cNvPr>
            <p:cNvSpPr/>
            <p:nvPr/>
          </p:nvSpPr>
          <p:spPr>
            <a:xfrm>
              <a:off x="2711633" y="4491755"/>
              <a:ext cx="6163" cy="454398"/>
            </a:xfrm>
            <a:custGeom>
              <a:avLst/>
              <a:gdLst/>
              <a:ahLst/>
              <a:cxnLst/>
              <a:rect l="l" t="t" r="r" b="b"/>
              <a:pathLst>
                <a:path w="6985" h="514985">
                  <a:moveTo>
                    <a:pt x="0" y="0"/>
                  </a:moveTo>
                  <a:lnTo>
                    <a:pt x="6654" y="0"/>
                  </a:lnTo>
                  <a:lnTo>
                    <a:pt x="6654" y="514642"/>
                  </a:lnTo>
                  <a:lnTo>
                    <a:pt x="0" y="51464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55" name="object 445">
              <a:extLst>
                <a:ext uri="{FF2B5EF4-FFF2-40B4-BE49-F238E27FC236}">
                  <a16:creationId xmlns:a16="http://schemas.microsoft.com/office/drawing/2014/main" id="{8DB3B000-6EB6-D00C-4BD5-84BA89E7D14A}"/>
                </a:ext>
              </a:extLst>
            </p:cNvPr>
            <p:cNvSpPr/>
            <p:nvPr/>
          </p:nvSpPr>
          <p:spPr>
            <a:xfrm>
              <a:off x="2719791" y="4501526"/>
              <a:ext cx="6163" cy="444874"/>
            </a:xfrm>
            <a:custGeom>
              <a:avLst/>
              <a:gdLst/>
              <a:ahLst/>
              <a:cxnLst/>
              <a:rect l="l" t="t" r="r" b="b"/>
              <a:pathLst>
                <a:path w="6985" h="504189">
                  <a:moveTo>
                    <a:pt x="6654" y="0"/>
                  </a:moveTo>
                  <a:lnTo>
                    <a:pt x="0" y="0"/>
                  </a:lnTo>
                  <a:lnTo>
                    <a:pt x="0" y="503580"/>
                  </a:lnTo>
                  <a:lnTo>
                    <a:pt x="6654" y="50358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56" name="object 446">
              <a:extLst>
                <a:ext uri="{FF2B5EF4-FFF2-40B4-BE49-F238E27FC236}">
                  <a16:creationId xmlns:a16="http://schemas.microsoft.com/office/drawing/2014/main" id="{679B9F79-4268-0FE6-56C1-C6DA4AC6B61F}"/>
                </a:ext>
              </a:extLst>
            </p:cNvPr>
            <p:cNvSpPr/>
            <p:nvPr/>
          </p:nvSpPr>
          <p:spPr>
            <a:xfrm>
              <a:off x="2719782" y="4501530"/>
              <a:ext cx="6163" cy="444874"/>
            </a:xfrm>
            <a:custGeom>
              <a:avLst/>
              <a:gdLst/>
              <a:ahLst/>
              <a:cxnLst/>
              <a:rect l="l" t="t" r="r" b="b"/>
              <a:pathLst>
                <a:path w="6985" h="504189">
                  <a:moveTo>
                    <a:pt x="0" y="0"/>
                  </a:moveTo>
                  <a:lnTo>
                    <a:pt x="6654" y="0"/>
                  </a:lnTo>
                  <a:lnTo>
                    <a:pt x="6654" y="503580"/>
                  </a:lnTo>
                  <a:lnTo>
                    <a:pt x="0" y="50358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57" name="object 447">
              <a:extLst>
                <a:ext uri="{FF2B5EF4-FFF2-40B4-BE49-F238E27FC236}">
                  <a16:creationId xmlns:a16="http://schemas.microsoft.com/office/drawing/2014/main" id="{994AA564-9F1B-EDD4-0B8C-FA6D1001C0B7}"/>
                </a:ext>
              </a:extLst>
            </p:cNvPr>
            <p:cNvSpPr/>
            <p:nvPr/>
          </p:nvSpPr>
          <p:spPr>
            <a:xfrm>
              <a:off x="2727949" y="4491619"/>
              <a:ext cx="6163" cy="454398"/>
            </a:xfrm>
            <a:custGeom>
              <a:avLst/>
              <a:gdLst/>
              <a:ahLst/>
              <a:cxnLst/>
              <a:rect l="l" t="t" r="r" b="b"/>
              <a:pathLst>
                <a:path w="6985" h="514985">
                  <a:moveTo>
                    <a:pt x="6654" y="0"/>
                  </a:moveTo>
                  <a:lnTo>
                    <a:pt x="0" y="0"/>
                  </a:lnTo>
                  <a:lnTo>
                    <a:pt x="0" y="514807"/>
                  </a:lnTo>
                  <a:lnTo>
                    <a:pt x="6654" y="51480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58" name="object 448">
              <a:extLst>
                <a:ext uri="{FF2B5EF4-FFF2-40B4-BE49-F238E27FC236}">
                  <a16:creationId xmlns:a16="http://schemas.microsoft.com/office/drawing/2014/main" id="{9FB68267-1590-B058-9807-8317DCE5C3E5}"/>
                </a:ext>
              </a:extLst>
            </p:cNvPr>
            <p:cNvSpPr/>
            <p:nvPr/>
          </p:nvSpPr>
          <p:spPr>
            <a:xfrm>
              <a:off x="2727942" y="4491630"/>
              <a:ext cx="6163" cy="454398"/>
            </a:xfrm>
            <a:custGeom>
              <a:avLst/>
              <a:gdLst/>
              <a:ahLst/>
              <a:cxnLst/>
              <a:rect l="l" t="t" r="r" b="b"/>
              <a:pathLst>
                <a:path w="6985" h="514985">
                  <a:moveTo>
                    <a:pt x="0" y="0"/>
                  </a:moveTo>
                  <a:lnTo>
                    <a:pt x="6654" y="0"/>
                  </a:lnTo>
                  <a:lnTo>
                    <a:pt x="6654" y="514794"/>
                  </a:lnTo>
                  <a:lnTo>
                    <a:pt x="0" y="51479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59" name="object 449">
              <a:extLst>
                <a:ext uri="{FF2B5EF4-FFF2-40B4-BE49-F238E27FC236}">
                  <a16:creationId xmlns:a16="http://schemas.microsoft.com/office/drawing/2014/main" id="{29CA0826-2365-7603-4C09-411055DA6958}"/>
                </a:ext>
              </a:extLst>
            </p:cNvPr>
            <p:cNvSpPr/>
            <p:nvPr/>
          </p:nvSpPr>
          <p:spPr>
            <a:xfrm>
              <a:off x="2736096" y="4486219"/>
              <a:ext cx="6163" cy="460001"/>
            </a:xfrm>
            <a:custGeom>
              <a:avLst/>
              <a:gdLst/>
              <a:ahLst/>
              <a:cxnLst/>
              <a:rect l="l" t="t" r="r" b="b"/>
              <a:pathLst>
                <a:path w="6985" h="521335">
                  <a:moveTo>
                    <a:pt x="6654" y="0"/>
                  </a:moveTo>
                  <a:lnTo>
                    <a:pt x="0" y="0"/>
                  </a:lnTo>
                  <a:lnTo>
                    <a:pt x="0" y="520928"/>
                  </a:lnTo>
                  <a:lnTo>
                    <a:pt x="6654" y="52092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60" name="object 450">
              <a:extLst>
                <a:ext uri="{FF2B5EF4-FFF2-40B4-BE49-F238E27FC236}">
                  <a16:creationId xmlns:a16="http://schemas.microsoft.com/office/drawing/2014/main" id="{DADAF634-F12D-FAF0-2A37-FDD1AF6DB275}"/>
                </a:ext>
              </a:extLst>
            </p:cNvPr>
            <p:cNvSpPr/>
            <p:nvPr/>
          </p:nvSpPr>
          <p:spPr>
            <a:xfrm>
              <a:off x="2736091" y="4486218"/>
              <a:ext cx="6163" cy="460001"/>
            </a:xfrm>
            <a:custGeom>
              <a:avLst/>
              <a:gdLst/>
              <a:ahLst/>
              <a:cxnLst/>
              <a:rect l="l" t="t" r="r" b="b"/>
              <a:pathLst>
                <a:path w="6985" h="521335">
                  <a:moveTo>
                    <a:pt x="0" y="0"/>
                  </a:moveTo>
                  <a:lnTo>
                    <a:pt x="6654" y="0"/>
                  </a:lnTo>
                  <a:lnTo>
                    <a:pt x="6654" y="520928"/>
                  </a:lnTo>
                  <a:lnTo>
                    <a:pt x="0" y="52092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61" name="object 451">
              <a:extLst>
                <a:ext uri="{FF2B5EF4-FFF2-40B4-BE49-F238E27FC236}">
                  <a16:creationId xmlns:a16="http://schemas.microsoft.com/office/drawing/2014/main" id="{30B0073F-5F7B-4F3B-6122-D72C48B9A4E2}"/>
                </a:ext>
              </a:extLst>
            </p:cNvPr>
            <p:cNvSpPr/>
            <p:nvPr/>
          </p:nvSpPr>
          <p:spPr>
            <a:xfrm>
              <a:off x="2744243" y="4945850"/>
              <a:ext cx="6163" cy="12326"/>
            </a:xfrm>
            <a:custGeom>
              <a:avLst/>
              <a:gdLst/>
              <a:ahLst/>
              <a:cxnLst/>
              <a:rect l="l" t="t" r="r" b="b"/>
              <a:pathLst>
                <a:path w="6985" h="13970">
                  <a:moveTo>
                    <a:pt x="6654" y="0"/>
                  </a:moveTo>
                  <a:lnTo>
                    <a:pt x="0" y="0"/>
                  </a:lnTo>
                  <a:lnTo>
                    <a:pt x="0" y="13398"/>
                  </a:lnTo>
                  <a:lnTo>
                    <a:pt x="6654" y="13398"/>
                  </a:lnTo>
                  <a:lnTo>
                    <a:pt x="6654" y="0"/>
                  </a:lnTo>
                  <a:close/>
                </a:path>
              </a:pathLst>
            </a:custGeom>
            <a:solidFill>
              <a:srgbClr val="034DA1"/>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62" name="object 452">
              <a:extLst>
                <a:ext uri="{FF2B5EF4-FFF2-40B4-BE49-F238E27FC236}">
                  <a16:creationId xmlns:a16="http://schemas.microsoft.com/office/drawing/2014/main" id="{28F9E551-0FBB-1969-287E-EE42D10A9CE7}"/>
                </a:ext>
              </a:extLst>
            </p:cNvPr>
            <p:cNvSpPr/>
            <p:nvPr/>
          </p:nvSpPr>
          <p:spPr>
            <a:xfrm>
              <a:off x="2744241" y="4945865"/>
              <a:ext cx="6163" cy="12326"/>
            </a:xfrm>
            <a:custGeom>
              <a:avLst/>
              <a:gdLst/>
              <a:ahLst/>
              <a:cxnLst/>
              <a:rect l="l" t="t" r="r" b="b"/>
              <a:pathLst>
                <a:path w="6985" h="13970">
                  <a:moveTo>
                    <a:pt x="0" y="13385"/>
                  </a:moveTo>
                  <a:lnTo>
                    <a:pt x="6654" y="13385"/>
                  </a:lnTo>
                  <a:lnTo>
                    <a:pt x="6654" y="0"/>
                  </a:lnTo>
                  <a:lnTo>
                    <a:pt x="0" y="0"/>
                  </a:lnTo>
                  <a:lnTo>
                    <a:pt x="0" y="13385"/>
                  </a:lnTo>
                  <a:close/>
                </a:path>
              </a:pathLst>
            </a:custGeom>
            <a:ln w="5943">
              <a:solidFill>
                <a:srgbClr val="034DA1"/>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63" name="object 453">
              <a:extLst>
                <a:ext uri="{FF2B5EF4-FFF2-40B4-BE49-F238E27FC236}">
                  <a16:creationId xmlns:a16="http://schemas.microsoft.com/office/drawing/2014/main" id="{409B2103-28A9-14A9-F96A-02BA207A4D85}"/>
                </a:ext>
              </a:extLst>
            </p:cNvPr>
            <p:cNvSpPr/>
            <p:nvPr/>
          </p:nvSpPr>
          <p:spPr>
            <a:xfrm>
              <a:off x="2752388" y="4945862"/>
              <a:ext cx="6163" cy="26334"/>
            </a:xfrm>
            <a:custGeom>
              <a:avLst/>
              <a:gdLst/>
              <a:ahLst/>
              <a:cxnLst/>
              <a:rect l="l" t="t" r="r" b="b"/>
              <a:pathLst>
                <a:path w="6985" h="29845">
                  <a:moveTo>
                    <a:pt x="6654" y="0"/>
                  </a:moveTo>
                  <a:lnTo>
                    <a:pt x="0" y="0"/>
                  </a:lnTo>
                  <a:lnTo>
                    <a:pt x="0" y="29400"/>
                  </a:lnTo>
                  <a:lnTo>
                    <a:pt x="6654" y="29400"/>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64" name="object 454">
              <a:extLst>
                <a:ext uri="{FF2B5EF4-FFF2-40B4-BE49-F238E27FC236}">
                  <a16:creationId xmlns:a16="http://schemas.microsoft.com/office/drawing/2014/main" id="{042A72E3-D931-B388-2090-BFFBACE962CE}"/>
                </a:ext>
              </a:extLst>
            </p:cNvPr>
            <p:cNvSpPr/>
            <p:nvPr/>
          </p:nvSpPr>
          <p:spPr>
            <a:xfrm>
              <a:off x="2752401" y="4945862"/>
              <a:ext cx="6163" cy="26334"/>
            </a:xfrm>
            <a:custGeom>
              <a:avLst/>
              <a:gdLst/>
              <a:ahLst/>
              <a:cxnLst/>
              <a:rect l="l" t="t" r="r" b="b"/>
              <a:pathLst>
                <a:path w="6985" h="29845">
                  <a:moveTo>
                    <a:pt x="0" y="29400"/>
                  </a:moveTo>
                  <a:lnTo>
                    <a:pt x="6654" y="29400"/>
                  </a:lnTo>
                  <a:lnTo>
                    <a:pt x="6654" y="0"/>
                  </a:lnTo>
                  <a:lnTo>
                    <a:pt x="0" y="0"/>
                  </a:lnTo>
                  <a:lnTo>
                    <a:pt x="0" y="29400"/>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65" name="object 455">
              <a:extLst>
                <a:ext uri="{FF2B5EF4-FFF2-40B4-BE49-F238E27FC236}">
                  <a16:creationId xmlns:a16="http://schemas.microsoft.com/office/drawing/2014/main" id="{420DBA9B-4B64-B18C-F753-3ED46377C609}"/>
                </a:ext>
              </a:extLst>
            </p:cNvPr>
            <p:cNvSpPr/>
            <p:nvPr/>
          </p:nvSpPr>
          <p:spPr>
            <a:xfrm>
              <a:off x="2760547" y="4945850"/>
              <a:ext cx="6163" cy="13447"/>
            </a:xfrm>
            <a:custGeom>
              <a:avLst/>
              <a:gdLst/>
              <a:ahLst/>
              <a:cxnLst/>
              <a:rect l="l" t="t" r="r" b="b"/>
              <a:pathLst>
                <a:path w="6985" h="15239">
                  <a:moveTo>
                    <a:pt x="6654" y="0"/>
                  </a:moveTo>
                  <a:lnTo>
                    <a:pt x="0" y="0"/>
                  </a:lnTo>
                  <a:lnTo>
                    <a:pt x="0" y="14655"/>
                  </a:lnTo>
                  <a:lnTo>
                    <a:pt x="6654" y="14655"/>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66" name="object 456">
              <a:extLst>
                <a:ext uri="{FF2B5EF4-FFF2-40B4-BE49-F238E27FC236}">
                  <a16:creationId xmlns:a16="http://schemas.microsoft.com/office/drawing/2014/main" id="{508EBC9F-0733-3DE9-DB4E-C1685CFDACD5}"/>
                </a:ext>
              </a:extLst>
            </p:cNvPr>
            <p:cNvSpPr/>
            <p:nvPr/>
          </p:nvSpPr>
          <p:spPr>
            <a:xfrm>
              <a:off x="2760550" y="4945866"/>
              <a:ext cx="6163" cy="13447"/>
            </a:xfrm>
            <a:custGeom>
              <a:avLst/>
              <a:gdLst/>
              <a:ahLst/>
              <a:cxnLst/>
              <a:rect l="l" t="t" r="r" b="b"/>
              <a:pathLst>
                <a:path w="6985" h="15239">
                  <a:moveTo>
                    <a:pt x="0" y="14655"/>
                  </a:moveTo>
                  <a:lnTo>
                    <a:pt x="6654" y="14655"/>
                  </a:lnTo>
                  <a:lnTo>
                    <a:pt x="6654" y="0"/>
                  </a:lnTo>
                  <a:lnTo>
                    <a:pt x="0" y="0"/>
                  </a:lnTo>
                  <a:lnTo>
                    <a:pt x="0" y="14655"/>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67" name="object 457">
              <a:extLst>
                <a:ext uri="{FF2B5EF4-FFF2-40B4-BE49-F238E27FC236}">
                  <a16:creationId xmlns:a16="http://schemas.microsoft.com/office/drawing/2014/main" id="{33343B98-B93F-FC31-67CE-895B9FCCBCA5}"/>
                </a:ext>
              </a:extLst>
            </p:cNvPr>
            <p:cNvSpPr/>
            <p:nvPr/>
          </p:nvSpPr>
          <p:spPr>
            <a:xfrm>
              <a:off x="2768699" y="4945856"/>
              <a:ext cx="6163" cy="48185"/>
            </a:xfrm>
            <a:custGeom>
              <a:avLst/>
              <a:gdLst/>
              <a:ahLst/>
              <a:cxnLst/>
              <a:rect l="l" t="t" r="r" b="b"/>
              <a:pathLst>
                <a:path w="6985" h="54610">
                  <a:moveTo>
                    <a:pt x="0" y="54381"/>
                  </a:moveTo>
                  <a:lnTo>
                    <a:pt x="6654" y="54381"/>
                  </a:lnTo>
                  <a:lnTo>
                    <a:pt x="6654" y="0"/>
                  </a:lnTo>
                  <a:lnTo>
                    <a:pt x="0" y="0"/>
                  </a:lnTo>
                  <a:lnTo>
                    <a:pt x="0" y="54381"/>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68" name="object 458">
              <a:extLst>
                <a:ext uri="{FF2B5EF4-FFF2-40B4-BE49-F238E27FC236}">
                  <a16:creationId xmlns:a16="http://schemas.microsoft.com/office/drawing/2014/main" id="{321E71B0-3529-4918-C073-9298EF82F37F}"/>
                </a:ext>
              </a:extLst>
            </p:cNvPr>
            <p:cNvSpPr/>
            <p:nvPr/>
          </p:nvSpPr>
          <p:spPr>
            <a:xfrm>
              <a:off x="2776859" y="4945855"/>
              <a:ext cx="6163" cy="58271"/>
            </a:xfrm>
            <a:custGeom>
              <a:avLst/>
              <a:gdLst/>
              <a:ahLst/>
              <a:cxnLst/>
              <a:rect l="l" t="t" r="r" b="b"/>
              <a:pathLst>
                <a:path w="6985" h="66039">
                  <a:moveTo>
                    <a:pt x="0" y="65532"/>
                  </a:moveTo>
                  <a:lnTo>
                    <a:pt x="6654" y="65532"/>
                  </a:lnTo>
                  <a:lnTo>
                    <a:pt x="6654" y="0"/>
                  </a:lnTo>
                  <a:lnTo>
                    <a:pt x="0" y="0"/>
                  </a:lnTo>
                  <a:lnTo>
                    <a:pt x="0" y="65532"/>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69" name="object 459">
              <a:extLst>
                <a:ext uri="{FF2B5EF4-FFF2-40B4-BE49-F238E27FC236}">
                  <a16:creationId xmlns:a16="http://schemas.microsoft.com/office/drawing/2014/main" id="{4C8A3330-72BD-9746-376C-DBFF314B19BB}"/>
                </a:ext>
              </a:extLst>
            </p:cNvPr>
            <p:cNvSpPr/>
            <p:nvPr/>
          </p:nvSpPr>
          <p:spPr>
            <a:xfrm>
              <a:off x="2785009" y="4945859"/>
              <a:ext cx="6163" cy="66115"/>
            </a:xfrm>
            <a:custGeom>
              <a:avLst/>
              <a:gdLst/>
              <a:ahLst/>
              <a:cxnLst/>
              <a:rect l="l" t="t" r="r" b="b"/>
              <a:pathLst>
                <a:path w="6985" h="74929">
                  <a:moveTo>
                    <a:pt x="0" y="74726"/>
                  </a:moveTo>
                  <a:lnTo>
                    <a:pt x="6654" y="74726"/>
                  </a:lnTo>
                  <a:lnTo>
                    <a:pt x="6654" y="0"/>
                  </a:lnTo>
                  <a:lnTo>
                    <a:pt x="0" y="0"/>
                  </a:lnTo>
                  <a:lnTo>
                    <a:pt x="0" y="74726"/>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70" name="object 460">
              <a:extLst>
                <a:ext uri="{FF2B5EF4-FFF2-40B4-BE49-F238E27FC236}">
                  <a16:creationId xmlns:a16="http://schemas.microsoft.com/office/drawing/2014/main" id="{CD7D5743-A7B3-A6F3-AAF7-A3FADC147165}"/>
                </a:ext>
              </a:extLst>
            </p:cNvPr>
            <p:cNvSpPr/>
            <p:nvPr/>
          </p:nvSpPr>
          <p:spPr>
            <a:xfrm>
              <a:off x="2793167" y="4945862"/>
              <a:ext cx="6163" cy="112619"/>
            </a:xfrm>
            <a:custGeom>
              <a:avLst/>
              <a:gdLst/>
              <a:ahLst/>
              <a:cxnLst/>
              <a:rect l="l" t="t" r="r" b="b"/>
              <a:pathLst>
                <a:path w="6985" h="127635">
                  <a:moveTo>
                    <a:pt x="6667" y="0"/>
                  </a:moveTo>
                  <a:lnTo>
                    <a:pt x="0" y="0"/>
                  </a:lnTo>
                  <a:lnTo>
                    <a:pt x="0" y="127088"/>
                  </a:lnTo>
                  <a:lnTo>
                    <a:pt x="6667" y="127088"/>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71" name="object 461">
              <a:extLst>
                <a:ext uri="{FF2B5EF4-FFF2-40B4-BE49-F238E27FC236}">
                  <a16:creationId xmlns:a16="http://schemas.microsoft.com/office/drawing/2014/main" id="{EBE73143-327F-3AEB-DE87-E1BA92F95A30}"/>
                </a:ext>
              </a:extLst>
            </p:cNvPr>
            <p:cNvSpPr/>
            <p:nvPr/>
          </p:nvSpPr>
          <p:spPr>
            <a:xfrm>
              <a:off x="2793158" y="4945859"/>
              <a:ext cx="6163" cy="112619"/>
            </a:xfrm>
            <a:custGeom>
              <a:avLst/>
              <a:gdLst/>
              <a:ahLst/>
              <a:cxnLst/>
              <a:rect l="l" t="t" r="r" b="b"/>
              <a:pathLst>
                <a:path w="6985" h="127635">
                  <a:moveTo>
                    <a:pt x="0" y="127088"/>
                  </a:moveTo>
                  <a:lnTo>
                    <a:pt x="6654" y="127088"/>
                  </a:lnTo>
                  <a:lnTo>
                    <a:pt x="6654" y="0"/>
                  </a:lnTo>
                  <a:lnTo>
                    <a:pt x="0" y="0"/>
                  </a:lnTo>
                  <a:lnTo>
                    <a:pt x="0" y="127088"/>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72" name="object 462">
              <a:extLst>
                <a:ext uri="{FF2B5EF4-FFF2-40B4-BE49-F238E27FC236}">
                  <a16:creationId xmlns:a16="http://schemas.microsoft.com/office/drawing/2014/main" id="{8D278872-B3D1-6E69-382B-0135DB1AF78E}"/>
                </a:ext>
              </a:extLst>
            </p:cNvPr>
            <p:cNvSpPr/>
            <p:nvPr/>
          </p:nvSpPr>
          <p:spPr>
            <a:xfrm>
              <a:off x="2801303" y="4945862"/>
              <a:ext cx="6163" cy="115981"/>
            </a:xfrm>
            <a:custGeom>
              <a:avLst/>
              <a:gdLst/>
              <a:ahLst/>
              <a:cxnLst/>
              <a:rect l="l" t="t" r="r" b="b"/>
              <a:pathLst>
                <a:path w="6985" h="131445">
                  <a:moveTo>
                    <a:pt x="6667" y="0"/>
                  </a:moveTo>
                  <a:lnTo>
                    <a:pt x="0" y="0"/>
                  </a:lnTo>
                  <a:lnTo>
                    <a:pt x="0" y="131432"/>
                  </a:lnTo>
                  <a:lnTo>
                    <a:pt x="6667" y="131432"/>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73" name="object 463">
              <a:extLst>
                <a:ext uri="{FF2B5EF4-FFF2-40B4-BE49-F238E27FC236}">
                  <a16:creationId xmlns:a16="http://schemas.microsoft.com/office/drawing/2014/main" id="{18BAFD2B-18A7-FFAE-7554-CB960E26FF26}"/>
                </a:ext>
              </a:extLst>
            </p:cNvPr>
            <p:cNvSpPr/>
            <p:nvPr/>
          </p:nvSpPr>
          <p:spPr>
            <a:xfrm>
              <a:off x="2801318" y="4945855"/>
              <a:ext cx="6163" cy="115981"/>
            </a:xfrm>
            <a:custGeom>
              <a:avLst/>
              <a:gdLst/>
              <a:ahLst/>
              <a:cxnLst/>
              <a:rect l="l" t="t" r="r" b="b"/>
              <a:pathLst>
                <a:path w="6985" h="131445">
                  <a:moveTo>
                    <a:pt x="0" y="131432"/>
                  </a:moveTo>
                  <a:lnTo>
                    <a:pt x="6654" y="131432"/>
                  </a:lnTo>
                  <a:lnTo>
                    <a:pt x="6654" y="0"/>
                  </a:lnTo>
                  <a:lnTo>
                    <a:pt x="0" y="0"/>
                  </a:lnTo>
                  <a:lnTo>
                    <a:pt x="0" y="131432"/>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74" name="object 464">
              <a:extLst>
                <a:ext uri="{FF2B5EF4-FFF2-40B4-BE49-F238E27FC236}">
                  <a16:creationId xmlns:a16="http://schemas.microsoft.com/office/drawing/2014/main" id="{CD6AA016-C9AE-AEAC-1F0C-A0F63FD24EC5}"/>
                </a:ext>
              </a:extLst>
            </p:cNvPr>
            <p:cNvSpPr/>
            <p:nvPr/>
          </p:nvSpPr>
          <p:spPr>
            <a:xfrm>
              <a:off x="2809461" y="4914507"/>
              <a:ext cx="6163" cy="31376"/>
            </a:xfrm>
            <a:custGeom>
              <a:avLst/>
              <a:gdLst/>
              <a:ahLst/>
              <a:cxnLst/>
              <a:rect l="l" t="t" r="r" b="b"/>
              <a:pathLst>
                <a:path w="6985" h="35560">
                  <a:moveTo>
                    <a:pt x="6667" y="0"/>
                  </a:moveTo>
                  <a:lnTo>
                    <a:pt x="0" y="0"/>
                  </a:lnTo>
                  <a:lnTo>
                    <a:pt x="0" y="35534"/>
                  </a:lnTo>
                  <a:lnTo>
                    <a:pt x="6667" y="35534"/>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75" name="object 465">
              <a:extLst>
                <a:ext uri="{FF2B5EF4-FFF2-40B4-BE49-F238E27FC236}">
                  <a16:creationId xmlns:a16="http://schemas.microsoft.com/office/drawing/2014/main" id="{DBFC46CA-4D15-DFE6-8FE5-4ED3C50D4093}"/>
                </a:ext>
              </a:extLst>
            </p:cNvPr>
            <p:cNvSpPr/>
            <p:nvPr/>
          </p:nvSpPr>
          <p:spPr>
            <a:xfrm>
              <a:off x="2809467" y="4914507"/>
              <a:ext cx="6163" cy="31376"/>
            </a:xfrm>
            <a:custGeom>
              <a:avLst/>
              <a:gdLst/>
              <a:ahLst/>
              <a:cxnLst/>
              <a:rect l="l" t="t" r="r" b="b"/>
              <a:pathLst>
                <a:path w="6985" h="35560">
                  <a:moveTo>
                    <a:pt x="0" y="0"/>
                  </a:moveTo>
                  <a:lnTo>
                    <a:pt x="6654" y="0"/>
                  </a:lnTo>
                  <a:lnTo>
                    <a:pt x="6654" y="35534"/>
                  </a:lnTo>
                  <a:lnTo>
                    <a:pt x="0" y="3553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76" name="object 466">
              <a:extLst>
                <a:ext uri="{FF2B5EF4-FFF2-40B4-BE49-F238E27FC236}">
                  <a16:creationId xmlns:a16="http://schemas.microsoft.com/office/drawing/2014/main" id="{7F31B904-B410-9887-1920-13E368F66B52}"/>
                </a:ext>
              </a:extLst>
            </p:cNvPr>
            <p:cNvSpPr/>
            <p:nvPr/>
          </p:nvSpPr>
          <p:spPr>
            <a:xfrm>
              <a:off x="2817618" y="4912322"/>
              <a:ext cx="6163" cy="33618"/>
            </a:xfrm>
            <a:custGeom>
              <a:avLst/>
              <a:gdLst/>
              <a:ahLst/>
              <a:cxnLst/>
              <a:rect l="l" t="t" r="r" b="b"/>
              <a:pathLst>
                <a:path w="6985" h="38100">
                  <a:moveTo>
                    <a:pt x="6667" y="0"/>
                  </a:moveTo>
                  <a:lnTo>
                    <a:pt x="0" y="0"/>
                  </a:lnTo>
                  <a:lnTo>
                    <a:pt x="0" y="38011"/>
                  </a:lnTo>
                  <a:lnTo>
                    <a:pt x="6667" y="38011"/>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77" name="object 467">
              <a:extLst>
                <a:ext uri="{FF2B5EF4-FFF2-40B4-BE49-F238E27FC236}">
                  <a16:creationId xmlns:a16="http://schemas.microsoft.com/office/drawing/2014/main" id="{A0B7D5D0-85BE-6407-361C-44D097015C7D}"/>
                </a:ext>
              </a:extLst>
            </p:cNvPr>
            <p:cNvSpPr/>
            <p:nvPr/>
          </p:nvSpPr>
          <p:spPr>
            <a:xfrm>
              <a:off x="2817617" y="4912335"/>
              <a:ext cx="6163" cy="33618"/>
            </a:xfrm>
            <a:custGeom>
              <a:avLst/>
              <a:gdLst/>
              <a:ahLst/>
              <a:cxnLst/>
              <a:rect l="l" t="t" r="r" b="b"/>
              <a:pathLst>
                <a:path w="6985" h="38100">
                  <a:moveTo>
                    <a:pt x="0" y="0"/>
                  </a:moveTo>
                  <a:lnTo>
                    <a:pt x="6654" y="0"/>
                  </a:lnTo>
                  <a:lnTo>
                    <a:pt x="6654" y="37998"/>
                  </a:lnTo>
                  <a:lnTo>
                    <a:pt x="0" y="3799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78" name="object 468">
              <a:extLst>
                <a:ext uri="{FF2B5EF4-FFF2-40B4-BE49-F238E27FC236}">
                  <a16:creationId xmlns:a16="http://schemas.microsoft.com/office/drawing/2014/main" id="{04BB63B1-44E6-5DD1-68A0-F20366AFAD76}"/>
                </a:ext>
              </a:extLst>
            </p:cNvPr>
            <p:cNvSpPr/>
            <p:nvPr/>
          </p:nvSpPr>
          <p:spPr>
            <a:xfrm>
              <a:off x="2825765" y="4913387"/>
              <a:ext cx="6163" cy="32497"/>
            </a:xfrm>
            <a:custGeom>
              <a:avLst/>
              <a:gdLst/>
              <a:ahLst/>
              <a:cxnLst/>
              <a:rect l="l" t="t" r="r" b="b"/>
              <a:pathLst>
                <a:path w="6985" h="36829">
                  <a:moveTo>
                    <a:pt x="6667" y="0"/>
                  </a:moveTo>
                  <a:lnTo>
                    <a:pt x="0" y="0"/>
                  </a:lnTo>
                  <a:lnTo>
                    <a:pt x="0" y="36804"/>
                  </a:lnTo>
                  <a:lnTo>
                    <a:pt x="6667" y="36804"/>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79" name="object 469">
              <a:extLst>
                <a:ext uri="{FF2B5EF4-FFF2-40B4-BE49-F238E27FC236}">
                  <a16:creationId xmlns:a16="http://schemas.microsoft.com/office/drawing/2014/main" id="{4CD3C976-15F5-532A-FAE1-3DDA991270BB}"/>
                </a:ext>
              </a:extLst>
            </p:cNvPr>
            <p:cNvSpPr/>
            <p:nvPr/>
          </p:nvSpPr>
          <p:spPr>
            <a:xfrm>
              <a:off x="2825776" y="4913383"/>
              <a:ext cx="6163" cy="32497"/>
            </a:xfrm>
            <a:custGeom>
              <a:avLst/>
              <a:gdLst/>
              <a:ahLst/>
              <a:cxnLst/>
              <a:rect l="l" t="t" r="r" b="b"/>
              <a:pathLst>
                <a:path w="6985" h="36829">
                  <a:moveTo>
                    <a:pt x="0" y="0"/>
                  </a:moveTo>
                  <a:lnTo>
                    <a:pt x="6654" y="0"/>
                  </a:lnTo>
                  <a:lnTo>
                    <a:pt x="6654" y="36804"/>
                  </a:lnTo>
                  <a:lnTo>
                    <a:pt x="0" y="3680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80" name="object 470">
              <a:extLst>
                <a:ext uri="{FF2B5EF4-FFF2-40B4-BE49-F238E27FC236}">
                  <a16:creationId xmlns:a16="http://schemas.microsoft.com/office/drawing/2014/main" id="{FC43F235-A3DD-44B5-1CBC-A75E6EB0BB61}"/>
                </a:ext>
              </a:extLst>
            </p:cNvPr>
            <p:cNvSpPr/>
            <p:nvPr/>
          </p:nvSpPr>
          <p:spPr>
            <a:xfrm>
              <a:off x="2833934" y="4859195"/>
              <a:ext cx="6163" cy="86846"/>
            </a:xfrm>
            <a:custGeom>
              <a:avLst/>
              <a:gdLst/>
              <a:ahLst/>
              <a:cxnLst/>
              <a:rect l="l" t="t" r="r" b="b"/>
              <a:pathLst>
                <a:path w="6985" h="98425">
                  <a:moveTo>
                    <a:pt x="6654" y="0"/>
                  </a:moveTo>
                  <a:lnTo>
                    <a:pt x="0" y="0"/>
                  </a:lnTo>
                  <a:lnTo>
                    <a:pt x="0" y="98221"/>
                  </a:lnTo>
                  <a:lnTo>
                    <a:pt x="6654" y="9822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81" name="object 471">
              <a:extLst>
                <a:ext uri="{FF2B5EF4-FFF2-40B4-BE49-F238E27FC236}">
                  <a16:creationId xmlns:a16="http://schemas.microsoft.com/office/drawing/2014/main" id="{9F20B49F-D568-1087-43DB-43067395E1BB}"/>
                </a:ext>
              </a:extLst>
            </p:cNvPr>
            <p:cNvSpPr/>
            <p:nvPr/>
          </p:nvSpPr>
          <p:spPr>
            <a:xfrm>
              <a:off x="2833927" y="4859201"/>
              <a:ext cx="6163" cy="86846"/>
            </a:xfrm>
            <a:custGeom>
              <a:avLst/>
              <a:gdLst/>
              <a:ahLst/>
              <a:cxnLst/>
              <a:rect l="l" t="t" r="r" b="b"/>
              <a:pathLst>
                <a:path w="6985" h="98425">
                  <a:moveTo>
                    <a:pt x="0" y="0"/>
                  </a:moveTo>
                  <a:lnTo>
                    <a:pt x="6654" y="0"/>
                  </a:lnTo>
                  <a:lnTo>
                    <a:pt x="6654" y="98221"/>
                  </a:lnTo>
                  <a:lnTo>
                    <a:pt x="0" y="98221"/>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82" name="object 472">
              <a:extLst>
                <a:ext uri="{FF2B5EF4-FFF2-40B4-BE49-F238E27FC236}">
                  <a16:creationId xmlns:a16="http://schemas.microsoft.com/office/drawing/2014/main" id="{18D1D91E-F583-99CF-5217-49133B498F79}"/>
                </a:ext>
              </a:extLst>
            </p:cNvPr>
            <p:cNvSpPr/>
            <p:nvPr/>
          </p:nvSpPr>
          <p:spPr>
            <a:xfrm>
              <a:off x="2842080" y="4857739"/>
              <a:ext cx="6163" cy="88526"/>
            </a:xfrm>
            <a:custGeom>
              <a:avLst/>
              <a:gdLst/>
              <a:ahLst/>
              <a:cxnLst/>
              <a:rect l="l" t="t" r="r" b="b"/>
              <a:pathLst>
                <a:path w="6985" h="100329">
                  <a:moveTo>
                    <a:pt x="6654" y="0"/>
                  </a:moveTo>
                  <a:lnTo>
                    <a:pt x="0" y="0"/>
                  </a:lnTo>
                  <a:lnTo>
                    <a:pt x="0" y="99872"/>
                  </a:lnTo>
                  <a:lnTo>
                    <a:pt x="6654" y="9987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83" name="object 473">
              <a:extLst>
                <a:ext uri="{FF2B5EF4-FFF2-40B4-BE49-F238E27FC236}">
                  <a16:creationId xmlns:a16="http://schemas.microsoft.com/office/drawing/2014/main" id="{5B34522C-1820-F6BA-85FA-2DFDA960392C}"/>
                </a:ext>
              </a:extLst>
            </p:cNvPr>
            <p:cNvSpPr/>
            <p:nvPr/>
          </p:nvSpPr>
          <p:spPr>
            <a:xfrm>
              <a:off x="2842075" y="4857744"/>
              <a:ext cx="6163" cy="88526"/>
            </a:xfrm>
            <a:custGeom>
              <a:avLst/>
              <a:gdLst/>
              <a:ahLst/>
              <a:cxnLst/>
              <a:rect l="l" t="t" r="r" b="b"/>
              <a:pathLst>
                <a:path w="6985" h="100329">
                  <a:moveTo>
                    <a:pt x="0" y="0"/>
                  </a:moveTo>
                  <a:lnTo>
                    <a:pt x="6654" y="0"/>
                  </a:lnTo>
                  <a:lnTo>
                    <a:pt x="6654" y="99860"/>
                  </a:lnTo>
                  <a:lnTo>
                    <a:pt x="0" y="9986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84" name="object 474">
              <a:extLst>
                <a:ext uri="{FF2B5EF4-FFF2-40B4-BE49-F238E27FC236}">
                  <a16:creationId xmlns:a16="http://schemas.microsoft.com/office/drawing/2014/main" id="{87868521-A99F-1678-1673-F77BC4C05AB2}"/>
                </a:ext>
              </a:extLst>
            </p:cNvPr>
            <p:cNvSpPr/>
            <p:nvPr/>
          </p:nvSpPr>
          <p:spPr>
            <a:xfrm>
              <a:off x="2850239" y="4828244"/>
              <a:ext cx="6163" cy="117662"/>
            </a:xfrm>
            <a:custGeom>
              <a:avLst/>
              <a:gdLst/>
              <a:ahLst/>
              <a:cxnLst/>
              <a:rect l="l" t="t" r="r" b="b"/>
              <a:pathLst>
                <a:path w="6985" h="133350">
                  <a:moveTo>
                    <a:pt x="6642" y="0"/>
                  </a:moveTo>
                  <a:lnTo>
                    <a:pt x="0" y="0"/>
                  </a:lnTo>
                  <a:lnTo>
                    <a:pt x="0" y="133299"/>
                  </a:lnTo>
                  <a:lnTo>
                    <a:pt x="6642" y="133299"/>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85" name="object 475">
              <a:extLst>
                <a:ext uri="{FF2B5EF4-FFF2-40B4-BE49-F238E27FC236}">
                  <a16:creationId xmlns:a16="http://schemas.microsoft.com/office/drawing/2014/main" id="{1984400F-35ED-87FB-BC67-F088EC0F5197}"/>
                </a:ext>
              </a:extLst>
            </p:cNvPr>
            <p:cNvSpPr/>
            <p:nvPr/>
          </p:nvSpPr>
          <p:spPr>
            <a:xfrm>
              <a:off x="2850235" y="4828240"/>
              <a:ext cx="6163" cy="117662"/>
            </a:xfrm>
            <a:custGeom>
              <a:avLst/>
              <a:gdLst/>
              <a:ahLst/>
              <a:cxnLst/>
              <a:rect l="l" t="t" r="r" b="b"/>
              <a:pathLst>
                <a:path w="6985" h="133350">
                  <a:moveTo>
                    <a:pt x="0" y="0"/>
                  </a:moveTo>
                  <a:lnTo>
                    <a:pt x="6654" y="0"/>
                  </a:lnTo>
                  <a:lnTo>
                    <a:pt x="6654" y="133299"/>
                  </a:lnTo>
                  <a:lnTo>
                    <a:pt x="0" y="13329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86" name="object 476">
              <a:extLst>
                <a:ext uri="{FF2B5EF4-FFF2-40B4-BE49-F238E27FC236}">
                  <a16:creationId xmlns:a16="http://schemas.microsoft.com/office/drawing/2014/main" id="{F501D135-7910-2A40-55F5-4572CF8BC2F8}"/>
                </a:ext>
              </a:extLst>
            </p:cNvPr>
            <p:cNvSpPr/>
            <p:nvPr/>
          </p:nvSpPr>
          <p:spPr>
            <a:xfrm>
              <a:off x="2858385" y="4795434"/>
              <a:ext cx="6163" cy="150719"/>
            </a:xfrm>
            <a:custGeom>
              <a:avLst/>
              <a:gdLst/>
              <a:ahLst/>
              <a:cxnLst/>
              <a:rect l="l" t="t" r="r" b="b"/>
              <a:pathLst>
                <a:path w="6985" h="170814">
                  <a:moveTo>
                    <a:pt x="6654" y="0"/>
                  </a:moveTo>
                  <a:lnTo>
                    <a:pt x="0" y="0"/>
                  </a:lnTo>
                  <a:lnTo>
                    <a:pt x="0" y="170484"/>
                  </a:lnTo>
                  <a:lnTo>
                    <a:pt x="6654" y="17048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87" name="object 477">
              <a:extLst>
                <a:ext uri="{FF2B5EF4-FFF2-40B4-BE49-F238E27FC236}">
                  <a16:creationId xmlns:a16="http://schemas.microsoft.com/office/drawing/2014/main" id="{B7CAB96A-40A8-127A-EC65-10FBCF0929F7}"/>
                </a:ext>
              </a:extLst>
            </p:cNvPr>
            <p:cNvSpPr/>
            <p:nvPr/>
          </p:nvSpPr>
          <p:spPr>
            <a:xfrm>
              <a:off x="2858385" y="4795443"/>
              <a:ext cx="6163" cy="150719"/>
            </a:xfrm>
            <a:custGeom>
              <a:avLst/>
              <a:gdLst/>
              <a:ahLst/>
              <a:cxnLst/>
              <a:rect l="l" t="t" r="r" b="b"/>
              <a:pathLst>
                <a:path w="6985" h="170814">
                  <a:moveTo>
                    <a:pt x="0" y="0"/>
                  </a:moveTo>
                  <a:lnTo>
                    <a:pt x="6654" y="0"/>
                  </a:lnTo>
                  <a:lnTo>
                    <a:pt x="6654" y="170484"/>
                  </a:lnTo>
                  <a:lnTo>
                    <a:pt x="0" y="17048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88" name="object 478">
              <a:extLst>
                <a:ext uri="{FF2B5EF4-FFF2-40B4-BE49-F238E27FC236}">
                  <a16:creationId xmlns:a16="http://schemas.microsoft.com/office/drawing/2014/main" id="{F31633B5-0D7D-C433-1259-E8CEBC60862E}"/>
                </a:ext>
              </a:extLst>
            </p:cNvPr>
            <p:cNvSpPr/>
            <p:nvPr/>
          </p:nvSpPr>
          <p:spPr>
            <a:xfrm>
              <a:off x="2866532" y="4837949"/>
              <a:ext cx="6163" cy="108137"/>
            </a:xfrm>
            <a:custGeom>
              <a:avLst/>
              <a:gdLst/>
              <a:ahLst/>
              <a:cxnLst/>
              <a:rect l="l" t="t" r="r" b="b"/>
              <a:pathLst>
                <a:path w="6985" h="122554">
                  <a:moveTo>
                    <a:pt x="6654" y="0"/>
                  </a:moveTo>
                  <a:lnTo>
                    <a:pt x="0" y="0"/>
                  </a:lnTo>
                  <a:lnTo>
                    <a:pt x="0" y="122300"/>
                  </a:lnTo>
                  <a:lnTo>
                    <a:pt x="6654" y="12230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89" name="object 479">
              <a:extLst>
                <a:ext uri="{FF2B5EF4-FFF2-40B4-BE49-F238E27FC236}">
                  <a16:creationId xmlns:a16="http://schemas.microsoft.com/office/drawing/2014/main" id="{43BD0AE5-8B3D-1DF0-4183-B5F1D4C04D5A}"/>
                </a:ext>
              </a:extLst>
            </p:cNvPr>
            <p:cNvSpPr/>
            <p:nvPr/>
          </p:nvSpPr>
          <p:spPr>
            <a:xfrm>
              <a:off x="2866534" y="4837942"/>
              <a:ext cx="6163" cy="108137"/>
            </a:xfrm>
            <a:custGeom>
              <a:avLst/>
              <a:gdLst/>
              <a:ahLst/>
              <a:cxnLst/>
              <a:rect l="l" t="t" r="r" b="b"/>
              <a:pathLst>
                <a:path w="6985" h="122554">
                  <a:moveTo>
                    <a:pt x="0" y="0"/>
                  </a:moveTo>
                  <a:lnTo>
                    <a:pt x="6654" y="0"/>
                  </a:lnTo>
                  <a:lnTo>
                    <a:pt x="6654" y="122301"/>
                  </a:lnTo>
                  <a:lnTo>
                    <a:pt x="0" y="122301"/>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90" name="object 480">
              <a:extLst>
                <a:ext uri="{FF2B5EF4-FFF2-40B4-BE49-F238E27FC236}">
                  <a16:creationId xmlns:a16="http://schemas.microsoft.com/office/drawing/2014/main" id="{1B9A90C5-6165-579C-5315-052CD07C6721}"/>
                </a:ext>
              </a:extLst>
            </p:cNvPr>
            <p:cNvSpPr/>
            <p:nvPr/>
          </p:nvSpPr>
          <p:spPr>
            <a:xfrm>
              <a:off x="2874701" y="4824479"/>
              <a:ext cx="6163" cy="121584"/>
            </a:xfrm>
            <a:custGeom>
              <a:avLst/>
              <a:gdLst/>
              <a:ahLst/>
              <a:cxnLst/>
              <a:rect l="l" t="t" r="r" b="b"/>
              <a:pathLst>
                <a:path w="6985" h="137795">
                  <a:moveTo>
                    <a:pt x="6654" y="0"/>
                  </a:moveTo>
                  <a:lnTo>
                    <a:pt x="0" y="0"/>
                  </a:lnTo>
                  <a:lnTo>
                    <a:pt x="0" y="137566"/>
                  </a:lnTo>
                  <a:lnTo>
                    <a:pt x="6654" y="13756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91" name="object 481">
              <a:extLst>
                <a:ext uri="{FF2B5EF4-FFF2-40B4-BE49-F238E27FC236}">
                  <a16:creationId xmlns:a16="http://schemas.microsoft.com/office/drawing/2014/main" id="{98125477-C0E6-DAF0-83E5-B7C8FE3186AC}"/>
                </a:ext>
              </a:extLst>
            </p:cNvPr>
            <p:cNvSpPr/>
            <p:nvPr/>
          </p:nvSpPr>
          <p:spPr>
            <a:xfrm>
              <a:off x="2874694" y="4824485"/>
              <a:ext cx="6163" cy="121584"/>
            </a:xfrm>
            <a:custGeom>
              <a:avLst/>
              <a:gdLst/>
              <a:ahLst/>
              <a:cxnLst/>
              <a:rect l="l" t="t" r="r" b="b"/>
              <a:pathLst>
                <a:path w="6985" h="137795">
                  <a:moveTo>
                    <a:pt x="0" y="0"/>
                  </a:moveTo>
                  <a:lnTo>
                    <a:pt x="6654" y="0"/>
                  </a:lnTo>
                  <a:lnTo>
                    <a:pt x="6654" y="137566"/>
                  </a:lnTo>
                  <a:lnTo>
                    <a:pt x="0" y="13756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92" name="object 482">
              <a:extLst>
                <a:ext uri="{FF2B5EF4-FFF2-40B4-BE49-F238E27FC236}">
                  <a16:creationId xmlns:a16="http://schemas.microsoft.com/office/drawing/2014/main" id="{8DC2386A-4C59-8835-BADE-83C641E52286}"/>
                </a:ext>
              </a:extLst>
            </p:cNvPr>
            <p:cNvSpPr/>
            <p:nvPr/>
          </p:nvSpPr>
          <p:spPr>
            <a:xfrm>
              <a:off x="2882848" y="4789024"/>
              <a:ext cx="6163" cy="156882"/>
            </a:xfrm>
            <a:custGeom>
              <a:avLst/>
              <a:gdLst/>
              <a:ahLst/>
              <a:cxnLst/>
              <a:rect l="l" t="t" r="r" b="b"/>
              <a:pathLst>
                <a:path w="6985" h="177800">
                  <a:moveTo>
                    <a:pt x="6654" y="0"/>
                  </a:moveTo>
                  <a:lnTo>
                    <a:pt x="0" y="0"/>
                  </a:lnTo>
                  <a:lnTo>
                    <a:pt x="0" y="177749"/>
                  </a:lnTo>
                  <a:lnTo>
                    <a:pt x="6654" y="17774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93" name="object 483">
              <a:extLst>
                <a:ext uri="{FF2B5EF4-FFF2-40B4-BE49-F238E27FC236}">
                  <a16:creationId xmlns:a16="http://schemas.microsoft.com/office/drawing/2014/main" id="{69275A08-91E5-8092-2A1E-B62BDCEB65C0}"/>
                </a:ext>
              </a:extLst>
            </p:cNvPr>
            <p:cNvSpPr/>
            <p:nvPr/>
          </p:nvSpPr>
          <p:spPr>
            <a:xfrm>
              <a:off x="2882843" y="4789035"/>
              <a:ext cx="6163" cy="156882"/>
            </a:xfrm>
            <a:custGeom>
              <a:avLst/>
              <a:gdLst/>
              <a:ahLst/>
              <a:cxnLst/>
              <a:rect l="l" t="t" r="r" b="b"/>
              <a:pathLst>
                <a:path w="6985" h="177800">
                  <a:moveTo>
                    <a:pt x="0" y="0"/>
                  </a:moveTo>
                  <a:lnTo>
                    <a:pt x="6654" y="0"/>
                  </a:lnTo>
                  <a:lnTo>
                    <a:pt x="6654" y="177723"/>
                  </a:lnTo>
                  <a:lnTo>
                    <a:pt x="0" y="17772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94" name="object 484">
              <a:extLst>
                <a:ext uri="{FF2B5EF4-FFF2-40B4-BE49-F238E27FC236}">
                  <a16:creationId xmlns:a16="http://schemas.microsoft.com/office/drawing/2014/main" id="{B0EA1CE2-3817-A890-239E-91F4F9AC07D1}"/>
                </a:ext>
              </a:extLst>
            </p:cNvPr>
            <p:cNvSpPr/>
            <p:nvPr/>
          </p:nvSpPr>
          <p:spPr>
            <a:xfrm>
              <a:off x="2890995" y="4798605"/>
              <a:ext cx="6163" cy="147357"/>
            </a:xfrm>
            <a:custGeom>
              <a:avLst/>
              <a:gdLst/>
              <a:ahLst/>
              <a:cxnLst/>
              <a:rect l="l" t="t" r="r" b="b"/>
              <a:pathLst>
                <a:path w="6985" h="167004">
                  <a:moveTo>
                    <a:pt x="6654" y="0"/>
                  </a:moveTo>
                  <a:lnTo>
                    <a:pt x="0" y="0"/>
                  </a:lnTo>
                  <a:lnTo>
                    <a:pt x="0" y="166890"/>
                  </a:lnTo>
                  <a:lnTo>
                    <a:pt x="6654" y="16689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95" name="object 485">
              <a:extLst>
                <a:ext uri="{FF2B5EF4-FFF2-40B4-BE49-F238E27FC236}">
                  <a16:creationId xmlns:a16="http://schemas.microsoft.com/office/drawing/2014/main" id="{E8F3B6AF-CF4C-C937-D4C1-9F3D32981B84}"/>
                </a:ext>
              </a:extLst>
            </p:cNvPr>
            <p:cNvSpPr/>
            <p:nvPr/>
          </p:nvSpPr>
          <p:spPr>
            <a:xfrm>
              <a:off x="2890992" y="4798610"/>
              <a:ext cx="6163" cy="147357"/>
            </a:xfrm>
            <a:custGeom>
              <a:avLst/>
              <a:gdLst/>
              <a:ahLst/>
              <a:cxnLst/>
              <a:rect l="l" t="t" r="r" b="b"/>
              <a:pathLst>
                <a:path w="6985" h="167004">
                  <a:moveTo>
                    <a:pt x="0" y="0"/>
                  </a:moveTo>
                  <a:lnTo>
                    <a:pt x="6654" y="0"/>
                  </a:lnTo>
                  <a:lnTo>
                    <a:pt x="6654" y="166890"/>
                  </a:lnTo>
                  <a:lnTo>
                    <a:pt x="0" y="16689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96" name="object 486">
              <a:extLst>
                <a:ext uri="{FF2B5EF4-FFF2-40B4-BE49-F238E27FC236}">
                  <a16:creationId xmlns:a16="http://schemas.microsoft.com/office/drawing/2014/main" id="{D0BED218-677C-C53A-9E45-CE5D64CA7CDB}"/>
                </a:ext>
              </a:extLst>
            </p:cNvPr>
            <p:cNvSpPr/>
            <p:nvPr/>
          </p:nvSpPr>
          <p:spPr>
            <a:xfrm>
              <a:off x="2899152" y="4772137"/>
              <a:ext cx="6163" cy="174251"/>
            </a:xfrm>
            <a:custGeom>
              <a:avLst/>
              <a:gdLst/>
              <a:ahLst/>
              <a:cxnLst/>
              <a:rect l="l" t="t" r="r" b="b"/>
              <a:pathLst>
                <a:path w="6985" h="197485">
                  <a:moveTo>
                    <a:pt x="6654" y="0"/>
                  </a:moveTo>
                  <a:lnTo>
                    <a:pt x="0" y="0"/>
                  </a:lnTo>
                  <a:lnTo>
                    <a:pt x="0" y="196888"/>
                  </a:lnTo>
                  <a:lnTo>
                    <a:pt x="6654" y="19688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97" name="object 487">
              <a:extLst>
                <a:ext uri="{FF2B5EF4-FFF2-40B4-BE49-F238E27FC236}">
                  <a16:creationId xmlns:a16="http://schemas.microsoft.com/office/drawing/2014/main" id="{6FD0FBE1-65EC-FA54-B82C-9B9A41B0CF7F}"/>
                </a:ext>
              </a:extLst>
            </p:cNvPr>
            <p:cNvSpPr/>
            <p:nvPr/>
          </p:nvSpPr>
          <p:spPr>
            <a:xfrm>
              <a:off x="2899152" y="4772138"/>
              <a:ext cx="6163" cy="174251"/>
            </a:xfrm>
            <a:custGeom>
              <a:avLst/>
              <a:gdLst/>
              <a:ahLst/>
              <a:cxnLst/>
              <a:rect l="l" t="t" r="r" b="b"/>
              <a:pathLst>
                <a:path w="6985" h="197485">
                  <a:moveTo>
                    <a:pt x="0" y="0"/>
                  </a:moveTo>
                  <a:lnTo>
                    <a:pt x="6654" y="0"/>
                  </a:lnTo>
                  <a:lnTo>
                    <a:pt x="6654" y="196875"/>
                  </a:lnTo>
                  <a:lnTo>
                    <a:pt x="0" y="19687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98" name="object 488">
              <a:extLst>
                <a:ext uri="{FF2B5EF4-FFF2-40B4-BE49-F238E27FC236}">
                  <a16:creationId xmlns:a16="http://schemas.microsoft.com/office/drawing/2014/main" id="{6596EE4B-D389-CB08-E29E-7B19975CA1DB}"/>
                </a:ext>
              </a:extLst>
            </p:cNvPr>
            <p:cNvSpPr/>
            <p:nvPr/>
          </p:nvSpPr>
          <p:spPr>
            <a:xfrm>
              <a:off x="2907299" y="4796364"/>
              <a:ext cx="6163" cy="149599"/>
            </a:xfrm>
            <a:custGeom>
              <a:avLst/>
              <a:gdLst/>
              <a:ahLst/>
              <a:cxnLst/>
              <a:rect l="l" t="t" r="r" b="b"/>
              <a:pathLst>
                <a:path w="6985" h="169545">
                  <a:moveTo>
                    <a:pt x="6642" y="0"/>
                  </a:moveTo>
                  <a:lnTo>
                    <a:pt x="0" y="0"/>
                  </a:lnTo>
                  <a:lnTo>
                    <a:pt x="0" y="169430"/>
                  </a:lnTo>
                  <a:lnTo>
                    <a:pt x="6642" y="169430"/>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499" name="object 489">
              <a:extLst>
                <a:ext uri="{FF2B5EF4-FFF2-40B4-BE49-F238E27FC236}">
                  <a16:creationId xmlns:a16="http://schemas.microsoft.com/office/drawing/2014/main" id="{06055920-7FF6-764C-3EAF-5C3B893BF056}"/>
                </a:ext>
              </a:extLst>
            </p:cNvPr>
            <p:cNvSpPr/>
            <p:nvPr/>
          </p:nvSpPr>
          <p:spPr>
            <a:xfrm>
              <a:off x="2907302" y="4796366"/>
              <a:ext cx="6163" cy="149599"/>
            </a:xfrm>
            <a:custGeom>
              <a:avLst/>
              <a:gdLst/>
              <a:ahLst/>
              <a:cxnLst/>
              <a:rect l="l" t="t" r="r" b="b"/>
              <a:pathLst>
                <a:path w="6985" h="169545">
                  <a:moveTo>
                    <a:pt x="0" y="0"/>
                  </a:moveTo>
                  <a:lnTo>
                    <a:pt x="6654" y="0"/>
                  </a:lnTo>
                  <a:lnTo>
                    <a:pt x="6654" y="169430"/>
                  </a:lnTo>
                  <a:lnTo>
                    <a:pt x="0" y="16943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00" name="object 490">
              <a:extLst>
                <a:ext uri="{FF2B5EF4-FFF2-40B4-BE49-F238E27FC236}">
                  <a16:creationId xmlns:a16="http://schemas.microsoft.com/office/drawing/2014/main" id="{9620B488-EB8B-C4EB-D2F4-307416573D9B}"/>
                </a:ext>
              </a:extLst>
            </p:cNvPr>
            <p:cNvSpPr/>
            <p:nvPr/>
          </p:nvSpPr>
          <p:spPr>
            <a:xfrm>
              <a:off x="2915445" y="4795512"/>
              <a:ext cx="6163" cy="150719"/>
            </a:xfrm>
            <a:custGeom>
              <a:avLst/>
              <a:gdLst/>
              <a:ahLst/>
              <a:cxnLst/>
              <a:rect l="l" t="t" r="r" b="b"/>
              <a:pathLst>
                <a:path w="6985" h="170814">
                  <a:moveTo>
                    <a:pt x="6654" y="0"/>
                  </a:moveTo>
                  <a:lnTo>
                    <a:pt x="0" y="0"/>
                  </a:lnTo>
                  <a:lnTo>
                    <a:pt x="0" y="170395"/>
                  </a:lnTo>
                  <a:lnTo>
                    <a:pt x="6654" y="17039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01" name="object 491">
              <a:extLst>
                <a:ext uri="{FF2B5EF4-FFF2-40B4-BE49-F238E27FC236}">
                  <a16:creationId xmlns:a16="http://schemas.microsoft.com/office/drawing/2014/main" id="{87A010A9-6516-E85A-0F91-8EE2A8454034}"/>
                </a:ext>
              </a:extLst>
            </p:cNvPr>
            <p:cNvSpPr/>
            <p:nvPr/>
          </p:nvSpPr>
          <p:spPr>
            <a:xfrm>
              <a:off x="2915451" y="4795506"/>
              <a:ext cx="6163" cy="150719"/>
            </a:xfrm>
            <a:custGeom>
              <a:avLst/>
              <a:gdLst/>
              <a:ahLst/>
              <a:cxnLst/>
              <a:rect l="l" t="t" r="r" b="b"/>
              <a:pathLst>
                <a:path w="6985" h="170814">
                  <a:moveTo>
                    <a:pt x="0" y="0"/>
                  </a:moveTo>
                  <a:lnTo>
                    <a:pt x="6654" y="0"/>
                  </a:lnTo>
                  <a:lnTo>
                    <a:pt x="6654" y="170395"/>
                  </a:lnTo>
                  <a:lnTo>
                    <a:pt x="0" y="17039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02" name="object 492">
              <a:extLst>
                <a:ext uri="{FF2B5EF4-FFF2-40B4-BE49-F238E27FC236}">
                  <a16:creationId xmlns:a16="http://schemas.microsoft.com/office/drawing/2014/main" id="{77794596-1D39-5766-1346-CE5B52631E69}"/>
                </a:ext>
              </a:extLst>
            </p:cNvPr>
            <p:cNvSpPr/>
            <p:nvPr/>
          </p:nvSpPr>
          <p:spPr>
            <a:xfrm>
              <a:off x="2923614" y="4774188"/>
              <a:ext cx="6163" cy="172010"/>
            </a:xfrm>
            <a:custGeom>
              <a:avLst/>
              <a:gdLst/>
              <a:ahLst/>
              <a:cxnLst/>
              <a:rect l="l" t="t" r="r" b="b"/>
              <a:pathLst>
                <a:path w="6985" h="194945">
                  <a:moveTo>
                    <a:pt x="6667" y="0"/>
                  </a:moveTo>
                  <a:lnTo>
                    <a:pt x="0" y="0"/>
                  </a:lnTo>
                  <a:lnTo>
                    <a:pt x="0" y="194563"/>
                  </a:lnTo>
                  <a:lnTo>
                    <a:pt x="6667" y="19456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03" name="object 493">
              <a:extLst>
                <a:ext uri="{FF2B5EF4-FFF2-40B4-BE49-F238E27FC236}">
                  <a16:creationId xmlns:a16="http://schemas.microsoft.com/office/drawing/2014/main" id="{B2782CFE-F86B-3E39-3D96-1B7B8EE3402A}"/>
                </a:ext>
              </a:extLst>
            </p:cNvPr>
            <p:cNvSpPr/>
            <p:nvPr/>
          </p:nvSpPr>
          <p:spPr>
            <a:xfrm>
              <a:off x="2923612" y="4774184"/>
              <a:ext cx="6163" cy="172010"/>
            </a:xfrm>
            <a:custGeom>
              <a:avLst/>
              <a:gdLst/>
              <a:ahLst/>
              <a:cxnLst/>
              <a:rect l="l" t="t" r="r" b="b"/>
              <a:pathLst>
                <a:path w="6985" h="194945">
                  <a:moveTo>
                    <a:pt x="0" y="0"/>
                  </a:moveTo>
                  <a:lnTo>
                    <a:pt x="6654" y="0"/>
                  </a:lnTo>
                  <a:lnTo>
                    <a:pt x="6654" y="194564"/>
                  </a:lnTo>
                  <a:lnTo>
                    <a:pt x="0" y="19456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04" name="object 494">
              <a:extLst>
                <a:ext uri="{FF2B5EF4-FFF2-40B4-BE49-F238E27FC236}">
                  <a16:creationId xmlns:a16="http://schemas.microsoft.com/office/drawing/2014/main" id="{3368E3EB-F0E0-D8D7-052C-56A687FD19DA}"/>
                </a:ext>
              </a:extLst>
            </p:cNvPr>
            <p:cNvSpPr/>
            <p:nvPr/>
          </p:nvSpPr>
          <p:spPr>
            <a:xfrm>
              <a:off x="2931761" y="4810685"/>
              <a:ext cx="6163" cy="135591"/>
            </a:xfrm>
            <a:custGeom>
              <a:avLst/>
              <a:gdLst/>
              <a:ahLst/>
              <a:cxnLst/>
              <a:rect l="l" t="t" r="r" b="b"/>
              <a:pathLst>
                <a:path w="6985" h="153670">
                  <a:moveTo>
                    <a:pt x="6654" y="0"/>
                  </a:moveTo>
                  <a:lnTo>
                    <a:pt x="0" y="0"/>
                  </a:lnTo>
                  <a:lnTo>
                    <a:pt x="0" y="153200"/>
                  </a:lnTo>
                  <a:lnTo>
                    <a:pt x="6654" y="15320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05" name="object 495">
              <a:extLst>
                <a:ext uri="{FF2B5EF4-FFF2-40B4-BE49-F238E27FC236}">
                  <a16:creationId xmlns:a16="http://schemas.microsoft.com/office/drawing/2014/main" id="{47E0AB3E-EF41-9E6D-1F4F-469F2A03C73D}"/>
                </a:ext>
              </a:extLst>
            </p:cNvPr>
            <p:cNvSpPr/>
            <p:nvPr/>
          </p:nvSpPr>
          <p:spPr>
            <a:xfrm>
              <a:off x="2931760" y="4810683"/>
              <a:ext cx="6163" cy="135591"/>
            </a:xfrm>
            <a:custGeom>
              <a:avLst/>
              <a:gdLst/>
              <a:ahLst/>
              <a:cxnLst/>
              <a:rect l="l" t="t" r="r" b="b"/>
              <a:pathLst>
                <a:path w="6985" h="153670">
                  <a:moveTo>
                    <a:pt x="0" y="0"/>
                  </a:moveTo>
                  <a:lnTo>
                    <a:pt x="6654" y="0"/>
                  </a:lnTo>
                  <a:lnTo>
                    <a:pt x="6654" y="153200"/>
                  </a:lnTo>
                  <a:lnTo>
                    <a:pt x="0" y="15320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06" name="object 496">
              <a:extLst>
                <a:ext uri="{FF2B5EF4-FFF2-40B4-BE49-F238E27FC236}">
                  <a16:creationId xmlns:a16="http://schemas.microsoft.com/office/drawing/2014/main" id="{8E18E13F-0C4D-690A-1099-7BAE6E96463F}"/>
                </a:ext>
              </a:extLst>
            </p:cNvPr>
            <p:cNvSpPr/>
            <p:nvPr/>
          </p:nvSpPr>
          <p:spPr>
            <a:xfrm>
              <a:off x="2939908" y="4835495"/>
              <a:ext cx="6163" cy="110378"/>
            </a:xfrm>
            <a:custGeom>
              <a:avLst/>
              <a:gdLst/>
              <a:ahLst/>
              <a:cxnLst/>
              <a:rect l="l" t="t" r="r" b="b"/>
              <a:pathLst>
                <a:path w="6985" h="125095">
                  <a:moveTo>
                    <a:pt x="6667" y="0"/>
                  </a:moveTo>
                  <a:lnTo>
                    <a:pt x="0" y="0"/>
                  </a:lnTo>
                  <a:lnTo>
                    <a:pt x="0" y="125082"/>
                  </a:lnTo>
                  <a:lnTo>
                    <a:pt x="6667" y="125082"/>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07" name="object 497">
              <a:extLst>
                <a:ext uri="{FF2B5EF4-FFF2-40B4-BE49-F238E27FC236}">
                  <a16:creationId xmlns:a16="http://schemas.microsoft.com/office/drawing/2014/main" id="{42F1C179-8FAB-E97D-E527-DEFAB4D56CCF}"/>
                </a:ext>
              </a:extLst>
            </p:cNvPr>
            <p:cNvSpPr/>
            <p:nvPr/>
          </p:nvSpPr>
          <p:spPr>
            <a:xfrm>
              <a:off x="2939910" y="4835498"/>
              <a:ext cx="6163" cy="110378"/>
            </a:xfrm>
            <a:custGeom>
              <a:avLst/>
              <a:gdLst/>
              <a:ahLst/>
              <a:cxnLst/>
              <a:rect l="l" t="t" r="r" b="b"/>
              <a:pathLst>
                <a:path w="6985" h="125095">
                  <a:moveTo>
                    <a:pt x="0" y="0"/>
                  </a:moveTo>
                  <a:lnTo>
                    <a:pt x="6654" y="0"/>
                  </a:lnTo>
                  <a:lnTo>
                    <a:pt x="6654" y="125069"/>
                  </a:lnTo>
                  <a:lnTo>
                    <a:pt x="0" y="12506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08" name="object 498">
              <a:extLst>
                <a:ext uri="{FF2B5EF4-FFF2-40B4-BE49-F238E27FC236}">
                  <a16:creationId xmlns:a16="http://schemas.microsoft.com/office/drawing/2014/main" id="{EDB3354E-F23C-3B7B-4D56-1258EFB55A34}"/>
                </a:ext>
              </a:extLst>
            </p:cNvPr>
            <p:cNvSpPr/>
            <p:nvPr/>
          </p:nvSpPr>
          <p:spPr>
            <a:xfrm>
              <a:off x="2948066" y="4828244"/>
              <a:ext cx="6163" cy="117662"/>
            </a:xfrm>
            <a:custGeom>
              <a:avLst/>
              <a:gdLst/>
              <a:ahLst/>
              <a:cxnLst/>
              <a:rect l="l" t="t" r="r" b="b"/>
              <a:pathLst>
                <a:path w="6985" h="133350">
                  <a:moveTo>
                    <a:pt x="6667" y="0"/>
                  </a:moveTo>
                  <a:lnTo>
                    <a:pt x="0" y="0"/>
                  </a:lnTo>
                  <a:lnTo>
                    <a:pt x="0" y="133299"/>
                  </a:lnTo>
                  <a:lnTo>
                    <a:pt x="6667" y="133299"/>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09" name="object 499">
              <a:extLst>
                <a:ext uri="{FF2B5EF4-FFF2-40B4-BE49-F238E27FC236}">
                  <a16:creationId xmlns:a16="http://schemas.microsoft.com/office/drawing/2014/main" id="{687DD099-0629-2D8C-21C0-FBC288331674}"/>
                </a:ext>
              </a:extLst>
            </p:cNvPr>
            <p:cNvSpPr/>
            <p:nvPr/>
          </p:nvSpPr>
          <p:spPr>
            <a:xfrm>
              <a:off x="2948070" y="4828240"/>
              <a:ext cx="6163" cy="117662"/>
            </a:xfrm>
            <a:custGeom>
              <a:avLst/>
              <a:gdLst/>
              <a:ahLst/>
              <a:cxnLst/>
              <a:rect l="l" t="t" r="r" b="b"/>
              <a:pathLst>
                <a:path w="6985" h="133350">
                  <a:moveTo>
                    <a:pt x="0" y="0"/>
                  </a:moveTo>
                  <a:lnTo>
                    <a:pt x="6654" y="0"/>
                  </a:lnTo>
                  <a:lnTo>
                    <a:pt x="6654" y="133299"/>
                  </a:lnTo>
                  <a:lnTo>
                    <a:pt x="0" y="13329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10" name="object 500">
              <a:extLst>
                <a:ext uri="{FF2B5EF4-FFF2-40B4-BE49-F238E27FC236}">
                  <a16:creationId xmlns:a16="http://schemas.microsoft.com/office/drawing/2014/main" id="{8337072D-51FB-71AF-3F45-C5E03365C3A1}"/>
                </a:ext>
              </a:extLst>
            </p:cNvPr>
            <p:cNvSpPr/>
            <p:nvPr/>
          </p:nvSpPr>
          <p:spPr>
            <a:xfrm>
              <a:off x="2956213" y="4764551"/>
              <a:ext cx="6163" cy="181535"/>
            </a:xfrm>
            <a:custGeom>
              <a:avLst/>
              <a:gdLst/>
              <a:ahLst/>
              <a:cxnLst/>
              <a:rect l="l" t="t" r="r" b="b"/>
              <a:pathLst>
                <a:path w="6985" h="205739">
                  <a:moveTo>
                    <a:pt x="6667" y="0"/>
                  </a:moveTo>
                  <a:lnTo>
                    <a:pt x="0" y="0"/>
                  </a:lnTo>
                  <a:lnTo>
                    <a:pt x="0" y="205486"/>
                  </a:lnTo>
                  <a:lnTo>
                    <a:pt x="6667" y="205486"/>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11" name="object 501">
              <a:extLst>
                <a:ext uri="{FF2B5EF4-FFF2-40B4-BE49-F238E27FC236}">
                  <a16:creationId xmlns:a16="http://schemas.microsoft.com/office/drawing/2014/main" id="{A895D0CC-79C5-AEE3-6513-E75961D08A83}"/>
                </a:ext>
              </a:extLst>
            </p:cNvPr>
            <p:cNvSpPr/>
            <p:nvPr/>
          </p:nvSpPr>
          <p:spPr>
            <a:xfrm>
              <a:off x="2956219" y="4764545"/>
              <a:ext cx="6163" cy="181535"/>
            </a:xfrm>
            <a:custGeom>
              <a:avLst/>
              <a:gdLst/>
              <a:ahLst/>
              <a:cxnLst/>
              <a:rect l="l" t="t" r="r" b="b"/>
              <a:pathLst>
                <a:path w="6985" h="205739">
                  <a:moveTo>
                    <a:pt x="0" y="0"/>
                  </a:moveTo>
                  <a:lnTo>
                    <a:pt x="6654" y="0"/>
                  </a:lnTo>
                  <a:lnTo>
                    <a:pt x="6654" y="205486"/>
                  </a:lnTo>
                  <a:lnTo>
                    <a:pt x="0" y="20548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12" name="object 502">
              <a:extLst>
                <a:ext uri="{FF2B5EF4-FFF2-40B4-BE49-F238E27FC236}">
                  <a16:creationId xmlns:a16="http://schemas.microsoft.com/office/drawing/2014/main" id="{56901EA7-A076-68CB-4D8E-45469E2DFA4A}"/>
                </a:ext>
              </a:extLst>
            </p:cNvPr>
            <p:cNvSpPr/>
            <p:nvPr/>
          </p:nvSpPr>
          <p:spPr>
            <a:xfrm>
              <a:off x="2964360" y="4755171"/>
              <a:ext cx="6163" cy="191060"/>
            </a:xfrm>
            <a:custGeom>
              <a:avLst/>
              <a:gdLst/>
              <a:ahLst/>
              <a:cxnLst/>
              <a:rect l="l" t="t" r="r" b="b"/>
              <a:pathLst>
                <a:path w="6985" h="216535">
                  <a:moveTo>
                    <a:pt x="6667" y="0"/>
                  </a:moveTo>
                  <a:lnTo>
                    <a:pt x="0" y="0"/>
                  </a:lnTo>
                  <a:lnTo>
                    <a:pt x="0" y="216115"/>
                  </a:lnTo>
                  <a:lnTo>
                    <a:pt x="6667" y="21611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13" name="object 503">
              <a:extLst>
                <a:ext uri="{FF2B5EF4-FFF2-40B4-BE49-F238E27FC236}">
                  <a16:creationId xmlns:a16="http://schemas.microsoft.com/office/drawing/2014/main" id="{D5EE93FE-6B6B-94E9-DE8B-646D8A0EBB8A}"/>
                </a:ext>
              </a:extLst>
            </p:cNvPr>
            <p:cNvSpPr/>
            <p:nvPr/>
          </p:nvSpPr>
          <p:spPr>
            <a:xfrm>
              <a:off x="2964368" y="4755179"/>
              <a:ext cx="6163" cy="191060"/>
            </a:xfrm>
            <a:custGeom>
              <a:avLst/>
              <a:gdLst/>
              <a:ahLst/>
              <a:cxnLst/>
              <a:rect l="l" t="t" r="r" b="b"/>
              <a:pathLst>
                <a:path w="6985" h="216535">
                  <a:moveTo>
                    <a:pt x="0" y="0"/>
                  </a:moveTo>
                  <a:lnTo>
                    <a:pt x="6654" y="0"/>
                  </a:lnTo>
                  <a:lnTo>
                    <a:pt x="6654" y="216103"/>
                  </a:lnTo>
                  <a:lnTo>
                    <a:pt x="0" y="21610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14" name="object 504">
              <a:extLst>
                <a:ext uri="{FF2B5EF4-FFF2-40B4-BE49-F238E27FC236}">
                  <a16:creationId xmlns:a16="http://schemas.microsoft.com/office/drawing/2014/main" id="{47C825B4-7572-4047-B07C-E175BC29F5CB}"/>
                </a:ext>
              </a:extLst>
            </p:cNvPr>
            <p:cNvSpPr/>
            <p:nvPr/>
          </p:nvSpPr>
          <p:spPr>
            <a:xfrm>
              <a:off x="2972517" y="4747394"/>
              <a:ext cx="6163" cy="198904"/>
            </a:xfrm>
            <a:custGeom>
              <a:avLst/>
              <a:gdLst/>
              <a:ahLst/>
              <a:cxnLst/>
              <a:rect l="l" t="t" r="r" b="b"/>
              <a:pathLst>
                <a:path w="6985" h="225425">
                  <a:moveTo>
                    <a:pt x="6667" y="0"/>
                  </a:moveTo>
                  <a:lnTo>
                    <a:pt x="0" y="0"/>
                  </a:lnTo>
                  <a:lnTo>
                    <a:pt x="0" y="224929"/>
                  </a:lnTo>
                  <a:lnTo>
                    <a:pt x="6667" y="224929"/>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15" name="object 505">
              <a:extLst>
                <a:ext uri="{FF2B5EF4-FFF2-40B4-BE49-F238E27FC236}">
                  <a16:creationId xmlns:a16="http://schemas.microsoft.com/office/drawing/2014/main" id="{E67A3E2B-4D58-AAF7-DC42-295E5597A759}"/>
                </a:ext>
              </a:extLst>
            </p:cNvPr>
            <p:cNvSpPr/>
            <p:nvPr/>
          </p:nvSpPr>
          <p:spPr>
            <a:xfrm>
              <a:off x="2972528" y="4747386"/>
              <a:ext cx="6163" cy="198904"/>
            </a:xfrm>
            <a:custGeom>
              <a:avLst/>
              <a:gdLst/>
              <a:ahLst/>
              <a:cxnLst/>
              <a:rect l="l" t="t" r="r" b="b"/>
              <a:pathLst>
                <a:path w="6985" h="225425">
                  <a:moveTo>
                    <a:pt x="0" y="0"/>
                  </a:moveTo>
                  <a:lnTo>
                    <a:pt x="6654" y="0"/>
                  </a:lnTo>
                  <a:lnTo>
                    <a:pt x="6654" y="224929"/>
                  </a:lnTo>
                  <a:lnTo>
                    <a:pt x="0" y="22492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16" name="object 506">
              <a:extLst>
                <a:ext uri="{FF2B5EF4-FFF2-40B4-BE49-F238E27FC236}">
                  <a16:creationId xmlns:a16="http://schemas.microsoft.com/office/drawing/2014/main" id="{351C158D-A8EB-FD48-3AEA-3A5FE8AD18A9}"/>
                </a:ext>
              </a:extLst>
            </p:cNvPr>
            <p:cNvSpPr/>
            <p:nvPr/>
          </p:nvSpPr>
          <p:spPr>
            <a:xfrm>
              <a:off x="2980687" y="4763285"/>
              <a:ext cx="6163" cy="182656"/>
            </a:xfrm>
            <a:custGeom>
              <a:avLst/>
              <a:gdLst/>
              <a:ahLst/>
              <a:cxnLst/>
              <a:rect l="l" t="t" r="r" b="b"/>
              <a:pathLst>
                <a:path w="6985" h="207010">
                  <a:moveTo>
                    <a:pt x="6654" y="0"/>
                  </a:moveTo>
                  <a:lnTo>
                    <a:pt x="0" y="0"/>
                  </a:lnTo>
                  <a:lnTo>
                    <a:pt x="0" y="206921"/>
                  </a:lnTo>
                  <a:lnTo>
                    <a:pt x="6654" y="20692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17" name="object 507">
              <a:extLst>
                <a:ext uri="{FF2B5EF4-FFF2-40B4-BE49-F238E27FC236}">
                  <a16:creationId xmlns:a16="http://schemas.microsoft.com/office/drawing/2014/main" id="{6AA565E5-A98A-6C80-A16A-65DB75BBF09B}"/>
                </a:ext>
              </a:extLst>
            </p:cNvPr>
            <p:cNvSpPr/>
            <p:nvPr/>
          </p:nvSpPr>
          <p:spPr>
            <a:xfrm>
              <a:off x="2980677" y="4763297"/>
              <a:ext cx="6163" cy="182656"/>
            </a:xfrm>
            <a:custGeom>
              <a:avLst/>
              <a:gdLst/>
              <a:ahLst/>
              <a:cxnLst/>
              <a:rect l="l" t="t" r="r" b="b"/>
              <a:pathLst>
                <a:path w="6985" h="207010">
                  <a:moveTo>
                    <a:pt x="0" y="0"/>
                  </a:moveTo>
                  <a:lnTo>
                    <a:pt x="6654" y="0"/>
                  </a:lnTo>
                  <a:lnTo>
                    <a:pt x="6654" y="206895"/>
                  </a:lnTo>
                  <a:lnTo>
                    <a:pt x="0" y="20689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18" name="object 508">
              <a:extLst>
                <a:ext uri="{FF2B5EF4-FFF2-40B4-BE49-F238E27FC236}">
                  <a16:creationId xmlns:a16="http://schemas.microsoft.com/office/drawing/2014/main" id="{1E613AE0-4175-B551-7A2D-2250F2A8DBB9}"/>
                </a:ext>
              </a:extLst>
            </p:cNvPr>
            <p:cNvSpPr/>
            <p:nvPr/>
          </p:nvSpPr>
          <p:spPr>
            <a:xfrm>
              <a:off x="2988844" y="4753591"/>
              <a:ext cx="6163" cy="192741"/>
            </a:xfrm>
            <a:custGeom>
              <a:avLst/>
              <a:gdLst/>
              <a:ahLst/>
              <a:cxnLst/>
              <a:rect l="l" t="t" r="r" b="b"/>
              <a:pathLst>
                <a:path w="6985" h="218439">
                  <a:moveTo>
                    <a:pt x="6642" y="0"/>
                  </a:moveTo>
                  <a:lnTo>
                    <a:pt x="0" y="0"/>
                  </a:lnTo>
                  <a:lnTo>
                    <a:pt x="0" y="217906"/>
                  </a:lnTo>
                  <a:lnTo>
                    <a:pt x="6642" y="217906"/>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19" name="object 509">
              <a:extLst>
                <a:ext uri="{FF2B5EF4-FFF2-40B4-BE49-F238E27FC236}">
                  <a16:creationId xmlns:a16="http://schemas.microsoft.com/office/drawing/2014/main" id="{CF22AB6A-2250-978C-66F1-14AEB3E27DC0}"/>
                </a:ext>
              </a:extLst>
            </p:cNvPr>
            <p:cNvSpPr/>
            <p:nvPr/>
          </p:nvSpPr>
          <p:spPr>
            <a:xfrm>
              <a:off x="2988827" y="4753595"/>
              <a:ext cx="6163" cy="192741"/>
            </a:xfrm>
            <a:custGeom>
              <a:avLst/>
              <a:gdLst/>
              <a:ahLst/>
              <a:cxnLst/>
              <a:rect l="l" t="t" r="r" b="b"/>
              <a:pathLst>
                <a:path w="6985" h="218439">
                  <a:moveTo>
                    <a:pt x="0" y="0"/>
                  </a:moveTo>
                  <a:lnTo>
                    <a:pt x="6654" y="0"/>
                  </a:lnTo>
                  <a:lnTo>
                    <a:pt x="6654" y="217906"/>
                  </a:lnTo>
                  <a:lnTo>
                    <a:pt x="0" y="21790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20" name="object 510">
              <a:extLst>
                <a:ext uri="{FF2B5EF4-FFF2-40B4-BE49-F238E27FC236}">
                  <a16:creationId xmlns:a16="http://schemas.microsoft.com/office/drawing/2014/main" id="{1BD847A9-EC9C-E593-3274-025F62CAB4D5}"/>
                </a:ext>
              </a:extLst>
            </p:cNvPr>
            <p:cNvSpPr/>
            <p:nvPr/>
          </p:nvSpPr>
          <p:spPr>
            <a:xfrm>
              <a:off x="2996979" y="4720781"/>
              <a:ext cx="6163" cy="225238"/>
            </a:xfrm>
            <a:custGeom>
              <a:avLst/>
              <a:gdLst/>
              <a:ahLst/>
              <a:cxnLst/>
              <a:rect l="l" t="t" r="r" b="b"/>
              <a:pathLst>
                <a:path w="6985" h="255270">
                  <a:moveTo>
                    <a:pt x="6654" y="0"/>
                  </a:moveTo>
                  <a:lnTo>
                    <a:pt x="0" y="0"/>
                  </a:lnTo>
                  <a:lnTo>
                    <a:pt x="0" y="255092"/>
                  </a:lnTo>
                  <a:lnTo>
                    <a:pt x="6654" y="25509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21" name="object 511">
              <a:extLst>
                <a:ext uri="{FF2B5EF4-FFF2-40B4-BE49-F238E27FC236}">
                  <a16:creationId xmlns:a16="http://schemas.microsoft.com/office/drawing/2014/main" id="{33594E60-2B27-E846-4FD5-4BF0FBED7AEC}"/>
                </a:ext>
              </a:extLst>
            </p:cNvPr>
            <p:cNvSpPr/>
            <p:nvPr/>
          </p:nvSpPr>
          <p:spPr>
            <a:xfrm>
              <a:off x="2996986" y="4720788"/>
              <a:ext cx="6163" cy="225238"/>
            </a:xfrm>
            <a:custGeom>
              <a:avLst/>
              <a:gdLst/>
              <a:ahLst/>
              <a:cxnLst/>
              <a:rect l="l" t="t" r="r" b="b"/>
              <a:pathLst>
                <a:path w="6985" h="255270">
                  <a:moveTo>
                    <a:pt x="0" y="0"/>
                  </a:moveTo>
                  <a:lnTo>
                    <a:pt x="6654" y="0"/>
                  </a:lnTo>
                  <a:lnTo>
                    <a:pt x="6654" y="255079"/>
                  </a:lnTo>
                  <a:lnTo>
                    <a:pt x="0" y="25507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22" name="object 512">
              <a:extLst>
                <a:ext uri="{FF2B5EF4-FFF2-40B4-BE49-F238E27FC236}">
                  <a16:creationId xmlns:a16="http://schemas.microsoft.com/office/drawing/2014/main" id="{EB8D01D0-C877-0FA5-E729-AF9FE24B8D22}"/>
                </a:ext>
              </a:extLst>
            </p:cNvPr>
            <p:cNvSpPr/>
            <p:nvPr/>
          </p:nvSpPr>
          <p:spPr>
            <a:xfrm>
              <a:off x="3005138" y="4714382"/>
              <a:ext cx="6163" cy="231962"/>
            </a:xfrm>
            <a:custGeom>
              <a:avLst/>
              <a:gdLst/>
              <a:ahLst/>
              <a:cxnLst/>
              <a:rect l="l" t="t" r="r" b="b"/>
              <a:pathLst>
                <a:path w="6985" h="262889">
                  <a:moveTo>
                    <a:pt x="6654" y="0"/>
                  </a:moveTo>
                  <a:lnTo>
                    <a:pt x="0" y="0"/>
                  </a:lnTo>
                  <a:lnTo>
                    <a:pt x="0" y="262343"/>
                  </a:lnTo>
                  <a:lnTo>
                    <a:pt x="6654" y="26234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23" name="object 513">
              <a:extLst>
                <a:ext uri="{FF2B5EF4-FFF2-40B4-BE49-F238E27FC236}">
                  <a16:creationId xmlns:a16="http://schemas.microsoft.com/office/drawing/2014/main" id="{48DD6C99-6761-AD6F-D51C-AFA0C45CC614}"/>
                </a:ext>
              </a:extLst>
            </p:cNvPr>
            <p:cNvSpPr/>
            <p:nvPr/>
          </p:nvSpPr>
          <p:spPr>
            <a:xfrm>
              <a:off x="3005137" y="4714391"/>
              <a:ext cx="6163" cy="231962"/>
            </a:xfrm>
            <a:custGeom>
              <a:avLst/>
              <a:gdLst/>
              <a:ahLst/>
              <a:cxnLst/>
              <a:rect l="l" t="t" r="r" b="b"/>
              <a:pathLst>
                <a:path w="6985" h="262889">
                  <a:moveTo>
                    <a:pt x="0" y="0"/>
                  </a:moveTo>
                  <a:lnTo>
                    <a:pt x="6654" y="0"/>
                  </a:lnTo>
                  <a:lnTo>
                    <a:pt x="6654" y="262343"/>
                  </a:lnTo>
                  <a:lnTo>
                    <a:pt x="0" y="26234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24" name="object 514">
              <a:extLst>
                <a:ext uri="{FF2B5EF4-FFF2-40B4-BE49-F238E27FC236}">
                  <a16:creationId xmlns:a16="http://schemas.microsoft.com/office/drawing/2014/main" id="{54FF51A9-59AD-A85A-EF54-983C1BB6D34D}"/>
                </a:ext>
              </a:extLst>
            </p:cNvPr>
            <p:cNvSpPr/>
            <p:nvPr/>
          </p:nvSpPr>
          <p:spPr>
            <a:xfrm>
              <a:off x="3013296" y="4671609"/>
              <a:ext cx="6163" cy="274544"/>
            </a:xfrm>
            <a:custGeom>
              <a:avLst/>
              <a:gdLst/>
              <a:ahLst/>
              <a:cxnLst/>
              <a:rect l="l" t="t" r="r" b="b"/>
              <a:pathLst>
                <a:path w="6985" h="311150">
                  <a:moveTo>
                    <a:pt x="6654" y="0"/>
                  </a:moveTo>
                  <a:lnTo>
                    <a:pt x="0" y="0"/>
                  </a:lnTo>
                  <a:lnTo>
                    <a:pt x="0" y="310819"/>
                  </a:lnTo>
                  <a:lnTo>
                    <a:pt x="6654" y="31081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25" name="object 515">
              <a:extLst>
                <a:ext uri="{FF2B5EF4-FFF2-40B4-BE49-F238E27FC236}">
                  <a16:creationId xmlns:a16="http://schemas.microsoft.com/office/drawing/2014/main" id="{C5796807-C4F6-BC92-EC3C-49C035365FDC}"/>
                </a:ext>
              </a:extLst>
            </p:cNvPr>
            <p:cNvSpPr/>
            <p:nvPr/>
          </p:nvSpPr>
          <p:spPr>
            <a:xfrm>
              <a:off x="3013285" y="4671619"/>
              <a:ext cx="6163" cy="274544"/>
            </a:xfrm>
            <a:custGeom>
              <a:avLst/>
              <a:gdLst/>
              <a:ahLst/>
              <a:cxnLst/>
              <a:rect l="l" t="t" r="r" b="b"/>
              <a:pathLst>
                <a:path w="6985" h="311150">
                  <a:moveTo>
                    <a:pt x="0" y="0"/>
                  </a:moveTo>
                  <a:lnTo>
                    <a:pt x="6654" y="0"/>
                  </a:lnTo>
                  <a:lnTo>
                    <a:pt x="6654" y="310807"/>
                  </a:lnTo>
                  <a:lnTo>
                    <a:pt x="0" y="310807"/>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26" name="object 516">
              <a:extLst>
                <a:ext uri="{FF2B5EF4-FFF2-40B4-BE49-F238E27FC236}">
                  <a16:creationId xmlns:a16="http://schemas.microsoft.com/office/drawing/2014/main" id="{9644DC7F-82D9-A12C-9E8F-DA010DEFB517}"/>
                </a:ext>
              </a:extLst>
            </p:cNvPr>
            <p:cNvSpPr/>
            <p:nvPr/>
          </p:nvSpPr>
          <p:spPr>
            <a:xfrm>
              <a:off x="3021443" y="4945862"/>
              <a:ext cx="6163" cy="27454"/>
            </a:xfrm>
            <a:custGeom>
              <a:avLst/>
              <a:gdLst/>
              <a:ahLst/>
              <a:cxnLst/>
              <a:rect l="l" t="t" r="r" b="b"/>
              <a:pathLst>
                <a:path w="6985" h="31114">
                  <a:moveTo>
                    <a:pt x="6654" y="0"/>
                  </a:moveTo>
                  <a:lnTo>
                    <a:pt x="0" y="0"/>
                  </a:lnTo>
                  <a:lnTo>
                    <a:pt x="0" y="31114"/>
                  </a:lnTo>
                  <a:lnTo>
                    <a:pt x="6654" y="31114"/>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27" name="object 517">
              <a:extLst>
                <a:ext uri="{FF2B5EF4-FFF2-40B4-BE49-F238E27FC236}">
                  <a16:creationId xmlns:a16="http://schemas.microsoft.com/office/drawing/2014/main" id="{F8608E21-D8B5-ACD6-67AF-3B3345825E9C}"/>
                </a:ext>
              </a:extLst>
            </p:cNvPr>
            <p:cNvSpPr/>
            <p:nvPr/>
          </p:nvSpPr>
          <p:spPr>
            <a:xfrm>
              <a:off x="3021445" y="4945859"/>
              <a:ext cx="6163" cy="27454"/>
            </a:xfrm>
            <a:custGeom>
              <a:avLst/>
              <a:gdLst/>
              <a:ahLst/>
              <a:cxnLst/>
              <a:rect l="l" t="t" r="r" b="b"/>
              <a:pathLst>
                <a:path w="6985" h="31114">
                  <a:moveTo>
                    <a:pt x="0" y="31115"/>
                  </a:moveTo>
                  <a:lnTo>
                    <a:pt x="6654" y="31115"/>
                  </a:lnTo>
                  <a:lnTo>
                    <a:pt x="6654" y="0"/>
                  </a:lnTo>
                  <a:lnTo>
                    <a:pt x="0" y="0"/>
                  </a:lnTo>
                  <a:lnTo>
                    <a:pt x="0" y="31115"/>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28" name="object 518">
              <a:extLst>
                <a:ext uri="{FF2B5EF4-FFF2-40B4-BE49-F238E27FC236}">
                  <a16:creationId xmlns:a16="http://schemas.microsoft.com/office/drawing/2014/main" id="{89383CC7-6933-64E9-C2E7-F746450020F5}"/>
                </a:ext>
              </a:extLst>
            </p:cNvPr>
            <p:cNvSpPr/>
            <p:nvPr/>
          </p:nvSpPr>
          <p:spPr>
            <a:xfrm>
              <a:off x="3029600" y="4945862"/>
              <a:ext cx="6163" cy="33057"/>
            </a:xfrm>
            <a:custGeom>
              <a:avLst/>
              <a:gdLst/>
              <a:ahLst/>
              <a:cxnLst/>
              <a:rect l="l" t="t" r="r" b="b"/>
              <a:pathLst>
                <a:path w="6985" h="37464">
                  <a:moveTo>
                    <a:pt x="6654" y="0"/>
                  </a:moveTo>
                  <a:lnTo>
                    <a:pt x="0" y="0"/>
                  </a:lnTo>
                  <a:lnTo>
                    <a:pt x="0" y="37020"/>
                  </a:lnTo>
                  <a:lnTo>
                    <a:pt x="6654" y="37020"/>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29" name="object 519">
              <a:extLst>
                <a:ext uri="{FF2B5EF4-FFF2-40B4-BE49-F238E27FC236}">
                  <a16:creationId xmlns:a16="http://schemas.microsoft.com/office/drawing/2014/main" id="{CBBBED1B-3193-D7D9-3954-7C1F39975DAC}"/>
                </a:ext>
              </a:extLst>
            </p:cNvPr>
            <p:cNvSpPr/>
            <p:nvPr/>
          </p:nvSpPr>
          <p:spPr>
            <a:xfrm>
              <a:off x="3029595" y="4945850"/>
              <a:ext cx="6163" cy="33057"/>
            </a:xfrm>
            <a:custGeom>
              <a:avLst/>
              <a:gdLst/>
              <a:ahLst/>
              <a:cxnLst/>
              <a:rect l="l" t="t" r="r" b="b"/>
              <a:pathLst>
                <a:path w="6985" h="37464">
                  <a:moveTo>
                    <a:pt x="0" y="37033"/>
                  </a:moveTo>
                  <a:lnTo>
                    <a:pt x="6654" y="37033"/>
                  </a:lnTo>
                  <a:lnTo>
                    <a:pt x="6654" y="0"/>
                  </a:lnTo>
                  <a:lnTo>
                    <a:pt x="0" y="0"/>
                  </a:lnTo>
                  <a:lnTo>
                    <a:pt x="0" y="3703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30" name="object 520">
              <a:extLst>
                <a:ext uri="{FF2B5EF4-FFF2-40B4-BE49-F238E27FC236}">
                  <a16:creationId xmlns:a16="http://schemas.microsoft.com/office/drawing/2014/main" id="{636219E0-A99E-6AA8-6274-64ED5A136446}"/>
                </a:ext>
              </a:extLst>
            </p:cNvPr>
            <p:cNvSpPr/>
            <p:nvPr/>
          </p:nvSpPr>
          <p:spPr>
            <a:xfrm>
              <a:off x="3037744" y="4945857"/>
              <a:ext cx="6163" cy="62753"/>
            </a:xfrm>
            <a:custGeom>
              <a:avLst/>
              <a:gdLst/>
              <a:ahLst/>
              <a:cxnLst/>
              <a:rect l="l" t="t" r="r" b="b"/>
              <a:pathLst>
                <a:path w="6985" h="71120">
                  <a:moveTo>
                    <a:pt x="0" y="70688"/>
                  </a:moveTo>
                  <a:lnTo>
                    <a:pt x="6654" y="70688"/>
                  </a:lnTo>
                  <a:lnTo>
                    <a:pt x="6654" y="0"/>
                  </a:lnTo>
                  <a:lnTo>
                    <a:pt x="0" y="0"/>
                  </a:lnTo>
                  <a:lnTo>
                    <a:pt x="0" y="70688"/>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31" name="object 521">
              <a:extLst>
                <a:ext uri="{FF2B5EF4-FFF2-40B4-BE49-F238E27FC236}">
                  <a16:creationId xmlns:a16="http://schemas.microsoft.com/office/drawing/2014/main" id="{1BD7734D-5DB4-25B3-761F-8F2A513EB2E7}"/>
                </a:ext>
              </a:extLst>
            </p:cNvPr>
            <p:cNvSpPr/>
            <p:nvPr/>
          </p:nvSpPr>
          <p:spPr>
            <a:xfrm>
              <a:off x="3045905" y="4945865"/>
              <a:ext cx="6163" cy="42022"/>
            </a:xfrm>
            <a:custGeom>
              <a:avLst/>
              <a:gdLst/>
              <a:ahLst/>
              <a:cxnLst/>
              <a:rect l="l" t="t" r="r" b="b"/>
              <a:pathLst>
                <a:path w="6985" h="47625">
                  <a:moveTo>
                    <a:pt x="0" y="47345"/>
                  </a:moveTo>
                  <a:lnTo>
                    <a:pt x="6654" y="47345"/>
                  </a:lnTo>
                  <a:lnTo>
                    <a:pt x="6654" y="0"/>
                  </a:lnTo>
                  <a:lnTo>
                    <a:pt x="0" y="0"/>
                  </a:lnTo>
                  <a:lnTo>
                    <a:pt x="0" y="47345"/>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32" name="object 522">
              <a:extLst>
                <a:ext uri="{FF2B5EF4-FFF2-40B4-BE49-F238E27FC236}">
                  <a16:creationId xmlns:a16="http://schemas.microsoft.com/office/drawing/2014/main" id="{AAC06816-8A80-E6AD-20A4-A858C7CE7990}"/>
                </a:ext>
              </a:extLst>
            </p:cNvPr>
            <p:cNvSpPr/>
            <p:nvPr/>
          </p:nvSpPr>
          <p:spPr>
            <a:xfrm>
              <a:off x="3054051" y="4945862"/>
              <a:ext cx="6163" cy="28574"/>
            </a:xfrm>
            <a:custGeom>
              <a:avLst/>
              <a:gdLst/>
              <a:ahLst/>
              <a:cxnLst/>
              <a:rect l="l" t="t" r="r" b="b"/>
              <a:pathLst>
                <a:path w="6985" h="32385">
                  <a:moveTo>
                    <a:pt x="6667" y="0"/>
                  </a:moveTo>
                  <a:lnTo>
                    <a:pt x="0" y="0"/>
                  </a:lnTo>
                  <a:lnTo>
                    <a:pt x="0" y="32308"/>
                  </a:lnTo>
                  <a:lnTo>
                    <a:pt x="6667" y="32308"/>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33" name="object 523">
              <a:extLst>
                <a:ext uri="{FF2B5EF4-FFF2-40B4-BE49-F238E27FC236}">
                  <a16:creationId xmlns:a16="http://schemas.microsoft.com/office/drawing/2014/main" id="{2DE79E05-0CBB-E4C0-AEF4-257962B87C1F}"/>
                </a:ext>
              </a:extLst>
            </p:cNvPr>
            <p:cNvSpPr/>
            <p:nvPr/>
          </p:nvSpPr>
          <p:spPr>
            <a:xfrm>
              <a:off x="3054053" y="4945854"/>
              <a:ext cx="6163" cy="28574"/>
            </a:xfrm>
            <a:custGeom>
              <a:avLst/>
              <a:gdLst/>
              <a:ahLst/>
              <a:cxnLst/>
              <a:rect l="l" t="t" r="r" b="b"/>
              <a:pathLst>
                <a:path w="6985" h="32385">
                  <a:moveTo>
                    <a:pt x="0" y="32321"/>
                  </a:moveTo>
                  <a:lnTo>
                    <a:pt x="6654" y="32321"/>
                  </a:lnTo>
                  <a:lnTo>
                    <a:pt x="6654" y="0"/>
                  </a:lnTo>
                  <a:lnTo>
                    <a:pt x="0" y="0"/>
                  </a:lnTo>
                  <a:lnTo>
                    <a:pt x="0" y="32321"/>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34" name="object 524">
              <a:extLst>
                <a:ext uri="{FF2B5EF4-FFF2-40B4-BE49-F238E27FC236}">
                  <a16:creationId xmlns:a16="http://schemas.microsoft.com/office/drawing/2014/main" id="{14C40482-BF5B-AC85-BF4E-0E223FD6DC20}"/>
                </a:ext>
              </a:extLst>
            </p:cNvPr>
            <p:cNvSpPr/>
            <p:nvPr/>
          </p:nvSpPr>
          <p:spPr>
            <a:xfrm>
              <a:off x="3062198" y="4945862"/>
              <a:ext cx="6163" cy="30256"/>
            </a:xfrm>
            <a:custGeom>
              <a:avLst/>
              <a:gdLst/>
              <a:ahLst/>
              <a:cxnLst/>
              <a:rect l="l" t="t" r="r" b="b"/>
              <a:pathLst>
                <a:path w="6985" h="34289">
                  <a:moveTo>
                    <a:pt x="6667" y="0"/>
                  </a:moveTo>
                  <a:lnTo>
                    <a:pt x="0" y="0"/>
                  </a:lnTo>
                  <a:lnTo>
                    <a:pt x="0" y="33883"/>
                  </a:lnTo>
                  <a:lnTo>
                    <a:pt x="6667" y="33883"/>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35" name="object 525">
              <a:extLst>
                <a:ext uri="{FF2B5EF4-FFF2-40B4-BE49-F238E27FC236}">
                  <a16:creationId xmlns:a16="http://schemas.microsoft.com/office/drawing/2014/main" id="{9F41C1A8-5F81-46F1-9566-43BC53CFC8F1}"/>
                </a:ext>
              </a:extLst>
            </p:cNvPr>
            <p:cNvSpPr/>
            <p:nvPr/>
          </p:nvSpPr>
          <p:spPr>
            <a:xfrm>
              <a:off x="3062204" y="4945860"/>
              <a:ext cx="6163" cy="30256"/>
            </a:xfrm>
            <a:custGeom>
              <a:avLst/>
              <a:gdLst/>
              <a:ahLst/>
              <a:cxnLst/>
              <a:rect l="l" t="t" r="r" b="b"/>
              <a:pathLst>
                <a:path w="6985" h="34289">
                  <a:moveTo>
                    <a:pt x="0" y="33883"/>
                  </a:moveTo>
                  <a:lnTo>
                    <a:pt x="6654" y="33883"/>
                  </a:lnTo>
                  <a:lnTo>
                    <a:pt x="6654" y="0"/>
                  </a:lnTo>
                  <a:lnTo>
                    <a:pt x="0" y="0"/>
                  </a:lnTo>
                  <a:lnTo>
                    <a:pt x="0" y="3388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36" name="object 526">
              <a:extLst>
                <a:ext uri="{FF2B5EF4-FFF2-40B4-BE49-F238E27FC236}">
                  <a16:creationId xmlns:a16="http://schemas.microsoft.com/office/drawing/2014/main" id="{120D3409-88B2-DEE0-7B5F-A90CA4B3C30A}"/>
                </a:ext>
              </a:extLst>
            </p:cNvPr>
            <p:cNvSpPr/>
            <p:nvPr/>
          </p:nvSpPr>
          <p:spPr>
            <a:xfrm>
              <a:off x="3070363" y="4945872"/>
              <a:ext cx="6163" cy="64994"/>
            </a:xfrm>
            <a:custGeom>
              <a:avLst/>
              <a:gdLst/>
              <a:ahLst/>
              <a:cxnLst/>
              <a:rect l="l" t="t" r="r" b="b"/>
              <a:pathLst>
                <a:path w="6985" h="73660">
                  <a:moveTo>
                    <a:pt x="0" y="73596"/>
                  </a:moveTo>
                  <a:lnTo>
                    <a:pt x="6654" y="73596"/>
                  </a:lnTo>
                  <a:lnTo>
                    <a:pt x="6654" y="0"/>
                  </a:lnTo>
                  <a:lnTo>
                    <a:pt x="0" y="0"/>
                  </a:lnTo>
                  <a:lnTo>
                    <a:pt x="0" y="73596"/>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37" name="object 527">
              <a:extLst>
                <a:ext uri="{FF2B5EF4-FFF2-40B4-BE49-F238E27FC236}">
                  <a16:creationId xmlns:a16="http://schemas.microsoft.com/office/drawing/2014/main" id="{F8BD2FC5-B434-9CF4-5E5D-730A15D8DC3E}"/>
                </a:ext>
              </a:extLst>
            </p:cNvPr>
            <p:cNvSpPr/>
            <p:nvPr/>
          </p:nvSpPr>
          <p:spPr>
            <a:xfrm>
              <a:off x="3078513" y="4945862"/>
              <a:ext cx="6163" cy="100853"/>
            </a:xfrm>
            <a:custGeom>
              <a:avLst/>
              <a:gdLst/>
              <a:ahLst/>
              <a:cxnLst/>
              <a:rect l="l" t="t" r="r" b="b"/>
              <a:pathLst>
                <a:path w="6985" h="114300">
                  <a:moveTo>
                    <a:pt x="6667" y="0"/>
                  </a:moveTo>
                  <a:lnTo>
                    <a:pt x="0" y="0"/>
                  </a:lnTo>
                  <a:lnTo>
                    <a:pt x="0" y="114134"/>
                  </a:lnTo>
                  <a:lnTo>
                    <a:pt x="6667" y="114134"/>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38" name="object 528">
              <a:extLst>
                <a:ext uri="{FF2B5EF4-FFF2-40B4-BE49-F238E27FC236}">
                  <a16:creationId xmlns:a16="http://schemas.microsoft.com/office/drawing/2014/main" id="{9CF6D191-2A3B-D240-5905-A9D983D5D074}"/>
                </a:ext>
              </a:extLst>
            </p:cNvPr>
            <p:cNvSpPr/>
            <p:nvPr/>
          </p:nvSpPr>
          <p:spPr>
            <a:xfrm>
              <a:off x="3078512" y="4945856"/>
              <a:ext cx="6163" cy="100853"/>
            </a:xfrm>
            <a:custGeom>
              <a:avLst/>
              <a:gdLst/>
              <a:ahLst/>
              <a:cxnLst/>
              <a:rect l="l" t="t" r="r" b="b"/>
              <a:pathLst>
                <a:path w="6985" h="114300">
                  <a:moveTo>
                    <a:pt x="0" y="114147"/>
                  </a:moveTo>
                  <a:lnTo>
                    <a:pt x="6654" y="114147"/>
                  </a:lnTo>
                  <a:lnTo>
                    <a:pt x="6654" y="0"/>
                  </a:lnTo>
                  <a:lnTo>
                    <a:pt x="0" y="0"/>
                  </a:lnTo>
                  <a:lnTo>
                    <a:pt x="0" y="114147"/>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39" name="object 529">
              <a:extLst>
                <a:ext uri="{FF2B5EF4-FFF2-40B4-BE49-F238E27FC236}">
                  <a16:creationId xmlns:a16="http://schemas.microsoft.com/office/drawing/2014/main" id="{ED2DD416-BBC3-6AA5-5D91-D8FE6AD36473}"/>
                </a:ext>
              </a:extLst>
            </p:cNvPr>
            <p:cNvSpPr/>
            <p:nvPr/>
          </p:nvSpPr>
          <p:spPr>
            <a:xfrm>
              <a:off x="3086660" y="4945862"/>
              <a:ext cx="6163" cy="78441"/>
            </a:xfrm>
            <a:custGeom>
              <a:avLst/>
              <a:gdLst/>
              <a:ahLst/>
              <a:cxnLst/>
              <a:rect l="l" t="t" r="r" b="b"/>
              <a:pathLst>
                <a:path w="6985" h="88900">
                  <a:moveTo>
                    <a:pt x="6667" y="0"/>
                  </a:moveTo>
                  <a:lnTo>
                    <a:pt x="0" y="0"/>
                  </a:lnTo>
                  <a:lnTo>
                    <a:pt x="0" y="88785"/>
                  </a:lnTo>
                  <a:lnTo>
                    <a:pt x="6667" y="88785"/>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40" name="object 530">
              <a:extLst>
                <a:ext uri="{FF2B5EF4-FFF2-40B4-BE49-F238E27FC236}">
                  <a16:creationId xmlns:a16="http://schemas.microsoft.com/office/drawing/2014/main" id="{9D8CFCDF-119D-3E51-A78C-C37D600CBFBC}"/>
                </a:ext>
              </a:extLst>
            </p:cNvPr>
            <p:cNvSpPr/>
            <p:nvPr/>
          </p:nvSpPr>
          <p:spPr>
            <a:xfrm>
              <a:off x="3086662" y="4945851"/>
              <a:ext cx="6163" cy="78441"/>
            </a:xfrm>
            <a:custGeom>
              <a:avLst/>
              <a:gdLst/>
              <a:ahLst/>
              <a:cxnLst/>
              <a:rect l="l" t="t" r="r" b="b"/>
              <a:pathLst>
                <a:path w="6985" h="88900">
                  <a:moveTo>
                    <a:pt x="0" y="88798"/>
                  </a:moveTo>
                  <a:lnTo>
                    <a:pt x="6654" y="88798"/>
                  </a:lnTo>
                  <a:lnTo>
                    <a:pt x="6654" y="0"/>
                  </a:lnTo>
                  <a:lnTo>
                    <a:pt x="0" y="0"/>
                  </a:lnTo>
                  <a:lnTo>
                    <a:pt x="0" y="88798"/>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41" name="object 531">
              <a:extLst>
                <a:ext uri="{FF2B5EF4-FFF2-40B4-BE49-F238E27FC236}">
                  <a16:creationId xmlns:a16="http://schemas.microsoft.com/office/drawing/2014/main" id="{B3473876-924E-542F-88DC-CA7E91DA265C}"/>
                </a:ext>
              </a:extLst>
            </p:cNvPr>
            <p:cNvSpPr/>
            <p:nvPr/>
          </p:nvSpPr>
          <p:spPr>
            <a:xfrm>
              <a:off x="3094818" y="4945872"/>
              <a:ext cx="6163" cy="93009"/>
            </a:xfrm>
            <a:custGeom>
              <a:avLst/>
              <a:gdLst/>
              <a:ahLst/>
              <a:cxnLst/>
              <a:rect l="l" t="t" r="r" b="b"/>
              <a:pathLst>
                <a:path w="6985" h="105410">
                  <a:moveTo>
                    <a:pt x="6667" y="0"/>
                  </a:moveTo>
                  <a:lnTo>
                    <a:pt x="0" y="0"/>
                  </a:lnTo>
                  <a:lnTo>
                    <a:pt x="0" y="105244"/>
                  </a:lnTo>
                  <a:lnTo>
                    <a:pt x="6667" y="105244"/>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42" name="object 532">
              <a:extLst>
                <a:ext uri="{FF2B5EF4-FFF2-40B4-BE49-F238E27FC236}">
                  <a16:creationId xmlns:a16="http://schemas.microsoft.com/office/drawing/2014/main" id="{AD1F942D-BAD5-58B5-2CBC-C0DFC72188DF}"/>
                </a:ext>
              </a:extLst>
            </p:cNvPr>
            <p:cNvSpPr/>
            <p:nvPr/>
          </p:nvSpPr>
          <p:spPr>
            <a:xfrm>
              <a:off x="3094822" y="4945866"/>
              <a:ext cx="6163" cy="93009"/>
            </a:xfrm>
            <a:custGeom>
              <a:avLst/>
              <a:gdLst/>
              <a:ahLst/>
              <a:cxnLst/>
              <a:rect l="l" t="t" r="r" b="b"/>
              <a:pathLst>
                <a:path w="6985" h="105410">
                  <a:moveTo>
                    <a:pt x="0" y="105244"/>
                  </a:moveTo>
                  <a:lnTo>
                    <a:pt x="6654" y="105244"/>
                  </a:lnTo>
                  <a:lnTo>
                    <a:pt x="6654" y="0"/>
                  </a:lnTo>
                  <a:lnTo>
                    <a:pt x="0" y="0"/>
                  </a:lnTo>
                  <a:lnTo>
                    <a:pt x="0" y="105244"/>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43" name="object 533">
              <a:extLst>
                <a:ext uri="{FF2B5EF4-FFF2-40B4-BE49-F238E27FC236}">
                  <a16:creationId xmlns:a16="http://schemas.microsoft.com/office/drawing/2014/main" id="{A596CDF8-6089-9779-4EA2-6DD56E669530}"/>
                </a:ext>
              </a:extLst>
            </p:cNvPr>
            <p:cNvSpPr/>
            <p:nvPr/>
          </p:nvSpPr>
          <p:spPr>
            <a:xfrm>
              <a:off x="3102970" y="4945857"/>
              <a:ext cx="6163" cy="67796"/>
            </a:xfrm>
            <a:custGeom>
              <a:avLst/>
              <a:gdLst/>
              <a:ahLst/>
              <a:cxnLst/>
              <a:rect l="l" t="t" r="r" b="b"/>
              <a:pathLst>
                <a:path w="6985" h="76835">
                  <a:moveTo>
                    <a:pt x="0" y="76822"/>
                  </a:moveTo>
                  <a:lnTo>
                    <a:pt x="6654" y="76822"/>
                  </a:lnTo>
                  <a:lnTo>
                    <a:pt x="6654" y="0"/>
                  </a:lnTo>
                  <a:lnTo>
                    <a:pt x="0" y="0"/>
                  </a:lnTo>
                  <a:lnTo>
                    <a:pt x="0" y="76822"/>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44" name="object 534">
              <a:extLst>
                <a:ext uri="{FF2B5EF4-FFF2-40B4-BE49-F238E27FC236}">
                  <a16:creationId xmlns:a16="http://schemas.microsoft.com/office/drawing/2014/main" id="{19649D20-01FC-5C3E-01CD-915C2D7FD714}"/>
                </a:ext>
              </a:extLst>
            </p:cNvPr>
            <p:cNvSpPr/>
            <p:nvPr/>
          </p:nvSpPr>
          <p:spPr>
            <a:xfrm>
              <a:off x="3111112" y="4945872"/>
              <a:ext cx="6163" cy="89087"/>
            </a:xfrm>
            <a:custGeom>
              <a:avLst/>
              <a:gdLst/>
              <a:ahLst/>
              <a:cxnLst/>
              <a:rect l="l" t="t" r="r" b="b"/>
              <a:pathLst>
                <a:path w="6985" h="100964">
                  <a:moveTo>
                    <a:pt x="6667" y="0"/>
                  </a:moveTo>
                  <a:lnTo>
                    <a:pt x="0" y="0"/>
                  </a:lnTo>
                  <a:lnTo>
                    <a:pt x="0" y="100533"/>
                  </a:lnTo>
                  <a:lnTo>
                    <a:pt x="6667" y="100533"/>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45" name="object 535">
              <a:extLst>
                <a:ext uri="{FF2B5EF4-FFF2-40B4-BE49-F238E27FC236}">
                  <a16:creationId xmlns:a16="http://schemas.microsoft.com/office/drawing/2014/main" id="{3D2A1895-7A2B-2FCA-5AF1-556A28345B67}"/>
                </a:ext>
              </a:extLst>
            </p:cNvPr>
            <p:cNvSpPr/>
            <p:nvPr/>
          </p:nvSpPr>
          <p:spPr>
            <a:xfrm>
              <a:off x="3111120" y="4945859"/>
              <a:ext cx="6163" cy="89087"/>
            </a:xfrm>
            <a:custGeom>
              <a:avLst/>
              <a:gdLst/>
              <a:ahLst/>
              <a:cxnLst/>
              <a:rect l="l" t="t" r="r" b="b"/>
              <a:pathLst>
                <a:path w="6985" h="100964">
                  <a:moveTo>
                    <a:pt x="0" y="100533"/>
                  </a:moveTo>
                  <a:lnTo>
                    <a:pt x="6654" y="100533"/>
                  </a:lnTo>
                  <a:lnTo>
                    <a:pt x="6654" y="0"/>
                  </a:lnTo>
                  <a:lnTo>
                    <a:pt x="0" y="0"/>
                  </a:lnTo>
                  <a:lnTo>
                    <a:pt x="0" y="10053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46" name="object 536">
              <a:extLst>
                <a:ext uri="{FF2B5EF4-FFF2-40B4-BE49-F238E27FC236}">
                  <a16:creationId xmlns:a16="http://schemas.microsoft.com/office/drawing/2014/main" id="{FB1B7CBC-E37C-B2C3-44F1-FADE9C3FDD1A}"/>
                </a:ext>
              </a:extLst>
            </p:cNvPr>
            <p:cNvSpPr/>
            <p:nvPr/>
          </p:nvSpPr>
          <p:spPr>
            <a:xfrm>
              <a:off x="3119280" y="4945862"/>
              <a:ext cx="6163" cy="99732"/>
            </a:xfrm>
            <a:custGeom>
              <a:avLst/>
              <a:gdLst/>
              <a:ahLst/>
              <a:cxnLst/>
              <a:rect l="l" t="t" r="r" b="b"/>
              <a:pathLst>
                <a:path w="6985" h="113029">
                  <a:moveTo>
                    <a:pt x="6654" y="0"/>
                  </a:moveTo>
                  <a:lnTo>
                    <a:pt x="0" y="0"/>
                  </a:lnTo>
                  <a:lnTo>
                    <a:pt x="0" y="112572"/>
                  </a:lnTo>
                  <a:lnTo>
                    <a:pt x="6654" y="112572"/>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47" name="object 537">
              <a:extLst>
                <a:ext uri="{FF2B5EF4-FFF2-40B4-BE49-F238E27FC236}">
                  <a16:creationId xmlns:a16="http://schemas.microsoft.com/office/drawing/2014/main" id="{F79D3449-5B67-31BA-892A-E72CAC365898}"/>
                </a:ext>
              </a:extLst>
            </p:cNvPr>
            <p:cNvSpPr/>
            <p:nvPr/>
          </p:nvSpPr>
          <p:spPr>
            <a:xfrm>
              <a:off x="3119280" y="4945860"/>
              <a:ext cx="6163" cy="99732"/>
            </a:xfrm>
            <a:custGeom>
              <a:avLst/>
              <a:gdLst/>
              <a:ahLst/>
              <a:cxnLst/>
              <a:rect l="l" t="t" r="r" b="b"/>
              <a:pathLst>
                <a:path w="6985" h="113029">
                  <a:moveTo>
                    <a:pt x="0" y="112572"/>
                  </a:moveTo>
                  <a:lnTo>
                    <a:pt x="6654" y="112572"/>
                  </a:lnTo>
                  <a:lnTo>
                    <a:pt x="6654" y="0"/>
                  </a:lnTo>
                  <a:lnTo>
                    <a:pt x="0" y="0"/>
                  </a:lnTo>
                  <a:lnTo>
                    <a:pt x="0" y="112572"/>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48" name="object 538">
              <a:extLst>
                <a:ext uri="{FF2B5EF4-FFF2-40B4-BE49-F238E27FC236}">
                  <a16:creationId xmlns:a16="http://schemas.microsoft.com/office/drawing/2014/main" id="{C4CA0732-804A-052E-CAC6-76E76B98F06D}"/>
                </a:ext>
              </a:extLst>
            </p:cNvPr>
            <p:cNvSpPr/>
            <p:nvPr/>
          </p:nvSpPr>
          <p:spPr>
            <a:xfrm>
              <a:off x="3127439" y="4945862"/>
              <a:ext cx="6163" cy="142315"/>
            </a:xfrm>
            <a:custGeom>
              <a:avLst/>
              <a:gdLst/>
              <a:ahLst/>
              <a:cxnLst/>
              <a:rect l="l" t="t" r="r" b="b"/>
              <a:pathLst>
                <a:path w="6985" h="161289">
                  <a:moveTo>
                    <a:pt x="6642" y="0"/>
                  </a:moveTo>
                  <a:lnTo>
                    <a:pt x="0" y="0"/>
                  </a:lnTo>
                  <a:lnTo>
                    <a:pt x="0" y="161201"/>
                  </a:lnTo>
                  <a:lnTo>
                    <a:pt x="6642" y="161201"/>
                  </a:lnTo>
                  <a:lnTo>
                    <a:pt x="6642"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49" name="object 539">
              <a:extLst>
                <a:ext uri="{FF2B5EF4-FFF2-40B4-BE49-F238E27FC236}">
                  <a16:creationId xmlns:a16="http://schemas.microsoft.com/office/drawing/2014/main" id="{8C807962-7B65-DFCB-B93A-1626EB9C3EF4}"/>
                </a:ext>
              </a:extLst>
            </p:cNvPr>
            <p:cNvSpPr/>
            <p:nvPr/>
          </p:nvSpPr>
          <p:spPr>
            <a:xfrm>
              <a:off x="3127430" y="4945862"/>
              <a:ext cx="6163" cy="142315"/>
            </a:xfrm>
            <a:custGeom>
              <a:avLst/>
              <a:gdLst/>
              <a:ahLst/>
              <a:cxnLst/>
              <a:rect l="l" t="t" r="r" b="b"/>
              <a:pathLst>
                <a:path w="6985" h="161289">
                  <a:moveTo>
                    <a:pt x="0" y="161201"/>
                  </a:moveTo>
                  <a:lnTo>
                    <a:pt x="6654" y="161201"/>
                  </a:lnTo>
                  <a:lnTo>
                    <a:pt x="6654" y="0"/>
                  </a:lnTo>
                  <a:lnTo>
                    <a:pt x="0" y="0"/>
                  </a:lnTo>
                  <a:lnTo>
                    <a:pt x="0" y="161201"/>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50" name="object 540">
              <a:extLst>
                <a:ext uri="{FF2B5EF4-FFF2-40B4-BE49-F238E27FC236}">
                  <a16:creationId xmlns:a16="http://schemas.microsoft.com/office/drawing/2014/main" id="{E8DF339B-0D2D-6BC0-7B64-AED657BEE8A0}"/>
                </a:ext>
              </a:extLst>
            </p:cNvPr>
            <p:cNvSpPr/>
            <p:nvPr/>
          </p:nvSpPr>
          <p:spPr>
            <a:xfrm>
              <a:off x="3135585" y="4945850"/>
              <a:ext cx="6163" cy="115421"/>
            </a:xfrm>
            <a:custGeom>
              <a:avLst/>
              <a:gdLst/>
              <a:ahLst/>
              <a:cxnLst/>
              <a:rect l="l" t="t" r="r" b="b"/>
              <a:pathLst>
                <a:path w="6985" h="130810">
                  <a:moveTo>
                    <a:pt x="6654" y="0"/>
                  </a:moveTo>
                  <a:lnTo>
                    <a:pt x="0" y="0"/>
                  </a:lnTo>
                  <a:lnTo>
                    <a:pt x="0" y="130238"/>
                  </a:lnTo>
                  <a:lnTo>
                    <a:pt x="6654" y="130238"/>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51" name="object 541">
              <a:extLst>
                <a:ext uri="{FF2B5EF4-FFF2-40B4-BE49-F238E27FC236}">
                  <a16:creationId xmlns:a16="http://schemas.microsoft.com/office/drawing/2014/main" id="{E8E22F35-2B89-99B0-D1FE-DCF4E30FB683}"/>
                </a:ext>
              </a:extLst>
            </p:cNvPr>
            <p:cNvSpPr/>
            <p:nvPr/>
          </p:nvSpPr>
          <p:spPr>
            <a:xfrm>
              <a:off x="3135578" y="4945860"/>
              <a:ext cx="6163" cy="115421"/>
            </a:xfrm>
            <a:custGeom>
              <a:avLst/>
              <a:gdLst/>
              <a:ahLst/>
              <a:cxnLst/>
              <a:rect l="l" t="t" r="r" b="b"/>
              <a:pathLst>
                <a:path w="6985" h="130810">
                  <a:moveTo>
                    <a:pt x="0" y="130225"/>
                  </a:moveTo>
                  <a:lnTo>
                    <a:pt x="6654" y="130225"/>
                  </a:lnTo>
                  <a:lnTo>
                    <a:pt x="6654" y="0"/>
                  </a:lnTo>
                  <a:lnTo>
                    <a:pt x="0" y="0"/>
                  </a:lnTo>
                  <a:lnTo>
                    <a:pt x="0" y="130225"/>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52" name="object 542">
              <a:extLst>
                <a:ext uri="{FF2B5EF4-FFF2-40B4-BE49-F238E27FC236}">
                  <a16:creationId xmlns:a16="http://schemas.microsoft.com/office/drawing/2014/main" id="{D207688A-EA54-B8C1-DAFC-39F8B1987B51}"/>
                </a:ext>
              </a:extLst>
            </p:cNvPr>
            <p:cNvSpPr/>
            <p:nvPr/>
          </p:nvSpPr>
          <p:spPr>
            <a:xfrm>
              <a:off x="3143743" y="4945850"/>
              <a:ext cx="6163" cy="114299"/>
            </a:xfrm>
            <a:custGeom>
              <a:avLst/>
              <a:gdLst/>
              <a:ahLst/>
              <a:cxnLst/>
              <a:rect l="l" t="t" r="r" b="b"/>
              <a:pathLst>
                <a:path w="6985" h="129539">
                  <a:moveTo>
                    <a:pt x="6654" y="0"/>
                  </a:moveTo>
                  <a:lnTo>
                    <a:pt x="0" y="0"/>
                  </a:lnTo>
                  <a:lnTo>
                    <a:pt x="0" y="129336"/>
                  </a:lnTo>
                  <a:lnTo>
                    <a:pt x="6654" y="129336"/>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53" name="object 543">
              <a:extLst>
                <a:ext uri="{FF2B5EF4-FFF2-40B4-BE49-F238E27FC236}">
                  <a16:creationId xmlns:a16="http://schemas.microsoft.com/office/drawing/2014/main" id="{AAC696DB-48D8-38A3-0FAE-70E5DC6E2999}"/>
                </a:ext>
              </a:extLst>
            </p:cNvPr>
            <p:cNvSpPr/>
            <p:nvPr/>
          </p:nvSpPr>
          <p:spPr>
            <a:xfrm>
              <a:off x="3143738" y="4945857"/>
              <a:ext cx="6163" cy="114299"/>
            </a:xfrm>
            <a:custGeom>
              <a:avLst/>
              <a:gdLst/>
              <a:ahLst/>
              <a:cxnLst/>
              <a:rect l="l" t="t" r="r" b="b"/>
              <a:pathLst>
                <a:path w="6985" h="129539">
                  <a:moveTo>
                    <a:pt x="0" y="129336"/>
                  </a:moveTo>
                  <a:lnTo>
                    <a:pt x="6654" y="129336"/>
                  </a:lnTo>
                  <a:lnTo>
                    <a:pt x="6654" y="0"/>
                  </a:lnTo>
                  <a:lnTo>
                    <a:pt x="0" y="0"/>
                  </a:lnTo>
                  <a:lnTo>
                    <a:pt x="0" y="129336"/>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54" name="object 544">
              <a:extLst>
                <a:ext uri="{FF2B5EF4-FFF2-40B4-BE49-F238E27FC236}">
                  <a16:creationId xmlns:a16="http://schemas.microsoft.com/office/drawing/2014/main" id="{1105FEF0-9780-0C68-A0EC-BD00AA204CC3}"/>
                </a:ext>
              </a:extLst>
            </p:cNvPr>
            <p:cNvSpPr/>
            <p:nvPr/>
          </p:nvSpPr>
          <p:spPr>
            <a:xfrm>
              <a:off x="3151890" y="4945872"/>
              <a:ext cx="6163" cy="163606"/>
            </a:xfrm>
            <a:custGeom>
              <a:avLst/>
              <a:gdLst/>
              <a:ahLst/>
              <a:cxnLst/>
              <a:rect l="l" t="t" r="r" b="b"/>
              <a:pathLst>
                <a:path w="6985" h="185420">
                  <a:moveTo>
                    <a:pt x="6642" y="0"/>
                  </a:moveTo>
                  <a:lnTo>
                    <a:pt x="0" y="0"/>
                  </a:lnTo>
                  <a:lnTo>
                    <a:pt x="0" y="185356"/>
                  </a:lnTo>
                  <a:lnTo>
                    <a:pt x="6642" y="185356"/>
                  </a:lnTo>
                  <a:lnTo>
                    <a:pt x="6642"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55" name="object 545">
              <a:extLst>
                <a:ext uri="{FF2B5EF4-FFF2-40B4-BE49-F238E27FC236}">
                  <a16:creationId xmlns:a16="http://schemas.microsoft.com/office/drawing/2014/main" id="{33478BF3-477B-FCC0-49A2-6E01660ECBB7}"/>
                </a:ext>
              </a:extLst>
            </p:cNvPr>
            <p:cNvSpPr/>
            <p:nvPr/>
          </p:nvSpPr>
          <p:spPr>
            <a:xfrm>
              <a:off x="3151889" y="4945859"/>
              <a:ext cx="6163" cy="163606"/>
            </a:xfrm>
            <a:custGeom>
              <a:avLst/>
              <a:gdLst/>
              <a:ahLst/>
              <a:cxnLst/>
              <a:rect l="l" t="t" r="r" b="b"/>
              <a:pathLst>
                <a:path w="6985" h="185420">
                  <a:moveTo>
                    <a:pt x="0" y="185356"/>
                  </a:moveTo>
                  <a:lnTo>
                    <a:pt x="6654" y="185356"/>
                  </a:lnTo>
                  <a:lnTo>
                    <a:pt x="6654" y="0"/>
                  </a:lnTo>
                  <a:lnTo>
                    <a:pt x="0" y="0"/>
                  </a:lnTo>
                  <a:lnTo>
                    <a:pt x="0" y="185356"/>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56" name="object 546">
              <a:extLst>
                <a:ext uri="{FF2B5EF4-FFF2-40B4-BE49-F238E27FC236}">
                  <a16:creationId xmlns:a16="http://schemas.microsoft.com/office/drawing/2014/main" id="{44FBA079-AEC0-6359-CEE9-A529833D9DC0}"/>
                </a:ext>
              </a:extLst>
            </p:cNvPr>
            <p:cNvSpPr/>
            <p:nvPr/>
          </p:nvSpPr>
          <p:spPr>
            <a:xfrm>
              <a:off x="3160036" y="4945862"/>
              <a:ext cx="6163" cy="193862"/>
            </a:xfrm>
            <a:custGeom>
              <a:avLst/>
              <a:gdLst/>
              <a:ahLst/>
              <a:cxnLst/>
              <a:rect l="l" t="t" r="r" b="b"/>
              <a:pathLst>
                <a:path w="6985" h="219710">
                  <a:moveTo>
                    <a:pt x="6654" y="0"/>
                  </a:moveTo>
                  <a:lnTo>
                    <a:pt x="0" y="0"/>
                  </a:lnTo>
                  <a:lnTo>
                    <a:pt x="0" y="219621"/>
                  </a:lnTo>
                  <a:lnTo>
                    <a:pt x="6654" y="219621"/>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57" name="object 547">
              <a:extLst>
                <a:ext uri="{FF2B5EF4-FFF2-40B4-BE49-F238E27FC236}">
                  <a16:creationId xmlns:a16="http://schemas.microsoft.com/office/drawing/2014/main" id="{C71572F3-2D6E-44F8-F31D-FB647DDC459A}"/>
                </a:ext>
              </a:extLst>
            </p:cNvPr>
            <p:cNvSpPr/>
            <p:nvPr/>
          </p:nvSpPr>
          <p:spPr>
            <a:xfrm>
              <a:off x="3160037" y="4945864"/>
              <a:ext cx="6163" cy="193862"/>
            </a:xfrm>
            <a:custGeom>
              <a:avLst/>
              <a:gdLst/>
              <a:ahLst/>
              <a:cxnLst/>
              <a:rect l="l" t="t" r="r" b="b"/>
              <a:pathLst>
                <a:path w="6985" h="219710">
                  <a:moveTo>
                    <a:pt x="0" y="219621"/>
                  </a:moveTo>
                  <a:lnTo>
                    <a:pt x="6654" y="219621"/>
                  </a:lnTo>
                  <a:lnTo>
                    <a:pt x="6654" y="0"/>
                  </a:lnTo>
                  <a:lnTo>
                    <a:pt x="0" y="0"/>
                  </a:lnTo>
                  <a:lnTo>
                    <a:pt x="0" y="219621"/>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58" name="object 548">
              <a:extLst>
                <a:ext uri="{FF2B5EF4-FFF2-40B4-BE49-F238E27FC236}">
                  <a16:creationId xmlns:a16="http://schemas.microsoft.com/office/drawing/2014/main" id="{A2B7ABAC-72E6-0B51-4BC0-63AFA6290F43}"/>
                </a:ext>
              </a:extLst>
            </p:cNvPr>
            <p:cNvSpPr/>
            <p:nvPr/>
          </p:nvSpPr>
          <p:spPr>
            <a:xfrm>
              <a:off x="3168195" y="4945862"/>
              <a:ext cx="6163" cy="217393"/>
            </a:xfrm>
            <a:custGeom>
              <a:avLst/>
              <a:gdLst/>
              <a:ahLst/>
              <a:cxnLst/>
              <a:rect l="l" t="t" r="r" b="b"/>
              <a:pathLst>
                <a:path w="6985" h="246379">
                  <a:moveTo>
                    <a:pt x="6654" y="0"/>
                  </a:moveTo>
                  <a:lnTo>
                    <a:pt x="0" y="0"/>
                  </a:lnTo>
                  <a:lnTo>
                    <a:pt x="0" y="246100"/>
                  </a:lnTo>
                  <a:lnTo>
                    <a:pt x="6654" y="246100"/>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59" name="object 549">
              <a:extLst>
                <a:ext uri="{FF2B5EF4-FFF2-40B4-BE49-F238E27FC236}">
                  <a16:creationId xmlns:a16="http://schemas.microsoft.com/office/drawing/2014/main" id="{72CA7E90-41DC-4A94-B0DA-6A116F343B8E}"/>
                </a:ext>
              </a:extLst>
            </p:cNvPr>
            <p:cNvSpPr/>
            <p:nvPr/>
          </p:nvSpPr>
          <p:spPr>
            <a:xfrm>
              <a:off x="3168198" y="4945857"/>
              <a:ext cx="6163" cy="217393"/>
            </a:xfrm>
            <a:custGeom>
              <a:avLst/>
              <a:gdLst/>
              <a:ahLst/>
              <a:cxnLst/>
              <a:rect l="l" t="t" r="r" b="b"/>
              <a:pathLst>
                <a:path w="6985" h="246379">
                  <a:moveTo>
                    <a:pt x="0" y="246100"/>
                  </a:moveTo>
                  <a:lnTo>
                    <a:pt x="6654" y="246100"/>
                  </a:lnTo>
                  <a:lnTo>
                    <a:pt x="6654" y="0"/>
                  </a:lnTo>
                  <a:lnTo>
                    <a:pt x="0" y="0"/>
                  </a:lnTo>
                  <a:lnTo>
                    <a:pt x="0" y="246100"/>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60" name="object 550">
              <a:extLst>
                <a:ext uri="{FF2B5EF4-FFF2-40B4-BE49-F238E27FC236}">
                  <a16:creationId xmlns:a16="http://schemas.microsoft.com/office/drawing/2014/main" id="{AB8F2681-EDBC-0E81-46EE-89A4F9491DFE}"/>
                </a:ext>
              </a:extLst>
            </p:cNvPr>
            <p:cNvSpPr/>
            <p:nvPr/>
          </p:nvSpPr>
          <p:spPr>
            <a:xfrm>
              <a:off x="3176347" y="4897483"/>
              <a:ext cx="6163" cy="48745"/>
            </a:xfrm>
            <a:custGeom>
              <a:avLst/>
              <a:gdLst/>
              <a:ahLst/>
              <a:cxnLst/>
              <a:rect l="l" t="t" r="r" b="b"/>
              <a:pathLst>
                <a:path w="6985" h="55245">
                  <a:moveTo>
                    <a:pt x="0" y="0"/>
                  </a:moveTo>
                  <a:lnTo>
                    <a:pt x="6654" y="0"/>
                  </a:lnTo>
                  <a:lnTo>
                    <a:pt x="6654" y="54838"/>
                  </a:lnTo>
                  <a:lnTo>
                    <a:pt x="0" y="5483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61" name="object 551">
              <a:extLst>
                <a:ext uri="{FF2B5EF4-FFF2-40B4-BE49-F238E27FC236}">
                  <a16:creationId xmlns:a16="http://schemas.microsoft.com/office/drawing/2014/main" id="{A68DA8C6-F425-8CE6-FB45-7C8A3406CDE5}"/>
                </a:ext>
              </a:extLst>
            </p:cNvPr>
            <p:cNvSpPr/>
            <p:nvPr/>
          </p:nvSpPr>
          <p:spPr>
            <a:xfrm>
              <a:off x="3184499" y="4865986"/>
              <a:ext cx="6163" cy="80122"/>
            </a:xfrm>
            <a:custGeom>
              <a:avLst/>
              <a:gdLst/>
              <a:ahLst/>
              <a:cxnLst/>
              <a:rect l="l" t="t" r="r" b="b"/>
              <a:pathLst>
                <a:path w="6985" h="90804">
                  <a:moveTo>
                    <a:pt x="6654" y="0"/>
                  </a:moveTo>
                  <a:lnTo>
                    <a:pt x="0" y="0"/>
                  </a:lnTo>
                  <a:lnTo>
                    <a:pt x="0" y="90525"/>
                  </a:lnTo>
                  <a:lnTo>
                    <a:pt x="6654" y="9052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62" name="object 552">
              <a:extLst>
                <a:ext uri="{FF2B5EF4-FFF2-40B4-BE49-F238E27FC236}">
                  <a16:creationId xmlns:a16="http://schemas.microsoft.com/office/drawing/2014/main" id="{565E6C90-0481-AC6A-37A8-5C2D7FF92366}"/>
                </a:ext>
              </a:extLst>
            </p:cNvPr>
            <p:cNvSpPr/>
            <p:nvPr/>
          </p:nvSpPr>
          <p:spPr>
            <a:xfrm>
              <a:off x="3184497" y="4865998"/>
              <a:ext cx="6163" cy="80122"/>
            </a:xfrm>
            <a:custGeom>
              <a:avLst/>
              <a:gdLst/>
              <a:ahLst/>
              <a:cxnLst/>
              <a:rect l="l" t="t" r="r" b="b"/>
              <a:pathLst>
                <a:path w="6985" h="90804">
                  <a:moveTo>
                    <a:pt x="0" y="0"/>
                  </a:moveTo>
                  <a:lnTo>
                    <a:pt x="6654" y="0"/>
                  </a:lnTo>
                  <a:lnTo>
                    <a:pt x="6654" y="90512"/>
                  </a:lnTo>
                  <a:lnTo>
                    <a:pt x="0" y="9051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63" name="object 553">
              <a:extLst>
                <a:ext uri="{FF2B5EF4-FFF2-40B4-BE49-F238E27FC236}">
                  <a16:creationId xmlns:a16="http://schemas.microsoft.com/office/drawing/2014/main" id="{9CDFE5DB-0CDE-D2DF-B2E4-F454AFEFB067}"/>
                </a:ext>
              </a:extLst>
            </p:cNvPr>
            <p:cNvSpPr/>
            <p:nvPr/>
          </p:nvSpPr>
          <p:spPr>
            <a:xfrm>
              <a:off x="3192645" y="4841569"/>
              <a:ext cx="6163" cy="104775"/>
            </a:xfrm>
            <a:custGeom>
              <a:avLst/>
              <a:gdLst/>
              <a:ahLst/>
              <a:cxnLst/>
              <a:rect l="l" t="t" r="r" b="b"/>
              <a:pathLst>
                <a:path w="6985" h="118745">
                  <a:moveTo>
                    <a:pt x="6654" y="0"/>
                  </a:moveTo>
                  <a:lnTo>
                    <a:pt x="0" y="0"/>
                  </a:lnTo>
                  <a:lnTo>
                    <a:pt x="0" y="118198"/>
                  </a:lnTo>
                  <a:lnTo>
                    <a:pt x="6654" y="11819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64" name="object 554">
              <a:extLst>
                <a:ext uri="{FF2B5EF4-FFF2-40B4-BE49-F238E27FC236}">
                  <a16:creationId xmlns:a16="http://schemas.microsoft.com/office/drawing/2014/main" id="{0C00D38A-B168-48A4-69ED-F1D8BA6D6EE4}"/>
                </a:ext>
              </a:extLst>
            </p:cNvPr>
            <p:cNvSpPr/>
            <p:nvPr/>
          </p:nvSpPr>
          <p:spPr>
            <a:xfrm>
              <a:off x="3192656" y="4841570"/>
              <a:ext cx="6163" cy="104775"/>
            </a:xfrm>
            <a:custGeom>
              <a:avLst/>
              <a:gdLst/>
              <a:ahLst/>
              <a:cxnLst/>
              <a:rect l="l" t="t" r="r" b="b"/>
              <a:pathLst>
                <a:path w="6985" h="118745">
                  <a:moveTo>
                    <a:pt x="0" y="0"/>
                  </a:moveTo>
                  <a:lnTo>
                    <a:pt x="6654" y="0"/>
                  </a:lnTo>
                  <a:lnTo>
                    <a:pt x="6654" y="118186"/>
                  </a:lnTo>
                  <a:lnTo>
                    <a:pt x="0" y="11818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65" name="object 555">
              <a:extLst>
                <a:ext uri="{FF2B5EF4-FFF2-40B4-BE49-F238E27FC236}">
                  <a16:creationId xmlns:a16="http://schemas.microsoft.com/office/drawing/2014/main" id="{DBB070FA-D67E-F38A-46CB-D491F495AEE7}"/>
                </a:ext>
              </a:extLst>
            </p:cNvPr>
            <p:cNvSpPr/>
            <p:nvPr/>
          </p:nvSpPr>
          <p:spPr>
            <a:xfrm>
              <a:off x="3200804" y="4850286"/>
              <a:ext cx="6163" cy="95810"/>
            </a:xfrm>
            <a:custGeom>
              <a:avLst/>
              <a:gdLst/>
              <a:ahLst/>
              <a:cxnLst/>
              <a:rect l="l" t="t" r="r" b="b"/>
              <a:pathLst>
                <a:path w="6985" h="108585">
                  <a:moveTo>
                    <a:pt x="6667" y="0"/>
                  </a:moveTo>
                  <a:lnTo>
                    <a:pt x="0" y="0"/>
                  </a:lnTo>
                  <a:lnTo>
                    <a:pt x="0" y="108318"/>
                  </a:lnTo>
                  <a:lnTo>
                    <a:pt x="6667" y="108318"/>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66" name="object 556">
              <a:extLst>
                <a:ext uri="{FF2B5EF4-FFF2-40B4-BE49-F238E27FC236}">
                  <a16:creationId xmlns:a16="http://schemas.microsoft.com/office/drawing/2014/main" id="{86400461-BA9D-38A7-0641-DAD46B51B89B}"/>
                </a:ext>
              </a:extLst>
            </p:cNvPr>
            <p:cNvSpPr/>
            <p:nvPr/>
          </p:nvSpPr>
          <p:spPr>
            <a:xfrm>
              <a:off x="3200805" y="4850286"/>
              <a:ext cx="6163" cy="95810"/>
            </a:xfrm>
            <a:custGeom>
              <a:avLst/>
              <a:gdLst/>
              <a:ahLst/>
              <a:cxnLst/>
              <a:rect l="l" t="t" r="r" b="b"/>
              <a:pathLst>
                <a:path w="6985" h="108585">
                  <a:moveTo>
                    <a:pt x="0" y="0"/>
                  </a:moveTo>
                  <a:lnTo>
                    <a:pt x="6654" y="0"/>
                  </a:lnTo>
                  <a:lnTo>
                    <a:pt x="6654" y="108305"/>
                  </a:lnTo>
                  <a:lnTo>
                    <a:pt x="0" y="10830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67" name="object 557">
              <a:extLst>
                <a:ext uri="{FF2B5EF4-FFF2-40B4-BE49-F238E27FC236}">
                  <a16:creationId xmlns:a16="http://schemas.microsoft.com/office/drawing/2014/main" id="{D904C417-7C6F-EDA7-DA82-9625486F7417}"/>
                </a:ext>
              </a:extLst>
            </p:cNvPr>
            <p:cNvSpPr/>
            <p:nvPr/>
          </p:nvSpPr>
          <p:spPr>
            <a:xfrm>
              <a:off x="3208961" y="4814439"/>
              <a:ext cx="6163" cy="131669"/>
            </a:xfrm>
            <a:custGeom>
              <a:avLst/>
              <a:gdLst/>
              <a:ahLst/>
              <a:cxnLst/>
              <a:rect l="l" t="t" r="r" b="b"/>
              <a:pathLst>
                <a:path w="6985" h="149225">
                  <a:moveTo>
                    <a:pt x="6654" y="0"/>
                  </a:moveTo>
                  <a:lnTo>
                    <a:pt x="0" y="0"/>
                  </a:lnTo>
                  <a:lnTo>
                    <a:pt x="0" y="148945"/>
                  </a:lnTo>
                  <a:lnTo>
                    <a:pt x="6654" y="14894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68" name="object 558">
              <a:extLst>
                <a:ext uri="{FF2B5EF4-FFF2-40B4-BE49-F238E27FC236}">
                  <a16:creationId xmlns:a16="http://schemas.microsoft.com/office/drawing/2014/main" id="{02C93251-7A93-AE96-9DAC-10ABD70FC9C0}"/>
                </a:ext>
              </a:extLst>
            </p:cNvPr>
            <p:cNvSpPr/>
            <p:nvPr/>
          </p:nvSpPr>
          <p:spPr>
            <a:xfrm>
              <a:off x="3208955" y="4814448"/>
              <a:ext cx="6163" cy="131669"/>
            </a:xfrm>
            <a:custGeom>
              <a:avLst/>
              <a:gdLst/>
              <a:ahLst/>
              <a:cxnLst/>
              <a:rect l="l" t="t" r="r" b="b"/>
              <a:pathLst>
                <a:path w="6985" h="149225">
                  <a:moveTo>
                    <a:pt x="0" y="0"/>
                  </a:moveTo>
                  <a:lnTo>
                    <a:pt x="6654" y="0"/>
                  </a:lnTo>
                  <a:lnTo>
                    <a:pt x="6654" y="148932"/>
                  </a:lnTo>
                  <a:lnTo>
                    <a:pt x="0" y="14893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69" name="object 559">
              <a:extLst>
                <a:ext uri="{FF2B5EF4-FFF2-40B4-BE49-F238E27FC236}">
                  <a16:creationId xmlns:a16="http://schemas.microsoft.com/office/drawing/2014/main" id="{BB750A06-631D-B4A0-304B-2A45C55917CF}"/>
                </a:ext>
              </a:extLst>
            </p:cNvPr>
            <p:cNvSpPr/>
            <p:nvPr/>
          </p:nvSpPr>
          <p:spPr>
            <a:xfrm>
              <a:off x="3217096" y="4770893"/>
              <a:ext cx="6163" cy="175372"/>
            </a:xfrm>
            <a:custGeom>
              <a:avLst/>
              <a:gdLst/>
              <a:ahLst/>
              <a:cxnLst/>
              <a:rect l="l" t="t" r="r" b="b"/>
              <a:pathLst>
                <a:path w="6985" h="198754">
                  <a:moveTo>
                    <a:pt x="6667" y="0"/>
                  </a:moveTo>
                  <a:lnTo>
                    <a:pt x="0" y="0"/>
                  </a:lnTo>
                  <a:lnTo>
                    <a:pt x="0" y="198297"/>
                  </a:lnTo>
                  <a:lnTo>
                    <a:pt x="6667" y="198297"/>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70" name="object 560">
              <a:extLst>
                <a:ext uri="{FF2B5EF4-FFF2-40B4-BE49-F238E27FC236}">
                  <a16:creationId xmlns:a16="http://schemas.microsoft.com/office/drawing/2014/main" id="{18015AD6-E9A9-5311-4E48-2C34847510A5}"/>
                </a:ext>
              </a:extLst>
            </p:cNvPr>
            <p:cNvSpPr/>
            <p:nvPr/>
          </p:nvSpPr>
          <p:spPr>
            <a:xfrm>
              <a:off x="3217115" y="4770890"/>
              <a:ext cx="6163" cy="175372"/>
            </a:xfrm>
            <a:custGeom>
              <a:avLst/>
              <a:gdLst/>
              <a:ahLst/>
              <a:cxnLst/>
              <a:rect l="l" t="t" r="r" b="b"/>
              <a:pathLst>
                <a:path w="6985" h="198754">
                  <a:moveTo>
                    <a:pt x="0" y="0"/>
                  </a:moveTo>
                  <a:lnTo>
                    <a:pt x="6654" y="0"/>
                  </a:lnTo>
                  <a:lnTo>
                    <a:pt x="6654" y="198310"/>
                  </a:lnTo>
                  <a:lnTo>
                    <a:pt x="0" y="19831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71" name="object 561">
              <a:extLst>
                <a:ext uri="{FF2B5EF4-FFF2-40B4-BE49-F238E27FC236}">
                  <a16:creationId xmlns:a16="http://schemas.microsoft.com/office/drawing/2014/main" id="{35161F23-D3F7-8CC4-07F4-B616EC640F28}"/>
                </a:ext>
              </a:extLst>
            </p:cNvPr>
            <p:cNvSpPr/>
            <p:nvPr/>
          </p:nvSpPr>
          <p:spPr>
            <a:xfrm>
              <a:off x="3225266" y="4736031"/>
              <a:ext cx="6163" cy="210110"/>
            </a:xfrm>
            <a:custGeom>
              <a:avLst/>
              <a:gdLst/>
              <a:ahLst/>
              <a:cxnLst/>
              <a:rect l="l" t="t" r="r" b="b"/>
              <a:pathLst>
                <a:path w="6985" h="238125">
                  <a:moveTo>
                    <a:pt x="6667" y="0"/>
                  </a:moveTo>
                  <a:lnTo>
                    <a:pt x="0" y="0"/>
                  </a:lnTo>
                  <a:lnTo>
                    <a:pt x="0" y="237807"/>
                  </a:lnTo>
                  <a:lnTo>
                    <a:pt x="6667" y="237807"/>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72" name="object 562">
              <a:extLst>
                <a:ext uri="{FF2B5EF4-FFF2-40B4-BE49-F238E27FC236}">
                  <a16:creationId xmlns:a16="http://schemas.microsoft.com/office/drawing/2014/main" id="{26B745E2-0820-ABD9-D3AB-9E79C1E20838}"/>
                </a:ext>
              </a:extLst>
            </p:cNvPr>
            <p:cNvSpPr/>
            <p:nvPr/>
          </p:nvSpPr>
          <p:spPr>
            <a:xfrm>
              <a:off x="3225263" y="4736038"/>
              <a:ext cx="6163" cy="210110"/>
            </a:xfrm>
            <a:custGeom>
              <a:avLst/>
              <a:gdLst/>
              <a:ahLst/>
              <a:cxnLst/>
              <a:rect l="l" t="t" r="r" b="b"/>
              <a:pathLst>
                <a:path w="6985" h="238125">
                  <a:moveTo>
                    <a:pt x="0" y="0"/>
                  </a:moveTo>
                  <a:lnTo>
                    <a:pt x="6654" y="0"/>
                  </a:lnTo>
                  <a:lnTo>
                    <a:pt x="6654" y="237794"/>
                  </a:lnTo>
                  <a:lnTo>
                    <a:pt x="0" y="23779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73" name="object 563">
              <a:extLst>
                <a:ext uri="{FF2B5EF4-FFF2-40B4-BE49-F238E27FC236}">
                  <a16:creationId xmlns:a16="http://schemas.microsoft.com/office/drawing/2014/main" id="{8DAADB86-8A6B-70D6-5D8C-016C4004C727}"/>
                </a:ext>
              </a:extLst>
            </p:cNvPr>
            <p:cNvSpPr/>
            <p:nvPr/>
          </p:nvSpPr>
          <p:spPr>
            <a:xfrm>
              <a:off x="3233423" y="4727784"/>
              <a:ext cx="6163" cy="218515"/>
            </a:xfrm>
            <a:custGeom>
              <a:avLst/>
              <a:gdLst/>
              <a:ahLst/>
              <a:cxnLst/>
              <a:rect l="l" t="t" r="r" b="b"/>
              <a:pathLst>
                <a:path w="6985" h="247650">
                  <a:moveTo>
                    <a:pt x="6667" y="0"/>
                  </a:moveTo>
                  <a:lnTo>
                    <a:pt x="0" y="0"/>
                  </a:lnTo>
                  <a:lnTo>
                    <a:pt x="0" y="247154"/>
                  </a:lnTo>
                  <a:lnTo>
                    <a:pt x="6667" y="247154"/>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74" name="object 564">
              <a:extLst>
                <a:ext uri="{FF2B5EF4-FFF2-40B4-BE49-F238E27FC236}">
                  <a16:creationId xmlns:a16="http://schemas.microsoft.com/office/drawing/2014/main" id="{9EA74B82-0670-4EAA-9A42-1564C4D7AFB9}"/>
                </a:ext>
              </a:extLst>
            </p:cNvPr>
            <p:cNvSpPr/>
            <p:nvPr/>
          </p:nvSpPr>
          <p:spPr>
            <a:xfrm>
              <a:off x="3233414" y="4727784"/>
              <a:ext cx="6163" cy="218515"/>
            </a:xfrm>
            <a:custGeom>
              <a:avLst/>
              <a:gdLst/>
              <a:ahLst/>
              <a:cxnLst/>
              <a:rect l="l" t="t" r="r" b="b"/>
              <a:pathLst>
                <a:path w="6985" h="247650">
                  <a:moveTo>
                    <a:pt x="0" y="0"/>
                  </a:moveTo>
                  <a:lnTo>
                    <a:pt x="6654" y="0"/>
                  </a:lnTo>
                  <a:lnTo>
                    <a:pt x="6654" y="247142"/>
                  </a:lnTo>
                  <a:lnTo>
                    <a:pt x="0" y="24714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75" name="object 565">
              <a:extLst>
                <a:ext uri="{FF2B5EF4-FFF2-40B4-BE49-F238E27FC236}">
                  <a16:creationId xmlns:a16="http://schemas.microsoft.com/office/drawing/2014/main" id="{678E455F-F78B-600F-C46F-076D16055A77}"/>
                </a:ext>
              </a:extLst>
            </p:cNvPr>
            <p:cNvSpPr/>
            <p:nvPr/>
          </p:nvSpPr>
          <p:spPr>
            <a:xfrm>
              <a:off x="3241560" y="4695444"/>
              <a:ext cx="6163" cy="250451"/>
            </a:xfrm>
            <a:custGeom>
              <a:avLst/>
              <a:gdLst/>
              <a:ahLst/>
              <a:cxnLst/>
              <a:rect l="l" t="t" r="r" b="b"/>
              <a:pathLst>
                <a:path w="6985" h="283845">
                  <a:moveTo>
                    <a:pt x="6667" y="0"/>
                  </a:moveTo>
                  <a:lnTo>
                    <a:pt x="0" y="0"/>
                  </a:lnTo>
                  <a:lnTo>
                    <a:pt x="0" y="283806"/>
                  </a:lnTo>
                  <a:lnTo>
                    <a:pt x="6667" y="283806"/>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76" name="object 566">
              <a:extLst>
                <a:ext uri="{FF2B5EF4-FFF2-40B4-BE49-F238E27FC236}">
                  <a16:creationId xmlns:a16="http://schemas.microsoft.com/office/drawing/2014/main" id="{1579CF93-03BB-7202-D511-398969766DC4}"/>
                </a:ext>
              </a:extLst>
            </p:cNvPr>
            <p:cNvSpPr/>
            <p:nvPr/>
          </p:nvSpPr>
          <p:spPr>
            <a:xfrm>
              <a:off x="3241573" y="4695448"/>
              <a:ext cx="6163" cy="250451"/>
            </a:xfrm>
            <a:custGeom>
              <a:avLst/>
              <a:gdLst/>
              <a:ahLst/>
              <a:cxnLst/>
              <a:rect l="l" t="t" r="r" b="b"/>
              <a:pathLst>
                <a:path w="6985" h="283845">
                  <a:moveTo>
                    <a:pt x="0" y="0"/>
                  </a:moveTo>
                  <a:lnTo>
                    <a:pt x="6654" y="0"/>
                  </a:lnTo>
                  <a:lnTo>
                    <a:pt x="6654" y="283806"/>
                  </a:lnTo>
                  <a:lnTo>
                    <a:pt x="0" y="28380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77" name="object 567">
              <a:extLst>
                <a:ext uri="{FF2B5EF4-FFF2-40B4-BE49-F238E27FC236}">
                  <a16:creationId xmlns:a16="http://schemas.microsoft.com/office/drawing/2014/main" id="{B73B2050-C8E0-B7B3-EE53-8A7929D58969}"/>
                </a:ext>
              </a:extLst>
            </p:cNvPr>
            <p:cNvSpPr/>
            <p:nvPr/>
          </p:nvSpPr>
          <p:spPr>
            <a:xfrm>
              <a:off x="3249728" y="4663227"/>
              <a:ext cx="6163" cy="282949"/>
            </a:xfrm>
            <a:custGeom>
              <a:avLst/>
              <a:gdLst/>
              <a:ahLst/>
              <a:cxnLst/>
              <a:rect l="l" t="t" r="r" b="b"/>
              <a:pathLst>
                <a:path w="6985" h="320675">
                  <a:moveTo>
                    <a:pt x="6654" y="0"/>
                  </a:moveTo>
                  <a:lnTo>
                    <a:pt x="0" y="0"/>
                  </a:lnTo>
                  <a:lnTo>
                    <a:pt x="0" y="320319"/>
                  </a:lnTo>
                  <a:lnTo>
                    <a:pt x="6654" y="32031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78" name="object 568">
              <a:extLst>
                <a:ext uri="{FF2B5EF4-FFF2-40B4-BE49-F238E27FC236}">
                  <a16:creationId xmlns:a16="http://schemas.microsoft.com/office/drawing/2014/main" id="{58E92AF7-A234-1A62-E8DF-BD2DFD1C7542}"/>
                </a:ext>
              </a:extLst>
            </p:cNvPr>
            <p:cNvSpPr/>
            <p:nvPr/>
          </p:nvSpPr>
          <p:spPr>
            <a:xfrm>
              <a:off x="3249722" y="4663239"/>
              <a:ext cx="6163" cy="282949"/>
            </a:xfrm>
            <a:custGeom>
              <a:avLst/>
              <a:gdLst/>
              <a:ahLst/>
              <a:cxnLst/>
              <a:rect l="l" t="t" r="r" b="b"/>
              <a:pathLst>
                <a:path w="6985" h="320675">
                  <a:moveTo>
                    <a:pt x="0" y="0"/>
                  </a:moveTo>
                  <a:lnTo>
                    <a:pt x="6654" y="0"/>
                  </a:lnTo>
                  <a:lnTo>
                    <a:pt x="6654" y="320306"/>
                  </a:lnTo>
                  <a:lnTo>
                    <a:pt x="0" y="32030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79" name="object 569">
              <a:extLst>
                <a:ext uri="{FF2B5EF4-FFF2-40B4-BE49-F238E27FC236}">
                  <a16:creationId xmlns:a16="http://schemas.microsoft.com/office/drawing/2014/main" id="{45B4B2DC-EFAC-5E9A-02C0-FF4450C0B055}"/>
                </a:ext>
              </a:extLst>
            </p:cNvPr>
            <p:cNvSpPr/>
            <p:nvPr/>
          </p:nvSpPr>
          <p:spPr>
            <a:xfrm>
              <a:off x="3257875" y="4701641"/>
              <a:ext cx="6163" cy="244288"/>
            </a:xfrm>
            <a:custGeom>
              <a:avLst/>
              <a:gdLst/>
              <a:ahLst/>
              <a:cxnLst/>
              <a:rect l="l" t="t" r="r" b="b"/>
              <a:pathLst>
                <a:path w="6985" h="276860">
                  <a:moveTo>
                    <a:pt x="6654" y="0"/>
                  </a:moveTo>
                  <a:lnTo>
                    <a:pt x="0" y="0"/>
                  </a:lnTo>
                  <a:lnTo>
                    <a:pt x="0" y="276783"/>
                  </a:lnTo>
                  <a:lnTo>
                    <a:pt x="6654" y="27678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80" name="object 570">
              <a:extLst>
                <a:ext uri="{FF2B5EF4-FFF2-40B4-BE49-F238E27FC236}">
                  <a16:creationId xmlns:a16="http://schemas.microsoft.com/office/drawing/2014/main" id="{CF32F95C-40B9-A592-9983-094F4C1419CD}"/>
                </a:ext>
              </a:extLst>
            </p:cNvPr>
            <p:cNvSpPr/>
            <p:nvPr/>
          </p:nvSpPr>
          <p:spPr>
            <a:xfrm>
              <a:off x="3257873" y="4701646"/>
              <a:ext cx="6163" cy="244288"/>
            </a:xfrm>
            <a:custGeom>
              <a:avLst/>
              <a:gdLst/>
              <a:ahLst/>
              <a:cxnLst/>
              <a:rect l="l" t="t" r="r" b="b"/>
              <a:pathLst>
                <a:path w="6985" h="276860">
                  <a:moveTo>
                    <a:pt x="0" y="0"/>
                  </a:moveTo>
                  <a:lnTo>
                    <a:pt x="6654" y="0"/>
                  </a:lnTo>
                  <a:lnTo>
                    <a:pt x="6654" y="276771"/>
                  </a:lnTo>
                  <a:lnTo>
                    <a:pt x="0" y="276771"/>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81" name="object 571">
              <a:extLst>
                <a:ext uri="{FF2B5EF4-FFF2-40B4-BE49-F238E27FC236}">
                  <a16:creationId xmlns:a16="http://schemas.microsoft.com/office/drawing/2014/main" id="{B12B1A59-8EBF-97C2-84F8-46BC63B89E3E}"/>
                </a:ext>
              </a:extLst>
            </p:cNvPr>
            <p:cNvSpPr/>
            <p:nvPr/>
          </p:nvSpPr>
          <p:spPr>
            <a:xfrm>
              <a:off x="3266022" y="4700990"/>
              <a:ext cx="6163" cy="245409"/>
            </a:xfrm>
            <a:custGeom>
              <a:avLst/>
              <a:gdLst/>
              <a:ahLst/>
              <a:cxnLst/>
              <a:rect l="l" t="t" r="r" b="b"/>
              <a:pathLst>
                <a:path w="6985" h="278129">
                  <a:moveTo>
                    <a:pt x="6654" y="0"/>
                  </a:moveTo>
                  <a:lnTo>
                    <a:pt x="0" y="0"/>
                  </a:lnTo>
                  <a:lnTo>
                    <a:pt x="0" y="277520"/>
                  </a:lnTo>
                  <a:lnTo>
                    <a:pt x="6654" y="27752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82" name="object 572">
              <a:extLst>
                <a:ext uri="{FF2B5EF4-FFF2-40B4-BE49-F238E27FC236}">
                  <a16:creationId xmlns:a16="http://schemas.microsoft.com/office/drawing/2014/main" id="{E48C53F1-7F94-FAC1-ED4B-B471C498EAEC}"/>
                </a:ext>
              </a:extLst>
            </p:cNvPr>
            <p:cNvSpPr/>
            <p:nvPr/>
          </p:nvSpPr>
          <p:spPr>
            <a:xfrm>
              <a:off x="3266032" y="4700986"/>
              <a:ext cx="6163" cy="245409"/>
            </a:xfrm>
            <a:custGeom>
              <a:avLst/>
              <a:gdLst/>
              <a:ahLst/>
              <a:cxnLst/>
              <a:rect l="l" t="t" r="r" b="b"/>
              <a:pathLst>
                <a:path w="6985" h="278129">
                  <a:moveTo>
                    <a:pt x="0" y="0"/>
                  </a:moveTo>
                  <a:lnTo>
                    <a:pt x="6654" y="0"/>
                  </a:lnTo>
                  <a:lnTo>
                    <a:pt x="6654" y="277520"/>
                  </a:lnTo>
                  <a:lnTo>
                    <a:pt x="0" y="27752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83" name="object 573">
              <a:extLst>
                <a:ext uri="{FF2B5EF4-FFF2-40B4-BE49-F238E27FC236}">
                  <a16:creationId xmlns:a16="http://schemas.microsoft.com/office/drawing/2014/main" id="{FAB7C47B-3D15-5AFE-267B-8C0ABAF96EEA}"/>
                </a:ext>
              </a:extLst>
            </p:cNvPr>
            <p:cNvSpPr/>
            <p:nvPr/>
          </p:nvSpPr>
          <p:spPr>
            <a:xfrm>
              <a:off x="3274179" y="4738217"/>
              <a:ext cx="6163" cy="207869"/>
            </a:xfrm>
            <a:custGeom>
              <a:avLst/>
              <a:gdLst/>
              <a:ahLst/>
              <a:cxnLst/>
              <a:rect l="l" t="t" r="r" b="b"/>
              <a:pathLst>
                <a:path w="6985" h="235585">
                  <a:moveTo>
                    <a:pt x="6654" y="0"/>
                  </a:moveTo>
                  <a:lnTo>
                    <a:pt x="0" y="0"/>
                  </a:lnTo>
                  <a:lnTo>
                    <a:pt x="0" y="235331"/>
                  </a:lnTo>
                  <a:lnTo>
                    <a:pt x="6654" y="23533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84" name="object 574">
              <a:extLst>
                <a:ext uri="{FF2B5EF4-FFF2-40B4-BE49-F238E27FC236}">
                  <a16:creationId xmlns:a16="http://schemas.microsoft.com/office/drawing/2014/main" id="{71868F41-04F8-1A76-C544-DB4C5790C134}"/>
                </a:ext>
              </a:extLst>
            </p:cNvPr>
            <p:cNvSpPr/>
            <p:nvPr/>
          </p:nvSpPr>
          <p:spPr>
            <a:xfrm>
              <a:off x="3274181" y="4738220"/>
              <a:ext cx="6163" cy="207869"/>
            </a:xfrm>
            <a:custGeom>
              <a:avLst/>
              <a:gdLst/>
              <a:ahLst/>
              <a:cxnLst/>
              <a:rect l="l" t="t" r="r" b="b"/>
              <a:pathLst>
                <a:path w="6985" h="235585">
                  <a:moveTo>
                    <a:pt x="0" y="0"/>
                  </a:moveTo>
                  <a:lnTo>
                    <a:pt x="6654" y="0"/>
                  </a:lnTo>
                  <a:lnTo>
                    <a:pt x="6654" y="235331"/>
                  </a:lnTo>
                  <a:lnTo>
                    <a:pt x="0" y="235331"/>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85" name="object 575">
              <a:extLst>
                <a:ext uri="{FF2B5EF4-FFF2-40B4-BE49-F238E27FC236}">
                  <a16:creationId xmlns:a16="http://schemas.microsoft.com/office/drawing/2014/main" id="{DC86533E-D9CE-FA23-21C3-1DE2F08C8CE9}"/>
                </a:ext>
              </a:extLst>
            </p:cNvPr>
            <p:cNvSpPr/>
            <p:nvPr/>
          </p:nvSpPr>
          <p:spPr>
            <a:xfrm>
              <a:off x="3282338" y="4707065"/>
              <a:ext cx="6163" cy="239246"/>
            </a:xfrm>
            <a:custGeom>
              <a:avLst/>
              <a:gdLst/>
              <a:ahLst/>
              <a:cxnLst/>
              <a:rect l="l" t="t" r="r" b="b"/>
              <a:pathLst>
                <a:path w="6985" h="271145">
                  <a:moveTo>
                    <a:pt x="6654" y="0"/>
                  </a:moveTo>
                  <a:lnTo>
                    <a:pt x="0" y="0"/>
                  </a:lnTo>
                  <a:lnTo>
                    <a:pt x="0" y="270637"/>
                  </a:lnTo>
                  <a:lnTo>
                    <a:pt x="6654" y="27063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86" name="object 576">
              <a:extLst>
                <a:ext uri="{FF2B5EF4-FFF2-40B4-BE49-F238E27FC236}">
                  <a16:creationId xmlns:a16="http://schemas.microsoft.com/office/drawing/2014/main" id="{0894FA3B-0412-338F-519F-79CF677CCB98}"/>
                </a:ext>
              </a:extLst>
            </p:cNvPr>
            <p:cNvSpPr/>
            <p:nvPr/>
          </p:nvSpPr>
          <p:spPr>
            <a:xfrm>
              <a:off x="3282330" y="4707058"/>
              <a:ext cx="6163" cy="239246"/>
            </a:xfrm>
            <a:custGeom>
              <a:avLst/>
              <a:gdLst/>
              <a:ahLst/>
              <a:cxnLst/>
              <a:rect l="l" t="t" r="r" b="b"/>
              <a:pathLst>
                <a:path w="6985" h="271145">
                  <a:moveTo>
                    <a:pt x="0" y="0"/>
                  </a:moveTo>
                  <a:lnTo>
                    <a:pt x="6654" y="0"/>
                  </a:lnTo>
                  <a:lnTo>
                    <a:pt x="6654" y="270637"/>
                  </a:lnTo>
                  <a:lnTo>
                    <a:pt x="0" y="270637"/>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87" name="object 577">
              <a:extLst>
                <a:ext uri="{FF2B5EF4-FFF2-40B4-BE49-F238E27FC236}">
                  <a16:creationId xmlns:a16="http://schemas.microsoft.com/office/drawing/2014/main" id="{66CC3AAE-C2DA-729B-535B-55DD8DA1840B}"/>
                </a:ext>
              </a:extLst>
            </p:cNvPr>
            <p:cNvSpPr/>
            <p:nvPr/>
          </p:nvSpPr>
          <p:spPr>
            <a:xfrm>
              <a:off x="3290495" y="4713328"/>
              <a:ext cx="6163" cy="233082"/>
            </a:xfrm>
            <a:custGeom>
              <a:avLst/>
              <a:gdLst/>
              <a:ahLst/>
              <a:cxnLst/>
              <a:rect l="l" t="t" r="r" b="b"/>
              <a:pathLst>
                <a:path w="6985" h="264160">
                  <a:moveTo>
                    <a:pt x="6642" y="0"/>
                  </a:moveTo>
                  <a:lnTo>
                    <a:pt x="0" y="0"/>
                  </a:lnTo>
                  <a:lnTo>
                    <a:pt x="0" y="263537"/>
                  </a:lnTo>
                  <a:lnTo>
                    <a:pt x="6642" y="263537"/>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88" name="object 578">
              <a:extLst>
                <a:ext uri="{FF2B5EF4-FFF2-40B4-BE49-F238E27FC236}">
                  <a16:creationId xmlns:a16="http://schemas.microsoft.com/office/drawing/2014/main" id="{D1B3BC5A-3936-D356-0656-99EA24A2DFED}"/>
                </a:ext>
              </a:extLst>
            </p:cNvPr>
            <p:cNvSpPr/>
            <p:nvPr/>
          </p:nvSpPr>
          <p:spPr>
            <a:xfrm>
              <a:off x="3290490" y="4713330"/>
              <a:ext cx="6163" cy="232522"/>
            </a:xfrm>
            <a:custGeom>
              <a:avLst/>
              <a:gdLst/>
              <a:ahLst/>
              <a:cxnLst/>
              <a:rect l="l" t="t" r="r" b="b"/>
              <a:pathLst>
                <a:path w="6985" h="263525">
                  <a:moveTo>
                    <a:pt x="0" y="0"/>
                  </a:moveTo>
                  <a:lnTo>
                    <a:pt x="6654" y="0"/>
                  </a:lnTo>
                  <a:lnTo>
                    <a:pt x="6654" y="263524"/>
                  </a:lnTo>
                  <a:lnTo>
                    <a:pt x="0" y="26352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89" name="object 579">
              <a:extLst>
                <a:ext uri="{FF2B5EF4-FFF2-40B4-BE49-F238E27FC236}">
                  <a16:creationId xmlns:a16="http://schemas.microsoft.com/office/drawing/2014/main" id="{A87FBFA5-2106-EE61-BE82-BF501ED791A7}"/>
                </a:ext>
              </a:extLst>
            </p:cNvPr>
            <p:cNvSpPr/>
            <p:nvPr/>
          </p:nvSpPr>
          <p:spPr>
            <a:xfrm>
              <a:off x="3298642" y="4751877"/>
              <a:ext cx="6163" cy="194422"/>
            </a:xfrm>
            <a:custGeom>
              <a:avLst/>
              <a:gdLst/>
              <a:ahLst/>
              <a:cxnLst/>
              <a:rect l="l" t="t" r="r" b="b"/>
              <a:pathLst>
                <a:path w="6985" h="220345">
                  <a:moveTo>
                    <a:pt x="6654" y="0"/>
                  </a:moveTo>
                  <a:lnTo>
                    <a:pt x="0" y="0"/>
                  </a:lnTo>
                  <a:lnTo>
                    <a:pt x="0" y="219849"/>
                  </a:lnTo>
                  <a:lnTo>
                    <a:pt x="6654" y="21984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90" name="object 580">
              <a:extLst>
                <a:ext uri="{FF2B5EF4-FFF2-40B4-BE49-F238E27FC236}">
                  <a16:creationId xmlns:a16="http://schemas.microsoft.com/office/drawing/2014/main" id="{7741B3A7-7BCF-62D9-8949-2B84C9119C2E}"/>
                </a:ext>
              </a:extLst>
            </p:cNvPr>
            <p:cNvSpPr/>
            <p:nvPr/>
          </p:nvSpPr>
          <p:spPr>
            <a:xfrm>
              <a:off x="3298640" y="4751876"/>
              <a:ext cx="6163" cy="194422"/>
            </a:xfrm>
            <a:custGeom>
              <a:avLst/>
              <a:gdLst/>
              <a:ahLst/>
              <a:cxnLst/>
              <a:rect l="l" t="t" r="r" b="b"/>
              <a:pathLst>
                <a:path w="6985" h="220345">
                  <a:moveTo>
                    <a:pt x="0" y="0"/>
                  </a:moveTo>
                  <a:lnTo>
                    <a:pt x="6654" y="0"/>
                  </a:lnTo>
                  <a:lnTo>
                    <a:pt x="6654" y="219849"/>
                  </a:lnTo>
                  <a:lnTo>
                    <a:pt x="0" y="21984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91" name="object 581">
              <a:extLst>
                <a:ext uri="{FF2B5EF4-FFF2-40B4-BE49-F238E27FC236}">
                  <a16:creationId xmlns:a16="http://schemas.microsoft.com/office/drawing/2014/main" id="{32552EFA-A53F-24D8-3D65-5A2B9CB01315}"/>
                </a:ext>
              </a:extLst>
            </p:cNvPr>
            <p:cNvSpPr/>
            <p:nvPr/>
          </p:nvSpPr>
          <p:spPr>
            <a:xfrm>
              <a:off x="3306788" y="4752795"/>
              <a:ext cx="6163" cy="193301"/>
            </a:xfrm>
            <a:custGeom>
              <a:avLst/>
              <a:gdLst/>
              <a:ahLst/>
              <a:cxnLst/>
              <a:rect l="l" t="t" r="r" b="b"/>
              <a:pathLst>
                <a:path w="6985" h="219075">
                  <a:moveTo>
                    <a:pt x="6654" y="0"/>
                  </a:moveTo>
                  <a:lnTo>
                    <a:pt x="0" y="0"/>
                  </a:lnTo>
                  <a:lnTo>
                    <a:pt x="0" y="218808"/>
                  </a:lnTo>
                  <a:lnTo>
                    <a:pt x="6654" y="21880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92" name="object 582">
              <a:extLst>
                <a:ext uri="{FF2B5EF4-FFF2-40B4-BE49-F238E27FC236}">
                  <a16:creationId xmlns:a16="http://schemas.microsoft.com/office/drawing/2014/main" id="{3D31ABCE-CCDF-6F5A-B60D-7B8A2AA2BBC1}"/>
                </a:ext>
              </a:extLst>
            </p:cNvPr>
            <p:cNvSpPr/>
            <p:nvPr/>
          </p:nvSpPr>
          <p:spPr>
            <a:xfrm>
              <a:off x="3306790" y="4752798"/>
              <a:ext cx="6163" cy="193301"/>
            </a:xfrm>
            <a:custGeom>
              <a:avLst/>
              <a:gdLst/>
              <a:ahLst/>
              <a:cxnLst/>
              <a:rect l="l" t="t" r="r" b="b"/>
              <a:pathLst>
                <a:path w="6985" h="219075">
                  <a:moveTo>
                    <a:pt x="0" y="0"/>
                  </a:moveTo>
                  <a:lnTo>
                    <a:pt x="6654" y="0"/>
                  </a:lnTo>
                  <a:lnTo>
                    <a:pt x="6654" y="218795"/>
                  </a:lnTo>
                  <a:lnTo>
                    <a:pt x="0" y="21879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93" name="object 583">
              <a:extLst>
                <a:ext uri="{FF2B5EF4-FFF2-40B4-BE49-F238E27FC236}">
                  <a16:creationId xmlns:a16="http://schemas.microsoft.com/office/drawing/2014/main" id="{81096077-4FE1-2623-32C8-7F1FAA27D298}"/>
                </a:ext>
              </a:extLst>
            </p:cNvPr>
            <p:cNvSpPr/>
            <p:nvPr/>
          </p:nvSpPr>
          <p:spPr>
            <a:xfrm>
              <a:off x="3314947" y="4680529"/>
              <a:ext cx="6163" cy="265579"/>
            </a:xfrm>
            <a:custGeom>
              <a:avLst/>
              <a:gdLst/>
              <a:ahLst/>
              <a:cxnLst/>
              <a:rect l="l" t="t" r="r" b="b"/>
              <a:pathLst>
                <a:path w="6985" h="300989">
                  <a:moveTo>
                    <a:pt x="6654" y="0"/>
                  </a:moveTo>
                  <a:lnTo>
                    <a:pt x="0" y="0"/>
                  </a:lnTo>
                  <a:lnTo>
                    <a:pt x="0" y="300710"/>
                  </a:lnTo>
                  <a:lnTo>
                    <a:pt x="6654" y="30071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94" name="object 584">
              <a:extLst>
                <a:ext uri="{FF2B5EF4-FFF2-40B4-BE49-F238E27FC236}">
                  <a16:creationId xmlns:a16="http://schemas.microsoft.com/office/drawing/2014/main" id="{020880EC-ADAF-3487-95F3-55484E50882F}"/>
                </a:ext>
              </a:extLst>
            </p:cNvPr>
            <p:cNvSpPr/>
            <p:nvPr/>
          </p:nvSpPr>
          <p:spPr>
            <a:xfrm>
              <a:off x="3314948" y="4680523"/>
              <a:ext cx="6163" cy="265579"/>
            </a:xfrm>
            <a:custGeom>
              <a:avLst/>
              <a:gdLst/>
              <a:ahLst/>
              <a:cxnLst/>
              <a:rect l="l" t="t" r="r" b="b"/>
              <a:pathLst>
                <a:path w="6985" h="300989">
                  <a:moveTo>
                    <a:pt x="0" y="0"/>
                  </a:moveTo>
                  <a:lnTo>
                    <a:pt x="6654" y="0"/>
                  </a:lnTo>
                  <a:lnTo>
                    <a:pt x="6654" y="300710"/>
                  </a:lnTo>
                  <a:lnTo>
                    <a:pt x="0" y="30071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95" name="object 585">
              <a:extLst>
                <a:ext uri="{FF2B5EF4-FFF2-40B4-BE49-F238E27FC236}">
                  <a16:creationId xmlns:a16="http://schemas.microsoft.com/office/drawing/2014/main" id="{BE1B5403-C246-39B3-9C29-3CD949E719E8}"/>
                </a:ext>
              </a:extLst>
            </p:cNvPr>
            <p:cNvSpPr/>
            <p:nvPr/>
          </p:nvSpPr>
          <p:spPr>
            <a:xfrm>
              <a:off x="3323093" y="4662509"/>
              <a:ext cx="6163" cy="283509"/>
            </a:xfrm>
            <a:custGeom>
              <a:avLst/>
              <a:gdLst/>
              <a:ahLst/>
              <a:cxnLst/>
              <a:rect l="l" t="t" r="r" b="b"/>
              <a:pathLst>
                <a:path w="6985" h="321310">
                  <a:moveTo>
                    <a:pt x="6654" y="0"/>
                  </a:moveTo>
                  <a:lnTo>
                    <a:pt x="0" y="0"/>
                  </a:lnTo>
                  <a:lnTo>
                    <a:pt x="0" y="321132"/>
                  </a:lnTo>
                  <a:lnTo>
                    <a:pt x="6654" y="32113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96" name="object 586">
              <a:extLst>
                <a:ext uri="{FF2B5EF4-FFF2-40B4-BE49-F238E27FC236}">
                  <a16:creationId xmlns:a16="http://schemas.microsoft.com/office/drawing/2014/main" id="{7F57A115-0CAB-B47A-673F-27AD30BE3C98}"/>
                </a:ext>
              </a:extLst>
            </p:cNvPr>
            <p:cNvSpPr/>
            <p:nvPr/>
          </p:nvSpPr>
          <p:spPr>
            <a:xfrm>
              <a:off x="3323099" y="4662505"/>
              <a:ext cx="6163" cy="283509"/>
            </a:xfrm>
            <a:custGeom>
              <a:avLst/>
              <a:gdLst/>
              <a:ahLst/>
              <a:cxnLst/>
              <a:rect l="l" t="t" r="r" b="b"/>
              <a:pathLst>
                <a:path w="6985" h="321310">
                  <a:moveTo>
                    <a:pt x="0" y="0"/>
                  </a:moveTo>
                  <a:lnTo>
                    <a:pt x="6654" y="0"/>
                  </a:lnTo>
                  <a:lnTo>
                    <a:pt x="6654" y="321132"/>
                  </a:lnTo>
                  <a:lnTo>
                    <a:pt x="0" y="32113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97" name="object 587">
              <a:extLst>
                <a:ext uri="{FF2B5EF4-FFF2-40B4-BE49-F238E27FC236}">
                  <a16:creationId xmlns:a16="http://schemas.microsoft.com/office/drawing/2014/main" id="{EA1117C8-1B0A-890A-E757-0E29FA810005}"/>
                </a:ext>
              </a:extLst>
            </p:cNvPr>
            <p:cNvSpPr/>
            <p:nvPr/>
          </p:nvSpPr>
          <p:spPr>
            <a:xfrm>
              <a:off x="3331251" y="4638607"/>
              <a:ext cx="6163" cy="307601"/>
            </a:xfrm>
            <a:custGeom>
              <a:avLst/>
              <a:gdLst/>
              <a:ahLst/>
              <a:cxnLst/>
              <a:rect l="l" t="t" r="r" b="b"/>
              <a:pathLst>
                <a:path w="6985" h="348614">
                  <a:moveTo>
                    <a:pt x="6654" y="0"/>
                  </a:moveTo>
                  <a:lnTo>
                    <a:pt x="0" y="0"/>
                  </a:lnTo>
                  <a:lnTo>
                    <a:pt x="0" y="348221"/>
                  </a:lnTo>
                  <a:lnTo>
                    <a:pt x="6654" y="34822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98" name="object 588">
              <a:extLst>
                <a:ext uri="{FF2B5EF4-FFF2-40B4-BE49-F238E27FC236}">
                  <a16:creationId xmlns:a16="http://schemas.microsoft.com/office/drawing/2014/main" id="{33C20B58-FF69-9A3B-B301-CDF4457D8106}"/>
                </a:ext>
              </a:extLst>
            </p:cNvPr>
            <p:cNvSpPr/>
            <p:nvPr/>
          </p:nvSpPr>
          <p:spPr>
            <a:xfrm>
              <a:off x="3331248" y="4638612"/>
              <a:ext cx="6163" cy="307601"/>
            </a:xfrm>
            <a:custGeom>
              <a:avLst/>
              <a:gdLst/>
              <a:ahLst/>
              <a:cxnLst/>
              <a:rect l="l" t="t" r="r" b="b"/>
              <a:pathLst>
                <a:path w="6985" h="348614">
                  <a:moveTo>
                    <a:pt x="0" y="0"/>
                  </a:moveTo>
                  <a:lnTo>
                    <a:pt x="6654" y="0"/>
                  </a:lnTo>
                  <a:lnTo>
                    <a:pt x="6654" y="348208"/>
                  </a:lnTo>
                  <a:lnTo>
                    <a:pt x="0" y="34820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599" name="object 589">
              <a:extLst>
                <a:ext uri="{FF2B5EF4-FFF2-40B4-BE49-F238E27FC236}">
                  <a16:creationId xmlns:a16="http://schemas.microsoft.com/office/drawing/2014/main" id="{70CBF72D-8C96-2B4D-092C-9A86D138DA6C}"/>
                </a:ext>
              </a:extLst>
            </p:cNvPr>
            <p:cNvSpPr/>
            <p:nvPr/>
          </p:nvSpPr>
          <p:spPr>
            <a:xfrm>
              <a:off x="3339409" y="4632949"/>
              <a:ext cx="6163" cy="313204"/>
            </a:xfrm>
            <a:custGeom>
              <a:avLst/>
              <a:gdLst/>
              <a:ahLst/>
              <a:cxnLst/>
              <a:rect l="l" t="t" r="r" b="b"/>
              <a:pathLst>
                <a:path w="6985" h="354964">
                  <a:moveTo>
                    <a:pt x="6667" y="0"/>
                  </a:moveTo>
                  <a:lnTo>
                    <a:pt x="0" y="0"/>
                  </a:lnTo>
                  <a:lnTo>
                    <a:pt x="0" y="354634"/>
                  </a:lnTo>
                  <a:lnTo>
                    <a:pt x="6667" y="354634"/>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00" name="object 590">
              <a:extLst>
                <a:ext uri="{FF2B5EF4-FFF2-40B4-BE49-F238E27FC236}">
                  <a16:creationId xmlns:a16="http://schemas.microsoft.com/office/drawing/2014/main" id="{3DEF86C2-1746-200E-AC39-B71D7F544FEE}"/>
                </a:ext>
              </a:extLst>
            </p:cNvPr>
            <p:cNvSpPr/>
            <p:nvPr/>
          </p:nvSpPr>
          <p:spPr>
            <a:xfrm>
              <a:off x="3339408" y="4632938"/>
              <a:ext cx="6163" cy="313204"/>
            </a:xfrm>
            <a:custGeom>
              <a:avLst/>
              <a:gdLst/>
              <a:ahLst/>
              <a:cxnLst/>
              <a:rect l="l" t="t" r="r" b="b"/>
              <a:pathLst>
                <a:path w="6985" h="354964">
                  <a:moveTo>
                    <a:pt x="0" y="0"/>
                  </a:moveTo>
                  <a:lnTo>
                    <a:pt x="6654" y="0"/>
                  </a:lnTo>
                  <a:lnTo>
                    <a:pt x="6654" y="354634"/>
                  </a:lnTo>
                  <a:lnTo>
                    <a:pt x="0" y="35463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01" name="object 591">
              <a:extLst>
                <a:ext uri="{FF2B5EF4-FFF2-40B4-BE49-F238E27FC236}">
                  <a16:creationId xmlns:a16="http://schemas.microsoft.com/office/drawing/2014/main" id="{FE483E74-3DC7-41D8-30ED-9A601823EC93}"/>
                </a:ext>
              </a:extLst>
            </p:cNvPr>
            <p:cNvSpPr/>
            <p:nvPr/>
          </p:nvSpPr>
          <p:spPr>
            <a:xfrm>
              <a:off x="3347556" y="4628634"/>
              <a:ext cx="6163" cy="317687"/>
            </a:xfrm>
            <a:custGeom>
              <a:avLst/>
              <a:gdLst/>
              <a:ahLst/>
              <a:cxnLst/>
              <a:rect l="l" t="t" r="r" b="b"/>
              <a:pathLst>
                <a:path w="6985" h="360045">
                  <a:moveTo>
                    <a:pt x="6654" y="0"/>
                  </a:moveTo>
                  <a:lnTo>
                    <a:pt x="0" y="0"/>
                  </a:lnTo>
                  <a:lnTo>
                    <a:pt x="0" y="359524"/>
                  </a:lnTo>
                  <a:lnTo>
                    <a:pt x="6654" y="35952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02" name="object 592">
              <a:extLst>
                <a:ext uri="{FF2B5EF4-FFF2-40B4-BE49-F238E27FC236}">
                  <a16:creationId xmlns:a16="http://schemas.microsoft.com/office/drawing/2014/main" id="{8A2CFCAC-E218-A5E6-2A26-4B59BAA28E60}"/>
                </a:ext>
              </a:extLst>
            </p:cNvPr>
            <p:cNvSpPr/>
            <p:nvPr/>
          </p:nvSpPr>
          <p:spPr>
            <a:xfrm>
              <a:off x="3347557" y="4628649"/>
              <a:ext cx="6163" cy="317687"/>
            </a:xfrm>
            <a:custGeom>
              <a:avLst/>
              <a:gdLst/>
              <a:ahLst/>
              <a:cxnLst/>
              <a:rect l="l" t="t" r="r" b="b"/>
              <a:pathLst>
                <a:path w="6985" h="360045">
                  <a:moveTo>
                    <a:pt x="0" y="0"/>
                  </a:moveTo>
                  <a:lnTo>
                    <a:pt x="6654" y="0"/>
                  </a:lnTo>
                  <a:lnTo>
                    <a:pt x="6654" y="359498"/>
                  </a:lnTo>
                  <a:lnTo>
                    <a:pt x="0" y="35949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03" name="object 593">
              <a:extLst>
                <a:ext uri="{FF2B5EF4-FFF2-40B4-BE49-F238E27FC236}">
                  <a16:creationId xmlns:a16="http://schemas.microsoft.com/office/drawing/2014/main" id="{1C624082-4499-73BC-EA8B-91A447DBA01A}"/>
                </a:ext>
              </a:extLst>
            </p:cNvPr>
            <p:cNvSpPr/>
            <p:nvPr/>
          </p:nvSpPr>
          <p:spPr>
            <a:xfrm>
              <a:off x="3355703" y="4613394"/>
              <a:ext cx="6163" cy="332815"/>
            </a:xfrm>
            <a:custGeom>
              <a:avLst/>
              <a:gdLst/>
              <a:ahLst/>
              <a:cxnLst/>
              <a:rect l="l" t="t" r="r" b="b"/>
              <a:pathLst>
                <a:path w="6985" h="377189">
                  <a:moveTo>
                    <a:pt x="6667" y="0"/>
                  </a:moveTo>
                  <a:lnTo>
                    <a:pt x="0" y="0"/>
                  </a:lnTo>
                  <a:lnTo>
                    <a:pt x="0" y="376796"/>
                  </a:lnTo>
                  <a:lnTo>
                    <a:pt x="6667" y="376796"/>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04" name="object 594">
              <a:extLst>
                <a:ext uri="{FF2B5EF4-FFF2-40B4-BE49-F238E27FC236}">
                  <a16:creationId xmlns:a16="http://schemas.microsoft.com/office/drawing/2014/main" id="{C6BB3B7E-0BCF-76C3-859B-B3F9DC85CB56}"/>
                </a:ext>
              </a:extLst>
            </p:cNvPr>
            <p:cNvSpPr/>
            <p:nvPr/>
          </p:nvSpPr>
          <p:spPr>
            <a:xfrm>
              <a:off x="3355707" y="4613409"/>
              <a:ext cx="6163" cy="332815"/>
            </a:xfrm>
            <a:custGeom>
              <a:avLst/>
              <a:gdLst/>
              <a:ahLst/>
              <a:cxnLst/>
              <a:rect l="l" t="t" r="r" b="b"/>
              <a:pathLst>
                <a:path w="6985" h="377189">
                  <a:moveTo>
                    <a:pt x="0" y="0"/>
                  </a:moveTo>
                  <a:lnTo>
                    <a:pt x="6654" y="0"/>
                  </a:lnTo>
                  <a:lnTo>
                    <a:pt x="6654" y="376783"/>
                  </a:lnTo>
                  <a:lnTo>
                    <a:pt x="0" y="37678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05" name="object 595">
              <a:extLst>
                <a:ext uri="{FF2B5EF4-FFF2-40B4-BE49-F238E27FC236}">
                  <a16:creationId xmlns:a16="http://schemas.microsoft.com/office/drawing/2014/main" id="{2D68A563-1A2B-AD69-8F38-BD415D4F23B9}"/>
                </a:ext>
              </a:extLst>
            </p:cNvPr>
            <p:cNvSpPr/>
            <p:nvPr/>
          </p:nvSpPr>
          <p:spPr>
            <a:xfrm>
              <a:off x="3363860" y="4633464"/>
              <a:ext cx="6163" cy="312644"/>
            </a:xfrm>
            <a:custGeom>
              <a:avLst/>
              <a:gdLst/>
              <a:ahLst/>
              <a:cxnLst/>
              <a:rect l="l" t="t" r="r" b="b"/>
              <a:pathLst>
                <a:path w="6985" h="354329">
                  <a:moveTo>
                    <a:pt x="6667" y="0"/>
                  </a:moveTo>
                  <a:lnTo>
                    <a:pt x="0" y="0"/>
                  </a:lnTo>
                  <a:lnTo>
                    <a:pt x="0" y="354050"/>
                  </a:lnTo>
                  <a:lnTo>
                    <a:pt x="6667" y="354050"/>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06" name="object 596">
              <a:extLst>
                <a:ext uri="{FF2B5EF4-FFF2-40B4-BE49-F238E27FC236}">
                  <a16:creationId xmlns:a16="http://schemas.microsoft.com/office/drawing/2014/main" id="{2D05DF3F-E316-3DFB-E7B0-C7D49A066479}"/>
                </a:ext>
              </a:extLst>
            </p:cNvPr>
            <p:cNvSpPr/>
            <p:nvPr/>
          </p:nvSpPr>
          <p:spPr>
            <a:xfrm>
              <a:off x="3363867" y="4633473"/>
              <a:ext cx="6163" cy="312644"/>
            </a:xfrm>
            <a:custGeom>
              <a:avLst/>
              <a:gdLst/>
              <a:ahLst/>
              <a:cxnLst/>
              <a:rect l="l" t="t" r="r" b="b"/>
              <a:pathLst>
                <a:path w="6985" h="354329">
                  <a:moveTo>
                    <a:pt x="0" y="0"/>
                  </a:moveTo>
                  <a:lnTo>
                    <a:pt x="6654" y="0"/>
                  </a:lnTo>
                  <a:lnTo>
                    <a:pt x="6654" y="354050"/>
                  </a:lnTo>
                  <a:lnTo>
                    <a:pt x="0" y="35405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07" name="object 597">
              <a:extLst>
                <a:ext uri="{FF2B5EF4-FFF2-40B4-BE49-F238E27FC236}">
                  <a16:creationId xmlns:a16="http://schemas.microsoft.com/office/drawing/2014/main" id="{D31B78AA-3B4F-7C73-7115-5E99CD402BC3}"/>
                </a:ext>
              </a:extLst>
            </p:cNvPr>
            <p:cNvSpPr/>
            <p:nvPr/>
          </p:nvSpPr>
          <p:spPr>
            <a:xfrm>
              <a:off x="3372007" y="4631156"/>
              <a:ext cx="6163" cy="314885"/>
            </a:xfrm>
            <a:custGeom>
              <a:avLst/>
              <a:gdLst/>
              <a:ahLst/>
              <a:cxnLst/>
              <a:rect l="l" t="t" r="r" b="b"/>
              <a:pathLst>
                <a:path w="6985" h="356870">
                  <a:moveTo>
                    <a:pt x="6654" y="0"/>
                  </a:moveTo>
                  <a:lnTo>
                    <a:pt x="0" y="0"/>
                  </a:lnTo>
                  <a:lnTo>
                    <a:pt x="0" y="356666"/>
                  </a:lnTo>
                  <a:lnTo>
                    <a:pt x="6654" y="35666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08" name="object 598">
              <a:extLst>
                <a:ext uri="{FF2B5EF4-FFF2-40B4-BE49-F238E27FC236}">
                  <a16:creationId xmlns:a16="http://schemas.microsoft.com/office/drawing/2014/main" id="{9028A95B-50E4-D344-D492-681002E6D748}"/>
                </a:ext>
              </a:extLst>
            </p:cNvPr>
            <p:cNvSpPr/>
            <p:nvPr/>
          </p:nvSpPr>
          <p:spPr>
            <a:xfrm>
              <a:off x="3372015" y="4631156"/>
              <a:ext cx="6163" cy="314885"/>
            </a:xfrm>
            <a:custGeom>
              <a:avLst/>
              <a:gdLst/>
              <a:ahLst/>
              <a:cxnLst/>
              <a:rect l="l" t="t" r="r" b="b"/>
              <a:pathLst>
                <a:path w="6985" h="356870">
                  <a:moveTo>
                    <a:pt x="0" y="0"/>
                  </a:moveTo>
                  <a:lnTo>
                    <a:pt x="6654" y="0"/>
                  </a:lnTo>
                  <a:lnTo>
                    <a:pt x="6654" y="356654"/>
                  </a:lnTo>
                  <a:lnTo>
                    <a:pt x="0" y="35665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09" name="object 599">
              <a:extLst>
                <a:ext uri="{FF2B5EF4-FFF2-40B4-BE49-F238E27FC236}">
                  <a16:creationId xmlns:a16="http://schemas.microsoft.com/office/drawing/2014/main" id="{571DAC89-7C34-30F7-4990-2DD2D955C8F3}"/>
                </a:ext>
              </a:extLst>
            </p:cNvPr>
            <p:cNvSpPr/>
            <p:nvPr/>
          </p:nvSpPr>
          <p:spPr>
            <a:xfrm>
              <a:off x="3380165" y="4597627"/>
              <a:ext cx="6163" cy="348503"/>
            </a:xfrm>
            <a:custGeom>
              <a:avLst/>
              <a:gdLst/>
              <a:ahLst/>
              <a:cxnLst/>
              <a:rect l="l" t="t" r="r" b="b"/>
              <a:pathLst>
                <a:path w="6985" h="394970">
                  <a:moveTo>
                    <a:pt x="6667" y="0"/>
                  </a:moveTo>
                  <a:lnTo>
                    <a:pt x="0" y="0"/>
                  </a:lnTo>
                  <a:lnTo>
                    <a:pt x="0" y="394665"/>
                  </a:lnTo>
                  <a:lnTo>
                    <a:pt x="6667" y="39466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10" name="object 600">
              <a:extLst>
                <a:ext uri="{FF2B5EF4-FFF2-40B4-BE49-F238E27FC236}">
                  <a16:creationId xmlns:a16="http://schemas.microsoft.com/office/drawing/2014/main" id="{231B4FB3-6531-EC5C-C568-AF4058990E73}"/>
                </a:ext>
              </a:extLst>
            </p:cNvPr>
            <p:cNvSpPr/>
            <p:nvPr/>
          </p:nvSpPr>
          <p:spPr>
            <a:xfrm>
              <a:off x="3380165" y="4597625"/>
              <a:ext cx="6163" cy="348503"/>
            </a:xfrm>
            <a:custGeom>
              <a:avLst/>
              <a:gdLst/>
              <a:ahLst/>
              <a:cxnLst/>
              <a:rect l="l" t="t" r="r" b="b"/>
              <a:pathLst>
                <a:path w="6985" h="394970">
                  <a:moveTo>
                    <a:pt x="0" y="0"/>
                  </a:moveTo>
                  <a:lnTo>
                    <a:pt x="6654" y="0"/>
                  </a:lnTo>
                  <a:lnTo>
                    <a:pt x="6654" y="394665"/>
                  </a:lnTo>
                  <a:lnTo>
                    <a:pt x="0" y="39466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11" name="object 601">
              <a:extLst>
                <a:ext uri="{FF2B5EF4-FFF2-40B4-BE49-F238E27FC236}">
                  <a16:creationId xmlns:a16="http://schemas.microsoft.com/office/drawing/2014/main" id="{2C978E6B-4DA8-2701-8C33-512EB5AF9C3F}"/>
                </a:ext>
              </a:extLst>
            </p:cNvPr>
            <p:cNvSpPr/>
            <p:nvPr/>
          </p:nvSpPr>
          <p:spPr>
            <a:xfrm>
              <a:off x="3388334" y="4602502"/>
              <a:ext cx="6163" cy="343460"/>
            </a:xfrm>
            <a:custGeom>
              <a:avLst/>
              <a:gdLst/>
              <a:ahLst/>
              <a:cxnLst/>
              <a:rect l="l" t="t" r="r" b="b"/>
              <a:pathLst>
                <a:path w="6985" h="389254">
                  <a:moveTo>
                    <a:pt x="6654" y="0"/>
                  </a:moveTo>
                  <a:lnTo>
                    <a:pt x="0" y="0"/>
                  </a:lnTo>
                  <a:lnTo>
                    <a:pt x="0" y="389140"/>
                  </a:lnTo>
                  <a:lnTo>
                    <a:pt x="6654" y="38914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12" name="object 602">
              <a:extLst>
                <a:ext uri="{FF2B5EF4-FFF2-40B4-BE49-F238E27FC236}">
                  <a16:creationId xmlns:a16="http://schemas.microsoft.com/office/drawing/2014/main" id="{10EAF961-2F14-EF56-4006-2260E416CCAC}"/>
                </a:ext>
              </a:extLst>
            </p:cNvPr>
            <p:cNvSpPr/>
            <p:nvPr/>
          </p:nvSpPr>
          <p:spPr>
            <a:xfrm>
              <a:off x="3388325" y="4602512"/>
              <a:ext cx="6163" cy="343460"/>
            </a:xfrm>
            <a:custGeom>
              <a:avLst/>
              <a:gdLst/>
              <a:ahLst/>
              <a:cxnLst/>
              <a:rect l="l" t="t" r="r" b="b"/>
              <a:pathLst>
                <a:path w="6985" h="389254">
                  <a:moveTo>
                    <a:pt x="0" y="0"/>
                  </a:moveTo>
                  <a:lnTo>
                    <a:pt x="6654" y="0"/>
                  </a:lnTo>
                  <a:lnTo>
                    <a:pt x="6654" y="389128"/>
                  </a:lnTo>
                  <a:lnTo>
                    <a:pt x="0" y="38912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13" name="object 603">
              <a:extLst>
                <a:ext uri="{FF2B5EF4-FFF2-40B4-BE49-F238E27FC236}">
                  <a16:creationId xmlns:a16="http://schemas.microsoft.com/office/drawing/2014/main" id="{43960319-57F7-3E50-4733-0162DC282E82}"/>
                </a:ext>
              </a:extLst>
            </p:cNvPr>
            <p:cNvSpPr/>
            <p:nvPr/>
          </p:nvSpPr>
          <p:spPr>
            <a:xfrm>
              <a:off x="3396480" y="4593146"/>
              <a:ext cx="6163" cy="352985"/>
            </a:xfrm>
            <a:custGeom>
              <a:avLst/>
              <a:gdLst/>
              <a:ahLst/>
              <a:cxnLst/>
              <a:rect l="l" t="t" r="r" b="b"/>
              <a:pathLst>
                <a:path w="6985" h="400050">
                  <a:moveTo>
                    <a:pt x="6654" y="0"/>
                  </a:moveTo>
                  <a:lnTo>
                    <a:pt x="0" y="0"/>
                  </a:lnTo>
                  <a:lnTo>
                    <a:pt x="0" y="399745"/>
                  </a:lnTo>
                  <a:lnTo>
                    <a:pt x="6654" y="39974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14" name="object 604">
              <a:extLst>
                <a:ext uri="{FF2B5EF4-FFF2-40B4-BE49-F238E27FC236}">
                  <a16:creationId xmlns:a16="http://schemas.microsoft.com/office/drawing/2014/main" id="{68AF49B5-4073-7B7F-27BD-0198A66BC025}"/>
                </a:ext>
              </a:extLst>
            </p:cNvPr>
            <p:cNvSpPr/>
            <p:nvPr/>
          </p:nvSpPr>
          <p:spPr>
            <a:xfrm>
              <a:off x="3396475" y="4593147"/>
              <a:ext cx="6163" cy="352985"/>
            </a:xfrm>
            <a:custGeom>
              <a:avLst/>
              <a:gdLst/>
              <a:ahLst/>
              <a:cxnLst/>
              <a:rect l="l" t="t" r="r" b="b"/>
              <a:pathLst>
                <a:path w="6985" h="400050">
                  <a:moveTo>
                    <a:pt x="0" y="0"/>
                  </a:moveTo>
                  <a:lnTo>
                    <a:pt x="6654" y="0"/>
                  </a:lnTo>
                  <a:lnTo>
                    <a:pt x="6654" y="399745"/>
                  </a:lnTo>
                  <a:lnTo>
                    <a:pt x="0" y="39974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15" name="object 605">
              <a:extLst>
                <a:ext uri="{FF2B5EF4-FFF2-40B4-BE49-F238E27FC236}">
                  <a16:creationId xmlns:a16="http://schemas.microsoft.com/office/drawing/2014/main" id="{3F675021-87E1-6AC8-E02A-7DA8F2BEA9DE}"/>
                </a:ext>
              </a:extLst>
            </p:cNvPr>
            <p:cNvSpPr/>
            <p:nvPr/>
          </p:nvSpPr>
          <p:spPr>
            <a:xfrm>
              <a:off x="3404627" y="4546932"/>
              <a:ext cx="6163" cy="398929"/>
            </a:xfrm>
            <a:custGeom>
              <a:avLst/>
              <a:gdLst/>
              <a:ahLst/>
              <a:cxnLst/>
              <a:rect l="l" t="t" r="r" b="b"/>
              <a:pathLst>
                <a:path w="6985" h="452120">
                  <a:moveTo>
                    <a:pt x="6654" y="0"/>
                  </a:moveTo>
                  <a:lnTo>
                    <a:pt x="0" y="0"/>
                  </a:lnTo>
                  <a:lnTo>
                    <a:pt x="0" y="452119"/>
                  </a:lnTo>
                  <a:lnTo>
                    <a:pt x="6654" y="45211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16" name="object 606">
              <a:extLst>
                <a:ext uri="{FF2B5EF4-FFF2-40B4-BE49-F238E27FC236}">
                  <a16:creationId xmlns:a16="http://schemas.microsoft.com/office/drawing/2014/main" id="{BE59AAB6-C59F-E8CE-CCD3-D91BE7A76C1A}"/>
                </a:ext>
              </a:extLst>
            </p:cNvPr>
            <p:cNvSpPr/>
            <p:nvPr/>
          </p:nvSpPr>
          <p:spPr>
            <a:xfrm>
              <a:off x="3404624" y="4546934"/>
              <a:ext cx="6163" cy="398929"/>
            </a:xfrm>
            <a:custGeom>
              <a:avLst/>
              <a:gdLst/>
              <a:ahLst/>
              <a:cxnLst/>
              <a:rect l="l" t="t" r="r" b="b"/>
              <a:pathLst>
                <a:path w="6985" h="452120">
                  <a:moveTo>
                    <a:pt x="0" y="0"/>
                  </a:moveTo>
                  <a:lnTo>
                    <a:pt x="6654" y="0"/>
                  </a:lnTo>
                  <a:lnTo>
                    <a:pt x="6654" y="452107"/>
                  </a:lnTo>
                  <a:lnTo>
                    <a:pt x="0" y="452107"/>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17" name="object 607">
              <a:extLst>
                <a:ext uri="{FF2B5EF4-FFF2-40B4-BE49-F238E27FC236}">
                  <a16:creationId xmlns:a16="http://schemas.microsoft.com/office/drawing/2014/main" id="{00CB22F6-E410-5FD1-BC1A-60AF9E0557B9}"/>
                </a:ext>
              </a:extLst>
            </p:cNvPr>
            <p:cNvSpPr/>
            <p:nvPr/>
          </p:nvSpPr>
          <p:spPr>
            <a:xfrm>
              <a:off x="3412774" y="4534449"/>
              <a:ext cx="6163" cy="411816"/>
            </a:xfrm>
            <a:custGeom>
              <a:avLst/>
              <a:gdLst/>
              <a:ahLst/>
              <a:cxnLst/>
              <a:rect l="l" t="t" r="r" b="b"/>
              <a:pathLst>
                <a:path w="6985" h="466725">
                  <a:moveTo>
                    <a:pt x="6654" y="0"/>
                  </a:moveTo>
                  <a:lnTo>
                    <a:pt x="0" y="0"/>
                  </a:lnTo>
                  <a:lnTo>
                    <a:pt x="0" y="466267"/>
                  </a:lnTo>
                  <a:lnTo>
                    <a:pt x="6654" y="46626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18" name="object 608">
              <a:extLst>
                <a:ext uri="{FF2B5EF4-FFF2-40B4-BE49-F238E27FC236}">
                  <a16:creationId xmlns:a16="http://schemas.microsoft.com/office/drawing/2014/main" id="{8A71A4D6-8E1B-D82A-219C-4691AC539941}"/>
                </a:ext>
              </a:extLst>
            </p:cNvPr>
            <p:cNvSpPr/>
            <p:nvPr/>
          </p:nvSpPr>
          <p:spPr>
            <a:xfrm>
              <a:off x="3412784" y="4534463"/>
              <a:ext cx="6163" cy="411816"/>
            </a:xfrm>
            <a:custGeom>
              <a:avLst/>
              <a:gdLst/>
              <a:ahLst/>
              <a:cxnLst/>
              <a:rect l="l" t="t" r="r" b="b"/>
              <a:pathLst>
                <a:path w="6985" h="466725">
                  <a:moveTo>
                    <a:pt x="0" y="0"/>
                  </a:moveTo>
                  <a:lnTo>
                    <a:pt x="6654" y="0"/>
                  </a:lnTo>
                  <a:lnTo>
                    <a:pt x="6654" y="466242"/>
                  </a:lnTo>
                  <a:lnTo>
                    <a:pt x="0" y="46624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19" name="object 609">
              <a:extLst>
                <a:ext uri="{FF2B5EF4-FFF2-40B4-BE49-F238E27FC236}">
                  <a16:creationId xmlns:a16="http://schemas.microsoft.com/office/drawing/2014/main" id="{9FA1D230-6486-BEAE-54A1-9B7533DAC930}"/>
                </a:ext>
              </a:extLst>
            </p:cNvPr>
            <p:cNvSpPr/>
            <p:nvPr/>
          </p:nvSpPr>
          <p:spPr>
            <a:xfrm>
              <a:off x="3420931" y="4945872"/>
              <a:ext cx="6163" cy="11766"/>
            </a:xfrm>
            <a:custGeom>
              <a:avLst/>
              <a:gdLst/>
              <a:ahLst/>
              <a:cxnLst/>
              <a:rect l="l" t="t" r="r" b="b"/>
              <a:pathLst>
                <a:path w="6985" h="13335">
                  <a:moveTo>
                    <a:pt x="6654" y="0"/>
                  </a:moveTo>
                  <a:lnTo>
                    <a:pt x="0" y="0"/>
                  </a:lnTo>
                  <a:lnTo>
                    <a:pt x="0" y="12788"/>
                  </a:lnTo>
                  <a:lnTo>
                    <a:pt x="6654" y="12788"/>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20" name="object 610">
              <a:extLst>
                <a:ext uri="{FF2B5EF4-FFF2-40B4-BE49-F238E27FC236}">
                  <a16:creationId xmlns:a16="http://schemas.microsoft.com/office/drawing/2014/main" id="{BDE11BAD-54E5-6635-31C1-00A73CE20A80}"/>
                </a:ext>
              </a:extLst>
            </p:cNvPr>
            <p:cNvSpPr/>
            <p:nvPr/>
          </p:nvSpPr>
          <p:spPr>
            <a:xfrm>
              <a:off x="3420933" y="4945856"/>
              <a:ext cx="6163" cy="11766"/>
            </a:xfrm>
            <a:custGeom>
              <a:avLst/>
              <a:gdLst/>
              <a:ahLst/>
              <a:cxnLst/>
              <a:rect l="l" t="t" r="r" b="b"/>
              <a:pathLst>
                <a:path w="6985" h="13335">
                  <a:moveTo>
                    <a:pt x="0" y="12788"/>
                  </a:moveTo>
                  <a:lnTo>
                    <a:pt x="6654" y="12788"/>
                  </a:lnTo>
                  <a:lnTo>
                    <a:pt x="6654" y="0"/>
                  </a:lnTo>
                  <a:lnTo>
                    <a:pt x="0" y="0"/>
                  </a:lnTo>
                  <a:lnTo>
                    <a:pt x="0" y="12788"/>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21" name="object 611">
              <a:extLst>
                <a:ext uri="{FF2B5EF4-FFF2-40B4-BE49-F238E27FC236}">
                  <a16:creationId xmlns:a16="http://schemas.microsoft.com/office/drawing/2014/main" id="{CC860F48-30D7-D981-41A5-DB0B3B503DFC}"/>
                </a:ext>
              </a:extLst>
            </p:cNvPr>
            <p:cNvSpPr/>
            <p:nvPr/>
          </p:nvSpPr>
          <p:spPr>
            <a:xfrm>
              <a:off x="3429090" y="4945862"/>
              <a:ext cx="6163" cy="35859"/>
            </a:xfrm>
            <a:custGeom>
              <a:avLst/>
              <a:gdLst/>
              <a:ahLst/>
              <a:cxnLst/>
              <a:rect l="l" t="t" r="r" b="b"/>
              <a:pathLst>
                <a:path w="6985" h="40639">
                  <a:moveTo>
                    <a:pt x="6642" y="0"/>
                  </a:moveTo>
                  <a:lnTo>
                    <a:pt x="0" y="0"/>
                  </a:lnTo>
                  <a:lnTo>
                    <a:pt x="0" y="40398"/>
                  </a:lnTo>
                  <a:lnTo>
                    <a:pt x="6642" y="40398"/>
                  </a:lnTo>
                  <a:lnTo>
                    <a:pt x="6642"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22" name="object 612">
              <a:extLst>
                <a:ext uri="{FF2B5EF4-FFF2-40B4-BE49-F238E27FC236}">
                  <a16:creationId xmlns:a16="http://schemas.microsoft.com/office/drawing/2014/main" id="{3439398D-C648-147A-05E1-162E4A4E24F4}"/>
                </a:ext>
              </a:extLst>
            </p:cNvPr>
            <p:cNvSpPr/>
            <p:nvPr/>
          </p:nvSpPr>
          <p:spPr>
            <a:xfrm>
              <a:off x="3429082" y="4945871"/>
              <a:ext cx="6163" cy="35859"/>
            </a:xfrm>
            <a:custGeom>
              <a:avLst/>
              <a:gdLst/>
              <a:ahLst/>
              <a:cxnLst/>
              <a:rect l="l" t="t" r="r" b="b"/>
              <a:pathLst>
                <a:path w="6985" h="40639">
                  <a:moveTo>
                    <a:pt x="0" y="40386"/>
                  </a:moveTo>
                  <a:lnTo>
                    <a:pt x="6654" y="40386"/>
                  </a:lnTo>
                  <a:lnTo>
                    <a:pt x="6654" y="0"/>
                  </a:lnTo>
                  <a:lnTo>
                    <a:pt x="0" y="0"/>
                  </a:lnTo>
                  <a:lnTo>
                    <a:pt x="0" y="40386"/>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23" name="object 613">
              <a:extLst>
                <a:ext uri="{FF2B5EF4-FFF2-40B4-BE49-F238E27FC236}">
                  <a16:creationId xmlns:a16="http://schemas.microsoft.com/office/drawing/2014/main" id="{79932F5D-451F-510A-CDB8-6990FF57EEDA}"/>
                </a:ext>
              </a:extLst>
            </p:cNvPr>
            <p:cNvSpPr/>
            <p:nvPr/>
          </p:nvSpPr>
          <p:spPr>
            <a:xfrm>
              <a:off x="3437236" y="4945872"/>
              <a:ext cx="6163" cy="36979"/>
            </a:xfrm>
            <a:custGeom>
              <a:avLst/>
              <a:gdLst/>
              <a:ahLst/>
              <a:cxnLst/>
              <a:rect l="l" t="t" r="r" b="b"/>
              <a:pathLst>
                <a:path w="6985" h="41910">
                  <a:moveTo>
                    <a:pt x="6654" y="0"/>
                  </a:moveTo>
                  <a:lnTo>
                    <a:pt x="0" y="0"/>
                  </a:lnTo>
                  <a:lnTo>
                    <a:pt x="0" y="41363"/>
                  </a:lnTo>
                  <a:lnTo>
                    <a:pt x="6654" y="41363"/>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24" name="object 614">
              <a:extLst>
                <a:ext uri="{FF2B5EF4-FFF2-40B4-BE49-F238E27FC236}">
                  <a16:creationId xmlns:a16="http://schemas.microsoft.com/office/drawing/2014/main" id="{28B82C3A-3BE9-A4B3-51B8-F5AE7AAF65E4}"/>
                </a:ext>
              </a:extLst>
            </p:cNvPr>
            <p:cNvSpPr/>
            <p:nvPr/>
          </p:nvSpPr>
          <p:spPr>
            <a:xfrm>
              <a:off x="3437242" y="4945857"/>
              <a:ext cx="6163" cy="36979"/>
            </a:xfrm>
            <a:custGeom>
              <a:avLst/>
              <a:gdLst/>
              <a:ahLst/>
              <a:cxnLst/>
              <a:rect l="l" t="t" r="r" b="b"/>
              <a:pathLst>
                <a:path w="6985" h="41910">
                  <a:moveTo>
                    <a:pt x="0" y="41363"/>
                  </a:moveTo>
                  <a:lnTo>
                    <a:pt x="6654" y="41363"/>
                  </a:lnTo>
                  <a:lnTo>
                    <a:pt x="6654" y="0"/>
                  </a:lnTo>
                  <a:lnTo>
                    <a:pt x="0" y="0"/>
                  </a:lnTo>
                  <a:lnTo>
                    <a:pt x="0" y="4136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25" name="object 615">
              <a:extLst>
                <a:ext uri="{FF2B5EF4-FFF2-40B4-BE49-F238E27FC236}">
                  <a16:creationId xmlns:a16="http://schemas.microsoft.com/office/drawing/2014/main" id="{301D12BE-45E3-99D3-943F-4A785FA1757A}"/>
                </a:ext>
              </a:extLst>
            </p:cNvPr>
            <p:cNvSpPr/>
            <p:nvPr/>
          </p:nvSpPr>
          <p:spPr>
            <a:xfrm>
              <a:off x="3445392" y="4945850"/>
              <a:ext cx="6163" cy="62193"/>
            </a:xfrm>
            <a:custGeom>
              <a:avLst/>
              <a:gdLst/>
              <a:ahLst/>
              <a:cxnLst/>
              <a:rect l="l" t="t" r="r" b="b"/>
              <a:pathLst>
                <a:path w="6985" h="70485">
                  <a:moveTo>
                    <a:pt x="0" y="70243"/>
                  </a:moveTo>
                  <a:lnTo>
                    <a:pt x="6654" y="70243"/>
                  </a:lnTo>
                  <a:lnTo>
                    <a:pt x="6654" y="0"/>
                  </a:lnTo>
                  <a:lnTo>
                    <a:pt x="0" y="0"/>
                  </a:lnTo>
                  <a:lnTo>
                    <a:pt x="0" y="7024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26" name="object 616">
              <a:extLst>
                <a:ext uri="{FF2B5EF4-FFF2-40B4-BE49-F238E27FC236}">
                  <a16:creationId xmlns:a16="http://schemas.microsoft.com/office/drawing/2014/main" id="{55C31F52-C82A-A0AC-B25A-53715665E0AD}"/>
                </a:ext>
              </a:extLst>
            </p:cNvPr>
            <p:cNvSpPr/>
            <p:nvPr/>
          </p:nvSpPr>
          <p:spPr>
            <a:xfrm>
              <a:off x="3453552" y="4945850"/>
              <a:ext cx="6163" cy="73399"/>
            </a:xfrm>
            <a:custGeom>
              <a:avLst/>
              <a:gdLst/>
              <a:ahLst/>
              <a:cxnLst/>
              <a:rect l="l" t="t" r="r" b="b"/>
              <a:pathLst>
                <a:path w="6985" h="83185">
                  <a:moveTo>
                    <a:pt x="6654" y="0"/>
                  </a:moveTo>
                  <a:lnTo>
                    <a:pt x="0" y="0"/>
                  </a:lnTo>
                  <a:lnTo>
                    <a:pt x="0" y="83032"/>
                  </a:lnTo>
                  <a:lnTo>
                    <a:pt x="6654" y="83032"/>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27" name="object 617">
              <a:extLst>
                <a:ext uri="{FF2B5EF4-FFF2-40B4-BE49-F238E27FC236}">
                  <a16:creationId xmlns:a16="http://schemas.microsoft.com/office/drawing/2014/main" id="{CD403C2C-E8CE-4AA9-9EB8-0310D42B362C}"/>
                </a:ext>
              </a:extLst>
            </p:cNvPr>
            <p:cNvSpPr/>
            <p:nvPr/>
          </p:nvSpPr>
          <p:spPr>
            <a:xfrm>
              <a:off x="3453541" y="4945863"/>
              <a:ext cx="6163" cy="73399"/>
            </a:xfrm>
            <a:custGeom>
              <a:avLst/>
              <a:gdLst/>
              <a:ahLst/>
              <a:cxnLst/>
              <a:rect l="l" t="t" r="r" b="b"/>
              <a:pathLst>
                <a:path w="6985" h="83185">
                  <a:moveTo>
                    <a:pt x="0" y="83032"/>
                  </a:moveTo>
                  <a:lnTo>
                    <a:pt x="6654" y="83032"/>
                  </a:lnTo>
                  <a:lnTo>
                    <a:pt x="6654" y="0"/>
                  </a:lnTo>
                  <a:lnTo>
                    <a:pt x="0" y="0"/>
                  </a:lnTo>
                  <a:lnTo>
                    <a:pt x="0" y="83032"/>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28" name="object 618">
              <a:extLst>
                <a:ext uri="{FF2B5EF4-FFF2-40B4-BE49-F238E27FC236}">
                  <a16:creationId xmlns:a16="http://schemas.microsoft.com/office/drawing/2014/main" id="{2394E5D4-8FE6-F0EA-709C-6D7647FB2A88}"/>
                </a:ext>
              </a:extLst>
            </p:cNvPr>
            <p:cNvSpPr/>
            <p:nvPr/>
          </p:nvSpPr>
          <p:spPr>
            <a:xfrm>
              <a:off x="3461687" y="4945862"/>
              <a:ext cx="6163" cy="77321"/>
            </a:xfrm>
            <a:custGeom>
              <a:avLst/>
              <a:gdLst/>
              <a:ahLst/>
              <a:cxnLst/>
              <a:rect l="l" t="t" r="r" b="b"/>
              <a:pathLst>
                <a:path w="6985" h="87629">
                  <a:moveTo>
                    <a:pt x="6654" y="0"/>
                  </a:moveTo>
                  <a:lnTo>
                    <a:pt x="0" y="0"/>
                  </a:lnTo>
                  <a:lnTo>
                    <a:pt x="0" y="87363"/>
                  </a:lnTo>
                  <a:lnTo>
                    <a:pt x="6654" y="87363"/>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29" name="object 619">
              <a:extLst>
                <a:ext uri="{FF2B5EF4-FFF2-40B4-BE49-F238E27FC236}">
                  <a16:creationId xmlns:a16="http://schemas.microsoft.com/office/drawing/2014/main" id="{30248D67-4DB0-48FB-6B0D-BF3132A1877B}"/>
                </a:ext>
              </a:extLst>
            </p:cNvPr>
            <p:cNvSpPr/>
            <p:nvPr/>
          </p:nvSpPr>
          <p:spPr>
            <a:xfrm>
              <a:off x="3461701" y="4945870"/>
              <a:ext cx="6163" cy="77321"/>
            </a:xfrm>
            <a:custGeom>
              <a:avLst/>
              <a:gdLst/>
              <a:ahLst/>
              <a:cxnLst/>
              <a:rect l="l" t="t" r="r" b="b"/>
              <a:pathLst>
                <a:path w="6985" h="87629">
                  <a:moveTo>
                    <a:pt x="0" y="87363"/>
                  </a:moveTo>
                  <a:lnTo>
                    <a:pt x="6654" y="87363"/>
                  </a:lnTo>
                  <a:lnTo>
                    <a:pt x="6654" y="0"/>
                  </a:lnTo>
                  <a:lnTo>
                    <a:pt x="0" y="0"/>
                  </a:lnTo>
                  <a:lnTo>
                    <a:pt x="0" y="8736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30" name="object 620">
              <a:extLst>
                <a:ext uri="{FF2B5EF4-FFF2-40B4-BE49-F238E27FC236}">
                  <a16:creationId xmlns:a16="http://schemas.microsoft.com/office/drawing/2014/main" id="{10D57E94-AD72-4627-E819-E4061E2AFC15}"/>
                </a:ext>
              </a:extLst>
            </p:cNvPr>
            <p:cNvSpPr/>
            <p:nvPr/>
          </p:nvSpPr>
          <p:spPr>
            <a:xfrm>
              <a:off x="3469850" y="4945859"/>
              <a:ext cx="6163" cy="55469"/>
            </a:xfrm>
            <a:custGeom>
              <a:avLst/>
              <a:gdLst/>
              <a:ahLst/>
              <a:cxnLst/>
              <a:rect l="l" t="t" r="r" b="b"/>
              <a:pathLst>
                <a:path w="6985" h="62864">
                  <a:moveTo>
                    <a:pt x="0" y="62306"/>
                  </a:moveTo>
                  <a:lnTo>
                    <a:pt x="6654" y="62306"/>
                  </a:lnTo>
                  <a:lnTo>
                    <a:pt x="6654" y="0"/>
                  </a:lnTo>
                  <a:lnTo>
                    <a:pt x="0" y="0"/>
                  </a:lnTo>
                  <a:lnTo>
                    <a:pt x="0" y="62306"/>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31" name="object 621">
              <a:extLst>
                <a:ext uri="{FF2B5EF4-FFF2-40B4-BE49-F238E27FC236}">
                  <a16:creationId xmlns:a16="http://schemas.microsoft.com/office/drawing/2014/main" id="{AC94CEAA-2CAF-8E2A-B66A-7A08D3DECB43}"/>
                </a:ext>
              </a:extLst>
            </p:cNvPr>
            <p:cNvSpPr/>
            <p:nvPr/>
          </p:nvSpPr>
          <p:spPr>
            <a:xfrm>
              <a:off x="3477992" y="4945862"/>
              <a:ext cx="6163" cy="77321"/>
            </a:xfrm>
            <a:custGeom>
              <a:avLst/>
              <a:gdLst/>
              <a:ahLst/>
              <a:cxnLst/>
              <a:rect l="l" t="t" r="r" b="b"/>
              <a:pathLst>
                <a:path w="6985" h="87629">
                  <a:moveTo>
                    <a:pt x="6667" y="0"/>
                  </a:moveTo>
                  <a:lnTo>
                    <a:pt x="0" y="0"/>
                  </a:lnTo>
                  <a:lnTo>
                    <a:pt x="0" y="87452"/>
                  </a:lnTo>
                  <a:lnTo>
                    <a:pt x="6667" y="87452"/>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32" name="object 622">
              <a:extLst>
                <a:ext uri="{FF2B5EF4-FFF2-40B4-BE49-F238E27FC236}">
                  <a16:creationId xmlns:a16="http://schemas.microsoft.com/office/drawing/2014/main" id="{A008E69B-E8EB-CF54-4300-4246EE0EFAA3}"/>
                </a:ext>
              </a:extLst>
            </p:cNvPr>
            <p:cNvSpPr/>
            <p:nvPr/>
          </p:nvSpPr>
          <p:spPr>
            <a:xfrm>
              <a:off x="3478000" y="4945854"/>
              <a:ext cx="6163" cy="77321"/>
            </a:xfrm>
            <a:custGeom>
              <a:avLst/>
              <a:gdLst/>
              <a:ahLst/>
              <a:cxnLst/>
              <a:rect l="l" t="t" r="r" b="b"/>
              <a:pathLst>
                <a:path w="6985" h="87629">
                  <a:moveTo>
                    <a:pt x="0" y="87452"/>
                  </a:moveTo>
                  <a:lnTo>
                    <a:pt x="6654" y="87452"/>
                  </a:lnTo>
                  <a:lnTo>
                    <a:pt x="6654" y="0"/>
                  </a:lnTo>
                  <a:lnTo>
                    <a:pt x="0" y="0"/>
                  </a:lnTo>
                  <a:lnTo>
                    <a:pt x="0" y="87452"/>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33" name="object 623">
              <a:extLst>
                <a:ext uri="{FF2B5EF4-FFF2-40B4-BE49-F238E27FC236}">
                  <a16:creationId xmlns:a16="http://schemas.microsoft.com/office/drawing/2014/main" id="{444BF973-D49F-EA1A-194B-B6093469E666}"/>
                </a:ext>
              </a:extLst>
            </p:cNvPr>
            <p:cNvSpPr/>
            <p:nvPr/>
          </p:nvSpPr>
          <p:spPr>
            <a:xfrm>
              <a:off x="3486160" y="4945850"/>
              <a:ext cx="6163" cy="54348"/>
            </a:xfrm>
            <a:custGeom>
              <a:avLst/>
              <a:gdLst/>
              <a:ahLst/>
              <a:cxnLst/>
              <a:rect l="l" t="t" r="r" b="b"/>
              <a:pathLst>
                <a:path w="6985" h="61595">
                  <a:moveTo>
                    <a:pt x="0" y="60972"/>
                  </a:moveTo>
                  <a:lnTo>
                    <a:pt x="6654" y="60972"/>
                  </a:lnTo>
                  <a:lnTo>
                    <a:pt x="6654" y="0"/>
                  </a:lnTo>
                  <a:lnTo>
                    <a:pt x="0" y="0"/>
                  </a:lnTo>
                  <a:lnTo>
                    <a:pt x="0" y="60972"/>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34" name="object 624">
              <a:extLst>
                <a:ext uri="{FF2B5EF4-FFF2-40B4-BE49-F238E27FC236}">
                  <a16:creationId xmlns:a16="http://schemas.microsoft.com/office/drawing/2014/main" id="{87557FEB-8B6C-2E0D-C5F2-627AD7ABF533}"/>
                </a:ext>
              </a:extLst>
            </p:cNvPr>
            <p:cNvSpPr/>
            <p:nvPr/>
          </p:nvSpPr>
          <p:spPr>
            <a:xfrm>
              <a:off x="3494309" y="4945863"/>
              <a:ext cx="6163" cy="54909"/>
            </a:xfrm>
            <a:custGeom>
              <a:avLst/>
              <a:gdLst/>
              <a:ahLst/>
              <a:cxnLst/>
              <a:rect l="l" t="t" r="r" b="b"/>
              <a:pathLst>
                <a:path w="6985" h="62229">
                  <a:moveTo>
                    <a:pt x="0" y="61861"/>
                  </a:moveTo>
                  <a:lnTo>
                    <a:pt x="6654" y="61861"/>
                  </a:lnTo>
                  <a:lnTo>
                    <a:pt x="6654" y="0"/>
                  </a:lnTo>
                  <a:lnTo>
                    <a:pt x="0" y="0"/>
                  </a:lnTo>
                  <a:lnTo>
                    <a:pt x="0" y="61861"/>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35" name="object 625">
              <a:extLst>
                <a:ext uri="{FF2B5EF4-FFF2-40B4-BE49-F238E27FC236}">
                  <a16:creationId xmlns:a16="http://schemas.microsoft.com/office/drawing/2014/main" id="{E90F63F9-9931-48E5-E498-93DB31440A23}"/>
                </a:ext>
              </a:extLst>
            </p:cNvPr>
            <p:cNvSpPr/>
            <p:nvPr/>
          </p:nvSpPr>
          <p:spPr>
            <a:xfrm>
              <a:off x="3502455" y="4945850"/>
              <a:ext cx="6163" cy="123825"/>
            </a:xfrm>
            <a:custGeom>
              <a:avLst/>
              <a:gdLst/>
              <a:ahLst/>
              <a:cxnLst/>
              <a:rect l="l" t="t" r="r" b="b"/>
              <a:pathLst>
                <a:path w="6985" h="140335">
                  <a:moveTo>
                    <a:pt x="6667" y="0"/>
                  </a:moveTo>
                  <a:lnTo>
                    <a:pt x="0" y="0"/>
                  </a:lnTo>
                  <a:lnTo>
                    <a:pt x="0" y="139954"/>
                  </a:lnTo>
                  <a:lnTo>
                    <a:pt x="6667" y="139954"/>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36" name="object 626">
              <a:extLst>
                <a:ext uri="{FF2B5EF4-FFF2-40B4-BE49-F238E27FC236}">
                  <a16:creationId xmlns:a16="http://schemas.microsoft.com/office/drawing/2014/main" id="{EFB8C4E2-1427-D480-3809-D6D9376D010E}"/>
                </a:ext>
              </a:extLst>
            </p:cNvPr>
            <p:cNvSpPr/>
            <p:nvPr/>
          </p:nvSpPr>
          <p:spPr>
            <a:xfrm>
              <a:off x="3502458" y="4945866"/>
              <a:ext cx="6163" cy="123825"/>
            </a:xfrm>
            <a:custGeom>
              <a:avLst/>
              <a:gdLst/>
              <a:ahLst/>
              <a:cxnLst/>
              <a:rect l="l" t="t" r="r" b="b"/>
              <a:pathLst>
                <a:path w="6985" h="140335">
                  <a:moveTo>
                    <a:pt x="0" y="139954"/>
                  </a:moveTo>
                  <a:lnTo>
                    <a:pt x="6654" y="139954"/>
                  </a:lnTo>
                  <a:lnTo>
                    <a:pt x="6654" y="0"/>
                  </a:lnTo>
                  <a:lnTo>
                    <a:pt x="0" y="0"/>
                  </a:lnTo>
                  <a:lnTo>
                    <a:pt x="0" y="139954"/>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37" name="object 627">
              <a:extLst>
                <a:ext uri="{FF2B5EF4-FFF2-40B4-BE49-F238E27FC236}">
                  <a16:creationId xmlns:a16="http://schemas.microsoft.com/office/drawing/2014/main" id="{FBFFFEE4-887E-22D7-BF78-D905B0EDE842}"/>
                </a:ext>
              </a:extLst>
            </p:cNvPr>
            <p:cNvSpPr/>
            <p:nvPr/>
          </p:nvSpPr>
          <p:spPr>
            <a:xfrm>
              <a:off x="3510613" y="4945862"/>
              <a:ext cx="6163" cy="114860"/>
            </a:xfrm>
            <a:custGeom>
              <a:avLst/>
              <a:gdLst/>
              <a:ahLst/>
              <a:cxnLst/>
              <a:rect l="l" t="t" r="r" b="b"/>
              <a:pathLst>
                <a:path w="6985" h="130175">
                  <a:moveTo>
                    <a:pt x="6654" y="0"/>
                  </a:moveTo>
                  <a:lnTo>
                    <a:pt x="0" y="0"/>
                  </a:lnTo>
                  <a:lnTo>
                    <a:pt x="0" y="129920"/>
                  </a:lnTo>
                  <a:lnTo>
                    <a:pt x="6654" y="129920"/>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38" name="object 628">
              <a:extLst>
                <a:ext uri="{FF2B5EF4-FFF2-40B4-BE49-F238E27FC236}">
                  <a16:creationId xmlns:a16="http://schemas.microsoft.com/office/drawing/2014/main" id="{D7937043-B6D7-FA08-591E-E861AF50271D}"/>
                </a:ext>
              </a:extLst>
            </p:cNvPr>
            <p:cNvSpPr/>
            <p:nvPr/>
          </p:nvSpPr>
          <p:spPr>
            <a:xfrm>
              <a:off x="3510618" y="4945855"/>
              <a:ext cx="6163" cy="114860"/>
            </a:xfrm>
            <a:custGeom>
              <a:avLst/>
              <a:gdLst/>
              <a:ahLst/>
              <a:cxnLst/>
              <a:rect l="l" t="t" r="r" b="b"/>
              <a:pathLst>
                <a:path w="6985" h="130175">
                  <a:moveTo>
                    <a:pt x="0" y="129933"/>
                  </a:moveTo>
                  <a:lnTo>
                    <a:pt x="6654" y="129933"/>
                  </a:lnTo>
                  <a:lnTo>
                    <a:pt x="6654" y="0"/>
                  </a:lnTo>
                  <a:lnTo>
                    <a:pt x="0" y="0"/>
                  </a:lnTo>
                  <a:lnTo>
                    <a:pt x="0" y="12993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39" name="object 629">
              <a:extLst>
                <a:ext uri="{FF2B5EF4-FFF2-40B4-BE49-F238E27FC236}">
                  <a16:creationId xmlns:a16="http://schemas.microsoft.com/office/drawing/2014/main" id="{8945FCE4-03B4-9701-381D-DC1A3F9AAF0C}"/>
                </a:ext>
              </a:extLst>
            </p:cNvPr>
            <p:cNvSpPr/>
            <p:nvPr/>
          </p:nvSpPr>
          <p:spPr>
            <a:xfrm>
              <a:off x="3518759" y="4945872"/>
              <a:ext cx="6163" cy="120463"/>
            </a:xfrm>
            <a:custGeom>
              <a:avLst/>
              <a:gdLst/>
              <a:ahLst/>
              <a:cxnLst/>
              <a:rect l="l" t="t" r="r" b="b"/>
              <a:pathLst>
                <a:path w="6985" h="136525">
                  <a:moveTo>
                    <a:pt x="6667" y="0"/>
                  </a:moveTo>
                  <a:lnTo>
                    <a:pt x="0" y="0"/>
                  </a:lnTo>
                  <a:lnTo>
                    <a:pt x="0" y="136131"/>
                  </a:lnTo>
                  <a:lnTo>
                    <a:pt x="6667" y="136131"/>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40" name="object 630">
              <a:extLst>
                <a:ext uri="{FF2B5EF4-FFF2-40B4-BE49-F238E27FC236}">
                  <a16:creationId xmlns:a16="http://schemas.microsoft.com/office/drawing/2014/main" id="{A9643869-D6C3-490C-2722-D3C27886426D}"/>
                </a:ext>
              </a:extLst>
            </p:cNvPr>
            <p:cNvSpPr/>
            <p:nvPr/>
          </p:nvSpPr>
          <p:spPr>
            <a:xfrm>
              <a:off x="3518767" y="4945860"/>
              <a:ext cx="6163" cy="120463"/>
            </a:xfrm>
            <a:custGeom>
              <a:avLst/>
              <a:gdLst/>
              <a:ahLst/>
              <a:cxnLst/>
              <a:rect l="l" t="t" r="r" b="b"/>
              <a:pathLst>
                <a:path w="6985" h="136525">
                  <a:moveTo>
                    <a:pt x="0" y="136144"/>
                  </a:moveTo>
                  <a:lnTo>
                    <a:pt x="6654" y="136144"/>
                  </a:lnTo>
                  <a:lnTo>
                    <a:pt x="6654" y="0"/>
                  </a:lnTo>
                  <a:lnTo>
                    <a:pt x="0" y="0"/>
                  </a:lnTo>
                  <a:lnTo>
                    <a:pt x="0" y="136144"/>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41" name="object 631">
              <a:extLst>
                <a:ext uri="{FF2B5EF4-FFF2-40B4-BE49-F238E27FC236}">
                  <a16:creationId xmlns:a16="http://schemas.microsoft.com/office/drawing/2014/main" id="{9DFF7743-E7E6-BA15-11A6-D4437009365F}"/>
                </a:ext>
              </a:extLst>
            </p:cNvPr>
            <p:cNvSpPr/>
            <p:nvPr/>
          </p:nvSpPr>
          <p:spPr>
            <a:xfrm>
              <a:off x="3526917" y="4945862"/>
              <a:ext cx="6163" cy="122144"/>
            </a:xfrm>
            <a:custGeom>
              <a:avLst/>
              <a:gdLst/>
              <a:ahLst/>
              <a:cxnLst/>
              <a:rect l="l" t="t" r="r" b="b"/>
              <a:pathLst>
                <a:path w="6985" h="138429">
                  <a:moveTo>
                    <a:pt x="6654" y="0"/>
                  </a:moveTo>
                  <a:lnTo>
                    <a:pt x="0" y="0"/>
                  </a:lnTo>
                  <a:lnTo>
                    <a:pt x="0" y="138315"/>
                  </a:lnTo>
                  <a:lnTo>
                    <a:pt x="6654" y="138315"/>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42" name="object 632">
              <a:extLst>
                <a:ext uri="{FF2B5EF4-FFF2-40B4-BE49-F238E27FC236}">
                  <a16:creationId xmlns:a16="http://schemas.microsoft.com/office/drawing/2014/main" id="{2BC0683A-AC1C-856A-54B2-BBA99EC30CDA}"/>
                </a:ext>
              </a:extLst>
            </p:cNvPr>
            <p:cNvSpPr/>
            <p:nvPr/>
          </p:nvSpPr>
          <p:spPr>
            <a:xfrm>
              <a:off x="3526917" y="4945854"/>
              <a:ext cx="6163" cy="122144"/>
            </a:xfrm>
            <a:custGeom>
              <a:avLst/>
              <a:gdLst/>
              <a:ahLst/>
              <a:cxnLst/>
              <a:rect l="l" t="t" r="r" b="b"/>
              <a:pathLst>
                <a:path w="6985" h="138429">
                  <a:moveTo>
                    <a:pt x="0" y="138315"/>
                  </a:moveTo>
                  <a:lnTo>
                    <a:pt x="6654" y="138315"/>
                  </a:lnTo>
                  <a:lnTo>
                    <a:pt x="6654" y="0"/>
                  </a:lnTo>
                  <a:lnTo>
                    <a:pt x="0" y="0"/>
                  </a:lnTo>
                  <a:lnTo>
                    <a:pt x="0" y="138315"/>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43" name="object 633">
              <a:extLst>
                <a:ext uri="{FF2B5EF4-FFF2-40B4-BE49-F238E27FC236}">
                  <a16:creationId xmlns:a16="http://schemas.microsoft.com/office/drawing/2014/main" id="{0AF4FDFB-A7B5-1733-C49E-1FCA3FE09C27}"/>
                </a:ext>
              </a:extLst>
            </p:cNvPr>
            <p:cNvSpPr/>
            <p:nvPr/>
          </p:nvSpPr>
          <p:spPr>
            <a:xfrm>
              <a:off x="3535086" y="4945862"/>
              <a:ext cx="6163" cy="135031"/>
            </a:xfrm>
            <a:custGeom>
              <a:avLst/>
              <a:gdLst/>
              <a:ahLst/>
              <a:cxnLst/>
              <a:rect l="l" t="t" r="r" b="b"/>
              <a:pathLst>
                <a:path w="6985" h="153035">
                  <a:moveTo>
                    <a:pt x="6654" y="0"/>
                  </a:moveTo>
                  <a:lnTo>
                    <a:pt x="0" y="0"/>
                  </a:lnTo>
                  <a:lnTo>
                    <a:pt x="0" y="152514"/>
                  </a:lnTo>
                  <a:lnTo>
                    <a:pt x="6654" y="152514"/>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44" name="object 634">
              <a:extLst>
                <a:ext uri="{FF2B5EF4-FFF2-40B4-BE49-F238E27FC236}">
                  <a16:creationId xmlns:a16="http://schemas.microsoft.com/office/drawing/2014/main" id="{44EB1062-26FE-9606-0F69-BA3AB0C5D45C}"/>
                </a:ext>
              </a:extLst>
            </p:cNvPr>
            <p:cNvSpPr/>
            <p:nvPr/>
          </p:nvSpPr>
          <p:spPr>
            <a:xfrm>
              <a:off x="3535077" y="4945870"/>
              <a:ext cx="6163" cy="135031"/>
            </a:xfrm>
            <a:custGeom>
              <a:avLst/>
              <a:gdLst/>
              <a:ahLst/>
              <a:cxnLst/>
              <a:rect l="l" t="t" r="r" b="b"/>
              <a:pathLst>
                <a:path w="6985" h="153035">
                  <a:moveTo>
                    <a:pt x="0" y="152514"/>
                  </a:moveTo>
                  <a:lnTo>
                    <a:pt x="6654" y="152514"/>
                  </a:lnTo>
                  <a:lnTo>
                    <a:pt x="6654" y="0"/>
                  </a:lnTo>
                  <a:lnTo>
                    <a:pt x="0" y="0"/>
                  </a:lnTo>
                  <a:lnTo>
                    <a:pt x="0" y="152514"/>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45" name="object 635">
              <a:extLst>
                <a:ext uri="{FF2B5EF4-FFF2-40B4-BE49-F238E27FC236}">
                  <a16:creationId xmlns:a16="http://schemas.microsoft.com/office/drawing/2014/main" id="{F3681147-054C-E349-C872-07269EA6A817}"/>
                </a:ext>
              </a:extLst>
            </p:cNvPr>
            <p:cNvSpPr/>
            <p:nvPr/>
          </p:nvSpPr>
          <p:spPr>
            <a:xfrm>
              <a:off x="3543222" y="4945862"/>
              <a:ext cx="6163" cy="155201"/>
            </a:xfrm>
            <a:custGeom>
              <a:avLst/>
              <a:gdLst/>
              <a:ahLst/>
              <a:cxnLst/>
              <a:rect l="l" t="t" r="r" b="b"/>
              <a:pathLst>
                <a:path w="6985" h="175895">
                  <a:moveTo>
                    <a:pt x="6654" y="0"/>
                  </a:moveTo>
                  <a:lnTo>
                    <a:pt x="0" y="0"/>
                  </a:lnTo>
                  <a:lnTo>
                    <a:pt x="0" y="175793"/>
                  </a:lnTo>
                  <a:lnTo>
                    <a:pt x="6654" y="175793"/>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46" name="object 636">
              <a:extLst>
                <a:ext uri="{FF2B5EF4-FFF2-40B4-BE49-F238E27FC236}">
                  <a16:creationId xmlns:a16="http://schemas.microsoft.com/office/drawing/2014/main" id="{E263813E-FD40-FD30-CC44-979F65542446}"/>
                </a:ext>
              </a:extLst>
            </p:cNvPr>
            <p:cNvSpPr/>
            <p:nvPr/>
          </p:nvSpPr>
          <p:spPr>
            <a:xfrm>
              <a:off x="3543226" y="4945855"/>
              <a:ext cx="6163" cy="155201"/>
            </a:xfrm>
            <a:custGeom>
              <a:avLst/>
              <a:gdLst/>
              <a:ahLst/>
              <a:cxnLst/>
              <a:rect l="l" t="t" r="r" b="b"/>
              <a:pathLst>
                <a:path w="6985" h="175895">
                  <a:moveTo>
                    <a:pt x="0" y="175793"/>
                  </a:moveTo>
                  <a:lnTo>
                    <a:pt x="6654" y="175793"/>
                  </a:lnTo>
                  <a:lnTo>
                    <a:pt x="6654" y="0"/>
                  </a:lnTo>
                  <a:lnTo>
                    <a:pt x="0" y="0"/>
                  </a:lnTo>
                  <a:lnTo>
                    <a:pt x="0" y="17579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47" name="object 637">
              <a:extLst>
                <a:ext uri="{FF2B5EF4-FFF2-40B4-BE49-F238E27FC236}">
                  <a16:creationId xmlns:a16="http://schemas.microsoft.com/office/drawing/2014/main" id="{4E0D4F44-8BB1-8654-4DC3-022B9CCDCFF8}"/>
                </a:ext>
              </a:extLst>
            </p:cNvPr>
            <p:cNvSpPr/>
            <p:nvPr/>
          </p:nvSpPr>
          <p:spPr>
            <a:xfrm>
              <a:off x="3551379" y="4945862"/>
              <a:ext cx="6163" cy="172571"/>
            </a:xfrm>
            <a:custGeom>
              <a:avLst/>
              <a:gdLst/>
              <a:ahLst/>
              <a:cxnLst/>
              <a:rect l="l" t="t" r="r" b="b"/>
              <a:pathLst>
                <a:path w="6985" h="195579">
                  <a:moveTo>
                    <a:pt x="6654" y="0"/>
                  </a:moveTo>
                  <a:lnTo>
                    <a:pt x="0" y="0"/>
                  </a:lnTo>
                  <a:lnTo>
                    <a:pt x="0" y="195008"/>
                  </a:lnTo>
                  <a:lnTo>
                    <a:pt x="6654" y="195008"/>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48" name="object 638">
              <a:extLst>
                <a:ext uri="{FF2B5EF4-FFF2-40B4-BE49-F238E27FC236}">
                  <a16:creationId xmlns:a16="http://schemas.microsoft.com/office/drawing/2014/main" id="{E0096DF4-EB71-B53B-D99F-11A10A83F24C}"/>
                </a:ext>
              </a:extLst>
            </p:cNvPr>
            <p:cNvSpPr/>
            <p:nvPr/>
          </p:nvSpPr>
          <p:spPr>
            <a:xfrm>
              <a:off x="3551376" y="4945859"/>
              <a:ext cx="6163" cy="172571"/>
            </a:xfrm>
            <a:custGeom>
              <a:avLst/>
              <a:gdLst/>
              <a:ahLst/>
              <a:cxnLst/>
              <a:rect l="l" t="t" r="r" b="b"/>
              <a:pathLst>
                <a:path w="6985" h="195579">
                  <a:moveTo>
                    <a:pt x="0" y="195008"/>
                  </a:moveTo>
                  <a:lnTo>
                    <a:pt x="6654" y="195008"/>
                  </a:lnTo>
                  <a:lnTo>
                    <a:pt x="6654" y="0"/>
                  </a:lnTo>
                  <a:lnTo>
                    <a:pt x="0" y="0"/>
                  </a:lnTo>
                  <a:lnTo>
                    <a:pt x="0" y="195008"/>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49" name="object 639">
              <a:extLst>
                <a:ext uri="{FF2B5EF4-FFF2-40B4-BE49-F238E27FC236}">
                  <a16:creationId xmlns:a16="http://schemas.microsoft.com/office/drawing/2014/main" id="{9B431631-3223-234C-840D-091CDDB6D5BE}"/>
                </a:ext>
              </a:extLst>
            </p:cNvPr>
            <p:cNvSpPr/>
            <p:nvPr/>
          </p:nvSpPr>
          <p:spPr>
            <a:xfrm>
              <a:off x="3559538" y="4945862"/>
              <a:ext cx="6163" cy="179294"/>
            </a:xfrm>
            <a:custGeom>
              <a:avLst/>
              <a:gdLst/>
              <a:ahLst/>
              <a:cxnLst/>
              <a:rect l="l" t="t" r="r" b="b"/>
              <a:pathLst>
                <a:path w="6985" h="203200">
                  <a:moveTo>
                    <a:pt x="6654" y="0"/>
                  </a:moveTo>
                  <a:lnTo>
                    <a:pt x="0" y="0"/>
                  </a:lnTo>
                  <a:lnTo>
                    <a:pt x="0" y="203085"/>
                  </a:lnTo>
                  <a:lnTo>
                    <a:pt x="6654" y="203085"/>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50" name="object 640">
              <a:extLst>
                <a:ext uri="{FF2B5EF4-FFF2-40B4-BE49-F238E27FC236}">
                  <a16:creationId xmlns:a16="http://schemas.microsoft.com/office/drawing/2014/main" id="{B44A50CF-E08B-3B81-C617-51991F512AA2}"/>
                </a:ext>
              </a:extLst>
            </p:cNvPr>
            <p:cNvSpPr/>
            <p:nvPr/>
          </p:nvSpPr>
          <p:spPr>
            <a:xfrm>
              <a:off x="3559535" y="4945854"/>
              <a:ext cx="6163" cy="179294"/>
            </a:xfrm>
            <a:custGeom>
              <a:avLst/>
              <a:gdLst/>
              <a:ahLst/>
              <a:cxnLst/>
              <a:rect l="l" t="t" r="r" b="b"/>
              <a:pathLst>
                <a:path w="6985" h="203200">
                  <a:moveTo>
                    <a:pt x="0" y="203098"/>
                  </a:moveTo>
                  <a:lnTo>
                    <a:pt x="6654" y="203098"/>
                  </a:lnTo>
                  <a:lnTo>
                    <a:pt x="6654" y="0"/>
                  </a:lnTo>
                  <a:lnTo>
                    <a:pt x="0" y="0"/>
                  </a:lnTo>
                  <a:lnTo>
                    <a:pt x="0" y="203098"/>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51" name="object 641">
              <a:extLst>
                <a:ext uri="{FF2B5EF4-FFF2-40B4-BE49-F238E27FC236}">
                  <a16:creationId xmlns:a16="http://schemas.microsoft.com/office/drawing/2014/main" id="{7F292C51-52BB-2A60-80B5-9C0D183E50D3}"/>
                </a:ext>
              </a:extLst>
            </p:cNvPr>
            <p:cNvSpPr/>
            <p:nvPr/>
          </p:nvSpPr>
          <p:spPr>
            <a:xfrm>
              <a:off x="3567684" y="4945872"/>
              <a:ext cx="6163" cy="216834"/>
            </a:xfrm>
            <a:custGeom>
              <a:avLst/>
              <a:gdLst/>
              <a:ahLst/>
              <a:cxnLst/>
              <a:rect l="l" t="t" r="r" b="b"/>
              <a:pathLst>
                <a:path w="6985" h="245745">
                  <a:moveTo>
                    <a:pt x="6642" y="0"/>
                  </a:moveTo>
                  <a:lnTo>
                    <a:pt x="0" y="0"/>
                  </a:lnTo>
                  <a:lnTo>
                    <a:pt x="0" y="245491"/>
                  </a:lnTo>
                  <a:lnTo>
                    <a:pt x="6642" y="245491"/>
                  </a:lnTo>
                  <a:lnTo>
                    <a:pt x="6642"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52" name="object 642">
              <a:extLst>
                <a:ext uri="{FF2B5EF4-FFF2-40B4-BE49-F238E27FC236}">
                  <a16:creationId xmlns:a16="http://schemas.microsoft.com/office/drawing/2014/main" id="{753C403C-E3AF-9FFB-67F9-57E5452D6C26}"/>
                </a:ext>
              </a:extLst>
            </p:cNvPr>
            <p:cNvSpPr/>
            <p:nvPr/>
          </p:nvSpPr>
          <p:spPr>
            <a:xfrm>
              <a:off x="3567685" y="4945859"/>
              <a:ext cx="6163" cy="216834"/>
            </a:xfrm>
            <a:custGeom>
              <a:avLst/>
              <a:gdLst/>
              <a:ahLst/>
              <a:cxnLst/>
              <a:rect l="l" t="t" r="r" b="b"/>
              <a:pathLst>
                <a:path w="6985" h="245745">
                  <a:moveTo>
                    <a:pt x="0" y="245503"/>
                  </a:moveTo>
                  <a:lnTo>
                    <a:pt x="6654" y="245503"/>
                  </a:lnTo>
                  <a:lnTo>
                    <a:pt x="6654" y="0"/>
                  </a:lnTo>
                  <a:lnTo>
                    <a:pt x="0" y="0"/>
                  </a:lnTo>
                  <a:lnTo>
                    <a:pt x="0" y="24550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53" name="object 643">
              <a:extLst>
                <a:ext uri="{FF2B5EF4-FFF2-40B4-BE49-F238E27FC236}">
                  <a16:creationId xmlns:a16="http://schemas.microsoft.com/office/drawing/2014/main" id="{630E64D0-31DA-032B-FF12-BBBF01ED4A24}"/>
                </a:ext>
              </a:extLst>
            </p:cNvPr>
            <p:cNvSpPr/>
            <p:nvPr/>
          </p:nvSpPr>
          <p:spPr>
            <a:xfrm>
              <a:off x="3575831" y="4945862"/>
              <a:ext cx="6163" cy="256615"/>
            </a:xfrm>
            <a:custGeom>
              <a:avLst/>
              <a:gdLst/>
              <a:ahLst/>
              <a:cxnLst/>
              <a:rect l="l" t="t" r="r" b="b"/>
              <a:pathLst>
                <a:path w="6985" h="290829">
                  <a:moveTo>
                    <a:pt x="6654" y="0"/>
                  </a:moveTo>
                  <a:lnTo>
                    <a:pt x="0" y="0"/>
                  </a:lnTo>
                  <a:lnTo>
                    <a:pt x="0" y="290830"/>
                  </a:lnTo>
                  <a:lnTo>
                    <a:pt x="6654" y="290830"/>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54" name="object 644">
              <a:extLst>
                <a:ext uri="{FF2B5EF4-FFF2-40B4-BE49-F238E27FC236}">
                  <a16:creationId xmlns:a16="http://schemas.microsoft.com/office/drawing/2014/main" id="{BFB49E2A-9D4E-D996-954F-BEAED8B9B97E}"/>
                </a:ext>
              </a:extLst>
            </p:cNvPr>
            <p:cNvSpPr/>
            <p:nvPr/>
          </p:nvSpPr>
          <p:spPr>
            <a:xfrm>
              <a:off x="3575834" y="4945867"/>
              <a:ext cx="6163" cy="256615"/>
            </a:xfrm>
            <a:custGeom>
              <a:avLst/>
              <a:gdLst/>
              <a:ahLst/>
              <a:cxnLst/>
              <a:rect l="l" t="t" r="r" b="b"/>
              <a:pathLst>
                <a:path w="6985" h="290829">
                  <a:moveTo>
                    <a:pt x="0" y="290830"/>
                  </a:moveTo>
                  <a:lnTo>
                    <a:pt x="6654" y="290830"/>
                  </a:lnTo>
                  <a:lnTo>
                    <a:pt x="6654" y="0"/>
                  </a:lnTo>
                  <a:lnTo>
                    <a:pt x="0" y="0"/>
                  </a:lnTo>
                  <a:lnTo>
                    <a:pt x="0" y="290830"/>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55" name="object 645">
              <a:extLst>
                <a:ext uri="{FF2B5EF4-FFF2-40B4-BE49-F238E27FC236}">
                  <a16:creationId xmlns:a16="http://schemas.microsoft.com/office/drawing/2014/main" id="{9A4C662E-925A-7CA3-CCDA-068BD7108FBA}"/>
                </a:ext>
              </a:extLst>
            </p:cNvPr>
            <p:cNvSpPr/>
            <p:nvPr/>
          </p:nvSpPr>
          <p:spPr>
            <a:xfrm>
              <a:off x="3584000" y="4945862"/>
              <a:ext cx="6163" cy="304800"/>
            </a:xfrm>
            <a:custGeom>
              <a:avLst/>
              <a:gdLst/>
              <a:ahLst/>
              <a:cxnLst/>
              <a:rect l="l" t="t" r="r" b="b"/>
              <a:pathLst>
                <a:path w="6985" h="345439">
                  <a:moveTo>
                    <a:pt x="6654" y="0"/>
                  </a:moveTo>
                  <a:lnTo>
                    <a:pt x="0" y="0"/>
                  </a:lnTo>
                  <a:lnTo>
                    <a:pt x="0" y="345439"/>
                  </a:lnTo>
                  <a:lnTo>
                    <a:pt x="6654" y="345439"/>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56" name="object 646">
              <a:extLst>
                <a:ext uri="{FF2B5EF4-FFF2-40B4-BE49-F238E27FC236}">
                  <a16:creationId xmlns:a16="http://schemas.microsoft.com/office/drawing/2014/main" id="{D65E7B5F-2FDD-DABD-C04A-BFE45B655F87}"/>
                </a:ext>
              </a:extLst>
            </p:cNvPr>
            <p:cNvSpPr/>
            <p:nvPr/>
          </p:nvSpPr>
          <p:spPr>
            <a:xfrm>
              <a:off x="3583995" y="4945855"/>
              <a:ext cx="6163" cy="304800"/>
            </a:xfrm>
            <a:custGeom>
              <a:avLst/>
              <a:gdLst/>
              <a:ahLst/>
              <a:cxnLst/>
              <a:rect l="l" t="t" r="r" b="b"/>
              <a:pathLst>
                <a:path w="6985" h="345439">
                  <a:moveTo>
                    <a:pt x="0" y="345440"/>
                  </a:moveTo>
                  <a:lnTo>
                    <a:pt x="6654" y="345440"/>
                  </a:lnTo>
                  <a:lnTo>
                    <a:pt x="6654" y="0"/>
                  </a:lnTo>
                  <a:lnTo>
                    <a:pt x="0" y="0"/>
                  </a:lnTo>
                  <a:lnTo>
                    <a:pt x="0" y="345440"/>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57" name="object 647">
              <a:extLst>
                <a:ext uri="{FF2B5EF4-FFF2-40B4-BE49-F238E27FC236}">
                  <a16:creationId xmlns:a16="http://schemas.microsoft.com/office/drawing/2014/main" id="{C485AA04-B579-D097-C3A2-C0B9F7C602E3}"/>
                </a:ext>
              </a:extLst>
            </p:cNvPr>
            <p:cNvSpPr/>
            <p:nvPr/>
          </p:nvSpPr>
          <p:spPr>
            <a:xfrm>
              <a:off x="3592147" y="4838285"/>
              <a:ext cx="6163" cy="107576"/>
            </a:xfrm>
            <a:custGeom>
              <a:avLst/>
              <a:gdLst/>
              <a:ahLst/>
              <a:cxnLst/>
              <a:rect l="l" t="t" r="r" b="b"/>
              <a:pathLst>
                <a:path w="6985" h="121920">
                  <a:moveTo>
                    <a:pt x="6654" y="0"/>
                  </a:moveTo>
                  <a:lnTo>
                    <a:pt x="0" y="0"/>
                  </a:lnTo>
                  <a:lnTo>
                    <a:pt x="0" y="121919"/>
                  </a:lnTo>
                  <a:lnTo>
                    <a:pt x="6654" y="12191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58" name="object 648">
              <a:extLst>
                <a:ext uri="{FF2B5EF4-FFF2-40B4-BE49-F238E27FC236}">
                  <a16:creationId xmlns:a16="http://schemas.microsoft.com/office/drawing/2014/main" id="{D93F0008-32DF-31AF-4A5C-2CBF44EC0C7C}"/>
                </a:ext>
              </a:extLst>
            </p:cNvPr>
            <p:cNvSpPr/>
            <p:nvPr/>
          </p:nvSpPr>
          <p:spPr>
            <a:xfrm>
              <a:off x="3592143" y="4838277"/>
              <a:ext cx="6163" cy="108137"/>
            </a:xfrm>
            <a:custGeom>
              <a:avLst/>
              <a:gdLst/>
              <a:ahLst/>
              <a:cxnLst/>
              <a:rect l="l" t="t" r="r" b="b"/>
              <a:pathLst>
                <a:path w="6985" h="122554">
                  <a:moveTo>
                    <a:pt x="0" y="0"/>
                  </a:moveTo>
                  <a:lnTo>
                    <a:pt x="6654" y="0"/>
                  </a:lnTo>
                  <a:lnTo>
                    <a:pt x="6654" y="121932"/>
                  </a:lnTo>
                  <a:lnTo>
                    <a:pt x="0" y="12193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59" name="object 649">
              <a:extLst>
                <a:ext uri="{FF2B5EF4-FFF2-40B4-BE49-F238E27FC236}">
                  <a16:creationId xmlns:a16="http://schemas.microsoft.com/office/drawing/2014/main" id="{612570E1-7FF8-9325-5297-B8F2E718F319}"/>
                </a:ext>
              </a:extLst>
            </p:cNvPr>
            <p:cNvSpPr/>
            <p:nvPr/>
          </p:nvSpPr>
          <p:spPr>
            <a:xfrm>
              <a:off x="3600293" y="4879063"/>
              <a:ext cx="6163" cy="67235"/>
            </a:xfrm>
            <a:custGeom>
              <a:avLst/>
              <a:gdLst/>
              <a:ahLst/>
              <a:cxnLst/>
              <a:rect l="l" t="t" r="r" b="b"/>
              <a:pathLst>
                <a:path w="6985" h="76200">
                  <a:moveTo>
                    <a:pt x="6654" y="0"/>
                  </a:moveTo>
                  <a:lnTo>
                    <a:pt x="0" y="0"/>
                  </a:lnTo>
                  <a:lnTo>
                    <a:pt x="0" y="75704"/>
                  </a:lnTo>
                  <a:lnTo>
                    <a:pt x="6654" y="7570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60" name="object 650">
              <a:extLst>
                <a:ext uri="{FF2B5EF4-FFF2-40B4-BE49-F238E27FC236}">
                  <a16:creationId xmlns:a16="http://schemas.microsoft.com/office/drawing/2014/main" id="{364979C2-7DC1-2F2B-D5FD-13738B733E6D}"/>
                </a:ext>
              </a:extLst>
            </p:cNvPr>
            <p:cNvSpPr/>
            <p:nvPr/>
          </p:nvSpPr>
          <p:spPr>
            <a:xfrm>
              <a:off x="3600293" y="4879067"/>
              <a:ext cx="6163" cy="67235"/>
            </a:xfrm>
            <a:custGeom>
              <a:avLst/>
              <a:gdLst/>
              <a:ahLst/>
              <a:cxnLst/>
              <a:rect l="l" t="t" r="r" b="b"/>
              <a:pathLst>
                <a:path w="6985" h="76200">
                  <a:moveTo>
                    <a:pt x="0" y="0"/>
                  </a:moveTo>
                  <a:lnTo>
                    <a:pt x="6654" y="0"/>
                  </a:lnTo>
                  <a:lnTo>
                    <a:pt x="6654" y="75704"/>
                  </a:lnTo>
                  <a:lnTo>
                    <a:pt x="0" y="7570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61" name="object 651">
              <a:extLst>
                <a:ext uri="{FF2B5EF4-FFF2-40B4-BE49-F238E27FC236}">
                  <a16:creationId xmlns:a16="http://schemas.microsoft.com/office/drawing/2014/main" id="{59798DD8-07A8-A56C-8895-4710BF964A14}"/>
                </a:ext>
              </a:extLst>
            </p:cNvPr>
            <p:cNvSpPr/>
            <p:nvPr/>
          </p:nvSpPr>
          <p:spPr>
            <a:xfrm>
              <a:off x="3608453" y="4893718"/>
              <a:ext cx="6163" cy="52668"/>
            </a:xfrm>
            <a:custGeom>
              <a:avLst/>
              <a:gdLst/>
              <a:ahLst/>
              <a:cxnLst/>
              <a:rect l="l" t="t" r="r" b="b"/>
              <a:pathLst>
                <a:path w="6985" h="59689">
                  <a:moveTo>
                    <a:pt x="0" y="0"/>
                  </a:moveTo>
                  <a:lnTo>
                    <a:pt x="6654" y="0"/>
                  </a:lnTo>
                  <a:lnTo>
                    <a:pt x="6654" y="59093"/>
                  </a:lnTo>
                  <a:lnTo>
                    <a:pt x="0" y="5909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62" name="object 652">
              <a:extLst>
                <a:ext uri="{FF2B5EF4-FFF2-40B4-BE49-F238E27FC236}">
                  <a16:creationId xmlns:a16="http://schemas.microsoft.com/office/drawing/2014/main" id="{7C81B437-9E17-B975-0F72-8F75B2446997}"/>
                </a:ext>
              </a:extLst>
            </p:cNvPr>
            <p:cNvSpPr/>
            <p:nvPr/>
          </p:nvSpPr>
          <p:spPr>
            <a:xfrm>
              <a:off x="3616597" y="4806259"/>
              <a:ext cx="6163" cy="140074"/>
            </a:xfrm>
            <a:custGeom>
              <a:avLst/>
              <a:gdLst/>
              <a:ahLst/>
              <a:cxnLst/>
              <a:rect l="l" t="t" r="r" b="b"/>
              <a:pathLst>
                <a:path w="6985" h="158750">
                  <a:moveTo>
                    <a:pt x="6667" y="0"/>
                  </a:moveTo>
                  <a:lnTo>
                    <a:pt x="0" y="0"/>
                  </a:lnTo>
                  <a:lnTo>
                    <a:pt x="0" y="158216"/>
                  </a:lnTo>
                  <a:lnTo>
                    <a:pt x="6667" y="158216"/>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63" name="object 653">
              <a:extLst>
                <a:ext uri="{FF2B5EF4-FFF2-40B4-BE49-F238E27FC236}">
                  <a16:creationId xmlns:a16="http://schemas.microsoft.com/office/drawing/2014/main" id="{D49C1972-2A58-14B2-2B66-1A99447AD0CA}"/>
                </a:ext>
              </a:extLst>
            </p:cNvPr>
            <p:cNvSpPr/>
            <p:nvPr/>
          </p:nvSpPr>
          <p:spPr>
            <a:xfrm>
              <a:off x="3616602" y="4806267"/>
              <a:ext cx="6163" cy="140074"/>
            </a:xfrm>
            <a:custGeom>
              <a:avLst/>
              <a:gdLst/>
              <a:ahLst/>
              <a:cxnLst/>
              <a:rect l="l" t="t" r="r" b="b"/>
              <a:pathLst>
                <a:path w="6985" h="158750">
                  <a:moveTo>
                    <a:pt x="0" y="0"/>
                  </a:moveTo>
                  <a:lnTo>
                    <a:pt x="6654" y="0"/>
                  </a:lnTo>
                  <a:lnTo>
                    <a:pt x="6654" y="158216"/>
                  </a:lnTo>
                  <a:lnTo>
                    <a:pt x="0" y="15821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64" name="object 654">
              <a:extLst>
                <a:ext uri="{FF2B5EF4-FFF2-40B4-BE49-F238E27FC236}">
                  <a16:creationId xmlns:a16="http://schemas.microsoft.com/office/drawing/2014/main" id="{44040A48-EB78-F95D-8650-BE70B373C62C}"/>
                </a:ext>
              </a:extLst>
            </p:cNvPr>
            <p:cNvSpPr/>
            <p:nvPr/>
          </p:nvSpPr>
          <p:spPr>
            <a:xfrm>
              <a:off x="3624744" y="4758331"/>
              <a:ext cx="6163" cy="187699"/>
            </a:xfrm>
            <a:custGeom>
              <a:avLst/>
              <a:gdLst/>
              <a:ahLst/>
              <a:cxnLst/>
              <a:rect l="l" t="t" r="r" b="b"/>
              <a:pathLst>
                <a:path w="6985" h="212725">
                  <a:moveTo>
                    <a:pt x="6667" y="0"/>
                  </a:moveTo>
                  <a:lnTo>
                    <a:pt x="0" y="0"/>
                  </a:lnTo>
                  <a:lnTo>
                    <a:pt x="0" y="212534"/>
                  </a:lnTo>
                  <a:lnTo>
                    <a:pt x="6667" y="212534"/>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65" name="object 655">
              <a:extLst>
                <a:ext uri="{FF2B5EF4-FFF2-40B4-BE49-F238E27FC236}">
                  <a16:creationId xmlns:a16="http://schemas.microsoft.com/office/drawing/2014/main" id="{576257D2-A82F-4ECD-DF72-F6B5355D6F5D}"/>
                </a:ext>
              </a:extLst>
            </p:cNvPr>
            <p:cNvSpPr/>
            <p:nvPr/>
          </p:nvSpPr>
          <p:spPr>
            <a:xfrm>
              <a:off x="3624751" y="4758347"/>
              <a:ext cx="6163" cy="187699"/>
            </a:xfrm>
            <a:custGeom>
              <a:avLst/>
              <a:gdLst/>
              <a:ahLst/>
              <a:cxnLst/>
              <a:rect l="l" t="t" r="r" b="b"/>
              <a:pathLst>
                <a:path w="6985" h="212725">
                  <a:moveTo>
                    <a:pt x="0" y="0"/>
                  </a:moveTo>
                  <a:lnTo>
                    <a:pt x="6654" y="0"/>
                  </a:lnTo>
                  <a:lnTo>
                    <a:pt x="6654" y="212509"/>
                  </a:lnTo>
                  <a:lnTo>
                    <a:pt x="0" y="21250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66" name="object 656">
              <a:extLst>
                <a:ext uri="{FF2B5EF4-FFF2-40B4-BE49-F238E27FC236}">
                  <a16:creationId xmlns:a16="http://schemas.microsoft.com/office/drawing/2014/main" id="{C12537B0-6718-AE1E-C906-C8A86E424A11}"/>
                </a:ext>
              </a:extLst>
            </p:cNvPr>
            <p:cNvSpPr/>
            <p:nvPr/>
          </p:nvSpPr>
          <p:spPr>
            <a:xfrm>
              <a:off x="3632902" y="4739987"/>
              <a:ext cx="6163" cy="206187"/>
            </a:xfrm>
            <a:custGeom>
              <a:avLst/>
              <a:gdLst/>
              <a:ahLst/>
              <a:cxnLst/>
              <a:rect l="l" t="t" r="r" b="b"/>
              <a:pathLst>
                <a:path w="6985" h="233679">
                  <a:moveTo>
                    <a:pt x="6667" y="0"/>
                  </a:moveTo>
                  <a:lnTo>
                    <a:pt x="0" y="0"/>
                  </a:lnTo>
                  <a:lnTo>
                    <a:pt x="0" y="233324"/>
                  </a:lnTo>
                  <a:lnTo>
                    <a:pt x="6667" y="233324"/>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67" name="object 657">
              <a:extLst>
                <a:ext uri="{FF2B5EF4-FFF2-40B4-BE49-F238E27FC236}">
                  <a16:creationId xmlns:a16="http://schemas.microsoft.com/office/drawing/2014/main" id="{013EC746-AA77-6071-36D4-1332286BAB43}"/>
                </a:ext>
              </a:extLst>
            </p:cNvPr>
            <p:cNvSpPr/>
            <p:nvPr/>
          </p:nvSpPr>
          <p:spPr>
            <a:xfrm>
              <a:off x="3632911" y="4739991"/>
              <a:ext cx="6163" cy="206187"/>
            </a:xfrm>
            <a:custGeom>
              <a:avLst/>
              <a:gdLst/>
              <a:ahLst/>
              <a:cxnLst/>
              <a:rect l="l" t="t" r="r" b="b"/>
              <a:pathLst>
                <a:path w="6985" h="233679">
                  <a:moveTo>
                    <a:pt x="0" y="0"/>
                  </a:moveTo>
                  <a:lnTo>
                    <a:pt x="6654" y="0"/>
                  </a:lnTo>
                  <a:lnTo>
                    <a:pt x="6654" y="233311"/>
                  </a:lnTo>
                  <a:lnTo>
                    <a:pt x="0" y="233311"/>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68" name="object 658">
              <a:extLst>
                <a:ext uri="{FF2B5EF4-FFF2-40B4-BE49-F238E27FC236}">
                  <a16:creationId xmlns:a16="http://schemas.microsoft.com/office/drawing/2014/main" id="{FA5D0AA0-ECB1-35C5-9210-D8F888CD4593}"/>
                </a:ext>
              </a:extLst>
            </p:cNvPr>
            <p:cNvSpPr/>
            <p:nvPr/>
          </p:nvSpPr>
          <p:spPr>
            <a:xfrm>
              <a:off x="3641060" y="4699074"/>
              <a:ext cx="6163" cy="247090"/>
            </a:xfrm>
            <a:custGeom>
              <a:avLst/>
              <a:gdLst/>
              <a:ahLst/>
              <a:cxnLst/>
              <a:rect l="l" t="t" r="r" b="b"/>
              <a:pathLst>
                <a:path w="6985" h="280035">
                  <a:moveTo>
                    <a:pt x="6667" y="0"/>
                  </a:moveTo>
                  <a:lnTo>
                    <a:pt x="0" y="0"/>
                  </a:lnTo>
                  <a:lnTo>
                    <a:pt x="0" y="279692"/>
                  </a:lnTo>
                  <a:lnTo>
                    <a:pt x="6667" y="279692"/>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69" name="object 659">
              <a:extLst>
                <a:ext uri="{FF2B5EF4-FFF2-40B4-BE49-F238E27FC236}">
                  <a16:creationId xmlns:a16="http://schemas.microsoft.com/office/drawing/2014/main" id="{9FEC084E-2EE0-B463-F059-406A7828D3EA}"/>
                </a:ext>
              </a:extLst>
            </p:cNvPr>
            <p:cNvSpPr/>
            <p:nvPr/>
          </p:nvSpPr>
          <p:spPr>
            <a:xfrm>
              <a:off x="3641060" y="4699077"/>
              <a:ext cx="6163" cy="247090"/>
            </a:xfrm>
            <a:custGeom>
              <a:avLst/>
              <a:gdLst/>
              <a:ahLst/>
              <a:cxnLst/>
              <a:rect l="l" t="t" r="r" b="b"/>
              <a:pathLst>
                <a:path w="6985" h="280035">
                  <a:moveTo>
                    <a:pt x="0" y="0"/>
                  </a:moveTo>
                  <a:lnTo>
                    <a:pt x="6654" y="0"/>
                  </a:lnTo>
                  <a:lnTo>
                    <a:pt x="6654" y="279692"/>
                  </a:lnTo>
                  <a:lnTo>
                    <a:pt x="0" y="27969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70" name="object 660">
              <a:extLst>
                <a:ext uri="{FF2B5EF4-FFF2-40B4-BE49-F238E27FC236}">
                  <a16:creationId xmlns:a16="http://schemas.microsoft.com/office/drawing/2014/main" id="{D03DD8EA-5A77-9A68-D7A3-32179DFE871E}"/>
                </a:ext>
              </a:extLst>
            </p:cNvPr>
            <p:cNvSpPr/>
            <p:nvPr/>
          </p:nvSpPr>
          <p:spPr>
            <a:xfrm>
              <a:off x="3649218" y="4659080"/>
              <a:ext cx="6163" cy="286871"/>
            </a:xfrm>
            <a:custGeom>
              <a:avLst/>
              <a:gdLst/>
              <a:ahLst/>
              <a:cxnLst/>
              <a:rect l="l" t="t" r="r" b="b"/>
              <a:pathLst>
                <a:path w="6985" h="325120">
                  <a:moveTo>
                    <a:pt x="6654" y="0"/>
                  </a:moveTo>
                  <a:lnTo>
                    <a:pt x="0" y="0"/>
                  </a:lnTo>
                  <a:lnTo>
                    <a:pt x="0" y="325018"/>
                  </a:lnTo>
                  <a:lnTo>
                    <a:pt x="6654" y="32501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71" name="object 661">
              <a:extLst>
                <a:ext uri="{FF2B5EF4-FFF2-40B4-BE49-F238E27FC236}">
                  <a16:creationId xmlns:a16="http://schemas.microsoft.com/office/drawing/2014/main" id="{6E1E8BF6-0A4C-4961-D032-93E06872C95C}"/>
                </a:ext>
              </a:extLst>
            </p:cNvPr>
            <p:cNvSpPr/>
            <p:nvPr/>
          </p:nvSpPr>
          <p:spPr>
            <a:xfrm>
              <a:off x="3649210" y="4659075"/>
              <a:ext cx="6163" cy="286871"/>
            </a:xfrm>
            <a:custGeom>
              <a:avLst/>
              <a:gdLst/>
              <a:ahLst/>
              <a:cxnLst/>
              <a:rect l="l" t="t" r="r" b="b"/>
              <a:pathLst>
                <a:path w="6985" h="325120">
                  <a:moveTo>
                    <a:pt x="0" y="0"/>
                  </a:moveTo>
                  <a:lnTo>
                    <a:pt x="6654" y="0"/>
                  </a:lnTo>
                  <a:lnTo>
                    <a:pt x="6654" y="325018"/>
                  </a:lnTo>
                  <a:lnTo>
                    <a:pt x="0" y="32501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72" name="object 662">
              <a:extLst>
                <a:ext uri="{FF2B5EF4-FFF2-40B4-BE49-F238E27FC236}">
                  <a16:creationId xmlns:a16="http://schemas.microsoft.com/office/drawing/2014/main" id="{BB208BEB-D79E-3480-81AA-FD92518F1948}"/>
                </a:ext>
              </a:extLst>
            </p:cNvPr>
            <p:cNvSpPr/>
            <p:nvPr/>
          </p:nvSpPr>
          <p:spPr>
            <a:xfrm>
              <a:off x="3657353" y="4617103"/>
              <a:ext cx="6163" cy="328893"/>
            </a:xfrm>
            <a:custGeom>
              <a:avLst/>
              <a:gdLst/>
              <a:ahLst/>
              <a:cxnLst/>
              <a:rect l="l" t="t" r="r" b="b"/>
              <a:pathLst>
                <a:path w="6985" h="372745">
                  <a:moveTo>
                    <a:pt x="6667" y="0"/>
                  </a:moveTo>
                  <a:lnTo>
                    <a:pt x="0" y="0"/>
                  </a:lnTo>
                  <a:lnTo>
                    <a:pt x="0" y="372592"/>
                  </a:lnTo>
                  <a:lnTo>
                    <a:pt x="6667" y="372592"/>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73" name="object 663">
              <a:extLst>
                <a:ext uri="{FF2B5EF4-FFF2-40B4-BE49-F238E27FC236}">
                  <a16:creationId xmlns:a16="http://schemas.microsoft.com/office/drawing/2014/main" id="{42DCC2F8-3D20-640D-0EE5-843793265AB3}"/>
                </a:ext>
              </a:extLst>
            </p:cNvPr>
            <p:cNvSpPr/>
            <p:nvPr/>
          </p:nvSpPr>
          <p:spPr>
            <a:xfrm>
              <a:off x="3657370" y="4617101"/>
              <a:ext cx="6163" cy="328893"/>
            </a:xfrm>
            <a:custGeom>
              <a:avLst/>
              <a:gdLst/>
              <a:ahLst/>
              <a:cxnLst/>
              <a:rect l="l" t="t" r="r" b="b"/>
              <a:pathLst>
                <a:path w="6985" h="372745">
                  <a:moveTo>
                    <a:pt x="0" y="0"/>
                  </a:moveTo>
                  <a:lnTo>
                    <a:pt x="6654" y="0"/>
                  </a:lnTo>
                  <a:lnTo>
                    <a:pt x="6654" y="372592"/>
                  </a:lnTo>
                  <a:lnTo>
                    <a:pt x="0" y="37259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74" name="object 664">
              <a:extLst>
                <a:ext uri="{FF2B5EF4-FFF2-40B4-BE49-F238E27FC236}">
                  <a16:creationId xmlns:a16="http://schemas.microsoft.com/office/drawing/2014/main" id="{EB9E4218-1FD1-11AE-B7BC-2B5F8EF3DC00}"/>
                </a:ext>
              </a:extLst>
            </p:cNvPr>
            <p:cNvSpPr/>
            <p:nvPr/>
          </p:nvSpPr>
          <p:spPr>
            <a:xfrm>
              <a:off x="3665522" y="4683957"/>
              <a:ext cx="6163" cy="262218"/>
            </a:xfrm>
            <a:custGeom>
              <a:avLst/>
              <a:gdLst/>
              <a:ahLst/>
              <a:cxnLst/>
              <a:rect l="l" t="t" r="r" b="b"/>
              <a:pathLst>
                <a:path w="6985" h="297179">
                  <a:moveTo>
                    <a:pt x="6654" y="0"/>
                  </a:moveTo>
                  <a:lnTo>
                    <a:pt x="0" y="0"/>
                  </a:lnTo>
                  <a:lnTo>
                    <a:pt x="0" y="296824"/>
                  </a:lnTo>
                  <a:lnTo>
                    <a:pt x="6654" y="29682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75" name="object 665">
              <a:extLst>
                <a:ext uri="{FF2B5EF4-FFF2-40B4-BE49-F238E27FC236}">
                  <a16:creationId xmlns:a16="http://schemas.microsoft.com/office/drawing/2014/main" id="{BADE88D6-FD8C-EB3B-4A3B-972A7BA7BCAF}"/>
                </a:ext>
              </a:extLst>
            </p:cNvPr>
            <p:cNvSpPr/>
            <p:nvPr/>
          </p:nvSpPr>
          <p:spPr>
            <a:xfrm>
              <a:off x="3665520" y="4683964"/>
              <a:ext cx="6163" cy="262218"/>
            </a:xfrm>
            <a:custGeom>
              <a:avLst/>
              <a:gdLst/>
              <a:ahLst/>
              <a:cxnLst/>
              <a:rect l="l" t="t" r="r" b="b"/>
              <a:pathLst>
                <a:path w="6985" h="297179">
                  <a:moveTo>
                    <a:pt x="0" y="0"/>
                  </a:moveTo>
                  <a:lnTo>
                    <a:pt x="6654" y="0"/>
                  </a:lnTo>
                  <a:lnTo>
                    <a:pt x="6654" y="296824"/>
                  </a:lnTo>
                  <a:lnTo>
                    <a:pt x="0" y="29682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76" name="object 666">
              <a:extLst>
                <a:ext uri="{FF2B5EF4-FFF2-40B4-BE49-F238E27FC236}">
                  <a16:creationId xmlns:a16="http://schemas.microsoft.com/office/drawing/2014/main" id="{0866C96E-CD05-E0DD-F763-B667E6BCC42D}"/>
                </a:ext>
              </a:extLst>
            </p:cNvPr>
            <p:cNvSpPr/>
            <p:nvPr/>
          </p:nvSpPr>
          <p:spPr>
            <a:xfrm>
              <a:off x="3673680" y="4703434"/>
              <a:ext cx="6163" cy="242607"/>
            </a:xfrm>
            <a:custGeom>
              <a:avLst/>
              <a:gdLst/>
              <a:ahLst/>
              <a:cxnLst/>
              <a:rect l="l" t="t" r="r" b="b"/>
              <a:pathLst>
                <a:path w="6985" h="274954">
                  <a:moveTo>
                    <a:pt x="6654" y="0"/>
                  </a:moveTo>
                  <a:lnTo>
                    <a:pt x="0" y="0"/>
                  </a:lnTo>
                  <a:lnTo>
                    <a:pt x="0" y="274751"/>
                  </a:lnTo>
                  <a:lnTo>
                    <a:pt x="6654" y="27475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77" name="object 667">
              <a:extLst>
                <a:ext uri="{FF2B5EF4-FFF2-40B4-BE49-F238E27FC236}">
                  <a16:creationId xmlns:a16="http://schemas.microsoft.com/office/drawing/2014/main" id="{0F40DECA-6851-B7C6-6DD4-268E968286DF}"/>
                </a:ext>
              </a:extLst>
            </p:cNvPr>
            <p:cNvSpPr/>
            <p:nvPr/>
          </p:nvSpPr>
          <p:spPr>
            <a:xfrm>
              <a:off x="3673669" y="4703430"/>
              <a:ext cx="6163" cy="242607"/>
            </a:xfrm>
            <a:custGeom>
              <a:avLst/>
              <a:gdLst/>
              <a:ahLst/>
              <a:cxnLst/>
              <a:rect l="l" t="t" r="r" b="b"/>
              <a:pathLst>
                <a:path w="6985" h="274954">
                  <a:moveTo>
                    <a:pt x="0" y="0"/>
                  </a:moveTo>
                  <a:lnTo>
                    <a:pt x="6654" y="0"/>
                  </a:lnTo>
                  <a:lnTo>
                    <a:pt x="6654" y="274751"/>
                  </a:lnTo>
                  <a:lnTo>
                    <a:pt x="0" y="274751"/>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78" name="object 668">
              <a:extLst>
                <a:ext uri="{FF2B5EF4-FFF2-40B4-BE49-F238E27FC236}">
                  <a16:creationId xmlns:a16="http://schemas.microsoft.com/office/drawing/2014/main" id="{2B1EA4EB-63E8-8738-A20B-D25A61AC40C9}"/>
                </a:ext>
              </a:extLst>
            </p:cNvPr>
            <p:cNvSpPr/>
            <p:nvPr/>
          </p:nvSpPr>
          <p:spPr>
            <a:xfrm>
              <a:off x="3681816" y="4734653"/>
              <a:ext cx="6163" cy="211231"/>
            </a:xfrm>
            <a:custGeom>
              <a:avLst/>
              <a:gdLst/>
              <a:ahLst/>
              <a:cxnLst/>
              <a:rect l="l" t="t" r="r" b="b"/>
              <a:pathLst>
                <a:path w="6985" h="239395">
                  <a:moveTo>
                    <a:pt x="6654" y="0"/>
                  </a:moveTo>
                  <a:lnTo>
                    <a:pt x="0" y="0"/>
                  </a:lnTo>
                  <a:lnTo>
                    <a:pt x="0" y="239369"/>
                  </a:lnTo>
                  <a:lnTo>
                    <a:pt x="6654" y="23936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79" name="object 669">
              <a:extLst>
                <a:ext uri="{FF2B5EF4-FFF2-40B4-BE49-F238E27FC236}">
                  <a16:creationId xmlns:a16="http://schemas.microsoft.com/office/drawing/2014/main" id="{A9C6F97E-6D09-7EDE-56BE-32789D074DE4}"/>
                </a:ext>
              </a:extLst>
            </p:cNvPr>
            <p:cNvSpPr/>
            <p:nvPr/>
          </p:nvSpPr>
          <p:spPr>
            <a:xfrm>
              <a:off x="3681828" y="4734653"/>
              <a:ext cx="6163" cy="211231"/>
            </a:xfrm>
            <a:custGeom>
              <a:avLst/>
              <a:gdLst/>
              <a:ahLst/>
              <a:cxnLst/>
              <a:rect l="l" t="t" r="r" b="b"/>
              <a:pathLst>
                <a:path w="6985" h="239395">
                  <a:moveTo>
                    <a:pt x="0" y="0"/>
                  </a:moveTo>
                  <a:lnTo>
                    <a:pt x="6654" y="0"/>
                  </a:lnTo>
                  <a:lnTo>
                    <a:pt x="6654" y="239369"/>
                  </a:lnTo>
                  <a:lnTo>
                    <a:pt x="0" y="23936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80" name="object 670">
              <a:extLst>
                <a:ext uri="{FF2B5EF4-FFF2-40B4-BE49-F238E27FC236}">
                  <a16:creationId xmlns:a16="http://schemas.microsoft.com/office/drawing/2014/main" id="{835F590A-F615-03F8-20DD-F319F69A7116}"/>
                </a:ext>
              </a:extLst>
            </p:cNvPr>
            <p:cNvSpPr/>
            <p:nvPr/>
          </p:nvSpPr>
          <p:spPr>
            <a:xfrm>
              <a:off x="3689985" y="4680988"/>
              <a:ext cx="6163" cy="265019"/>
            </a:xfrm>
            <a:custGeom>
              <a:avLst/>
              <a:gdLst/>
              <a:ahLst/>
              <a:cxnLst/>
              <a:rect l="l" t="t" r="r" b="b"/>
              <a:pathLst>
                <a:path w="6985" h="300354">
                  <a:moveTo>
                    <a:pt x="6654" y="0"/>
                  </a:moveTo>
                  <a:lnTo>
                    <a:pt x="0" y="0"/>
                  </a:lnTo>
                  <a:lnTo>
                    <a:pt x="0" y="300189"/>
                  </a:lnTo>
                  <a:lnTo>
                    <a:pt x="6654" y="30018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81" name="object 671">
              <a:extLst>
                <a:ext uri="{FF2B5EF4-FFF2-40B4-BE49-F238E27FC236}">
                  <a16:creationId xmlns:a16="http://schemas.microsoft.com/office/drawing/2014/main" id="{08257EA0-B24A-F057-65B7-CC1A5A2E2055}"/>
                </a:ext>
              </a:extLst>
            </p:cNvPr>
            <p:cNvSpPr/>
            <p:nvPr/>
          </p:nvSpPr>
          <p:spPr>
            <a:xfrm>
              <a:off x="3689978" y="4680996"/>
              <a:ext cx="6163" cy="265019"/>
            </a:xfrm>
            <a:custGeom>
              <a:avLst/>
              <a:gdLst/>
              <a:ahLst/>
              <a:cxnLst/>
              <a:rect l="l" t="t" r="r" b="b"/>
              <a:pathLst>
                <a:path w="6985" h="300354">
                  <a:moveTo>
                    <a:pt x="0" y="0"/>
                  </a:moveTo>
                  <a:lnTo>
                    <a:pt x="6654" y="0"/>
                  </a:lnTo>
                  <a:lnTo>
                    <a:pt x="6654" y="300189"/>
                  </a:lnTo>
                  <a:lnTo>
                    <a:pt x="0" y="30018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82" name="object 672">
              <a:extLst>
                <a:ext uri="{FF2B5EF4-FFF2-40B4-BE49-F238E27FC236}">
                  <a16:creationId xmlns:a16="http://schemas.microsoft.com/office/drawing/2014/main" id="{DBFA636B-AE90-1FDD-7438-4E5EDEB5E7CA}"/>
                </a:ext>
              </a:extLst>
            </p:cNvPr>
            <p:cNvSpPr/>
            <p:nvPr/>
          </p:nvSpPr>
          <p:spPr>
            <a:xfrm>
              <a:off x="3698131" y="4658162"/>
              <a:ext cx="6163" cy="287991"/>
            </a:xfrm>
            <a:custGeom>
              <a:avLst/>
              <a:gdLst/>
              <a:ahLst/>
              <a:cxnLst/>
              <a:rect l="l" t="t" r="r" b="b"/>
              <a:pathLst>
                <a:path w="6985" h="326389">
                  <a:moveTo>
                    <a:pt x="6654" y="0"/>
                  </a:moveTo>
                  <a:lnTo>
                    <a:pt x="0" y="0"/>
                  </a:lnTo>
                  <a:lnTo>
                    <a:pt x="0" y="326059"/>
                  </a:lnTo>
                  <a:lnTo>
                    <a:pt x="6654" y="32605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83" name="object 673">
              <a:extLst>
                <a:ext uri="{FF2B5EF4-FFF2-40B4-BE49-F238E27FC236}">
                  <a16:creationId xmlns:a16="http://schemas.microsoft.com/office/drawing/2014/main" id="{6989FF72-20CD-D0F5-5A85-3538E5A35453}"/>
                </a:ext>
              </a:extLst>
            </p:cNvPr>
            <p:cNvSpPr/>
            <p:nvPr/>
          </p:nvSpPr>
          <p:spPr>
            <a:xfrm>
              <a:off x="3698127" y="4658151"/>
              <a:ext cx="6163" cy="287991"/>
            </a:xfrm>
            <a:custGeom>
              <a:avLst/>
              <a:gdLst/>
              <a:ahLst/>
              <a:cxnLst/>
              <a:rect l="l" t="t" r="r" b="b"/>
              <a:pathLst>
                <a:path w="6985" h="326389">
                  <a:moveTo>
                    <a:pt x="0" y="0"/>
                  </a:moveTo>
                  <a:lnTo>
                    <a:pt x="6654" y="0"/>
                  </a:lnTo>
                  <a:lnTo>
                    <a:pt x="6654" y="326059"/>
                  </a:lnTo>
                  <a:lnTo>
                    <a:pt x="0" y="32605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84" name="object 674">
              <a:extLst>
                <a:ext uri="{FF2B5EF4-FFF2-40B4-BE49-F238E27FC236}">
                  <a16:creationId xmlns:a16="http://schemas.microsoft.com/office/drawing/2014/main" id="{7CCC3561-57AE-3E7E-B0C5-B11A2C6F7B97}"/>
                </a:ext>
              </a:extLst>
            </p:cNvPr>
            <p:cNvSpPr/>
            <p:nvPr/>
          </p:nvSpPr>
          <p:spPr>
            <a:xfrm>
              <a:off x="3706278" y="4669043"/>
              <a:ext cx="6163" cy="277346"/>
            </a:xfrm>
            <a:custGeom>
              <a:avLst/>
              <a:gdLst/>
              <a:ahLst/>
              <a:cxnLst/>
              <a:rect l="l" t="t" r="r" b="b"/>
              <a:pathLst>
                <a:path w="6985" h="314325">
                  <a:moveTo>
                    <a:pt x="6654" y="0"/>
                  </a:moveTo>
                  <a:lnTo>
                    <a:pt x="0" y="0"/>
                  </a:lnTo>
                  <a:lnTo>
                    <a:pt x="0" y="313728"/>
                  </a:lnTo>
                  <a:lnTo>
                    <a:pt x="6654" y="31372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85" name="object 675">
              <a:extLst>
                <a:ext uri="{FF2B5EF4-FFF2-40B4-BE49-F238E27FC236}">
                  <a16:creationId xmlns:a16="http://schemas.microsoft.com/office/drawing/2014/main" id="{FC8C519B-5791-37DD-27BD-536CE90BDF31}"/>
                </a:ext>
              </a:extLst>
            </p:cNvPr>
            <p:cNvSpPr/>
            <p:nvPr/>
          </p:nvSpPr>
          <p:spPr>
            <a:xfrm>
              <a:off x="3706287" y="4669040"/>
              <a:ext cx="6163" cy="277346"/>
            </a:xfrm>
            <a:custGeom>
              <a:avLst/>
              <a:gdLst/>
              <a:ahLst/>
              <a:cxnLst/>
              <a:rect l="l" t="t" r="r" b="b"/>
              <a:pathLst>
                <a:path w="6985" h="314325">
                  <a:moveTo>
                    <a:pt x="0" y="0"/>
                  </a:moveTo>
                  <a:lnTo>
                    <a:pt x="6654" y="0"/>
                  </a:lnTo>
                  <a:lnTo>
                    <a:pt x="6654" y="313728"/>
                  </a:lnTo>
                  <a:lnTo>
                    <a:pt x="0" y="31372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86" name="object 676">
              <a:extLst>
                <a:ext uri="{FF2B5EF4-FFF2-40B4-BE49-F238E27FC236}">
                  <a16:creationId xmlns:a16="http://schemas.microsoft.com/office/drawing/2014/main" id="{55519950-EA95-25CE-6030-B638FC9D4E1F}"/>
                </a:ext>
              </a:extLst>
            </p:cNvPr>
            <p:cNvSpPr/>
            <p:nvPr/>
          </p:nvSpPr>
          <p:spPr>
            <a:xfrm>
              <a:off x="3714436" y="4558227"/>
              <a:ext cx="6163" cy="387724"/>
            </a:xfrm>
            <a:custGeom>
              <a:avLst/>
              <a:gdLst/>
              <a:ahLst/>
              <a:cxnLst/>
              <a:rect l="l" t="t" r="r" b="b"/>
              <a:pathLst>
                <a:path w="6985" h="439420">
                  <a:moveTo>
                    <a:pt x="6654" y="0"/>
                  </a:moveTo>
                  <a:lnTo>
                    <a:pt x="0" y="0"/>
                  </a:lnTo>
                  <a:lnTo>
                    <a:pt x="0" y="439318"/>
                  </a:lnTo>
                  <a:lnTo>
                    <a:pt x="6654" y="43931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87" name="object 677">
              <a:extLst>
                <a:ext uri="{FF2B5EF4-FFF2-40B4-BE49-F238E27FC236}">
                  <a16:creationId xmlns:a16="http://schemas.microsoft.com/office/drawing/2014/main" id="{684C3A16-68AC-096B-C3C4-C1A5F0B26096}"/>
                </a:ext>
              </a:extLst>
            </p:cNvPr>
            <p:cNvSpPr/>
            <p:nvPr/>
          </p:nvSpPr>
          <p:spPr>
            <a:xfrm>
              <a:off x="3714436" y="4558230"/>
              <a:ext cx="6163" cy="387724"/>
            </a:xfrm>
            <a:custGeom>
              <a:avLst/>
              <a:gdLst/>
              <a:ahLst/>
              <a:cxnLst/>
              <a:rect l="l" t="t" r="r" b="b"/>
              <a:pathLst>
                <a:path w="6985" h="439420">
                  <a:moveTo>
                    <a:pt x="0" y="0"/>
                  </a:moveTo>
                  <a:lnTo>
                    <a:pt x="6654" y="0"/>
                  </a:lnTo>
                  <a:lnTo>
                    <a:pt x="6654" y="439318"/>
                  </a:lnTo>
                  <a:lnTo>
                    <a:pt x="0" y="43931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88" name="object 678">
              <a:extLst>
                <a:ext uri="{FF2B5EF4-FFF2-40B4-BE49-F238E27FC236}">
                  <a16:creationId xmlns:a16="http://schemas.microsoft.com/office/drawing/2014/main" id="{5EE2B382-DFFF-7ADA-1C4F-4EEB05C8C419}"/>
                </a:ext>
              </a:extLst>
            </p:cNvPr>
            <p:cNvSpPr/>
            <p:nvPr/>
          </p:nvSpPr>
          <p:spPr>
            <a:xfrm>
              <a:off x="3722583" y="4570173"/>
              <a:ext cx="6163" cy="375956"/>
            </a:xfrm>
            <a:custGeom>
              <a:avLst/>
              <a:gdLst/>
              <a:ahLst/>
              <a:cxnLst/>
              <a:rect l="l" t="t" r="r" b="b"/>
              <a:pathLst>
                <a:path w="6985" h="426085">
                  <a:moveTo>
                    <a:pt x="6654" y="0"/>
                  </a:moveTo>
                  <a:lnTo>
                    <a:pt x="0" y="0"/>
                  </a:lnTo>
                  <a:lnTo>
                    <a:pt x="0" y="425780"/>
                  </a:lnTo>
                  <a:lnTo>
                    <a:pt x="6654" y="42578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89" name="object 679">
              <a:extLst>
                <a:ext uri="{FF2B5EF4-FFF2-40B4-BE49-F238E27FC236}">
                  <a16:creationId xmlns:a16="http://schemas.microsoft.com/office/drawing/2014/main" id="{3868F33D-AD86-8377-CF82-5BFF22B03417}"/>
                </a:ext>
              </a:extLst>
            </p:cNvPr>
            <p:cNvSpPr/>
            <p:nvPr/>
          </p:nvSpPr>
          <p:spPr>
            <a:xfrm>
              <a:off x="3722587" y="4570176"/>
              <a:ext cx="6163" cy="375956"/>
            </a:xfrm>
            <a:custGeom>
              <a:avLst/>
              <a:gdLst/>
              <a:ahLst/>
              <a:cxnLst/>
              <a:rect l="l" t="t" r="r" b="b"/>
              <a:pathLst>
                <a:path w="6985" h="426085">
                  <a:moveTo>
                    <a:pt x="0" y="0"/>
                  </a:moveTo>
                  <a:lnTo>
                    <a:pt x="6654" y="0"/>
                  </a:lnTo>
                  <a:lnTo>
                    <a:pt x="6654" y="425780"/>
                  </a:lnTo>
                  <a:lnTo>
                    <a:pt x="0" y="42578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90" name="object 680">
              <a:extLst>
                <a:ext uri="{FF2B5EF4-FFF2-40B4-BE49-F238E27FC236}">
                  <a16:creationId xmlns:a16="http://schemas.microsoft.com/office/drawing/2014/main" id="{440C2E01-9BFF-EE4E-9191-9ED7FE1B3D1C}"/>
                </a:ext>
              </a:extLst>
            </p:cNvPr>
            <p:cNvSpPr/>
            <p:nvPr/>
          </p:nvSpPr>
          <p:spPr>
            <a:xfrm>
              <a:off x="3730740" y="4538359"/>
              <a:ext cx="6163" cy="407894"/>
            </a:xfrm>
            <a:custGeom>
              <a:avLst/>
              <a:gdLst/>
              <a:ahLst/>
              <a:cxnLst/>
              <a:rect l="l" t="t" r="r" b="b"/>
              <a:pathLst>
                <a:path w="6985" h="462279">
                  <a:moveTo>
                    <a:pt x="6642" y="0"/>
                  </a:moveTo>
                  <a:lnTo>
                    <a:pt x="0" y="0"/>
                  </a:lnTo>
                  <a:lnTo>
                    <a:pt x="0" y="461835"/>
                  </a:lnTo>
                  <a:lnTo>
                    <a:pt x="6642" y="461835"/>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91" name="object 681">
              <a:extLst>
                <a:ext uri="{FF2B5EF4-FFF2-40B4-BE49-F238E27FC236}">
                  <a16:creationId xmlns:a16="http://schemas.microsoft.com/office/drawing/2014/main" id="{21659CCA-0C0B-50E3-91A1-81F4B40A7F7D}"/>
                </a:ext>
              </a:extLst>
            </p:cNvPr>
            <p:cNvSpPr/>
            <p:nvPr/>
          </p:nvSpPr>
          <p:spPr>
            <a:xfrm>
              <a:off x="3730747" y="4538355"/>
              <a:ext cx="6163" cy="407894"/>
            </a:xfrm>
            <a:custGeom>
              <a:avLst/>
              <a:gdLst/>
              <a:ahLst/>
              <a:cxnLst/>
              <a:rect l="l" t="t" r="r" b="b"/>
              <a:pathLst>
                <a:path w="6985" h="462279">
                  <a:moveTo>
                    <a:pt x="0" y="0"/>
                  </a:moveTo>
                  <a:lnTo>
                    <a:pt x="6654" y="0"/>
                  </a:lnTo>
                  <a:lnTo>
                    <a:pt x="6654" y="461835"/>
                  </a:lnTo>
                  <a:lnTo>
                    <a:pt x="0" y="46183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92" name="object 682">
              <a:extLst>
                <a:ext uri="{FF2B5EF4-FFF2-40B4-BE49-F238E27FC236}">
                  <a16:creationId xmlns:a16="http://schemas.microsoft.com/office/drawing/2014/main" id="{0BFD2384-9332-4C58-22AE-CD6CA492136A}"/>
                </a:ext>
              </a:extLst>
            </p:cNvPr>
            <p:cNvSpPr/>
            <p:nvPr/>
          </p:nvSpPr>
          <p:spPr>
            <a:xfrm>
              <a:off x="3738899" y="4550114"/>
              <a:ext cx="6163" cy="396128"/>
            </a:xfrm>
            <a:custGeom>
              <a:avLst/>
              <a:gdLst/>
              <a:ahLst/>
              <a:cxnLst/>
              <a:rect l="l" t="t" r="r" b="b"/>
              <a:pathLst>
                <a:path w="6985" h="448945">
                  <a:moveTo>
                    <a:pt x="6654" y="0"/>
                  </a:moveTo>
                  <a:lnTo>
                    <a:pt x="0" y="0"/>
                  </a:lnTo>
                  <a:lnTo>
                    <a:pt x="0" y="448513"/>
                  </a:lnTo>
                  <a:lnTo>
                    <a:pt x="6654" y="44851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93" name="object 683">
              <a:extLst>
                <a:ext uri="{FF2B5EF4-FFF2-40B4-BE49-F238E27FC236}">
                  <a16:creationId xmlns:a16="http://schemas.microsoft.com/office/drawing/2014/main" id="{7F09E416-9454-AAED-D1CC-8E7928FAA28A}"/>
                </a:ext>
              </a:extLst>
            </p:cNvPr>
            <p:cNvSpPr/>
            <p:nvPr/>
          </p:nvSpPr>
          <p:spPr>
            <a:xfrm>
              <a:off x="3738895" y="4550112"/>
              <a:ext cx="6163" cy="396128"/>
            </a:xfrm>
            <a:custGeom>
              <a:avLst/>
              <a:gdLst/>
              <a:ahLst/>
              <a:cxnLst/>
              <a:rect l="l" t="t" r="r" b="b"/>
              <a:pathLst>
                <a:path w="6985" h="448945">
                  <a:moveTo>
                    <a:pt x="0" y="0"/>
                  </a:moveTo>
                  <a:lnTo>
                    <a:pt x="6654" y="0"/>
                  </a:lnTo>
                  <a:lnTo>
                    <a:pt x="6654" y="448525"/>
                  </a:lnTo>
                  <a:lnTo>
                    <a:pt x="0" y="44852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94" name="object 684">
              <a:extLst>
                <a:ext uri="{FF2B5EF4-FFF2-40B4-BE49-F238E27FC236}">
                  <a16:creationId xmlns:a16="http://schemas.microsoft.com/office/drawing/2014/main" id="{A305EBB9-0267-5CEB-8334-061970D10FBD}"/>
                </a:ext>
              </a:extLst>
            </p:cNvPr>
            <p:cNvSpPr/>
            <p:nvPr/>
          </p:nvSpPr>
          <p:spPr>
            <a:xfrm>
              <a:off x="3747045" y="4565287"/>
              <a:ext cx="6163" cy="381000"/>
            </a:xfrm>
            <a:custGeom>
              <a:avLst/>
              <a:gdLst/>
              <a:ahLst/>
              <a:cxnLst/>
              <a:rect l="l" t="t" r="r" b="b"/>
              <a:pathLst>
                <a:path w="6985" h="431800">
                  <a:moveTo>
                    <a:pt x="6667" y="0"/>
                  </a:moveTo>
                  <a:lnTo>
                    <a:pt x="0" y="0"/>
                  </a:lnTo>
                  <a:lnTo>
                    <a:pt x="0" y="431317"/>
                  </a:lnTo>
                  <a:lnTo>
                    <a:pt x="6667" y="431317"/>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95" name="object 685">
              <a:extLst>
                <a:ext uri="{FF2B5EF4-FFF2-40B4-BE49-F238E27FC236}">
                  <a16:creationId xmlns:a16="http://schemas.microsoft.com/office/drawing/2014/main" id="{CCD66BA7-6588-4CF1-BF64-60534F3E7F86}"/>
                </a:ext>
              </a:extLst>
            </p:cNvPr>
            <p:cNvSpPr/>
            <p:nvPr/>
          </p:nvSpPr>
          <p:spPr>
            <a:xfrm>
              <a:off x="3747045" y="4565289"/>
              <a:ext cx="6163" cy="381000"/>
            </a:xfrm>
            <a:custGeom>
              <a:avLst/>
              <a:gdLst/>
              <a:ahLst/>
              <a:cxnLst/>
              <a:rect l="l" t="t" r="r" b="b"/>
              <a:pathLst>
                <a:path w="6985" h="431800">
                  <a:moveTo>
                    <a:pt x="0" y="0"/>
                  </a:moveTo>
                  <a:lnTo>
                    <a:pt x="6654" y="0"/>
                  </a:lnTo>
                  <a:lnTo>
                    <a:pt x="6654" y="431304"/>
                  </a:lnTo>
                  <a:lnTo>
                    <a:pt x="0" y="43130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96" name="object 686">
              <a:extLst>
                <a:ext uri="{FF2B5EF4-FFF2-40B4-BE49-F238E27FC236}">
                  <a16:creationId xmlns:a16="http://schemas.microsoft.com/office/drawing/2014/main" id="{16412A70-EBF6-2C6C-D8B1-5D9676B776C2}"/>
                </a:ext>
              </a:extLst>
            </p:cNvPr>
            <p:cNvSpPr/>
            <p:nvPr/>
          </p:nvSpPr>
          <p:spPr>
            <a:xfrm>
              <a:off x="3755204" y="4522638"/>
              <a:ext cx="6163" cy="423581"/>
            </a:xfrm>
            <a:custGeom>
              <a:avLst/>
              <a:gdLst/>
              <a:ahLst/>
              <a:cxnLst/>
              <a:rect l="l" t="t" r="r" b="b"/>
              <a:pathLst>
                <a:path w="6985" h="480060">
                  <a:moveTo>
                    <a:pt x="6667" y="0"/>
                  </a:moveTo>
                  <a:lnTo>
                    <a:pt x="0" y="0"/>
                  </a:lnTo>
                  <a:lnTo>
                    <a:pt x="0" y="479653"/>
                  </a:lnTo>
                  <a:lnTo>
                    <a:pt x="6667" y="47965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97" name="object 687">
              <a:extLst>
                <a:ext uri="{FF2B5EF4-FFF2-40B4-BE49-F238E27FC236}">
                  <a16:creationId xmlns:a16="http://schemas.microsoft.com/office/drawing/2014/main" id="{C52A4A42-815D-612E-0698-AF4E9838F521}"/>
                </a:ext>
              </a:extLst>
            </p:cNvPr>
            <p:cNvSpPr/>
            <p:nvPr/>
          </p:nvSpPr>
          <p:spPr>
            <a:xfrm>
              <a:off x="3755205" y="4522654"/>
              <a:ext cx="6163" cy="423581"/>
            </a:xfrm>
            <a:custGeom>
              <a:avLst/>
              <a:gdLst/>
              <a:ahLst/>
              <a:cxnLst/>
              <a:rect l="l" t="t" r="r" b="b"/>
              <a:pathLst>
                <a:path w="6985" h="480060">
                  <a:moveTo>
                    <a:pt x="0" y="0"/>
                  </a:moveTo>
                  <a:lnTo>
                    <a:pt x="6654" y="0"/>
                  </a:lnTo>
                  <a:lnTo>
                    <a:pt x="6654" y="479640"/>
                  </a:lnTo>
                  <a:lnTo>
                    <a:pt x="0" y="47964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98" name="object 688">
              <a:extLst>
                <a:ext uri="{FF2B5EF4-FFF2-40B4-BE49-F238E27FC236}">
                  <a16:creationId xmlns:a16="http://schemas.microsoft.com/office/drawing/2014/main" id="{38DCE7EA-BE22-C05B-E5D9-153C930978F2}"/>
                </a:ext>
              </a:extLst>
            </p:cNvPr>
            <p:cNvSpPr/>
            <p:nvPr/>
          </p:nvSpPr>
          <p:spPr>
            <a:xfrm>
              <a:off x="3763350" y="4531367"/>
              <a:ext cx="6163" cy="414618"/>
            </a:xfrm>
            <a:custGeom>
              <a:avLst/>
              <a:gdLst/>
              <a:ahLst/>
              <a:cxnLst/>
              <a:rect l="l" t="t" r="r" b="b"/>
              <a:pathLst>
                <a:path w="6985" h="469900">
                  <a:moveTo>
                    <a:pt x="6667" y="0"/>
                  </a:moveTo>
                  <a:lnTo>
                    <a:pt x="0" y="0"/>
                  </a:lnTo>
                  <a:lnTo>
                    <a:pt x="0" y="469760"/>
                  </a:lnTo>
                  <a:lnTo>
                    <a:pt x="6667" y="469760"/>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699" name="object 689">
              <a:extLst>
                <a:ext uri="{FF2B5EF4-FFF2-40B4-BE49-F238E27FC236}">
                  <a16:creationId xmlns:a16="http://schemas.microsoft.com/office/drawing/2014/main" id="{E9C8E28E-A774-1C7B-8386-650DAF604A57}"/>
                </a:ext>
              </a:extLst>
            </p:cNvPr>
            <p:cNvSpPr/>
            <p:nvPr/>
          </p:nvSpPr>
          <p:spPr>
            <a:xfrm>
              <a:off x="3763353" y="4531359"/>
              <a:ext cx="6163" cy="414618"/>
            </a:xfrm>
            <a:custGeom>
              <a:avLst/>
              <a:gdLst/>
              <a:ahLst/>
              <a:cxnLst/>
              <a:rect l="l" t="t" r="r" b="b"/>
              <a:pathLst>
                <a:path w="6985" h="469900">
                  <a:moveTo>
                    <a:pt x="0" y="0"/>
                  </a:moveTo>
                  <a:lnTo>
                    <a:pt x="6654" y="0"/>
                  </a:lnTo>
                  <a:lnTo>
                    <a:pt x="6654" y="469760"/>
                  </a:lnTo>
                  <a:lnTo>
                    <a:pt x="0" y="46976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00" name="object 690">
              <a:extLst>
                <a:ext uri="{FF2B5EF4-FFF2-40B4-BE49-F238E27FC236}">
                  <a16:creationId xmlns:a16="http://schemas.microsoft.com/office/drawing/2014/main" id="{2B4C5062-3ABE-AD81-D4E2-87F521AF9190}"/>
                </a:ext>
              </a:extLst>
            </p:cNvPr>
            <p:cNvSpPr/>
            <p:nvPr/>
          </p:nvSpPr>
          <p:spPr>
            <a:xfrm>
              <a:off x="3771496" y="4536903"/>
              <a:ext cx="6163" cy="409015"/>
            </a:xfrm>
            <a:custGeom>
              <a:avLst/>
              <a:gdLst/>
              <a:ahLst/>
              <a:cxnLst/>
              <a:rect l="l" t="t" r="r" b="b"/>
              <a:pathLst>
                <a:path w="6985" h="463550">
                  <a:moveTo>
                    <a:pt x="6667" y="0"/>
                  </a:moveTo>
                  <a:lnTo>
                    <a:pt x="0" y="0"/>
                  </a:lnTo>
                  <a:lnTo>
                    <a:pt x="0" y="463486"/>
                  </a:lnTo>
                  <a:lnTo>
                    <a:pt x="6667" y="463486"/>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01" name="object 691">
              <a:extLst>
                <a:ext uri="{FF2B5EF4-FFF2-40B4-BE49-F238E27FC236}">
                  <a16:creationId xmlns:a16="http://schemas.microsoft.com/office/drawing/2014/main" id="{F1E8264F-E563-CD55-67B2-38599CAFA3EB}"/>
                </a:ext>
              </a:extLst>
            </p:cNvPr>
            <p:cNvSpPr/>
            <p:nvPr/>
          </p:nvSpPr>
          <p:spPr>
            <a:xfrm>
              <a:off x="3771503" y="4536907"/>
              <a:ext cx="6163" cy="409015"/>
            </a:xfrm>
            <a:custGeom>
              <a:avLst/>
              <a:gdLst/>
              <a:ahLst/>
              <a:cxnLst/>
              <a:rect l="l" t="t" r="r" b="b"/>
              <a:pathLst>
                <a:path w="6985" h="463550">
                  <a:moveTo>
                    <a:pt x="0" y="0"/>
                  </a:moveTo>
                  <a:lnTo>
                    <a:pt x="6654" y="0"/>
                  </a:lnTo>
                  <a:lnTo>
                    <a:pt x="6654" y="463473"/>
                  </a:lnTo>
                  <a:lnTo>
                    <a:pt x="0" y="463473"/>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02" name="object 692">
              <a:extLst>
                <a:ext uri="{FF2B5EF4-FFF2-40B4-BE49-F238E27FC236}">
                  <a16:creationId xmlns:a16="http://schemas.microsoft.com/office/drawing/2014/main" id="{B85CBD6C-30D9-1D00-1F59-88AE97A1A46E}"/>
                </a:ext>
              </a:extLst>
            </p:cNvPr>
            <p:cNvSpPr/>
            <p:nvPr/>
          </p:nvSpPr>
          <p:spPr>
            <a:xfrm>
              <a:off x="3779655" y="4512687"/>
              <a:ext cx="6163" cy="433668"/>
            </a:xfrm>
            <a:custGeom>
              <a:avLst/>
              <a:gdLst/>
              <a:ahLst/>
              <a:cxnLst/>
              <a:rect l="l" t="t" r="r" b="b"/>
              <a:pathLst>
                <a:path w="6985" h="491489">
                  <a:moveTo>
                    <a:pt x="6667" y="0"/>
                  </a:moveTo>
                  <a:lnTo>
                    <a:pt x="0" y="0"/>
                  </a:lnTo>
                  <a:lnTo>
                    <a:pt x="0" y="490931"/>
                  </a:lnTo>
                  <a:lnTo>
                    <a:pt x="6667" y="490931"/>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03" name="object 693">
              <a:extLst>
                <a:ext uri="{FF2B5EF4-FFF2-40B4-BE49-F238E27FC236}">
                  <a16:creationId xmlns:a16="http://schemas.microsoft.com/office/drawing/2014/main" id="{DBA833E0-1748-23B9-EEAF-21276DD10565}"/>
                </a:ext>
              </a:extLst>
            </p:cNvPr>
            <p:cNvSpPr/>
            <p:nvPr/>
          </p:nvSpPr>
          <p:spPr>
            <a:xfrm>
              <a:off x="3779663" y="4512680"/>
              <a:ext cx="6163" cy="433668"/>
            </a:xfrm>
            <a:custGeom>
              <a:avLst/>
              <a:gdLst/>
              <a:ahLst/>
              <a:cxnLst/>
              <a:rect l="l" t="t" r="r" b="b"/>
              <a:pathLst>
                <a:path w="6985" h="491489">
                  <a:moveTo>
                    <a:pt x="0" y="0"/>
                  </a:moveTo>
                  <a:lnTo>
                    <a:pt x="6654" y="0"/>
                  </a:lnTo>
                  <a:lnTo>
                    <a:pt x="6654" y="490931"/>
                  </a:lnTo>
                  <a:lnTo>
                    <a:pt x="0" y="490931"/>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04" name="object 694">
              <a:extLst>
                <a:ext uri="{FF2B5EF4-FFF2-40B4-BE49-F238E27FC236}">
                  <a16:creationId xmlns:a16="http://schemas.microsoft.com/office/drawing/2014/main" id="{6963392F-9094-A691-EAF0-D21960D617E0}"/>
                </a:ext>
              </a:extLst>
            </p:cNvPr>
            <p:cNvSpPr/>
            <p:nvPr/>
          </p:nvSpPr>
          <p:spPr>
            <a:xfrm>
              <a:off x="3787813" y="4536970"/>
              <a:ext cx="6163" cy="409015"/>
            </a:xfrm>
            <a:custGeom>
              <a:avLst/>
              <a:gdLst/>
              <a:ahLst/>
              <a:cxnLst/>
              <a:rect l="l" t="t" r="r" b="b"/>
              <a:pathLst>
                <a:path w="6985" h="463550">
                  <a:moveTo>
                    <a:pt x="6654" y="0"/>
                  </a:moveTo>
                  <a:lnTo>
                    <a:pt x="0" y="0"/>
                  </a:lnTo>
                  <a:lnTo>
                    <a:pt x="0" y="463410"/>
                  </a:lnTo>
                  <a:lnTo>
                    <a:pt x="6654" y="46341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05" name="object 695">
              <a:extLst>
                <a:ext uri="{FF2B5EF4-FFF2-40B4-BE49-F238E27FC236}">
                  <a16:creationId xmlns:a16="http://schemas.microsoft.com/office/drawing/2014/main" id="{55843CC9-132F-9542-AF41-1E4D9A806A2A}"/>
                </a:ext>
              </a:extLst>
            </p:cNvPr>
            <p:cNvSpPr/>
            <p:nvPr/>
          </p:nvSpPr>
          <p:spPr>
            <a:xfrm>
              <a:off x="3787813" y="4536970"/>
              <a:ext cx="6163" cy="409015"/>
            </a:xfrm>
            <a:custGeom>
              <a:avLst/>
              <a:gdLst/>
              <a:ahLst/>
              <a:cxnLst/>
              <a:rect l="l" t="t" r="r" b="b"/>
              <a:pathLst>
                <a:path w="6985" h="463550">
                  <a:moveTo>
                    <a:pt x="0" y="0"/>
                  </a:moveTo>
                  <a:lnTo>
                    <a:pt x="6654" y="0"/>
                  </a:lnTo>
                  <a:lnTo>
                    <a:pt x="6654" y="463397"/>
                  </a:lnTo>
                  <a:lnTo>
                    <a:pt x="0" y="463397"/>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06" name="object 696">
              <a:extLst>
                <a:ext uri="{FF2B5EF4-FFF2-40B4-BE49-F238E27FC236}">
                  <a16:creationId xmlns:a16="http://schemas.microsoft.com/office/drawing/2014/main" id="{088B0FE6-8F5A-5B9C-AADE-A8A540C1CD6C}"/>
                </a:ext>
              </a:extLst>
            </p:cNvPr>
            <p:cNvSpPr/>
            <p:nvPr/>
          </p:nvSpPr>
          <p:spPr>
            <a:xfrm>
              <a:off x="3795959" y="4545296"/>
              <a:ext cx="6163" cy="400610"/>
            </a:xfrm>
            <a:custGeom>
              <a:avLst/>
              <a:gdLst/>
              <a:ahLst/>
              <a:cxnLst/>
              <a:rect l="l" t="t" r="r" b="b"/>
              <a:pathLst>
                <a:path w="6985" h="454025">
                  <a:moveTo>
                    <a:pt x="6667" y="0"/>
                  </a:moveTo>
                  <a:lnTo>
                    <a:pt x="0" y="0"/>
                  </a:lnTo>
                  <a:lnTo>
                    <a:pt x="0" y="453974"/>
                  </a:lnTo>
                  <a:lnTo>
                    <a:pt x="6667" y="453974"/>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07" name="object 697">
              <a:extLst>
                <a:ext uri="{FF2B5EF4-FFF2-40B4-BE49-F238E27FC236}">
                  <a16:creationId xmlns:a16="http://schemas.microsoft.com/office/drawing/2014/main" id="{0FA97B15-83BF-035C-D8AA-FDA9094A8EAB}"/>
                </a:ext>
              </a:extLst>
            </p:cNvPr>
            <p:cNvSpPr/>
            <p:nvPr/>
          </p:nvSpPr>
          <p:spPr>
            <a:xfrm>
              <a:off x="3795962" y="4545289"/>
              <a:ext cx="6163" cy="400610"/>
            </a:xfrm>
            <a:custGeom>
              <a:avLst/>
              <a:gdLst/>
              <a:ahLst/>
              <a:cxnLst/>
              <a:rect l="l" t="t" r="r" b="b"/>
              <a:pathLst>
                <a:path w="6985" h="454025">
                  <a:moveTo>
                    <a:pt x="0" y="0"/>
                  </a:moveTo>
                  <a:lnTo>
                    <a:pt x="6654" y="0"/>
                  </a:lnTo>
                  <a:lnTo>
                    <a:pt x="6654" y="453974"/>
                  </a:lnTo>
                  <a:lnTo>
                    <a:pt x="0" y="45397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08" name="object 698">
              <a:extLst>
                <a:ext uri="{FF2B5EF4-FFF2-40B4-BE49-F238E27FC236}">
                  <a16:creationId xmlns:a16="http://schemas.microsoft.com/office/drawing/2014/main" id="{9053CFE3-417E-654E-443A-6C72025AAD0D}"/>
                </a:ext>
              </a:extLst>
            </p:cNvPr>
            <p:cNvSpPr/>
            <p:nvPr/>
          </p:nvSpPr>
          <p:spPr>
            <a:xfrm>
              <a:off x="3804128" y="4489647"/>
              <a:ext cx="6163" cy="456640"/>
            </a:xfrm>
            <a:custGeom>
              <a:avLst/>
              <a:gdLst/>
              <a:ahLst/>
              <a:cxnLst/>
              <a:rect l="l" t="t" r="r" b="b"/>
              <a:pathLst>
                <a:path w="6985" h="517525">
                  <a:moveTo>
                    <a:pt x="6654" y="0"/>
                  </a:moveTo>
                  <a:lnTo>
                    <a:pt x="0" y="0"/>
                  </a:lnTo>
                  <a:lnTo>
                    <a:pt x="0" y="517042"/>
                  </a:lnTo>
                  <a:lnTo>
                    <a:pt x="6654" y="51704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09" name="object 699">
              <a:extLst>
                <a:ext uri="{FF2B5EF4-FFF2-40B4-BE49-F238E27FC236}">
                  <a16:creationId xmlns:a16="http://schemas.microsoft.com/office/drawing/2014/main" id="{2BEF4363-F045-E3CC-65C1-9A6B72647993}"/>
                </a:ext>
              </a:extLst>
            </p:cNvPr>
            <p:cNvSpPr/>
            <p:nvPr/>
          </p:nvSpPr>
          <p:spPr>
            <a:xfrm>
              <a:off x="3804121" y="4489647"/>
              <a:ext cx="6163" cy="456640"/>
            </a:xfrm>
            <a:custGeom>
              <a:avLst/>
              <a:gdLst/>
              <a:ahLst/>
              <a:cxnLst/>
              <a:rect l="l" t="t" r="r" b="b"/>
              <a:pathLst>
                <a:path w="6985" h="517525">
                  <a:moveTo>
                    <a:pt x="0" y="0"/>
                  </a:moveTo>
                  <a:lnTo>
                    <a:pt x="6654" y="0"/>
                  </a:lnTo>
                  <a:lnTo>
                    <a:pt x="6654" y="517029"/>
                  </a:lnTo>
                  <a:lnTo>
                    <a:pt x="0" y="51702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10" name="object 700">
              <a:extLst>
                <a:ext uri="{FF2B5EF4-FFF2-40B4-BE49-F238E27FC236}">
                  <a16:creationId xmlns:a16="http://schemas.microsoft.com/office/drawing/2014/main" id="{B6E82655-05DC-0EFD-3F5E-4686C725000F}"/>
                </a:ext>
              </a:extLst>
            </p:cNvPr>
            <p:cNvSpPr/>
            <p:nvPr/>
          </p:nvSpPr>
          <p:spPr>
            <a:xfrm>
              <a:off x="3812274" y="4945862"/>
              <a:ext cx="6163" cy="33618"/>
            </a:xfrm>
            <a:custGeom>
              <a:avLst/>
              <a:gdLst/>
              <a:ahLst/>
              <a:cxnLst/>
              <a:rect l="l" t="t" r="r" b="b"/>
              <a:pathLst>
                <a:path w="6985" h="38100">
                  <a:moveTo>
                    <a:pt x="6654" y="0"/>
                  </a:moveTo>
                  <a:lnTo>
                    <a:pt x="0" y="0"/>
                  </a:lnTo>
                  <a:lnTo>
                    <a:pt x="0" y="37769"/>
                  </a:lnTo>
                  <a:lnTo>
                    <a:pt x="6654" y="37769"/>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11" name="object 701">
              <a:extLst>
                <a:ext uri="{FF2B5EF4-FFF2-40B4-BE49-F238E27FC236}">
                  <a16:creationId xmlns:a16="http://schemas.microsoft.com/office/drawing/2014/main" id="{5AC064DB-20A4-940D-E3A3-86B0FD72BCC9}"/>
                </a:ext>
              </a:extLst>
            </p:cNvPr>
            <p:cNvSpPr/>
            <p:nvPr/>
          </p:nvSpPr>
          <p:spPr>
            <a:xfrm>
              <a:off x="3812272" y="4945860"/>
              <a:ext cx="6163" cy="33618"/>
            </a:xfrm>
            <a:custGeom>
              <a:avLst/>
              <a:gdLst/>
              <a:ahLst/>
              <a:cxnLst/>
              <a:rect l="l" t="t" r="r" b="b"/>
              <a:pathLst>
                <a:path w="6985" h="38100">
                  <a:moveTo>
                    <a:pt x="0" y="37769"/>
                  </a:moveTo>
                  <a:lnTo>
                    <a:pt x="6654" y="37769"/>
                  </a:lnTo>
                  <a:lnTo>
                    <a:pt x="6654" y="0"/>
                  </a:lnTo>
                  <a:lnTo>
                    <a:pt x="0" y="0"/>
                  </a:lnTo>
                  <a:lnTo>
                    <a:pt x="0" y="37769"/>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12" name="object 702">
              <a:extLst>
                <a:ext uri="{FF2B5EF4-FFF2-40B4-BE49-F238E27FC236}">
                  <a16:creationId xmlns:a16="http://schemas.microsoft.com/office/drawing/2014/main" id="{4066C6B2-8774-3018-F8A7-1E708F22247D}"/>
                </a:ext>
              </a:extLst>
            </p:cNvPr>
            <p:cNvSpPr/>
            <p:nvPr/>
          </p:nvSpPr>
          <p:spPr>
            <a:xfrm>
              <a:off x="3820420" y="4945872"/>
              <a:ext cx="6163" cy="47065"/>
            </a:xfrm>
            <a:custGeom>
              <a:avLst/>
              <a:gdLst/>
              <a:ahLst/>
              <a:cxnLst/>
              <a:rect l="l" t="t" r="r" b="b"/>
              <a:pathLst>
                <a:path w="6985" h="53339">
                  <a:moveTo>
                    <a:pt x="0" y="53174"/>
                  </a:moveTo>
                  <a:lnTo>
                    <a:pt x="6654" y="53174"/>
                  </a:lnTo>
                  <a:lnTo>
                    <a:pt x="6654" y="0"/>
                  </a:lnTo>
                  <a:lnTo>
                    <a:pt x="0" y="0"/>
                  </a:lnTo>
                  <a:lnTo>
                    <a:pt x="0" y="53174"/>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13" name="object 703">
              <a:extLst>
                <a:ext uri="{FF2B5EF4-FFF2-40B4-BE49-F238E27FC236}">
                  <a16:creationId xmlns:a16="http://schemas.microsoft.com/office/drawing/2014/main" id="{44F2D337-018C-A416-FA74-6CAEB1BC0F31}"/>
                </a:ext>
              </a:extLst>
            </p:cNvPr>
            <p:cNvSpPr/>
            <p:nvPr/>
          </p:nvSpPr>
          <p:spPr>
            <a:xfrm>
              <a:off x="3828580" y="4945867"/>
              <a:ext cx="6163" cy="56029"/>
            </a:xfrm>
            <a:custGeom>
              <a:avLst/>
              <a:gdLst/>
              <a:ahLst/>
              <a:cxnLst/>
              <a:rect l="l" t="t" r="r" b="b"/>
              <a:pathLst>
                <a:path w="6985" h="63500">
                  <a:moveTo>
                    <a:pt x="0" y="62903"/>
                  </a:moveTo>
                  <a:lnTo>
                    <a:pt x="6654" y="62903"/>
                  </a:lnTo>
                  <a:lnTo>
                    <a:pt x="6654" y="0"/>
                  </a:lnTo>
                  <a:lnTo>
                    <a:pt x="0" y="0"/>
                  </a:lnTo>
                  <a:lnTo>
                    <a:pt x="0" y="6290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14" name="object 704">
              <a:extLst>
                <a:ext uri="{FF2B5EF4-FFF2-40B4-BE49-F238E27FC236}">
                  <a16:creationId xmlns:a16="http://schemas.microsoft.com/office/drawing/2014/main" id="{CD96CB96-1D5D-D822-1B19-5AEEF3F6F0F6}"/>
                </a:ext>
              </a:extLst>
            </p:cNvPr>
            <p:cNvSpPr/>
            <p:nvPr/>
          </p:nvSpPr>
          <p:spPr>
            <a:xfrm>
              <a:off x="3836730" y="4945854"/>
              <a:ext cx="6163" cy="55469"/>
            </a:xfrm>
            <a:custGeom>
              <a:avLst/>
              <a:gdLst/>
              <a:ahLst/>
              <a:cxnLst/>
              <a:rect l="l" t="t" r="r" b="b"/>
              <a:pathLst>
                <a:path w="6985" h="62864">
                  <a:moveTo>
                    <a:pt x="0" y="62763"/>
                  </a:moveTo>
                  <a:lnTo>
                    <a:pt x="6654" y="62763"/>
                  </a:lnTo>
                  <a:lnTo>
                    <a:pt x="6654" y="0"/>
                  </a:lnTo>
                  <a:lnTo>
                    <a:pt x="0" y="0"/>
                  </a:lnTo>
                  <a:lnTo>
                    <a:pt x="0" y="6276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15" name="object 705">
              <a:extLst>
                <a:ext uri="{FF2B5EF4-FFF2-40B4-BE49-F238E27FC236}">
                  <a16:creationId xmlns:a16="http://schemas.microsoft.com/office/drawing/2014/main" id="{1B175B13-159D-DECB-DF16-05BC14D6E99A}"/>
                </a:ext>
              </a:extLst>
            </p:cNvPr>
            <p:cNvSpPr/>
            <p:nvPr/>
          </p:nvSpPr>
          <p:spPr>
            <a:xfrm>
              <a:off x="3844879" y="4945854"/>
              <a:ext cx="6163" cy="70037"/>
            </a:xfrm>
            <a:custGeom>
              <a:avLst/>
              <a:gdLst/>
              <a:ahLst/>
              <a:cxnLst/>
              <a:rect l="l" t="t" r="r" b="b"/>
              <a:pathLst>
                <a:path w="6985" h="79375">
                  <a:moveTo>
                    <a:pt x="0" y="78917"/>
                  </a:moveTo>
                  <a:lnTo>
                    <a:pt x="6654" y="78917"/>
                  </a:lnTo>
                  <a:lnTo>
                    <a:pt x="6654" y="0"/>
                  </a:lnTo>
                  <a:lnTo>
                    <a:pt x="0" y="0"/>
                  </a:lnTo>
                  <a:lnTo>
                    <a:pt x="0" y="78917"/>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16" name="object 706">
              <a:extLst>
                <a:ext uri="{FF2B5EF4-FFF2-40B4-BE49-F238E27FC236}">
                  <a16:creationId xmlns:a16="http://schemas.microsoft.com/office/drawing/2014/main" id="{3A0EB77F-63BF-6D50-876A-2FDC244530B2}"/>
                </a:ext>
              </a:extLst>
            </p:cNvPr>
            <p:cNvSpPr/>
            <p:nvPr/>
          </p:nvSpPr>
          <p:spPr>
            <a:xfrm>
              <a:off x="3853039" y="4945867"/>
              <a:ext cx="6163" cy="43143"/>
            </a:xfrm>
            <a:custGeom>
              <a:avLst/>
              <a:gdLst/>
              <a:ahLst/>
              <a:cxnLst/>
              <a:rect l="l" t="t" r="r" b="b"/>
              <a:pathLst>
                <a:path w="6985" h="48895">
                  <a:moveTo>
                    <a:pt x="0" y="48615"/>
                  </a:moveTo>
                  <a:lnTo>
                    <a:pt x="6654" y="48615"/>
                  </a:lnTo>
                  <a:lnTo>
                    <a:pt x="6654" y="0"/>
                  </a:lnTo>
                  <a:lnTo>
                    <a:pt x="0" y="0"/>
                  </a:lnTo>
                  <a:lnTo>
                    <a:pt x="0" y="48615"/>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17" name="object 707">
              <a:extLst>
                <a:ext uri="{FF2B5EF4-FFF2-40B4-BE49-F238E27FC236}">
                  <a16:creationId xmlns:a16="http://schemas.microsoft.com/office/drawing/2014/main" id="{D5101F7B-3E26-EE97-2580-7F81C9AF28EF}"/>
                </a:ext>
              </a:extLst>
            </p:cNvPr>
            <p:cNvSpPr/>
            <p:nvPr/>
          </p:nvSpPr>
          <p:spPr>
            <a:xfrm>
              <a:off x="3861188" y="4945857"/>
              <a:ext cx="6163" cy="53228"/>
            </a:xfrm>
            <a:custGeom>
              <a:avLst/>
              <a:gdLst/>
              <a:ahLst/>
              <a:cxnLst/>
              <a:rect l="l" t="t" r="r" b="b"/>
              <a:pathLst>
                <a:path w="6985" h="60325">
                  <a:moveTo>
                    <a:pt x="0" y="59918"/>
                  </a:moveTo>
                  <a:lnTo>
                    <a:pt x="6654" y="59918"/>
                  </a:lnTo>
                  <a:lnTo>
                    <a:pt x="6654" y="0"/>
                  </a:lnTo>
                  <a:lnTo>
                    <a:pt x="0" y="0"/>
                  </a:lnTo>
                  <a:lnTo>
                    <a:pt x="0" y="59918"/>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18" name="object 708">
              <a:extLst>
                <a:ext uri="{FF2B5EF4-FFF2-40B4-BE49-F238E27FC236}">
                  <a16:creationId xmlns:a16="http://schemas.microsoft.com/office/drawing/2014/main" id="{A2120366-BA69-F87A-1CF2-AAEBB9F4267B}"/>
                </a:ext>
              </a:extLst>
            </p:cNvPr>
            <p:cNvSpPr/>
            <p:nvPr/>
          </p:nvSpPr>
          <p:spPr>
            <a:xfrm>
              <a:off x="3869338" y="4945855"/>
              <a:ext cx="6163" cy="66115"/>
            </a:xfrm>
            <a:custGeom>
              <a:avLst/>
              <a:gdLst/>
              <a:ahLst/>
              <a:cxnLst/>
              <a:rect l="l" t="t" r="r" b="b"/>
              <a:pathLst>
                <a:path w="6985" h="74929">
                  <a:moveTo>
                    <a:pt x="0" y="74434"/>
                  </a:moveTo>
                  <a:lnTo>
                    <a:pt x="6654" y="74434"/>
                  </a:lnTo>
                  <a:lnTo>
                    <a:pt x="6654" y="0"/>
                  </a:lnTo>
                  <a:lnTo>
                    <a:pt x="0" y="0"/>
                  </a:lnTo>
                  <a:lnTo>
                    <a:pt x="0" y="74434"/>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19" name="object 709">
              <a:extLst>
                <a:ext uri="{FF2B5EF4-FFF2-40B4-BE49-F238E27FC236}">
                  <a16:creationId xmlns:a16="http://schemas.microsoft.com/office/drawing/2014/main" id="{E6896E4F-6F94-378F-5A53-A346348CEB95}"/>
                </a:ext>
              </a:extLst>
            </p:cNvPr>
            <p:cNvSpPr/>
            <p:nvPr/>
          </p:nvSpPr>
          <p:spPr>
            <a:xfrm>
              <a:off x="3877498" y="4945857"/>
              <a:ext cx="6163" cy="67235"/>
            </a:xfrm>
            <a:custGeom>
              <a:avLst/>
              <a:gdLst/>
              <a:ahLst/>
              <a:cxnLst/>
              <a:rect l="l" t="t" r="r" b="b"/>
              <a:pathLst>
                <a:path w="6985" h="76200">
                  <a:moveTo>
                    <a:pt x="0" y="76073"/>
                  </a:moveTo>
                  <a:lnTo>
                    <a:pt x="6654" y="76073"/>
                  </a:lnTo>
                  <a:lnTo>
                    <a:pt x="6654" y="0"/>
                  </a:lnTo>
                  <a:lnTo>
                    <a:pt x="0" y="0"/>
                  </a:lnTo>
                  <a:lnTo>
                    <a:pt x="0" y="7607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20" name="object 710">
              <a:extLst>
                <a:ext uri="{FF2B5EF4-FFF2-40B4-BE49-F238E27FC236}">
                  <a16:creationId xmlns:a16="http://schemas.microsoft.com/office/drawing/2014/main" id="{5378E7AB-B7BF-747E-4D1D-0203F83EBA27}"/>
                </a:ext>
              </a:extLst>
            </p:cNvPr>
            <p:cNvSpPr/>
            <p:nvPr/>
          </p:nvSpPr>
          <p:spPr>
            <a:xfrm>
              <a:off x="3885651" y="4945872"/>
              <a:ext cx="6163" cy="93009"/>
            </a:xfrm>
            <a:custGeom>
              <a:avLst/>
              <a:gdLst/>
              <a:ahLst/>
              <a:cxnLst/>
              <a:rect l="l" t="t" r="r" b="b"/>
              <a:pathLst>
                <a:path w="6985" h="105410">
                  <a:moveTo>
                    <a:pt x="6667" y="0"/>
                  </a:moveTo>
                  <a:lnTo>
                    <a:pt x="0" y="0"/>
                  </a:lnTo>
                  <a:lnTo>
                    <a:pt x="0" y="105244"/>
                  </a:lnTo>
                  <a:lnTo>
                    <a:pt x="6667" y="105244"/>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21" name="object 711">
              <a:extLst>
                <a:ext uri="{FF2B5EF4-FFF2-40B4-BE49-F238E27FC236}">
                  <a16:creationId xmlns:a16="http://schemas.microsoft.com/office/drawing/2014/main" id="{ED808113-6D3D-6E1D-275A-21D4371FC6E4}"/>
                </a:ext>
              </a:extLst>
            </p:cNvPr>
            <p:cNvSpPr/>
            <p:nvPr/>
          </p:nvSpPr>
          <p:spPr>
            <a:xfrm>
              <a:off x="3885646" y="4945866"/>
              <a:ext cx="6163" cy="93009"/>
            </a:xfrm>
            <a:custGeom>
              <a:avLst/>
              <a:gdLst/>
              <a:ahLst/>
              <a:cxnLst/>
              <a:rect l="l" t="t" r="r" b="b"/>
              <a:pathLst>
                <a:path w="6985" h="105410">
                  <a:moveTo>
                    <a:pt x="0" y="105244"/>
                  </a:moveTo>
                  <a:lnTo>
                    <a:pt x="6654" y="105244"/>
                  </a:lnTo>
                  <a:lnTo>
                    <a:pt x="6654" y="0"/>
                  </a:lnTo>
                  <a:lnTo>
                    <a:pt x="0" y="0"/>
                  </a:lnTo>
                  <a:lnTo>
                    <a:pt x="0" y="105244"/>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22" name="object 712">
              <a:extLst>
                <a:ext uri="{FF2B5EF4-FFF2-40B4-BE49-F238E27FC236}">
                  <a16:creationId xmlns:a16="http://schemas.microsoft.com/office/drawing/2014/main" id="{BACE4E91-0A5A-C319-23AC-BFB1AAA25242}"/>
                </a:ext>
              </a:extLst>
            </p:cNvPr>
            <p:cNvSpPr/>
            <p:nvPr/>
          </p:nvSpPr>
          <p:spPr>
            <a:xfrm>
              <a:off x="3893797" y="4945872"/>
              <a:ext cx="6163" cy="77881"/>
            </a:xfrm>
            <a:custGeom>
              <a:avLst/>
              <a:gdLst/>
              <a:ahLst/>
              <a:cxnLst/>
              <a:rect l="l" t="t" r="r" b="b"/>
              <a:pathLst>
                <a:path w="6985" h="88264">
                  <a:moveTo>
                    <a:pt x="6667" y="0"/>
                  </a:moveTo>
                  <a:lnTo>
                    <a:pt x="0" y="0"/>
                  </a:lnTo>
                  <a:lnTo>
                    <a:pt x="0" y="87883"/>
                  </a:lnTo>
                  <a:lnTo>
                    <a:pt x="6667" y="87883"/>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23" name="object 713">
              <a:extLst>
                <a:ext uri="{FF2B5EF4-FFF2-40B4-BE49-F238E27FC236}">
                  <a16:creationId xmlns:a16="http://schemas.microsoft.com/office/drawing/2014/main" id="{C3493583-547B-4338-2044-802528FABDB3}"/>
                </a:ext>
              </a:extLst>
            </p:cNvPr>
            <p:cNvSpPr/>
            <p:nvPr/>
          </p:nvSpPr>
          <p:spPr>
            <a:xfrm>
              <a:off x="3893797" y="4945872"/>
              <a:ext cx="6163" cy="77881"/>
            </a:xfrm>
            <a:custGeom>
              <a:avLst/>
              <a:gdLst/>
              <a:ahLst/>
              <a:cxnLst/>
              <a:rect l="l" t="t" r="r" b="b"/>
              <a:pathLst>
                <a:path w="6985" h="88264">
                  <a:moveTo>
                    <a:pt x="0" y="87883"/>
                  </a:moveTo>
                  <a:lnTo>
                    <a:pt x="6654" y="87883"/>
                  </a:lnTo>
                  <a:lnTo>
                    <a:pt x="6654" y="0"/>
                  </a:lnTo>
                  <a:lnTo>
                    <a:pt x="0" y="0"/>
                  </a:lnTo>
                  <a:lnTo>
                    <a:pt x="0" y="8788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24" name="object 714">
              <a:extLst>
                <a:ext uri="{FF2B5EF4-FFF2-40B4-BE49-F238E27FC236}">
                  <a16:creationId xmlns:a16="http://schemas.microsoft.com/office/drawing/2014/main" id="{3E117B2E-3D09-089E-11DF-EC5E5269D3B5}"/>
                </a:ext>
              </a:extLst>
            </p:cNvPr>
            <p:cNvSpPr/>
            <p:nvPr/>
          </p:nvSpPr>
          <p:spPr>
            <a:xfrm>
              <a:off x="3901944" y="4945862"/>
              <a:ext cx="6163" cy="76200"/>
            </a:xfrm>
            <a:custGeom>
              <a:avLst/>
              <a:gdLst/>
              <a:ahLst/>
              <a:cxnLst/>
              <a:rect l="l" t="t" r="r" b="b"/>
              <a:pathLst>
                <a:path w="6985" h="86360">
                  <a:moveTo>
                    <a:pt x="6667" y="0"/>
                  </a:moveTo>
                  <a:lnTo>
                    <a:pt x="0" y="0"/>
                  </a:lnTo>
                  <a:lnTo>
                    <a:pt x="0" y="86017"/>
                  </a:lnTo>
                  <a:lnTo>
                    <a:pt x="6667" y="86017"/>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25" name="object 715">
              <a:extLst>
                <a:ext uri="{FF2B5EF4-FFF2-40B4-BE49-F238E27FC236}">
                  <a16:creationId xmlns:a16="http://schemas.microsoft.com/office/drawing/2014/main" id="{1FEEB4C7-86CC-3645-20C6-5D25F18F62AD}"/>
                </a:ext>
              </a:extLst>
            </p:cNvPr>
            <p:cNvSpPr/>
            <p:nvPr/>
          </p:nvSpPr>
          <p:spPr>
            <a:xfrm>
              <a:off x="3901957" y="4945850"/>
              <a:ext cx="6163" cy="76200"/>
            </a:xfrm>
            <a:custGeom>
              <a:avLst/>
              <a:gdLst/>
              <a:ahLst/>
              <a:cxnLst/>
              <a:rect l="l" t="t" r="r" b="b"/>
              <a:pathLst>
                <a:path w="6985" h="86360">
                  <a:moveTo>
                    <a:pt x="0" y="86029"/>
                  </a:moveTo>
                  <a:lnTo>
                    <a:pt x="6654" y="86029"/>
                  </a:lnTo>
                  <a:lnTo>
                    <a:pt x="6654" y="0"/>
                  </a:lnTo>
                  <a:lnTo>
                    <a:pt x="0" y="0"/>
                  </a:lnTo>
                  <a:lnTo>
                    <a:pt x="0" y="86029"/>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26" name="object 716">
              <a:extLst>
                <a:ext uri="{FF2B5EF4-FFF2-40B4-BE49-F238E27FC236}">
                  <a16:creationId xmlns:a16="http://schemas.microsoft.com/office/drawing/2014/main" id="{138C32BD-1F5C-2D4D-AEE2-4E7D12354938}"/>
                </a:ext>
              </a:extLst>
            </p:cNvPr>
            <p:cNvSpPr/>
            <p:nvPr/>
          </p:nvSpPr>
          <p:spPr>
            <a:xfrm>
              <a:off x="3910102" y="4945850"/>
              <a:ext cx="6163" cy="112059"/>
            </a:xfrm>
            <a:custGeom>
              <a:avLst/>
              <a:gdLst/>
              <a:ahLst/>
              <a:cxnLst/>
              <a:rect l="l" t="t" r="r" b="b"/>
              <a:pathLst>
                <a:path w="6985" h="127000">
                  <a:moveTo>
                    <a:pt x="6667" y="0"/>
                  </a:moveTo>
                  <a:lnTo>
                    <a:pt x="0" y="0"/>
                  </a:lnTo>
                  <a:lnTo>
                    <a:pt x="0" y="126796"/>
                  </a:lnTo>
                  <a:lnTo>
                    <a:pt x="6667" y="126796"/>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27" name="object 717">
              <a:extLst>
                <a:ext uri="{FF2B5EF4-FFF2-40B4-BE49-F238E27FC236}">
                  <a16:creationId xmlns:a16="http://schemas.microsoft.com/office/drawing/2014/main" id="{E7F7EA5D-28B1-C6E4-FBA4-744BE87D77FD}"/>
                </a:ext>
              </a:extLst>
            </p:cNvPr>
            <p:cNvSpPr/>
            <p:nvPr/>
          </p:nvSpPr>
          <p:spPr>
            <a:xfrm>
              <a:off x="3910105" y="4945854"/>
              <a:ext cx="6163" cy="112059"/>
            </a:xfrm>
            <a:custGeom>
              <a:avLst/>
              <a:gdLst/>
              <a:ahLst/>
              <a:cxnLst/>
              <a:rect l="l" t="t" r="r" b="b"/>
              <a:pathLst>
                <a:path w="6985" h="127000">
                  <a:moveTo>
                    <a:pt x="0" y="126796"/>
                  </a:moveTo>
                  <a:lnTo>
                    <a:pt x="6654" y="126796"/>
                  </a:lnTo>
                  <a:lnTo>
                    <a:pt x="6654" y="0"/>
                  </a:lnTo>
                  <a:lnTo>
                    <a:pt x="0" y="0"/>
                  </a:lnTo>
                  <a:lnTo>
                    <a:pt x="0" y="126796"/>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28" name="object 718">
              <a:extLst>
                <a:ext uri="{FF2B5EF4-FFF2-40B4-BE49-F238E27FC236}">
                  <a16:creationId xmlns:a16="http://schemas.microsoft.com/office/drawing/2014/main" id="{19BC69C8-0B8E-4E71-C167-7AA9C36EA19F}"/>
                </a:ext>
              </a:extLst>
            </p:cNvPr>
            <p:cNvSpPr/>
            <p:nvPr/>
          </p:nvSpPr>
          <p:spPr>
            <a:xfrm>
              <a:off x="3918248" y="4945850"/>
              <a:ext cx="6163" cy="125506"/>
            </a:xfrm>
            <a:custGeom>
              <a:avLst/>
              <a:gdLst/>
              <a:ahLst/>
              <a:cxnLst/>
              <a:rect l="l" t="t" r="r" b="b"/>
              <a:pathLst>
                <a:path w="6985" h="142239">
                  <a:moveTo>
                    <a:pt x="6667" y="0"/>
                  </a:moveTo>
                  <a:lnTo>
                    <a:pt x="0" y="0"/>
                  </a:lnTo>
                  <a:lnTo>
                    <a:pt x="0" y="142125"/>
                  </a:lnTo>
                  <a:lnTo>
                    <a:pt x="6667" y="142125"/>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29" name="object 719">
              <a:extLst>
                <a:ext uri="{FF2B5EF4-FFF2-40B4-BE49-F238E27FC236}">
                  <a16:creationId xmlns:a16="http://schemas.microsoft.com/office/drawing/2014/main" id="{748CC904-0A78-454A-8F5A-CC4F316CC4A5}"/>
                </a:ext>
              </a:extLst>
            </p:cNvPr>
            <p:cNvSpPr/>
            <p:nvPr/>
          </p:nvSpPr>
          <p:spPr>
            <a:xfrm>
              <a:off x="3918255" y="4945858"/>
              <a:ext cx="6163" cy="125506"/>
            </a:xfrm>
            <a:custGeom>
              <a:avLst/>
              <a:gdLst/>
              <a:ahLst/>
              <a:cxnLst/>
              <a:rect l="l" t="t" r="r" b="b"/>
              <a:pathLst>
                <a:path w="6985" h="142239">
                  <a:moveTo>
                    <a:pt x="0" y="142125"/>
                  </a:moveTo>
                  <a:lnTo>
                    <a:pt x="6654" y="142125"/>
                  </a:lnTo>
                  <a:lnTo>
                    <a:pt x="6654" y="0"/>
                  </a:lnTo>
                  <a:lnTo>
                    <a:pt x="0" y="0"/>
                  </a:lnTo>
                  <a:lnTo>
                    <a:pt x="0" y="142125"/>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30" name="object 720">
              <a:extLst>
                <a:ext uri="{FF2B5EF4-FFF2-40B4-BE49-F238E27FC236}">
                  <a16:creationId xmlns:a16="http://schemas.microsoft.com/office/drawing/2014/main" id="{5FB5D536-A738-126F-EF46-462B815D9E96}"/>
                </a:ext>
              </a:extLst>
            </p:cNvPr>
            <p:cNvSpPr/>
            <p:nvPr/>
          </p:nvSpPr>
          <p:spPr>
            <a:xfrm>
              <a:off x="3926407" y="4929423"/>
              <a:ext cx="6163" cy="16809"/>
            </a:xfrm>
            <a:custGeom>
              <a:avLst/>
              <a:gdLst/>
              <a:ahLst/>
              <a:cxnLst/>
              <a:rect l="l" t="t" r="r" b="b"/>
              <a:pathLst>
                <a:path w="6985" h="19050">
                  <a:moveTo>
                    <a:pt x="6654" y="0"/>
                  </a:moveTo>
                  <a:lnTo>
                    <a:pt x="0" y="0"/>
                  </a:lnTo>
                  <a:lnTo>
                    <a:pt x="0" y="18630"/>
                  </a:lnTo>
                  <a:lnTo>
                    <a:pt x="6654" y="1863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31" name="object 721">
              <a:extLst>
                <a:ext uri="{FF2B5EF4-FFF2-40B4-BE49-F238E27FC236}">
                  <a16:creationId xmlns:a16="http://schemas.microsoft.com/office/drawing/2014/main" id="{53810E42-C784-0D65-757D-7A9F395E884B}"/>
                </a:ext>
              </a:extLst>
            </p:cNvPr>
            <p:cNvSpPr/>
            <p:nvPr/>
          </p:nvSpPr>
          <p:spPr>
            <a:xfrm>
              <a:off x="3926415" y="4929420"/>
              <a:ext cx="6163" cy="16809"/>
            </a:xfrm>
            <a:custGeom>
              <a:avLst/>
              <a:gdLst/>
              <a:ahLst/>
              <a:cxnLst/>
              <a:rect l="l" t="t" r="r" b="b"/>
              <a:pathLst>
                <a:path w="6985" h="19050">
                  <a:moveTo>
                    <a:pt x="0" y="0"/>
                  </a:moveTo>
                  <a:lnTo>
                    <a:pt x="6654" y="0"/>
                  </a:lnTo>
                  <a:lnTo>
                    <a:pt x="6654" y="18630"/>
                  </a:lnTo>
                  <a:lnTo>
                    <a:pt x="0" y="1863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32" name="object 722">
              <a:extLst>
                <a:ext uri="{FF2B5EF4-FFF2-40B4-BE49-F238E27FC236}">
                  <a16:creationId xmlns:a16="http://schemas.microsoft.com/office/drawing/2014/main" id="{690B6BB2-FFC7-A944-E154-E229AC58F9BA}"/>
                </a:ext>
              </a:extLst>
            </p:cNvPr>
            <p:cNvSpPr/>
            <p:nvPr/>
          </p:nvSpPr>
          <p:spPr>
            <a:xfrm>
              <a:off x="3934565" y="4871611"/>
              <a:ext cx="6163" cy="74519"/>
            </a:xfrm>
            <a:custGeom>
              <a:avLst/>
              <a:gdLst/>
              <a:ahLst/>
              <a:cxnLst/>
              <a:rect l="l" t="t" r="r" b="b"/>
              <a:pathLst>
                <a:path w="6985" h="84454">
                  <a:moveTo>
                    <a:pt x="6654" y="0"/>
                  </a:moveTo>
                  <a:lnTo>
                    <a:pt x="0" y="0"/>
                  </a:lnTo>
                  <a:lnTo>
                    <a:pt x="0" y="84150"/>
                  </a:lnTo>
                  <a:lnTo>
                    <a:pt x="6654" y="8415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33" name="object 723">
              <a:extLst>
                <a:ext uri="{FF2B5EF4-FFF2-40B4-BE49-F238E27FC236}">
                  <a16:creationId xmlns:a16="http://schemas.microsoft.com/office/drawing/2014/main" id="{A14EA9AC-4804-5652-628A-693213D4279B}"/>
                </a:ext>
              </a:extLst>
            </p:cNvPr>
            <p:cNvSpPr/>
            <p:nvPr/>
          </p:nvSpPr>
          <p:spPr>
            <a:xfrm>
              <a:off x="3934565" y="4871609"/>
              <a:ext cx="6163" cy="74519"/>
            </a:xfrm>
            <a:custGeom>
              <a:avLst/>
              <a:gdLst/>
              <a:ahLst/>
              <a:cxnLst/>
              <a:rect l="l" t="t" r="r" b="b"/>
              <a:pathLst>
                <a:path w="6985" h="84454">
                  <a:moveTo>
                    <a:pt x="0" y="0"/>
                  </a:moveTo>
                  <a:lnTo>
                    <a:pt x="6654" y="0"/>
                  </a:lnTo>
                  <a:lnTo>
                    <a:pt x="6654" y="84162"/>
                  </a:lnTo>
                  <a:lnTo>
                    <a:pt x="0" y="8416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34" name="object 724">
              <a:extLst>
                <a:ext uri="{FF2B5EF4-FFF2-40B4-BE49-F238E27FC236}">
                  <a16:creationId xmlns:a16="http://schemas.microsoft.com/office/drawing/2014/main" id="{08CE990E-0CFD-DE16-6AC0-701CDAE0D52A}"/>
                </a:ext>
              </a:extLst>
            </p:cNvPr>
            <p:cNvSpPr/>
            <p:nvPr/>
          </p:nvSpPr>
          <p:spPr>
            <a:xfrm>
              <a:off x="3942722" y="4868496"/>
              <a:ext cx="6163" cy="77881"/>
            </a:xfrm>
            <a:custGeom>
              <a:avLst/>
              <a:gdLst/>
              <a:ahLst/>
              <a:cxnLst/>
              <a:rect l="l" t="t" r="r" b="b"/>
              <a:pathLst>
                <a:path w="6985" h="88264">
                  <a:moveTo>
                    <a:pt x="6654" y="0"/>
                  </a:moveTo>
                  <a:lnTo>
                    <a:pt x="0" y="0"/>
                  </a:lnTo>
                  <a:lnTo>
                    <a:pt x="0" y="87680"/>
                  </a:lnTo>
                  <a:lnTo>
                    <a:pt x="6654" y="8768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35" name="object 725">
              <a:extLst>
                <a:ext uri="{FF2B5EF4-FFF2-40B4-BE49-F238E27FC236}">
                  <a16:creationId xmlns:a16="http://schemas.microsoft.com/office/drawing/2014/main" id="{D2D0F041-CCA2-7905-3AF9-F69034BC40BD}"/>
                </a:ext>
              </a:extLst>
            </p:cNvPr>
            <p:cNvSpPr/>
            <p:nvPr/>
          </p:nvSpPr>
          <p:spPr>
            <a:xfrm>
              <a:off x="3942713" y="4868504"/>
              <a:ext cx="6163" cy="77881"/>
            </a:xfrm>
            <a:custGeom>
              <a:avLst/>
              <a:gdLst/>
              <a:ahLst/>
              <a:cxnLst/>
              <a:rect l="l" t="t" r="r" b="b"/>
              <a:pathLst>
                <a:path w="6985" h="88264">
                  <a:moveTo>
                    <a:pt x="0" y="0"/>
                  </a:moveTo>
                  <a:lnTo>
                    <a:pt x="6654" y="0"/>
                  </a:lnTo>
                  <a:lnTo>
                    <a:pt x="6654" y="87668"/>
                  </a:lnTo>
                  <a:lnTo>
                    <a:pt x="0" y="8766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36" name="object 726">
              <a:extLst>
                <a:ext uri="{FF2B5EF4-FFF2-40B4-BE49-F238E27FC236}">
                  <a16:creationId xmlns:a16="http://schemas.microsoft.com/office/drawing/2014/main" id="{C1052BF7-06E7-6264-F9B8-4BBDD51F0401}"/>
                </a:ext>
              </a:extLst>
            </p:cNvPr>
            <p:cNvSpPr/>
            <p:nvPr/>
          </p:nvSpPr>
          <p:spPr>
            <a:xfrm>
              <a:off x="3950873" y="4881509"/>
              <a:ext cx="6163" cy="64434"/>
            </a:xfrm>
            <a:custGeom>
              <a:avLst/>
              <a:gdLst/>
              <a:ahLst/>
              <a:cxnLst/>
              <a:rect l="l" t="t" r="r" b="b"/>
              <a:pathLst>
                <a:path w="6985" h="73025">
                  <a:moveTo>
                    <a:pt x="0" y="0"/>
                  </a:moveTo>
                  <a:lnTo>
                    <a:pt x="6654" y="0"/>
                  </a:lnTo>
                  <a:lnTo>
                    <a:pt x="6654" y="72936"/>
                  </a:lnTo>
                  <a:lnTo>
                    <a:pt x="0" y="7293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37" name="object 727">
              <a:extLst>
                <a:ext uri="{FF2B5EF4-FFF2-40B4-BE49-F238E27FC236}">
                  <a16:creationId xmlns:a16="http://schemas.microsoft.com/office/drawing/2014/main" id="{ABF91D6F-8320-EF73-09F3-BA0939273777}"/>
                </a:ext>
              </a:extLst>
            </p:cNvPr>
            <p:cNvSpPr/>
            <p:nvPr/>
          </p:nvSpPr>
          <p:spPr>
            <a:xfrm>
              <a:off x="3959027" y="4842432"/>
              <a:ext cx="6163" cy="103654"/>
            </a:xfrm>
            <a:custGeom>
              <a:avLst/>
              <a:gdLst/>
              <a:ahLst/>
              <a:cxnLst/>
              <a:rect l="l" t="t" r="r" b="b"/>
              <a:pathLst>
                <a:path w="6985" h="117475">
                  <a:moveTo>
                    <a:pt x="6654" y="0"/>
                  </a:moveTo>
                  <a:lnTo>
                    <a:pt x="0" y="0"/>
                  </a:lnTo>
                  <a:lnTo>
                    <a:pt x="0" y="117220"/>
                  </a:lnTo>
                  <a:lnTo>
                    <a:pt x="6654" y="11722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38" name="object 728">
              <a:extLst>
                <a:ext uri="{FF2B5EF4-FFF2-40B4-BE49-F238E27FC236}">
                  <a16:creationId xmlns:a16="http://schemas.microsoft.com/office/drawing/2014/main" id="{BAEB8761-30C7-0979-FA33-A73351512B13}"/>
                </a:ext>
              </a:extLst>
            </p:cNvPr>
            <p:cNvSpPr/>
            <p:nvPr/>
          </p:nvSpPr>
          <p:spPr>
            <a:xfrm>
              <a:off x="3959023" y="4842430"/>
              <a:ext cx="6163" cy="103654"/>
            </a:xfrm>
            <a:custGeom>
              <a:avLst/>
              <a:gdLst/>
              <a:ahLst/>
              <a:cxnLst/>
              <a:rect l="l" t="t" r="r" b="b"/>
              <a:pathLst>
                <a:path w="6985" h="117475">
                  <a:moveTo>
                    <a:pt x="0" y="0"/>
                  </a:moveTo>
                  <a:lnTo>
                    <a:pt x="6654" y="0"/>
                  </a:lnTo>
                  <a:lnTo>
                    <a:pt x="6654" y="117221"/>
                  </a:lnTo>
                  <a:lnTo>
                    <a:pt x="0" y="117221"/>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39" name="object 729">
              <a:extLst>
                <a:ext uri="{FF2B5EF4-FFF2-40B4-BE49-F238E27FC236}">
                  <a16:creationId xmlns:a16="http://schemas.microsoft.com/office/drawing/2014/main" id="{3C1CE319-3EB6-736D-3BB4-DD5C5A2DE2F8}"/>
                </a:ext>
              </a:extLst>
            </p:cNvPr>
            <p:cNvSpPr/>
            <p:nvPr/>
          </p:nvSpPr>
          <p:spPr>
            <a:xfrm>
              <a:off x="3967174" y="4822631"/>
              <a:ext cx="6163" cy="123265"/>
            </a:xfrm>
            <a:custGeom>
              <a:avLst/>
              <a:gdLst/>
              <a:ahLst/>
              <a:cxnLst/>
              <a:rect l="l" t="t" r="r" b="b"/>
              <a:pathLst>
                <a:path w="6985" h="139700">
                  <a:moveTo>
                    <a:pt x="6654" y="0"/>
                  </a:moveTo>
                  <a:lnTo>
                    <a:pt x="0" y="0"/>
                  </a:lnTo>
                  <a:lnTo>
                    <a:pt x="0" y="139661"/>
                  </a:lnTo>
                  <a:lnTo>
                    <a:pt x="6654" y="13966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40" name="object 730">
              <a:extLst>
                <a:ext uri="{FF2B5EF4-FFF2-40B4-BE49-F238E27FC236}">
                  <a16:creationId xmlns:a16="http://schemas.microsoft.com/office/drawing/2014/main" id="{9101A010-336F-5994-71D2-4DBB76A27BE4}"/>
                </a:ext>
              </a:extLst>
            </p:cNvPr>
            <p:cNvSpPr/>
            <p:nvPr/>
          </p:nvSpPr>
          <p:spPr>
            <a:xfrm>
              <a:off x="3967172" y="4822630"/>
              <a:ext cx="6163" cy="123265"/>
            </a:xfrm>
            <a:custGeom>
              <a:avLst/>
              <a:gdLst/>
              <a:ahLst/>
              <a:cxnLst/>
              <a:rect l="l" t="t" r="r" b="b"/>
              <a:pathLst>
                <a:path w="6985" h="139700">
                  <a:moveTo>
                    <a:pt x="0" y="0"/>
                  </a:moveTo>
                  <a:lnTo>
                    <a:pt x="6654" y="0"/>
                  </a:lnTo>
                  <a:lnTo>
                    <a:pt x="6654" y="139661"/>
                  </a:lnTo>
                  <a:lnTo>
                    <a:pt x="0" y="139661"/>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41" name="object 731">
              <a:extLst>
                <a:ext uri="{FF2B5EF4-FFF2-40B4-BE49-F238E27FC236}">
                  <a16:creationId xmlns:a16="http://schemas.microsoft.com/office/drawing/2014/main" id="{9FCF4FB2-3A73-79AC-8135-FB8A885AD636}"/>
                </a:ext>
              </a:extLst>
            </p:cNvPr>
            <p:cNvSpPr/>
            <p:nvPr/>
          </p:nvSpPr>
          <p:spPr>
            <a:xfrm>
              <a:off x="3975331" y="4828312"/>
              <a:ext cx="6163" cy="117662"/>
            </a:xfrm>
            <a:custGeom>
              <a:avLst/>
              <a:gdLst/>
              <a:ahLst/>
              <a:cxnLst/>
              <a:rect l="l" t="t" r="r" b="b"/>
              <a:pathLst>
                <a:path w="6985" h="133350">
                  <a:moveTo>
                    <a:pt x="6654" y="0"/>
                  </a:moveTo>
                  <a:lnTo>
                    <a:pt x="0" y="0"/>
                  </a:lnTo>
                  <a:lnTo>
                    <a:pt x="0" y="133223"/>
                  </a:lnTo>
                  <a:lnTo>
                    <a:pt x="6654" y="13322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42" name="object 732">
              <a:extLst>
                <a:ext uri="{FF2B5EF4-FFF2-40B4-BE49-F238E27FC236}">
                  <a16:creationId xmlns:a16="http://schemas.microsoft.com/office/drawing/2014/main" id="{706D248C-B29C-D239-83EB-5825D6B168AF}"/>
                </a:ext>
              </a:extLst>
            </p:cNvPr>
            <p:cNvSpPr/>
            <p:nvPr/>
          </p:nvSpPr>
          <p:spPr>
            <a:xfrm>
              <a:off x="3975331" y="4828313"/>
              <a:ext cx="6163" cy="117662"/>
            </a:xfrm>
            <a:custGeom>
              <a:avLst/>
              <a:gdLst/>
              <a:ahLst/>
              <a:cxnLst/>
              <a:rect l="l" t="t" r="r" b="b"/>
              <a:pathLst>
                <a:path w="6985" h="133350">
                  <a:moveTo>
                    <a:pt x="0" y="0"/>
                  </a:moveTo>
                  <a:lnTo>
                    <a:pt x="6654" y="0"/>
                  </a:lnTo>
                  <a:lnTo>
                    <a:pt x="6654" y="133222"/>
                  </a:lnTo>
                  <a:lnTo>
                    <a:pt x="0" y="13322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43" name="object 733">
              <a:extLst>
                <a:ext uri="{FF2B5EF4-FFF2-40B4-BE49-F238E27FC236}">
                  <a16:creationId xmlns:a16="http://schemas.microsoft.com/office/drawing/2014/main" id="{C2DEBB2A-232E-7995-0B0B-97C4405C1DB0}"/>
                </a:ext>
              </a:extLst>
            </p:cNvPr>
            <p:cNvSpPr/>
            <p:nvPr/>
          </p:nvSpPr>
          <p:spPr>
            <a:xfrm>
              <a:off x="3983482" y="4899529"/>
              <a:ext cx="6163" cy="46504"/>
            </a:xfrm>
            <a:custGeom>
              <a:avLst/>
              <a:gdLst/>
              <a:ahLst/>
              <a:cxnLst/>
              <a:rect l="l" t="t" r="r" b="b"/>
              <a:pathLst>
                <a:path w="6985" h="52704">
                  <a:moveTo>
                    <a:pt x="0" y="0"/>
                  </a:moveTo>
                  <a:lnTo>
                    <a:pt x="6654" y="0"/>
                  </a:lnTo>
                  <a:lnTo>
                    <a:pt x="6654" y="52514"/>
                  </a:lnTo>
                  <a:lnTo>
                    <a:pt x="0" y="5251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44" name="object 734">
              <a:extLst>
                <a:ext uri="{FF2B5EF4-FFF2-40B4-BE49-F238E27FC236}">
                  <a16:creationId xmlns:a16="http://schemas.microsoft.com/office/drawing/2014/main" id="{82FB9C79-506A-CEDD-11B4-7DF3491C3A58}"/>
                </a:ext>
              </a:extLst>
            </p:cNvPr>
            <p:cNvSpPr/>
            <p:nvPr/>
          </p:nvSpPr>
          <p:spPr>
            <a:xfrm>
              <a:off x="3991631" y="4887782"/>
              <a:ext cx="6163" cy="58271"/>
            </a:xfrm>
            <a:custGeom>
              <a:avLst/>
              <a:gdLst/>
              <a:ahLst/>
              <a:cxnLst/>
              <a:rect l="l" t="t" r="r" b="b"/>
              <a:pathLst>
                <a:path w="6985" h="66039">
                  <a:moveTo>
                    <a:pt x="0" y="0"/>
                  </a:moveTo>
                  <a:lnTo>
                    <a:pt x="6654" y="0"/>
                  </a:lnTo>
                  <a:lnTo>
                    <a:pt x="6654" y="65824"/>
                  </a:lnTo>
                  <a:lnTo>
                    <a:pt x="0" y="6582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45" name="object 735">
              <a:extLst>
                <a:ext uri="{FF2B5EF4-FFF2-40B4-BE49-F238E27FC236}">
                  <a16:creationId xmlns:a16="http://schemas.microsoft.com/office/drawing/2014/main" id="{26BE8695-96CC-B861-F210-BC4450BDDB1F}"/>
                </a:ext>
              </a:extLst>
            </p:cNvPr>
            <p:cNvSpPr/>
            <p:nvPr/>
          </p:nvSpPr>
          <p:spPr>
            <a:xfrm>
              <a:off x="3999794" y="4877091"/>
              <a:ext cx="6163" cy="68916"/>
            </a:xfrm>
            <a:custGeom>
              <a:avLst/>
              <a:gdLst/>
              <a:ahLst/>
              <a:cxnLst/>
              <a:rect l="l" t="t" r="r" b="b"/>
              <a:pathLst>
                <a:path w="6985" h="78104">
                  <a:moveTo>
                    <a:pt x="6654" y="0"/>
                  </a:moveTo>
                  <a:lnTo>
                    <a:pt x="0" y="0"/>
                  </a:lnTo>
                  <a:lnTo>
                    <a:pt x="0" y="77939"/>
                  </a:lnTo>
                  <a:lnTo>
                    <a:pt x="6654" y="7793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46" name="object 736">
              <a:extLst>
                <a:ext uri="{FF2B5EF4-FFF2-40B4-BE49-F238E27FC236}">
                  <a16:creationId xmlns:a16="http://schemas.microsoft.com/office/drawing/2014/main" id="{736754D5-8037-D0B6-8BF4-035877629D68}"/>
                </a:ext>
              </a:extLst>
            </p:cNvPr>
            <p:cNvSpPr/>
            <p:nvPr/>
          </p:nvSpPr>
          <p:spPr>
            <a:xfrm>
              <a:off x="3999790" y="4877084"/>
              <a:ext cx="6163" cy="68916"/>
            </a:xfrm>
            <a:custGeom>
              <a:avLst/>
              <a:gdLst/>
              <a:ahLst/>
              <a:cxnLst/>
              <a:rect l="l" t="t" r="r" b="b"/>
              <a:pathLst>
                <a:path w="6985" h="78104">
                  <a:moveTo>
                    <a:pt x="0" y="0"/>
                  </a:moveTo>
                  <a:lnTo>
                    <a:pt x="6654" y="0"/>
                  </a:lnTo>
                  <a:lnTo>
                    <a:pt x="6654" y="77939"/>
                  </a:lnTo>
                  <a:lnTo>
                    <a:pt x="0" y="7793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47" name="object 737">
              <a:extLst>
                <a:ext uri="{FF2B5EF4-FFF2-40B4-BE49-F238E27FC236}">
                  <a16:creationId xmlns:a16="http://schemas.microsoft.com/office/drawing/2014/main" id="{BC790C58-06B1-4D7E-C97C-B57D0FDDE166}"/>
                </a:ext>
              </a:extLst>
            </p:cNvPr>
            <p:cNvSpPr/>
            <p:nvPr/>
          </p:nvSpPr>
          <p:spPr>
            <a:xfrm>
              <a:off x="4007940" y="4848102"/>
              <a:ext cx="6163" cy="98051"/>
            </a:xfrm>
            <a:custGeom>
              <a:avLst/>
              <a:gdLst/>
              <a:ahLst/>
              <a:cxnLst/>
              <a:rect l="l" t="t" r="r" b="b"/>
              <a:pathLst>
                <a:path w="6985" h="111125">
                  <a:moveTo>
                    <a:pt x="6642" y="0"/>
                  </a:moveTo>
                  <a:lnTo>
                    <a:pt x="0" y="0"/>
                  </a:lnTo>
                  <a:lnTo>
                    <a:pt x="0" y="110794"/>
                  </a:lnTo>
                  <a:lnTo>
                    <a:pt x="6642" y="110794"/>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48" name="object 738">
              <a:extLst>
                <a:ext uri="{FF2B5EF4-FFF2-40B4-BE49-F238E27FC236}">
                  <a16:creationId xmlns:a16="http://schemas.microsoft.com/office/drawing/2014/main" id="{AAD65229-3DE7-61B8-4079-E636779F23CB}"/>
                </a:ext>
              </a:extLst>
            </p:cNvPr>
            <p:cNvSpPr/>
            <p:nvPr/>
          </p:nvSpPr>
          <p:spPr>
            <a:xfrm>
              <a:off x="4007940" y="4848105"/>
              <a:ext cx="6163" cy="98051"/>
            </a:xfrm>
            <a:custGeom>
              <a:avLst/>
              <a:gdLst/>
              <a:ahLst/>
              <a:cxnLst/>
              <a:rect l="l" t="t" r="r" b="b"/>
              <a:pathLst>
                <a:path w="6985" h="111125">
                  <a:moveTo>
                    <a:pt x="0" y="0"/>
                  </a:moveTo>
                  <a:lnTo>
                    <a:pt x="6654" y="0"/>
                  </a:lnTo>
                  <a:lnTo>
                    <a:pt x="6654" y="110782"/>
                  </a:lnTo>
                  <a:lnTo>
                    <a:pt x="0" y="11078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49" name="object 739">
              <a:extLst>
                <a:ext uri="{FF2B5EF4-FFF2-40B4-BE49-F238E27FC236}">
                  <a16:creationId xmlns:a16="http://schemas.microsoft.com/office/drawing/2014/main" id="{5D6A3317-F9B9-94FB-5138-2046CDE07332}"/>
                </a:ext>
              </a:extLst>
            </p:cNvPr>
            <p:cNvSpPr/>
            <p:nvPr/>
          </p:nvSpPr>
          <p:spPr>
            <a:xfrm>
              <a:off x="4016087" y="4875769"/>
              <a:ext cx="6163" cy="70597"/>
            </a:xfrm>
            <a:custGeom>
              <a:avLst/>
              <a:gdLst/>
              <a:ahLst/>
              <a:cxnLst/>
              <a:rect l="l" t="t" r="r" b="b"/>
              <a:pathLst>
                <a:path w="6985" h="80010">
                  <a:moveTo>
                    <a:pt x="6654" y="0"/>
                  </a:moveTo>
                  <a:lnTo>
                    <a:pt x="0" y="0"/>
                  </a:lnTo>
                  <a:lnTo>
                    <a:pt x="0" y="79438"/>
                  </a:lnTo>
                  <a:lnTo>
                    <a:pt x="6654" y="7943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50" name="object 740">
              <a:extLst>
                <a:ext uri="{FF2B5EF4-FFF2-40B4-BE49-F238E27FC236}">
                  <a16:creationId xmlns:a16="http://schemas.microsoft.com/office/drawing/2014/main" id="{CA8FE711-DD90-8D81-994B-97538F0CA75C}"/>
                </a:ext>
              </a:extLst>
            </p:cNvPr>
            <p:cNvSpPr/>
            <p:nvPr/>
          </p:nvSpPr>
          <p:spPr>
            <a:xfrm>
              <a:off x="4016090" y="4875762"/>
              <a:ext cx="6163" cy="70597"/>
            </a:xfrm>
            <a:custGeom>
              <a:avLst/>
              <a:gdLst/>
              <a:ahLst/>
              <a:cxnLst/>
              <a:rect l="l" t="t" r="r" b="b"/>
              <a:pathLst>
                <a:path w="6985" h="80010">
                  <a:moveTo>
                    <a:pt x="0" y="0"/>
                  </a:moveTo>
                  <a:lnTo>
                    <a:pt x="6654" y="0"/>
                  </a:lnTo>
                  <a:lnTo>
                    <a:pt x="6654" y="79438"/>
                  </a:lnTo>
                  <a:lnTo>
                    <a:pt x="0" y="7943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51" name="object 741">
              <a:extLst>
                <a:ext uri="{FF2B5EF4-FFF2-40B4-BE49-F238E27FC236}">
                  <a16:creationId xmlns:a16="http://schemas.microsoft.com/office/drawing/2014/main" id="{9A161518-0DDA-E366-4D34-110A1058428E}"/>
                </a:ext>
              </a:extLst>
            </p:cNvPr>
            <p:cNvSpPr/>
            <p:nvPr/>
          </p:nvSpPr>
          <p:spPr>
            <a:xfrm>
              <a:off x="4024245" y="4836223"/>
              <a:ext cx="6163" cy="109818"/>
            </a:xfrm>
            <a:custGeom>
              <a:avLst/>
              <a:gdLst/>
              <a:ahLst/>
              <a:cxnLst/>
              <a:rect l="l" t="t" r="r" b="b"/>
              <a:pathLst>
                <a:path w="6985" h="124460">
                  <a:moveTo>
                    <a:pt x="6667" y="0"/>
                  </a:moveTo>
                  <a:lnTo>
                    <a:pt x="0" y="0"/>
                  </a:lnTo>
                  <a:lnTo>
                    <a:pt x="0" y="124256"/>
                  </a:lnTo>
                  <a:lnTo>
                    <a:pt x="6667" y="124256"/>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52" name="object 742">
              <a:extLst>
                <a:ext uri="{FF2B5EF4-FFF2-40B4-BE49-F238E27FC236}">
                  <a16:creationId xmlns:a16="http://schemas.microsoft.com/office/drawing/2014/main" id="{6FED7026-DDCA-0861-BAE2-A16A69D18D11}"/>
                </a:ext>
              </a:extLst>
            </p:cNvPr>
            <p:cNvSpPr/>
            <p:nvPr/>
          </p:nvSpPr>
          <p:spPr>
            <a:xfrm>
              <a:off x="4024250" y="4836232"/>
              <a:ext cx="6163" cy="109818"/>
            </a:xfrm>
            <a:custGeom>
              <a:avLst/>
              <a:gdLst/>
              <a:ahLst/>
              <a:cxnLst/>
              <a:rect l="l" t="t" r="r" b="b"/>
              <a:pathLst>
                <a:path w="6985" h="124460">
                  <a:moveTo>
                    <a:pt x="0" y="0"/>
                  </a:moveTo>
                  <a:lnTo>
                    <a:pt x="6654" y="0"/>
                  </a:lnTo>
                  <a:lnTo>
                    <a:pt x="6654" y="124256"/>
                  </a:lnTo>
                  <a:lnTo>
                    <a:pt x="0" y="12425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53" name="object 743">
              <a:extLst>
                <a:ext uri="{FF2B5EF4-FFF2-40B4-BE49-F238E27FC236}">
                  <a16:creationId xmlns:a16="http://schemas.microsoft.com/office/drawing/2014/main" id="{8AA3CC79-02C0-F1D4-08A0-3A1170706DE8}"/>
                </a:ext>
              </a:extLst>
            </p:cNvPr>
            <p:cNvSpPr/>
            <p:nvPr/>
          </p:nvSpPr>
          <p:spPr>
            <a:xfrm>
              <a:off x="4032392" y="4834318"/>
              <a:ext cx="6163" cy="112059"/>
            </a:xfrm>
            <a:custGeom>
              <a:avLst/>
              <a:gdLst/>
              <a:ahLst/>
              <a:cxnLst/>
              <a:rect l="l" t="t" r="r" b="b"/>
              <a:pathLst>
                <a:path w="6985" h="127000">
                  <a:moveTo>
                    <a:pt x="6667" y="0"/>
                  </a:moveTo>
                  <a:lnTo>
                    <a:pt x="0" y="0"/>
                  </a:lnTo>
                  <a:lnTo>
                    <a:pt x="0" y="126415"/>
                  </a:lnTo>
                  <a:lnTo>
                    <a:pt x="6667" y="12641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54" name="object 744">
              <a:extLst>
                <a:ext uri="{FF2B5EF4-FFF2-40B4-BE49-F238E27FC236}">
                  <a16:creationId xmlns:a16="http://schemas.microsoft.com/office/drawing/2014/main" id="{3110F45B-F01E-C392-308A-1DBBCF17494D}"/>
                </a:ext>
              </a:extLst>
            </p:cNvPr>
            <p:cNvSpPr/>
            <p:nvPr/>
          </p:nvSpPr>
          <p:spPr>
            <a:xfrm>
              <a:off x="4032398" y="4834313"/>
              <a:ext cx="6163" cy="112059"/>
            </a:xfrm>
            <a:custGeom>
              <a:avLst/>
              <a:gdLst/>
              <a:ahLst/>
              <a:cxnLst/>
              <a:rect l="l" t="t" r="r" b="b"/>
              <a:pathLst>
                <a:path w="6985" h="127000">
                  <a:moveTo>
                    <a:pt x="0" y="0"/>
                  </a:moveTo>
                  <a:lnTo>
                    <a:pt x="6654" y="0"/>
                  </a:lnTo>
                  <a:lnTo>
                    <a:pt x="6654" y="126415"/>
                  </a:lnTo>
                  <a:lnTo>
                    <a:pt x="0" y="12641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55" name="object 745">
              <a:extLst>
                <a:ext uri="{FF2B5EF4-FFF2-40B4-BE49-F238E27FC236}">
                  <a16:creationId xmlns:a16="http://schemas.microsoft.com/office/drawing/2014/main" id="{6313F884-20EA-E7AD-C0B7-714D34849F7A}"/>
                </a:ext>
              </a:extLst>
            </p:cNvPr>
            <p:cNvSpPr/>
            <p:nvPr/>
          </p:nvSpPr>
          <p:spPr>
            <a:xfrm>
              <a:off x="4040550" y="4854578"/>
              <a:ext cx="6163" cy="91328"/>
            </a:xfrm>
            <a:custGeom>
              <a:avLst/>
              <a:gdLst/>
              <a:ahLst/>
              <a:cxnLst/>
              <a:rect l="l" t="t" r="r" b="b"/>
              <a:pathLst>
                <a:path w="6985" h="103504">
                  <a:moveTo>
                    <a:pt x="6667" y="0"/>
                  </a:moveTo>
                  <a:lnTo>
                    <a:pt x="0" y="0"/>
                  </a:lnTo>
                  <a:lnTo>
                    <a:pt x="0" y="103454"/>
                  </a:lnTo>
                  <a:lnTo>
                    <a:pt x="6667" y="103454"/>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56" name="object 746">
              <a:extLst>
                <a:ext uri="{FF2B5EF4-FFF2-40B4-BE49-F238E27FC236}">
                  <a16:creationId xmlns:a16="http://schemas.microsoft.com/office/drawing/2014/main" id="{C384C948-2DFE-B911-6423-729197A2FE2F}"/>
                </a:ext>
              </a:extLst>
            </p:cNvPr>
            <p:cNvSpPr/>
            <p:nvPr/>
          </p:nvSpPr>
          <p:spPr>
            <a:xfrm>
              <a:off x="4040549" y="4854576"/>
              <a:ext cx="6163" cy="91328"/>
            </a:xfrm>
            <a:custGeom>
              <a:avLst/>
              <a:gdLst/>
              <a:ahLst/>
              <a:cxnLst/>
              <a:rect l="l" t="t" r="r" b="b"/>
              <a:pathLst>
                <a:path w="6985" h="103504">
                  <a:moveTo>
                    <a:pt x="0" y="0"/>
                  </a:moveTo>
                  <a:lnTo>
                    <a:pt x="6654" y="0"/>
                  </a:lnTo>
                  <a:lnTo>
                    <a:pt x="6654" y="103454"/>
                  </a:lnTo>
                  <a:lnTo>
                    <a:pt x="0" y="10345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57" name="object 747">
              <a:extLst>
                <a:ext uri="{FF2B5EF4-FFF2-40B4-BE49-F238E27FC236}">
                  <a16:creationId xmlns:a16="http://schemas.microsoft.com/office/drawing/2014/main" id="{7CF203E3-FCF0-9753-E3D3-9027E9CCA88B}"/>
                </a:ext>
              </a:extLst>
            </p:cNvPr>
            <p:cNvSpPr/>
            <p:nvPr/>
          </p:nvSpPr>
          <p:spPr>
            <a:xfrm>
              <a:off x="4048708" y="4825533"/>
              <a:ext cx="6163" cy="120463"/>
            </a:xfrm>
            <a:custGeom>
              <a:avLst/>
              <a:gdLst/>
              <a:ahLst/>
              <a:cxnLst/>
              <a:rect l="l" t="t" r="r" b="b"/>
              <a:pathLst>
                <a:path w="6985" h="136525">
                  <a:moveTo>
                    <a:pt x="6667" y="0"/>
                  </a:moveTo>
                  <a:lnTo>
                    <a:pt x="0" y="0"/>
                  </a:lnTo>
                  <a:lnTo>
                    <a:pt x="0" y="136372"/>
                  </a:lnTo>
                  <a:lnTo>
                    <a:pt x="6667" y="136372"/>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58" name="object 748">
              <a:extLst>
                <a:ext uri="{FF2B5EF4-FFF2-40B4-BE49-F238E27FC236}">
                  <a16:creationId xmlns:a16="http://schemas.microsoft.com/office/drawing/2014/main" id="{7CC545E6-77A1-341D-5530-0134B8915F07}"/>
                </a:ext>
              </a:extLst>
            </p:cNvPr>
            <p:cNvSpPr/>
            <p:nvPr/>
          </p:nvSpPr>
          <p:spPr>
            <a:xfrm>
              <a:off x="4048708" y="4825534"/>
              <a:ext cx="6163" cy="120463"/>
            </a:xfrm>
            <a:custGeom>
              <a:avLst/>
              <a:gdLst/>
              <a:ahLst/>
              <a:cxnLst/>
              <a:rect l="l" t="t" r="r" b="b"/>
              <a:pathLst>
                <a:path w="6985" h="136525">
                  <a:moveTo>
                    <a:pt x="0" y="0"/>
                  </a:moveTo>
                  <a:lnTo>
                    <a:pt x="6654" y="0"/>
                  </a:lnTo>
                  <a:lnTo>
                    <a:pt x="6654" y="136359"/>
                  </a:lnTo>
                  <a:lnTo>
                    <a:pt x="0" y="13635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59" name="object 749">
              <a:extLst>
                <a:ext uri="{FF2B5EF4-FFF2-40B4-BE49-F238E27FC236}">
                  <a16:creationId xmlns:a16="http://schemas.microsoft.com/office/drawing/2014/main" id="{AD604827-787F-2FE4-0272-A0485F8E4585}"/>
                </a:ext>
              </a:extLst>
            </p:cNvPr>
            <p:cNvSpPr/>
            <p:nvPr/>
          </p:nvSpPr>
          <p:spPr>
            <a:xfrm>
              <a:off x="4056855" y="4818664"/>
              <a:ext cx="6163" cy="127747"/>
            </a:xfrm>
            <a:custGeom>
              <a:avLst/>
              <a:gdLst/>
              <a:ahLst/>
              <a:cxnLst/>
              <a:rect l="l" t="t" r="r" b="b"/>
              <a:pathLst>
                <a:path w="6985" h="144779">
                  <a:moveTo>
                    <a:pt x="6667" y="0"/>
                  </a:moveTo>
                  <a:lnTo>
                    <a:pt x="0" y="0"/>
                  </a:lnTo>
                  <a:lnTo>
                    <a:pt x="0" y="144157"/>
                  </a:lnTo>
                  <a:lnTo>
                    <a:pt x="6667" y="144157"/>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60" name="object 750">
              <a:extLst>
                <a:ext uri="{FF2B5EF4-FFF2-40B4-BE49-F238E27FC236}">
                  <a16:creationId xmlns:a16="http://schemas.microsoft.com/office/drawing/2014/main" id="{F56DBFF3-0C29-FEA7-F1A8-099882A3F4AA}"/>
                </a:ext>
              </a:extLst>
            </p:cNvPr>
            <p:cNvSpPr/>
            <p:nvPr/>
          </p:nvSpPr>
          <p:spPr>
            <a:xfrm>
              <a:off x="4056858" y="4818675"/>
              <a:ext cx="6163" cy="127187"/>
            </a:xfrm>
            <a:custGeom>
              <a:avLst/>
              <a:gdLst/>
              <a:ahLst/>
              <a:cxnLst/>
              <a:rect l="l" t="t" r="r" b="b"/>
              <a:pathLst>
                <a:path w="6985" h="144145">
                  <a:moveTo>
                    <a:pt x="0" y="0"/>
                  </a:moveTo>
                  <a:lnTo>
                    <a:pt x="6654" y="0"/>
                  </a:lnTo>
                  <a:lnTo>
                    <a:pt x="6654" y="144144"/>
                  </a:lnTo>
                  <a:lnTo>
                    <a:pt x="0" y="14414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61" name="object 751">
              <a:extLst>
                <a:ext uri="{FF2B5EF4-FFF2-40B4-BE49-F238E27FC236}">
                  <a16:creationId xmlns:a16="http://schemas.microsoft.com/office/drawing/2014/main" id="{D481EABC-703C-98F4-F686-826F1EF44C4D}"/>
                </a:ext>
              </a:extLst>
            </p:cNvPr>
            <p:cNvSpPr/>
            <p:nvPr/>
          </p:nvSpPr>
          <p:spPr>
            <a:xfrm>
              <a:off x="4065001" y="4776888"/>
              <a:ext cx="6163" cy="169209"/>
            </a:xfrm>
            <a:custGeom>
              <a:avLst/>
              <a:gdLst/>
              <a:ahLst/>
              <a:cxnLst/>
              <a:rect l="l" t="t" r="r" b="b"/>
              <a:pathLst>
                <a:path w="6985" h="191770">
                  <a:moveTo>
                    <a:pt x="6667" y="0"/>
                  </a:moveTo>
                  <a:lnTo>
                    <a:pt x="0" y="0"/>
                  </a:lnTo>
                  <a:lnTo>
                    <a:pt x="0" y="191503"/>
                  </a:lnTo>
                  <a:lnTo>
                    <a:pt x="6667" y="19150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62" name="object 752">
              <a:extLst>
                <a:ext uri="{FF2B5EF4-FFF2-40B4-BE49-F238E27FC236}">
                  <a16:creationId xmlns:a16="http://schemas.microsoft.com/office/drawing/2014/main" id="{8911D2F7-122A-AA7D-F43D-E05227B566ED}"/>
                </a:ext>
              </a:extLst>
            </p:cNvPr>
            <p:cNvSpPr/>
            <p:nvPr/>
          </p:nvSpPr>
          <p:spPr>
            <a:xfrm>
              <a:off x="4065007" y="4776890"/>
              <a:ext cx="6163" cy="169209"/>
            </a:xfrm>
            <a:custGeom>
              <a:avLst/>
              <a:gdLst/>
              <a:ahLst/>
              <a:cxnLst/>
              <a:rect l="l" t="t" r="r" b="b"/>
              <a:pathLst>
                <a:path w="6985" h="191770">
                  <a:moveTo>
                    <a:pt x="0" y="0"/>
                  </a:moveTo>
                  <a:lnTo>
                    <a:pt x="6654" y="0"/>
                  </a:lnTo>
                  <a:lnTo>
                    <a:pt x="6654" y="191490"/>
                  </a:lnTo>
                  <a:lnTo>
                    <a:pt x="0" y="19149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63" name="object 753">
              <a:extLst>
                <a:ext uri="{FF2B5EF4-FFF2-40B4-BE49-F238E27FC236}">
                  <a16:creationId xmlns:a16="http://schemas.microsoft.com/office/drawing/2014/main" id="{13693831-9FD1-6AB9-C601-A83AABED5313}"/>
                </a:ext>
              </a:extLst>
            </p:cNvPr>
            <p:cNvSpPr/>
            <p:nvPr/>
          </p:nvSpPr>
          <p:spPr>
            <a:xfrm>
              <a:off x="4073147" y="4776888"/>
              <a:ext cx="6163" cy="169209"/>
            </a:xfrm>
            <a:custGeom>
              <a:avLst/>
              <a:gdLst/>
              <a:ahLst/>
              <a:cxnLst/>
              <a:rect l="l" t="t" r="r" b="b"/>
              <a:pathLst>
                <a:path w="6985" h="191770">
                  <a:moveTo>
                    <a:pt x="6667" y="0"/>
                  </a:moveTo>
                  <a:lnTo>
                    <a:pt x="0" y="0"/>
                  </a:lnTo>
                  <a:lnTo>
                    <a:pt x="0" y="191503"/>
                  </a:lnTo>
                  <a:lnTo>
                    <a:pt x="6667" y="19150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64" name="object 754">
              <a:extLst>
                <a:ext uri="{FF2B5EF4-FFF2-40B4-BE49-F238E27FC236}">
                  <a16:creationId xmlns:a16="http://schemas.microsoft.com/office/drawing/2014/main" id="{521953DC-BF8F-3AA8-4CA2-2329A78FABAD}"/>
                </a:ext>
              </a:extLst>
            </p:cNvPr>
            <p:cNvSpPr/>
            <p:nvPr/>
          </p:nvSpPr>
          <p:spPr>
            <a:xfrm>
              <a:off x="4073167" y="4776890"/>
              <a:ext cx="6163" cy="169209"/>
            </a:xfrm>
            <a:custGeom>
              <a:avLst/>
              <a:gdLst/>
              <a:ahLst/>
              <a:cxnLst/>
              <a:rect l="l" t="t" r="r" b="b"/>
              <a:pathLst>
                <a:path w="6985" h="191770">
                  <a:moveTo>
                    <a:pt x="0" y="0"/>
                  </a:moveTo>
                  <a:lnTo>
                    <a:pt x="6654" y="0"/>
                  </a:lnTo>
                  <a:lnTo>
                    <a:pt x="6654" y="191490"/>
                  </a:lnTo>
                  <a:lnTo>
                    <a:pt x="0" y="19149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65" name="object 755">
              <a:extLst>
                <a:ext uri="{FF2B5EF4-FFF2-40B4-BE49-F238E27FC236}">
                  <a16:creationId xmlns:a16="http://schemas.microsoft.com/office/drawing/2014/main" id="{123A1597-EC07-6100-886D-D172529E54C7}"/>
                </a:ext>
              </a:extLst>
            </p:cNvPr>
            <p:cNvSpPr/>
            <p:nvPr/>
          </p:nvSpPr>
          <p:spPr>
            <a:xfrm>
              <a:off x="4081317" y="4833780"/>
              <a:ext cx="6163" cy="112619"/>
            </a:xfrm>
            <a:custGeom>
              <a:avLst/>
              <a:gdLst/>
              <a:ahLst/>
              <a:cxnLst/>
              <a:rect l="l" t="t" r="r" b="b"/>
              <a:pathLst>
                <a:path w="6985" h="127635">
                  <a:moveTo>
                    <a:pt x="6654" y="0"/>
                  </a:moveTo>
                  <a:lnTo>
                    <a:pt x="0" y="0"/>
                  </a:lnTo>
                  <a:lnTo>
                    <a:pt x="0" y="127025"/>
                  </a:lnTo>
                  <a:lnTo>
                    <a:pt x="6654" y="12702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66" name="object 756">
              <a:extLst>
                <a:ext uri="{FF2B5EF4-FFF2-40B4-BE49-F238E27FC236}">
                  <a16:creationId xmlns:a16="http://schemas.microsoft.com/office/drawing/2014/main" id="{25345BFB-F1BE-4343-AE06-1DB74137E59D}"/>
                </a:ext>
              </a:extLst>
            </p:cNvPr>
            <p:cNvSpPr/>
            <p:nvPr/>
          </p:nvSpPr>
          <p:spPr>
            <a:xfrm>
              <a:off x="4081316" y="4833788"/>
              <a:ext cx="6163" cy="112619"/>
            </a:xfrm>
            <a:custGeom>
              <a:avLst/>
              <a:gdLst/>
              <a:ahLst/>
              <a:cxnLst/>
              <a:rect l="l" t="t" r="r" b="b"/>
              <a:pathLst>
                <a:path w="6985" h="127635">
                  <a:moveTo>
                    <a:pt x="0" y="0"/>
                  </a:moveTo>
                  <a:lnTo>
                    <a:pt x="6654" y="0"/>
                  </a:lnTo>
                  <a:lnTo>
                    <a:pt x="6654" y="127025"/>
                  </a:lnTo>
                  <a:lnTo>
                    <a:pt x="0" y="127025"/>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67" name="object 757">
              <a:extLst>
                <a:ext uri="{FF2B5EF4-FFF2-40B4-BE49-F238E27FC236}">
                  <a16:creationId xmlns:a16="http://schemas.microsoft.com/office/drawing/2014/main" id="{70EF1C4A-EA97-B368-D084-548B5BB3CC1D}"/>
                </a:ext>
              </a:extLst>
            </p:cNvPr>
            <p:cNvSpPr/>
            <p:nvPr/>
          </p:nvSpPr>
          <p:spPr>
            <a:xfrm>
              <a:off x="4089474" y="4800846"/>
              <a:ext cx="6163" cy="145116"/>
            </a:xfrm>
            <a:custGeom>
              <a:avLst/>
              <a:gdLst/>
              <a:ahLst/>
              <a:cxnLst/>
              <a:rect l="l" t="t" r="r" b="b"/>
              <a:pathLst>
                <a:path w="6985" h="164464">
                  <a:moveTo>
                    <a:pt x="6642" y="0"/>
                  </a:moveTo>
                  <a:lnTo>
                    <a:pt x="0" y="0"/>
                  </a:lnTo>
                  <a:lnTo>
                    <a:pt x="0" y="164350"/>
                  </a:lnTo>
                  <a:lnTo>
                    <a:pt x="6642" y="164350"/>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68" name="object 758">
              <a:extLst>
                <a:ext uri="{FF2B5EF4-FFF2-40B4-BE49-F238E27FC236}">
                  <a16:creationId xmlns:a16="http://schemas.microsoft.com/office/drawing/2014/main" id="{88C15BEC-99AB-384F-4EEC-F60E7E032715}"/>
                </a:ext>
              </a:extLst>
            </p:cNvPr>
            <p:cNvSpPr/>
            <p:nvPr/>
          </p:nvSpPr>
          <p:spPr>
            <a:xfrm>
              <a:off x="4089465" y="4800855"/>
              <a:ext cx="6163" cy="145116"/>
            </a:xfrm>
            <a:custGeom>
              <a:avLst/>
              <a:gdLst/>
              <a:ahLst/>
              <a:cxnLst/>
              <a:rect l="l" t="t" r="r" b="b"/>
              <a:pathLst>
                <a:path w="6985" h="164464">
                  <a:moveTo>
                    <a:pt x="0" y="0"/>
                  </a:moveTo>
                  <a:lnTo>
                    <a:pt x="6654" y="0"/>
                  </a:lnTo>
                  <a:lnTo>
                    <a:pt x="6654" y="164350"/>
                  </a:lnTo>
                  <a:lnTo>
                    <a:pt x="0" y="16435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69" name="object 759">
              <a:extLst>
                <a:ext uri="{FF2B5EF4-FFF2-40B4-BE49-F238E27FC236}">
                  <a16:creationId xmlns:a16="http://schemas.microsoft.com/office/drawing/2014/main" id="{CF954B84-B605-9FAA-3513-EF0247A3BAC7}"/>
                </a:ext>
              </a:extLst>
            </p:cNvPr>
            <p:cNvSpPr/>
            <p:nvPr/>
          </p:nvSpPr>
          <p:spPr>
            <a:xfrm>
              <a:off x="4097621" y="4787388"/>
              <a:ext cx="6163" cy="158563"/>
            </a:xfrm>
            <a:custGeom>
              <a:avLst/>
              <a:gdLst/>
              <a:ahLst/>
              <a:cxnLst/>
              <a:rect l="l" t="t" r="r" b="b"/>
              <a:pathLst>
                <a:path w="6985" h="179704">
                  <a:moveTo>
                    <a:pt x="6654" y="0"/>
                  </a:moveTo>
                  <a:lnTo>
                    <a:pt x="0" y="0"/>
                  </a:lnTo>
                  <a:lnTo>
                    <a:pt x="0" y="179603"/>
                  </a:lnTo>
                  <a:lnTo>
                    <a:pt x="6654" y="17960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70" name="object 760">
              <a:extLst>
                <a:ext uri="{FF2B5EF4-FFF2-40B4-BE49-F238E27FC236}">
                  <a16:creationId xmlns:a16="http://schemas.microsoft.com/office/drawing/2014/main" id="{160046A7-8D18-F9AF-2097-7465E7723637}"/>
                </a:ext>
              </a:extLst>
            </p:cNvPr>
            <p:cNvSpPr/>
            <p:nvPr/>
          </p:nvSpPr>
          <p:spPr>
            <a:xfrm>
              <a:off x="4097625" y="4787388"/>
              <a:ext cx="6163" cy="158563"/>
            </a:xfrm>
            <a:custGeom>
              <a:avLst/>
              <a:gdLst/>
              <a:ahLst/>
              <a:cxnLst/>
              <a:rect l="l" t="t" r="r" b="b"/>
              <a:pathLst>
                <a:path w="6985" h="179704">
                  <a:moveTo>
                    <a:pt x="0" y="0"/>
                  </a:moveTo>
                  <a:lnTo>
                    <a:pt x="6654" y="0"/>
                  </a:lnTo>
                  <a:lnTo>
                    <a:pt x="6654" y="179590"/>
                  </a:lnTo>
                  <a:lnTo>
                    <a:pt x="0" y="179590"/>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71" name="object 761">
              <a:extLst>
                <a:ext uri="{FF2B5EF4-FFF2-40B4-BE49-F238E27FC236}">
                  <a16:creationId xmlns:a16="http://schemas.microsoft.com/office/drawing/2014/main" id="{5F318193-E19F-8780-621E-9FDA08613C8A}"/>
                </a:ext>
              </a:extLst>
            </p:cNvPr>
            <p:cNvSpPr/>
            <p:nvPr/>
          </p:nvSpPr>
          <p:spPr>
            <a:xfrm>
              <a:off x="4105779" y="4732939"/>
              <a:ext cx="6163" cy="213472"/>
            </a:xfrm>
            <a:custGeom>
              <a:avLst/>
              <a:gdLst/>
              <a:ahLst/>
              <a:cxnLst/>
              <a:rect l="l" t="t" r="r" b="b"/>
              <a:pathLst>
                <a:path w="6985" h="241935">
                  <a:moveTo>
                    <a:pt x="6654" y="0"/>
                  </a:moveTo>
                  <a:lnTo>
                    <a:pt x="0" y="0"/>
                  </a:lnTo>
                  <a:lnTo>
                    <a:pt x="0" y="241312"/>
                  </a:lnTo>
                  <a:lnTo>
                    <a:pt x="6654" y="24131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72" name="object 762">
              <a:extLst>
                <a:ext uri="{FF2B5EF4-FFF2-40B4-BE49-F238E27FC236}">
                  <a16:creationId xmlns:a16="http://schemas.microsoft.com/office/drawing/2014/main" id="{55B7F3F8-3C73-DBC8-90B0-6BB91958F230}"/>
                </a:ext>
              </a:extLst>
            </p:cNvPr>
            <p:cNvSpPr/>
            <p:nvPr/>
          </p:nvSpPr>
          <p:spPr>
            <a:xfrm>
              <a:off x="4105775" y="4732932"/>
              <a:ext cx="6163" cy="213472"/>
            </a:xfrm>
            <a:custGeom>
              <a:avLst/>
              <a:gdLst/>
              <a:ahLst/>
              <a:cxnLst/>
              <a:rect l="l" t="t" r="r" b="b"/>
              <a:pathLst>
                <a:path w="6985" h="241935">
                  <a:moveTo>
                    <a:pt x="0" y="0"/>
                  </a:moveTo>
                  <a:lnTo>
                    <a:pt x="6654" y="0"/>
                  </a:lnTo>
                  <a:lnTo>
                    <a:pt x="6654" y="241312"/>
                  </a:lnTo>
                  <a:lnTo>
                    <a:pt x="0" y="24131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73" name="object 763">
              <a:extLst>
                <a:ext uri="{FF2B5EF4-FFF2-40B4-BE49-F238E27FC236}">
                  <a16:creationId xmlns:a16="http://schemas.microsoft.com/office/drawing/2014/main" id="{F5FAE2FA-F59F-EE11-AA8E-FA975EDBEBC9}"/>
                </a:ext>
              </a:extLst>
            </p:cNvPr>
            <p:cNvSpPr/>
            <p:nvPr/>
          </p:nvSpPr>
          <p:spPr>
            <a:xfrm>
              <a:off x="4113926" y="4744021"/>
              <a:ext cx="6163" cy="202266"/>
            </a:xfrm>
            <a:custGeom>
              <a:avLst/>
              <a:gdLst/>
              <a:ahLst/>
              <a:cxnLst/>
              <a:rect l="l" t="t" r="r" b="b"/>
              <a:pathLst>
                <a:path w="6985" h="229235">
                  <a:moveTo>
                    <a:pt x="6654" y="0"/>
                  </a:moveTo>
                  <a:lnTo>
                    <a:pt x="0" y="0"/>
                  </a:lnTo>
                  <a:lnTo>
                    <a:pt x="0" y="228752"/>
                  </a:lnTo>
                  <a:lnTo>
                    <a:pt x="6654" y="22875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74" name="object 764">
              <a:extLst>
                <a:ext uri="{FF2B5EF4-FFF2-40B4-BE49-F238E27FC236}">
                  <a16:creationId xmlns:a16="http://schemas.microsoft.com/office/drawing/2014/main" id="{10F4C6D7-23D5-D3FA-0707-DFE1175DCDBF}"/>
                </a:ext>
              </a:extLst>
            </p:cNvPr>
            <p:cNvSpPr/>
            <p:nvPr/>
          </p:nvSpPr>
          <p:spPr>
            <a:xfrm>
              <a:off x="4113923" y="4744019"/>
              <a:ext cx="6163" cy="202266"/>
            </a:xfrm>
            <a:custGeom>
              <a:avLst/>
              <a:gdLst/>
              <a:ahLst/>
              <a:cxnLst/>
              <a:rect l="l" t="t" r="r" b="b"/>
              <a:pathLst>
                <a:path w="6985" h="229235">
                  <a:moveTo>
                    <a:pt x="0" y="0"/>
                  </a:moveTo>
                  <a:lnTo>
                    <a:pt x="6654" y="0"/>
                  </a:lnTo>
                  <a:lnTo>
                    <a:pt x="6654" y="228752"/>
                  </a:lnTo>
                  <a:lnTo>
                    <a:pt x="0" y="22875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75" name="object 765">
              <a:extLst>
                <a:ext uri="{FF2B5EF4-FFF2-40B4-BE49-F238E27FC236}">
                  <a16:creationId xmlns:a16="http://schemas.microsoft.com/office/drawing/2014/main" id="{541D66A3-913C-49FD-33EC-F49BFF4BCC5D}"/>
                </a:ext>
              </a:extLst>
            </p:cNvPr>
            <p:cNvSpPr/>
            <p:nvPr/>
          </p:nvSpPr>
          <p:spPr>
            <a:xfrm>
              <a:off x="4122073" y="4831741"/>
              <a:ext cx="6163" cy="114299"/>
            </a:xfrm>
            <a:custGeom>
              <a:avLst/>
              <a:gdLst/>
              <a:ahLst/>
              <a:cxnLst/>
              <a:rect l="l" t="t" r="r" b="b"/>
              <a:pathLst>
                <a:path w="6985" h="129539">
                  <a:moveTo>
                    <a:pt x="6654" y="0"/>
                  </a:moveTo>
                  <a:lnTo>
                    <a:pt x="0" y="0"/>
                  </a:lnTo>
                  <a:lnTo>
                    <a:pt x="0" y="129336"/>
                  </a:lnTo>
                  <a:lnTo>
                    <a:pt x="6654" y="12933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76" name="object 766">
              <a:extLst>
                <a:ext uri="{FF2B5EF4-FFF2-40B4-BE49-F238E27FC236}">
                  <a16:creationId xmlns:a16="http://schemas.microsoft.com/office/drawing/2014/main" id="{4F84D667-7354-786F-948B-78FCBFBBDDEF}"/>
                </a:ext>
              </a:extLst>
            </p:cNvPr>
            <p:cNvSpPr/>
            <p:nvPr/>
          </p:nvSpPr>
          <p:spPr>
            <a:xfrm>
              <a:off x="4122083" y="4831743"/>
              <a:ext cx="6163" cy="114299"/>
            </a:xfrm>
            <a:custGeom>
              <a:avLst/>
              <a:gdLst/>
              <a:ahLst/>
              <a:cxnLst/>
              <a:rect l="l" t="t" r="r" b="b"/>
              <a:pathLst>
                <a:path w="6985" h="129539">
                  <a:moveTo>
                    <a:pt x="0" y="0"/>
                  </a:moveTo>
                  <a:lnTo>
                    <a:pt x="6654" y="0"/>
                  </a:lnTo>
                  <a:lnTo>
                    <a:pt x="6654" y="129336"/>
                  </a:lnTo>
                  <a:lnTo>
                    <a:pt x="0" y="129336"/>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77" name="object 767">
              <a:extLst>
                <a:ext uri="{FF2B5EF4-FFF2-40B4-BE49-F238E27FC236}">
                  <a16:creationId xmlns:a16="http://schemas.microsoft.com/office/drawing/2014/main" id="{A00C1520-047B-0F4A-684C-2882059B91A0}"/>
                </a:ext>
              </a:extLst>
            </p:cNvPr>
            <p:cNvSpPr/>
            <p:nvPr/>
          </p:nvSpPr>
          <p:spPr>
            <a:xfrm>
              <a:off x="4130231" y="4799871"/>
              <a:ext cx="6163" cy="146237"/>
            </a:xfrm>
            <a:custGeom>
              <a:avLst/>
              <a:gdLst/>
              <a:ahLst/>
              <a:cxnLst/>
              <a:rect l="l" t="t" r="r" b="b"/>
              <a:pathLst>
                <a:path w="6985" h="165735">
                  <a:moveTo>
                    <a:pt x="6654" y="0"/>
                  </a:moveTo>
                  <a:lnTo>
                    <a:pt x="0" y="0"/>
                  </a:lnTo>
                  <a:lnTo>
                    <a:pt x="0" y="165455"/>
                  </a:lnTo>
                  <a:lnTo>
                    <a:pt x="6654" y="16545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78" name="object 768">
              <a:extLst>
                <a:ext uri="{FF2B5EF4-FFF2-40B4-BE49-F238E27FC236}">
                  <a16:creationId xmlns:a16="http://schemas.microsoft.com/office/drawing/2014/main" id="{2F1061D1-E4F3-A387-A54A-668F553AFCA9}"/>
                </a:ext>
              </a:extLst>
            </p:cNvPr>
            <p:cNvSpPr/>
            <p:nvPr/>
          </p:nvSpPr>
          <p:spPr>
            <a:xfrm>
              <a:off x="4130233" y="4799859"/>
              <a:ext cx="6163" cy="146237"/>
            </a:xfrm>
            <a:custGeom>
              <a:avLst/>
              <a:gdLst/>
              <a:ahLst/>
              <a:cxnLst/>
              <a:rect l="l" t="t" r="r" b="b"/>
              <a:pathLst>
                <a:path w="6985" h="165735">
                  <a:moveTo>
                    <a:pt x="0" y="0"/>
                  </a:moveTo>
                  <a:lnTo>
                    <a:pt x="6654" y="0"/>
                  </a:lnTo>
                  <a:lnTo>
                    <a:pt x="6654" y="165468"/>
                  </a:lnTo>
                  <a:lnTo>
                    <a:pt x="0" y="16546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79" name="object 769">
              <a:extLst>
                <a:ext uri="{FF2B5EF4-FFF2-40B4-BE49-F238E27FC236}">
                  <a16:creationId xmlns:a16="http://schemas.microsoft.com/office/drawing/2014/main" id="{C908FB12-5798-9277-7F8C-CD233BC459D0}"/>
                </a:ext>
              </a:extLst>
            </p:cNvPr>
            <p:cNvSpPr/>
            <p:nvPr/>
          </p:nvSpPr>
          <p:spPr>
            <a:xfrm>
              <a:off x="4138388" y="4762377"/>
              <a:ext cx="6163" cy="183776"/>
            </a:xfrm>
            <a:custGeom>
              <a:avLst/>
              <a:gdLst/>
              <a:ahLst/>
              <a:cxnLst/>
              <a:rect l="l" t="t" r="r" b="b"/>
              <a:pathLst>
                <a:path w="6985" h="208279">
                  <a:moveTo>
                    <a:pt x="6654" y="0"/>
                  </a:moveTo>
                  <a:lnTo>
                    <a:pt x="0" y="0"/>
                  </a:lnTo>
                  <a:lnTo>
                    <a:pt x="0" y="207949"/>
                  </a:lnTo>
                  <a:lnTo>
                    <a:pt x="6654" y="20794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80" name="object 770">
              <a:extLst>
                <a:ext uri="{FF2B5EF4-FFF2-40B4-BE49-F238E27FC236}">
                  <a16:creationId xmlns:a16="http://schemas.microsoft.com/office/drawing/2014/main" id="{04BC9F7B-9BCC-2B60-F184-D62B66EBFE9D}"/>
                </a:ext>
              </a:extLst>
            </p:cNvPr>
            <p:cNvSpPr/>
            <p:nvPr/>
          </p:nvSpPr>
          <p:spPr>
            <a:xfrm>
              <a:off x="4138383" y="4762374"/>
              <a:ext cx="6163" cy="183776"/>
            </a:xfrm>
            <a:custGeom>
              <a:avLst/>
              <a:gdLst/>
              <a:ahLst/>
              <a:cxnLst/>
              <a:rect l="l" t="t" r="r" b="b"/>
              <a:pathLst>
                <a:path w="6985" h="208279">
                  <a:moveTo>
                    <a:pt x="0" y="0"/>
                  </a:moveTo>
                  <a:lnTo>
                    <a:pt x="6654" y="0"/>
                  </a:lnTo>
                  <a:lnTo>
                    <a:pt x="6654" y="207962"/>
                  </a:lnTo>
                  <a:lnTo>
                    <a:pt x="0" y="207962"/>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81" name="object 771">
              <a:extLst>
                <a:ext uri="{FF2B5EF4-FFF2-40B4-BE49-F238E27FC236}">
                  <a16:creationId xmlns:a16="http://schemas.microsoft.com/office/drawing/2014/main" id="{D48465D1-ECE0-3903-DA47-34EEBD05EEBD}"/>
                </a:ext>
              </a:extLst>
            </p:cNvPr>
            <p:cNvSpPr/>
            <p:nvPr/>
          </p:nvSpPr>
          <p:spPr>
            <a:xfrm>
              <a:off x="4146535" y="4739595"/>
              <a:ext cx="6163" cy="206749"/>
            </a:xfrm>
            <a:custGeom>
              <a:avLst/>
              <a:gdLst/>
              <a:ahLst/>
              <a:cxnLst/>
              <a:rect l="l" t="t" r="r" b="b"/>
              <a:pathLst>
                <a:path w="6985" h="234314">
                  <a:moveTo>
                    <a:pt x="6654" y="0"/>
                  </a:moveTo>
                  <a:lnTo>
                    <a:pt x="0" y="0"/>
                  </a:lnTo>
                  <a:lnTo>
                    <a:pt x="0" y="233768"/>
                  </a:lnTo>
                  <a:lnTo>
                    <a:pt x="6654" y="23376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82" name="object 772">
              <a:extLst>
                <a:ext uri="{FF2B5EF4-FFF2-40B4-BE49-F238E27FC236}">
                  <a16:creationId xmlns:a16="http://schemas.microsoft.com/office/drawing/2014/main" id="{4C20F113-587A-8573-FFA0-34C4D9C0703E}"/>
                </a:ext>
              </a:extLst>
            </p:cNvPr>
            <p:cNvSpPr/>
            <p:nvPr/>
          </p:nvSpPr>
          <p:spPr>
            <a:xfrm>
              <a:off x="4146543" y="4739604"/>
              <a:ext cx="6163" cy="206749"/>
            </a:xfrm>
            <a:custGeom>
              <a:avLst/>
              <a:gdLst/>
              <a:ahLst/>
              <a:cxnLst/>
              <a:rect l="l" t="t" r="r" b="b"/>
              <a:pathLst>
                <a:path w="6985" h="234314">
                  <a:moveTo>
                    <a:pt x="0" y="0"/>
                  </a:moveTo>
                  <a:lnTo>
                    <a:pt x="6654" y="0"/>
                  </a:lnTo>
                  <a:lnTo>
                    <a:pt x="6654" y="233768"/>
                  </a:lnTo>
                  <a:lnTo>
                    <a:pt x="0" y="233768"/>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83" name="object 773">
              <a:extLst>
                <a:ext uri="{FF2B5EF4-FFF2-40B4-BE49-F238E27FC236}">
                  <a16:creationId xmlns:a16="http://schemas.microsoft.com/office/drawing/2014/main" id="{FF272252-6A52-7753-3092-3F7B0E879DAD}"/>
                </a:ext>
              </a:extLst>
            </p:cNvPr>
            <p:cNvSpPr/>
            <p:nvPr/>
          </p:nvSpPr>
          <p:spPr>
            <a:xfrm>
              <a:off x="4154692" y="4683230"/>
              <a:ext cx="6163" cy="262778"/>
            </a:xfrm>
            <a:custGeom>
              <a:avLst/>
              <a:gdLst/>
              <a:ahLst/>
              <a:cxnLst/>
              <a:rect l="l" t="t" r="r" b="b"/>
              <a:pathLst>
                <a:path w="6985" h="297814">
                  <a:moveTo>
                    <a:pt x="6654" y="0"/>
                  </a:moveTo>
                  <a:lnTo>
                    <a:pt x="0" y="0"/>
                  </a:lnTo>
                  <a:lnTo>
                    <a:pt x="0" y="297649"/>
                  </a:lnTo>
                  <a:lnTo>
                    <a:pt x="6654" y="29764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84" name="object 774">
              <a:extLst>
                <a:ext uri="{FF2B5EF4-FFF2-40B4-BE49-F238E27FC236}">
                  <a16:creationId xmlns:a16="http://schemas.microsoft.com/office/drawing/2014/main" id="{1DC57B9A-8F5C-C6A7-2D56-F93787C2C0F1}"/>
                </a:ext>
              </a:extLst>
            </p:cNvPr>
            <p:cNvSpPr/>
            <p:nvPr/>
          </p:nvSpPr>
          <p:spPr>
            <a:xfrm>
              <a:off x="4154692" y="4683230"/>
              <a:ext cx="6163" cy="262778"/>
            </a:xfrm>
            <a:custGeom>
              <a:avLst/>
              <a:gdLst/>
              <a:ahLst/>
              <a:cxnLst/>
              <a:rect l="l" t="t" r="r" b="b"/>
              <a:pathLst>
                <a:path w="6985" h="297814">
                  <a:moveTo>
                    <a:pt x="0" y="0"/>
                  </a:moveTo>
                  <a:lnTo>
                    <a:pt x="6654" y="0"/>
                  </a:lnTo>
                  <a:lnTo>
                    <a:pt x="6654" y="297637"/>
                  </a:lnTo>
                  <a:lnTo>
                    <a:pt x="0" y="297637"/>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85" name="object 775">
              <a:extLst>
                <a:ext uri="{FF2B5EF4-FFF2-40B4-BE49-F238E27FC236}">
                  <a16:creationId xmlns:a16="http://schemas.microsoft.com/office/drawing/2014/main" id="{A3E37AC5-CB36-AAED-2D24-9384F17D7D02}"/>
                </a:ext>
              </a:extLst>
            </p:cNvPr>
            <p:cNvSpPr/>
            <p:nvPr/>
          </p:nvSpPr>
          <p:spPr>
            <a:xfrm>
              <a:off x="4162839" y="4677895"/>
              <a:ext cx="6163" cy="268381"/>
            </a:xfrm>
            <a:custGeom>
              <a:avLst/>
              <a:gdLst/>
              <a:ahLst/>
              <a:cxnLst/>
              <a:rect l="l" t="t" r="r" b="b"/>
              <a:pathLst>
                <a:path w="6985" h="304164">
                  <a:moveTo>
                    <a:pt x="6667" y="0"/>
                  </a:moveTo>
                  <a:lnTo>
                    <a:pt x="0" y="0"/>
                  </a:lnTo>
                  <a:lnTo>
                    <a:pt x="0" y="303695"/>
                  </a:lnTo>
                  <a:lnTo>
                    <a:pt x="6667" y="30369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86" name="object 776">
              <a:extLst>
                <a:ext uri="{FF2B5EF4-FFF2-40B4-BE49-F238E27FC236}">
                  <a16:creationId xmlns:a16="http://schemas.microsoft.com/office/drawing/2014/main" id="{5C1B22A5-DF59-B4C2-C58E-015553BE06E8}"/>
                </a:ext>
              </a:extLst>
            </p:cNvPr>
            <p:cNvSpPr/>
            <p:nvPr/>
          </p:nvSpPr>
          <p:spPr>
            <a:xfrm>
              <a:off x="4162842" y="4677890"/>
              <a:ext cx="6163" cy="268381"/>
            </a:xfrm>
            <a:custGeom>
              <a:avLst/>
              <a:gdLst/>
              <a:ahLst/>
              <a:cxnLst/>
              <a:rect l="l" t="t" r="r" b="b"/>
              <a:pathLst>
                <a:path w="6985" h="304164">
                  <a:moveTo>
                    <a:pt x="0" y="0"/>
                  </a:moveTo>
                  <a:lnTo>
                    <a:pt x="6654" y="0"/>
                  </a:lnTo>
                  <a:lnTo>
                    <a:pt x="6654" y="303707"/>
                  </a:lnTo>
                  <a:lnTo>
                    <a:pt x="0" y="303707"/>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87" name="object 777">
              <a:extLst>
                <a:ext uri="{FF2B5EF4-FFF2-40B4-BE49-F238E27FC236}">
                  <a16:creationId xmlns:a16="http://schemas.microsoft.com/office/drawing/2014/main" id="{0C886085-6F02-055E-BB0E-60ABD39E22DA}"/>
                </a:ext>
              </a:extLst>
            </p:cNvPr>
            <p:cNvSpPr/>
            <p:nvPr/>
          </p:nvSpPr>
          <p:spPr>
            <a:xfrm>
              <a:off x="4170997" y="4654520"/>
              <a:ext cx="6163" cy="291353"/>
            </a:xfrm>
            <a:custGeom>
              <a:avLst/>
              <a:gdLst/>
              <a:ahLst/>
              <a:cxnLst/>
              <a:rect l="l" t="t" r="r" b="b"/>
              <a:pathLst>
                <a:path w="6985" h="330200">
                  <a:moveTo>
                    <a:pt x="6654" y="0"/>
                  </a:moveTo>
                  <a:lnTo>
                    <a:pt x="0" y="0"/>
                  </a:lnTo>
                  <a:lnTo>
                    <a:pt x="0" y="330187"/>
                  </a:lnTo>
                  <a:lnTo>
                    <a:pt x="6654" y="33018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88" name="object 778">
              <a:extLst>
                <a:ext uri="{FF2B5EF4-FFF2-40B4-BE49-F238E27FC236}">
                  <a16:creationId xmlns:a16="http://schemas.microsoft.com/office/drawing/2014/main" id="{262CB52A-0D26-A550-0169-B78337BCF81F}"/>
                </a:ext>
              </a:extLst>
            </p:cNvPr>
            <p:cNvSpPr/>
            <p:nvPr/>
          </p:nvSpPr>
          <p:spPr>
            <a:xfrm>
              <a:off x="4171001" y="4654523"/>
              <a:ext cx="6163" cy="291353"/>
            </a:xfrm>
            <a:custGeom>
              <a:avLst/>
              <a:gdLst/>
              <a:ahLst/>
              <a:cxnLst/>
              <a:rect l="l" t="t" r="r" b="b"/>
              <a:pathLst>
                <a:path w="6985" h="330200">
                  <a:moveTo>
                    <a:pt x="0" y="0"/>
                  </a:moveTo>
                  <a:lnTo>
                    <a:pt x="6654" y="0"/>
                  </a:lnTo>
                  <a:lnTo>
                    <a:pt x="6654" y="330174"/>
                  </a:lnTo>
                  <a:lnTo>
                    <a:pt x="0" y="330174"/>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89" name="object 779">
              <a:extLst>
                <a:ext uri="{FF2B5EF4-FFF2-40B4-BE49-F238E27FC236}">
                  <a16:creationId xmlns:a16="http://schemas.microsoft.com/office/drawing/2014/main" id="{001DC136-EC24-79E2-1F36-4283F4B0D33A}"/>
                </a:ext>
              </a:extLst>
            </p:cNvPr>
            <p:cNvSpPr/>
            <p:nvPr/>
          </p:nvSpPr>
          <p:spPr>
            <a:xfrm>
              <a:off x="4179144" y="4639280"/>
              <a:ext cx="6163" cy="307041"/>
            </a:xfrm>
            <a:custGeom>
              <a:avLst/>
              <a:gdLst/>
              <a:ahLst/>
              <a:cxnLst/>
              <a:rect l="l" t="t" r="r" b="b"/>
              <a:pathLst>
                <a:path w="6985" h="347979">
                  <a:moveTo>
                    <a:pt x="6667" y="0"/>
                  </a:moveTo>
                  <a:lnTo>
                    <a:pt x="0" y="0"/>
                  </a:lnTo>
                  <a:lnTo>
                    <a:pt x="0" y="347459"/>
                  </a:lnTo>
                  <a:lnTo>
                    <a:pt x="6667" y="347459"/>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90" name="object 780">
              <a:extLst>
                <a:ext uri="{FF2B5EF4-FFF2-40B4-BE49-F238E27FC236}">
                  <a16:creationId xmlns:a16="http://schemas.microsoft.com/office/drawing/2014/main" id="{E51EC4CB-8B95-A00E-2044-5106B42F59E0}"/>
                </a:ext>
              </a:extLst>
            </p:cNvPr>
            <p:cNvSpPr/>
            <p:nvPr/>
          </p:nvSpPr>
          <p:spPr>
            <a:xfrm>
              <a:off x="4179151" y="4639273"/>
              <a:ext cx="6163" cy="307041"/>
            </a:xfrm>
            <a:custGeom>
              <a:avLst/>
              <a:gdLst/>
              <a:ahLst/>
              <a:cxnLst/>
              <a:rect l="l" t="t" r="r" b="b"/>
              <a:pathLst>
                <a:path w="6985" h="347979">
                  <a:moveTo>
                    <a:pt x="0" y="0"/>
                  </a:moveTo>
                  <a:lnTo>
                    <a:pt x="6654" y="0"/>
                  </a:lnTo>
                  <a:lnTo>
                    <a:pt x="6654" y="347459"/>
                  </a:lnTo>
                  <a:lnTo>
                    <a:pt x="0" y="347459"/>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91" name="object 781">
              <a:extLst>
                <a:ext uri="{FF2B5EF4-FFF2-40B4-BE49-F238E27FC236}">
                  <a16:creationId xmlns:a16="http://schemas.microsoft.com/office/drawing/2014/main" id="{94DF5FC4-DE11-200F-13E6-DF290289231B}"/>
                </a:ext>
              </a:extLst>
            </p:cNvPr>
            <p:cNvSpPr/>
            <p:nvPr/>
          </p:nvSpPr>
          <p:spPr>
            <a:xfrm>
              <a:off x="4187291" y="4540343"/>
              <a:ext cx="6163" cy="405653"/>
            </a:xfrm>
            <a:custGeom>
              <a:avLst/>
              <a:gdLst/>
              <a:ahLst/>
              <a:cxnLst/>
              <a:rect l="l" t="t" r="r" b="b"/>
              <a:pathLst>
                <a:path w="6985" h="459739">
                  <a:moveTo>
                    <a:pt x="6667" y="0"/>
                  </a:moveTo>
                  <a:lnTo>
                    <a:pt x="0" y="0"/>
                  </a:lnTo>
                  <a:lnTo>
                    <a:pt x="0" y="459587"/>
                  </a:lnTo>
                  <a:lnTo>
                    <a:pt x="6667" y="459587"/>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92" name="object 782">
              <a:extLst>
                <a:ext uri="{FF2B5EF4-FFF2-40B4-BE49-F238E27FC236}">
                  <a16:creationId xmlns:a16="http://schemas.microsoft.com/office/drawing/2014/main" id="{F4532664-1328-C939-C143-4D507571EFAB}"/>
                </a:ext>
              </a:extLst>
            </p:cNvPr>
            <p:cNvSpPr/>
            <p:nvPr/>
          </p:nvSpPr>
          <p:spPr>
            <a:xfrm>
              <a:off x="4187300" y="4540338"/>
              <a:ext cx="6163" cy="405653"/>
            </a:xfrm>
            <a:custGeom>
              <a:avLst/>
              <a:gdLst/>
              <a:ahLst/>
              <a:cxnLst/>
              <a:rect l="l" t="t" r="r" b="b"/>
              <a:pathLst>
                <a:path w="6985" h="459739">
                  <a:moveTo>
                    <a:pt x="0" y="0"/>
                  </a:moveTo>
                  <a:lnTo>
                    <a:pt x="6654" y="0"/>
                  </a:lnTo>
                  <a:lnTo>
                    <a:pt x="6654" y="459587"/>
                  </a:lnTo>
                  <a:lnTo>
                    <a:pt x="0" y="459587"/>
                  </a:lnTo>
                  <a:lnTo>
                    <a:pt x="0" y="0"/>
                  </a:lnTo>
                  <a:close/>
                </a:path>
              </a:pathLst>
            </a:custGeom>
            <a:ln w="11887">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93" name="object 783">
              <a:extLst>
                <a:ext uri="{FF2B5EF4-FFF2-40B4-BE49-F238E27FC236}">
                  <a16:creationId xmlns:a16="http://schemas.microsoft.com/office/drawing/2014/main" id="{AC70F4EF-6DC0-7B60-D1C6-8427D3BC4074}"/>
                </a:ext>
              </a:extLst>
            </p:cNvPr>
            <p:cNvSpPr/>
            <p:nvPr/>
          </p:nvSpPr>
          <p:spPr>
            <a:xfrm>
              <a:off x="4195460" y="4945862"/>
              <a:ext cx="6163" cy="22412"/>
            </a:xfrm>
            <a:custGeom>
              <a:avLst/>
              <a:gdLst/>
              <a:ahLst/>
              <a:cxnLst/>
              <a:rect l="l" t="t" r="r" b="b"/>
              <a:pathLst>
                <a:path w="6985" h="25400">
                  <a:moveTo>
                    <a:pt x="6667" y="0"/>
                  </a:moveTo>
                  <a:lnTo>
                    <a:pt x="0" y="0"/>
                  </a:lnTo>
                  <a:lnTo>
                    <a:pt x="0" y="25349"/>
                  </a:lnTo>
                  <a:lnTo>
                    <a:pt x="6667" y="25349"/>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94" name="object 784">
              <a:extLst>
                <a:ext uri="{FF2B5EF4-FFF2-40B4-BE49-F238E27FC236}">
                  <a16:creationId xmlns:a16="http://schemas.microsoft.com/office/drawing/2014/main" id="{139C8E43-B97E-71A5-48DB-766FDBD27454}"/>
                </a:ext>
              </a:extLst>
            </p:cNvPr>
            <p:cNvSpPr/>
            <p:nvPr/>
          </p:nvSpPr>
          <p:spPr>
            <a:xfrm>
              <a:off x="4195460" y="4945871"/>
              <a:ext cx="6163" cy="22412"/>
            </a:xfrm>
            <a:custGeom>
              <a:avLst/>
              <a:gdLst/>
              <a:ahLst/>
              <a:cxnLst/>
              <a:rect l="l" t="t" r="r" b="b"/>
              <a:pathLst>
                <a:path w="6985" h="25400">
                  <a:moveTo>
                    <a:pt x="0" y="25349"/>
                  </a:moveTo>
                  <a:lnTo>
                    <a:pt x="6654" y="25349"/>
                  </a:lnTo>
                  <a:lnTo>
                    <a:pt x="6654" y="0"/>
                  </a:lnTo>
                  <a:lnTo>
                    <a:pt x="0" y="0"/>
                  </a:lnTo>
                  <a:lnTo>
                    <a:pt x="0" y="25349"/>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95" name="object 785">
              <a:extLst>
                <a:ext uri="{FF2B5EF4-FFF2-40B4-BE49-F238E27FC236}">
                  <a16:creationId xmlns:a16="http://schemas.microsoft.com/office/drawing/2014/main" id="{265A403E-54C6-7160-40AC-A1FF152F302A}"/>
                </a:ext>
              </a:extLst>
            </p:cNvPr>
            <p:cNvSpPr/>
            <p:nvPr/>
          </p:nvSpPr>
          <p:spPr>
            <a:xfrm>
              <a:off x="4203609" y="4945858"/>
              <a:ext cx="6163" cy="51546"/>
            </a:xfrm>
            <a:custGeom>
              <a:avLst/>
              <a:gdLst/>
              <a:ahLst/>
              <a:cxnLst/>
              <a:rect l="l" t="t" r="r" b="b"/>
              <a:pathLst>
                <a:path w="6985" h="58420">
                  <a:moveTo>
                    <a:pt x="0" y="58419"/>
                  </a:moveTo>
                  <a:lnTo>
                    <a:pt x="6654" y="58419"/>
                  </a:lnTo>
                  <a:lnTo>
                    <a:pt x="6654" y="0"/>
                  </a:lnTo>
                  <a:lnTo>
                    <a:pt x="0" y="0"/>
                  </a:lnTo>
                  <a:lnTo>
                    <a:pt x="0" y="58419"/>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96" name="object 786">
              <a:extLst>
                <a:ext uri="{FF2B5EF4-FFF2-40B4-BE49-F238E27FC236}">
                  <a16:creationId xmlns:a16="http://schemas.microsoft.com/office/drawing/2014/main" id="{EC58E7B9-C2BB-B9DB-10E9-72A910D3CFFB}"/>
                </a:ext>
              </a:extLst>
            </p:cNvPr>
            <p:cNvSpPr/>
            <p:nvPr/>
          </p:nvSpPr>
          <p:spPr>
            <a:xfrm>
              <a:off x="4211759" y="4945854"/>
              <a:ext cx="6163" cy="43703"/>
            </a:xfrm>
            <a:custGeom>
              <a:avLst/>
              <a:gdLst/>
              <a:ahLst/>
              <a:cxnLst/>
              <a:rect l="l" t="t" r="r" b="b"/>
              <a:pathLst>
                <a:path w="6985" h="49529">
                  <a:moveTo>
                    <a:pt x="0" y="49225"/>
                  </a:moveTo>
                  <a:lnTo>
                    <a:pt x="6654" y="49225"/>
                  </a:lnTo>
                  <a:lnTo>
                    <a:pt x="6654" y="0"/>
                  </a:lnTo>
                  <a:lnTo>
                    <a:pt x="0" y="0"/>
                  </a:lnTo>
                  <a:lnTo>
                    <a:pt x="0" y="49225"/>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97" name="object 787">
              <a:extLst>
                <a:ext uri="{FF2B5EF4-FFF2-40B4-BE49-F238E27FC236}">
                  <a16:creationId xmlns:a16="http://schemas.microsoft.com/office/drawing/2014/main" id="{943C37CE-ECC4-D5E6-9CDA-1A03A26E6588}"/>
                </a:ext>
              </a:extLst>
            </p:cNvPr>
            <p:cNvSpPr/>
            <p:nvPr/>
          </p:nvSpPr>
          <p:spPr>
            <a:xfrm>
              <a:off x="4219922" y="4945862"/>
              <a:ext cx="6163" cy="21291"/>
            </a:xfrm>
            <a:custGeom>
              <a:avLst/>
              <a:gdLst/>
              <a:ahLst/>
              <a:cxnLst/>
              <a:rect l="l" t="t" r="r" b="b"/>
              <a:pathLst>
                <a:path w="6985" h="24129">
                  <a:moveTo>
                    <a:pt x="6654" y="0"/>
                  </a:moveTo>
                  <a:lnTo>
                    <a:pt x="0" y="0"/>
                  </a:lnTo>
                  <a:lnTo>
                    <a:pt x="0" y="24079"/>
                  </a:lnTo>
                  <a:lnTo>
                    <a:pt x="6654" y="24079"/>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98" name="object 788">
              <a:extLst>
                <a:ext uri="{FF2B5EF4-FFF2-40B4-BE49-F238E27FC236}">
                  <a16:creationId xmlns:a16="http://schemas.microsoft.com/office/drawing/2014/main" id="{08F7ACFC-C82C-FAD4-DA21-D51310E34891}"/>
                </a:ext>
              </a:extLst>
            </p:cNvPr>
            <p:cNvSpPr/>
            <p:nvPr/>
          </p:nvSpPr>
          <p:spPr>
            <a:xfrm>
              <a:off x="4219919" y="4945868"/>
              <a:ext cx="6163" cy="21291"/>
            </a:xfrm>
            <a:custGeom>
              <a:avLst/>
              <a:gdLst/>
              <a:ahLst/>
              <a:cxnLst/>
              <a:rect l="l" t="t" r="r" b="b"/>
              <a:pathLst>
                <a:path w="6985" h="24129">
                  <a:moveTo>
                    <a:pt x="0" y="24079"/>
                  </a:moveTo>
                  <a:lnTo>
                    <a:pt x="6654" y="24079"/>
                  </a:lnTo>
                  <a:lnTo>
                    <a:pt x="6654" y="0"/>
                  </a:lnTo>
                  <a:lnTo>
                    <a:pt x="0" y="0"/>
                  </a:lnTo>
                  <a:lnTo>
                    <a:pt x="0" y="24079"/>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799" name="object 789">
              <a:extLst>
                <a:ext uri="{FF2B5EF4-FFF2-40B4-BE49-F238E27FC236}">
                  <a16:creationId xmlns:a16="http://schemas.microsoft.com/office/drawing/2014/main" id="{B1677F22-B66E-B510-364A-69A83AB332F8}"/>
                </a:ext>
              </a:extLst>
            </p:cNvPr>
            <p:cNvSpPr/>
            <p:nvPr/>
          </p:nvSpPr>
          <p:spPr>
            <a:xfrm>
              <a:off x="4228069" y="4945862"/>
              <a:ext cx="6163" cy="36419"/>
            </a:xfrm>
            <a:custGeom>
              <a:avLst/>
              <a:gdLst/>
              <a:ahLst/>
              <a:cxnLst/>
              <a:rect l="l" t="t" r="r" b="b"/>
              <a:pathLst>
                <a:path w="6985" h="41275">
                  <a:moveTo>
                    <a:pt x="6642" y="0"/>
                  </a:moveTo>
                  <a:lnTo>
                    <a:pt x="0" y="0"/>
                  </a:lnTo>
                  <a:lnTo>
                    <a:pt x="0" y="40703"/>
                  </a:lnTo>
                  <a:lnTo>
                    <a:pt x="6642" y="40703"/>
                  </a:lnTo>
                  <a:lnTo>
                    <a:pt x="6642"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00" name="object 790">
              <a:extLst>
                <a:ext uri="{FF2B5EF4-FFF2-40B4-BE49-F238E27FC236}">
                  <a16:creationId xmlns:a16="http://schemas.microsoft.com/office/drawing/2014/main" id="{45D6C4FF-01A8-6D4D-A939-E635B9C9315D}"/>
                </a:ext>
              </a:extLst>
            </p:cNvPr>
            <p:cNvSpPr/>
            <p:nvPr/>
          </p:nvSpPr>
          <p:spPr>
            <a:xfrm>
              <a:off x="4228068" y="4945864"/>
              <a:ext cx="6163" cy="36419"/>
            </a:xfrm>
            <a:custGeom>
              <a:avLst/>
              <a:gdLst/>
              <a:ahLst/>
              <a:cxnLst/>
              <a:rect l="l" t="t" r="r" b="b"/>
              <a:pathLst>
                <a:path w="6985" h="41275">
                  <a:moveTo>
                    <a:pt x="0" y="40690"/>
                  </a:moveTo>
                  <a:lnTo>
                    <a:pt x="6654" y="40690"/>
                  </a:lnTo>
                  <a:lnTo>
                    <a:pt x="6654" y="0"/>
                  </a:lnTo>
                  <a:lnTo>
                    <a:pt x="0" y="0"/>
                  </a:lnTo>
                  <a:lnTo>
                    <a:pt x="0" y="40690"/>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01" name="object 791">
              <a:extLst>
                <a:ext uri="{FF2B5EF4-FFF2-40B4-BE49-F238E27FC236}">
                  <a16:creationId xmlns:a16="http://schemas.microsoft.com/office/drawing/2014/main" id="{15D8CE14-E81E-7989-49A1-B93BFDF7191B}"/>
                </a:ext>
              </a:extLst>
            </p:cNvPr>
            <p:cNvSpPr/>
            <p:nvPr/>
          </p:nvSpPr>
          <p:spPr>
            <a:xfrm>
              <a:off x="4236216" y="4945862"/>
              <a:ext cx="6163" cy="37540"/>
            </a:xfrm>
            <a:custGeom>
              <a:avLst/>
              <a:gdLst/>
              <a:ahLst/>
              <a:cxnLst/>
              <a:rect l="l" t="t" r="r" b="b"/>
              <a:pathLst>
                <a:path w="6985" h="42545">
                  <a:moveTo>
                    <a:pt x="6654" y="0"/>
                  </a:moveTo>
                  <a:lnTo>
                    <a:pt x="0" y="0"/>
                  </a:lnTo>
                  <a:lnTo>
                    <a:pt x="0" y="42202"/>
                  </a:lnTo>
                  <a:lnTo>
                    <a:pt x="6654" y="42202"/>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02" name="object 792">
              <a:extLst>
                <a:ext uri="{FF2B5EF4-FFF2-40B4-BE49-F238E27FC236}">
                  <a16:creationId xmlns:a16="http://schemas.microsoft.com/office/drawing/2014/main" id="{9FD611D4-8294-0E77-E633-F13131302BFB}"/>
                </a:ext>
              </a:extLst>
            </p:cNvPr>
            <p:cNvSpPr/>
            <p:nvPr/>
          </p:nvSpPr>
          <p:spPr>
            <a:xfrm>
              <a:off x="4236218" y="4945863"/>
              <a:ext cx="6163" cy="37540"/>
            </a:xfrm>
            <a:custGeom>
              <a:avLst/>
              <a:gdLst/>
              <a:ahLst/>
              <a:cxnLst/>
              <a:rect l="l" t="t" r="r" b="b"/>
              <a:pathLst>
                <a:path w="6985" h="42545">
                  <a:moveTo>
                    <a:pt x="0" y="42189"/>
                  </a:moveTo>
                  <a:lnTo>
                    <a:pt x="6654" y="42189"/>
                  </a:lnTo>
                  <a:lnTo>
                    <a:pt x="6654" y="0"/>
                  </a:lnTo>
                  <a:lnTo>
                    <a:pt x="0" y="0"/>
                  </a:lnTo>
                  <a:lnTo>
                    <a:pt x="0" y="42189"/>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03" name="object 793">
              <a:extLst>
                <a:ext uri="{FF2B5EF4-FFF2-40B4-BE49-F238E27FC236}">
                  <a16:creationId xmlns:a16="http://schemas.microsoft.com/office/drawing/2014/main" id="{278364F8-D332-B017-7DAE-C339D62FB586}"/>
                </a:ext>
              </a:extLst>
            </p:cNvPr>
            <p:cNvSpPr/>
            <p:nvPr/>
          </p:nvSpPr>
          <p:spPr>
            <a:xfrm>
              <a:off x="4244377" y="4945864"/>
              <a:ext cx="6163" cy="44263"/>
            </a:xfrm>
            <a:custGeom>
              <a:avLst/>
              <a:gdLst/>
              <a:ahLst/>
              <a:cxnLst/>
              <a:rect l="l" t="t" r="r" b="b"/>
              <a:pathLst>
                <a:path w="6985" h="50164">
                  <a:moveTo>
                    <a:pt x="0" y="49593"/>
                  </a:moveTo>
                  <a:lnTo>
                    <a:pt x="6654" y="49593"/>
                  </a:lnTo>
                  <a:lnTo>
                    <a:pt x="6654" y="0"/>
                  </a:lnTo>
                  <a:lnTo>
                    <a:pt x="0" y="0"/>
                  </a:lnTo>
                  <a:lnTo>
                    <a:pt x="0" y="4959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04" name="object 794">
              <a:extLst>
                <a:ext uri="{FF2B5EF4-FFF2-40B4-BE49-F238E27FC236}">
                  <a16:creationId xmlns:a16="http://schemas.microsoft.com/office/drawing/2014/main" id="{00B98E60-9C7B-DBCA-5D9F-1BBC46967D68}"/>
                </a:ext>
              </a:extLst>
            </p:cNvPr>
            <p:cNvSpPr/>
            <p:nvPr/>
          </p:nvSpPr>
          <p:spPr>
            <a:xfrm>
              <a:off x="4252526" y="4945852"/>
              <a:ext cx="6163" cy="45384"/>
            </a:xfrm>
            <a:custGeom>
              <a:avLst/>
              <a:gdLst/>
              <a:ahLst/>
              <a:cxnLst/>
              <a:rect l="l" t="t" r="r" b="b"/>
              <a:pathLst>
                <a:path w="6985" h="51435">
                  <a:moveTo>
                    <a:pt x="0" y="51092"/>
                  </a:moveTo>
                  <a:lnTo>
                    <a:pt x="6654" y="51092"/>
                  </a:lnTo>
                  <a:lnTo>
                    <a:pt x="6654" y="0"/>
                  </a:lnTo>
                  <a:lnTo>
                    <a:pt x="0" y="0"/>
                  </a:lnTo>
                  <a:lnTo>
                    <a:pt x="0" y="51092"/>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05" name="object 795">
              <a:extLst>
                <a:ext uri="{FF2B5EF4-FFF2-40B4-BE49-F238E27FC236}">
                  <a16:creationId xmlns:a16="http://schemas.microsoft.com/office/drawing/2014/main" id="{3DE909E8-A8CF-31C0-B614-A6C00AA5EF76}"/>
                </a:ext>
              </a:extLst>
            </p:cNvPr>
            <p:cNvSpPr/>
            <p:nvPr/>
          </p:nvSpPr>
          <p:spPr>
            <a:xfrm>
              <a:off x="4260678" y="4945862"/>
              <a:ext cx="6163" cy="83484"/>
            </a:xfrm>
            <a:custGeom>
              <a:avLst/>
              <a:gdLst/>
              <a:ahLst/>
              <a:cxnLst/>
              <a:rect l="l" t="t" r="r" b="b"/>
              <a:pathLst>
                <a:path w="6985" h="94614">
                  <a:moveTo>
                    <a:pt x="6654" y="0"/>
                  </a:moveTo>
                  <a:lnTo>
                    <a:pt x="0" y="0"/>
                  </a:lnTo>
                  <a:lnTo>
                    <a:pt x="0" y="94399"/>
                  </a:lnTo>
                  <a:lnTo>
                    <a:pt x="6654" y="94399"/>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06" name="object 796">
              <a:extLst>
                <a:ext uri="{FF2B5EF4-FFF2-40B4-BE49-F238E27FC236}">
                  <a16:creationId xmlns:a16="http://schemas.microsoft.com/office/drawing/2014/main" id="{E4E2822E-8080-CA39-8887-ECFD0D3C8DF4}"/>
                </a:ext>
              </a:extLst>
            </p:cNvPr>
            <p:cNvSpPr/>
            <p:nvPr/>
          </p:nvSpPr>
          <p:spPr>
            <a:xfrm>
              <a:off x="4260675" y="4945860"/>
              <a:ext cx="6163" cy="83484"/>
            </a:xfrm>
            <a:custGeom>
              <a:avLst/>
              <a:gdLst/>
              <a:ahLst/>
              <a:cxnLst/>
              <a:rect l="l" t="t" r="r" b="b"/>
              <a:pathLst>
                <a:path w="6985" h="94614">
                  <a:moveTo>
                    <a:pt x="0" y="94399"/>
                  </a:moveTo>
                  <a:lnTo>
                    <a:pt x="6654" y="94399"/>
                  </a:lnTo>
                  <a:lnTo>
                    <a:pt x="6654" y="0"/>
                  </a:lnTo>
                  <a:lnTo>
                    <a:pt x="0" y="0"/>
                  </a:lnTo>
                  <a:lnTo>
                    <a:pt x="0" y="94399"/>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07" name="object 797">
              <a:extLst>
                <a:ext uri="{FF2B5EF4-FFF2-40B4-BE49-F238E27FC236}">
                  <a16:creationId xmlns:a16="http://schemas.microsoft.com/office/drawing/2014/main" id="{9A84006F-2756-4D76-386E-107921AA4BA9}"/>
                </a:ext>
              </a:extLst>
            </p:cNvPr>
            <p:cNvSpPr/>
            <p:nvPr/>
          </p:nvSpPr>
          <p:spPr>
            <a:xfrm>
              <a:off x="4268836" y="4945862"/>
              <a:ext cx="6163" cy="114860"/>
            </a:xfrm>
            <a:custGeom>
              <a:avLst/>
              <a:gdLst/>
              <a:ahLst/>
              <a:cxnLst/>
              <a:rect l="l" t="t" r="r" b="b"/>
              <a:pathLst>
                <a:path w="6985" h="130175">
                  <a:moveTo>
                    <a:pt x="6654" y="0"/>
                  </a:moveTo>
                  <a:lnTo>
                    <a:pt x="0" y="0"/>
                  </a:lnTo>
                  <a:lnTo>
                    <a:pt x="0" y="129552"/>
                  </a:lnTo>
                  <a:lnTo>
                    <a:pt x="6654" y="129552"/>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08" name="object 798">
              <a:extLst>
                <a:ext uri="{FF2B5EF4-FFF2-40B4-BE49-F238E27FC236}">
                  <a16:creationId xmlns:a16="http://schemas.microsoft.com/office/drawing/2014/main" id="{3378B02A-C368-644C-7DEC-A1D42F7A889B}"/>
                </a:ext>
              </a:extLst>
            </p:cNvPr>
            <p:cNvSpPr/>
            <p:nvPr/>
          </p:nvSpPr>
          <p:spPr>
            <a:xfrm>
              <a:off x="4268836" y="4945866"/>
              <a:ext cx="6163" cy="114860"/>
            </a:xfrm>
            <a:custGeom>
              <a:avLst/>
              <a:gdLst/>
              <a:ahLst/>
              <a:cxnLst/>
              <a:rect l="l" t="t" r="r" b="b"/>
              <a:pathLst>
                <a:path w="6985" h="130175">
                  <a:moveTo>
                    <a:pt x="0" y="129552"/>
                  </a:moveTo>
                  <a:lnTo>
                    <a:pt x="6654" y="129552"/>
                  </a:lnTo>
                  <a:lnTo>
                    <a:pt x="6654" y="0"/>
                  </a:lnTo>
                  <a:lnTo>
                    <a:pt x="0" y="0"/>
                  </a:lnTo>
                  <a:lnTo>
                    <a:pt x="0" y="129552"/>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09" name="object 799">
              <a:extLst>
                <a:ext uri="{FF2B5EF4-FFF2-40B4-BE49-F238E27FC236}">
                  <a16:creationId xmlns:a16="http://schemas.microsoft.com/office/drawing/2014/main" id="{14BFA950-BAFA-2F8A-6D25-C6BCF004E8E2}"/>
                </a:ext>
              </a:extLst>
            </p:cNvPr>
            <p:cNvSpPr/>
            <p:nvPr/>
          </p:nvSpPr>
          <p:spPr>
            <a:xfrm>
              <a:off x="4276982" y="4945862"/>
              <a:ext cx="6163" cy="87966"/>
            </a:xfrm>
            <a:custGeom>
              <a:avLst/>
              <a:gdLst/>
              <a:ahLst/>
              <a:cxnLst/>
              <a:rect l="l" t="t" r="r" b="b"/>
              <a:pathLst>
                <a:path w="6985" h="99695">
                  <a:moveTo>
                    <a:pt x="6654" y="0"/>
                  </a:moveTo>
                  <a:lnTo>
                    <a:pt x="0" y="0"/>
                  </a:lnTo>
                  <a:lnTo>
                    <a:pt x="0" y="99187"/>
                  </a:lnTo>
                  <a:lnTo>
                    <a:pt x="6654" y="99187"/>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10" name="object 800">
              <a:extLst>
                <a:ext uri="{FF2B5EF4-FFF2-40B4-BE49-F238E27FC236}">
                  <a16:creationId xmlns:a16="http://schemas.microsoft.com/office/drawing/2014/main" id="{72ADF7FA-929C-4206-AF0B-0C48F71886E1}"/>
                </a:ext>
              </a:extLst>
            </p:cNvPr>
            <p:cNvSpPr/>
            <p:nvPr/>
          </p:nvSpPr>
          <p:spPr>
            <a:xfrm>
              <a:off x="4276985" y="4945850"/>
              <a:ext cx="6163" cy="87966"/>
            </a:xfrm>
            <a:custGeom>
              <a:avLst/>
              <a:gdLst/>
              <a:ahLst/>
              <a:cxnLst/>
              <a:rect l="l" t="t" r="r" b="b"/>
              <a:pathLst>
                <a:path w="6985" h="99695">
                  <a:moveTo>
                    <a:pt x="0" y="99199"/>
                  </a:moveTo>
                  <a:lnTo>
                    <a:pt x="6654" y="99199"/>
                  </a:lnTo>
                  <a:lnTo>
                    <a:pt x="6654" y="0"/>
                  </a:lnTo>
                  <a:lnTo>
                    <a:pt x="0" y="0"/>
                  </a:lnTo>
                  <a:lnTo>
                    <a:pt x="0" y="99199"/>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11" name="object 801">
              <a:extLst>
                <a:ext uri="{FF2B5EF4-FFF2-40B4-BE49-F238E27FC236}">
                  <a16:creationId xmlns:a16="http://schemas.microsoft.com/office/drawing/2014/main" id="{7F00D05A-D02E-B0A6-A389-5E32FDDCD996}"/>
                </a:ext>
              </a:extLst>
            </p:cNvPr>
            <p:cNvSpPr/>
            <p:nvPr/>
          </p:nvSpPr>
          <p:spPr>
            <a:xfrm>
              <a:off x="4285134" y="4945864"/>
              <a:ext cx="6163" cy="66675"/>
            </a:xfrm>
            <a:custGeom>
              <a:avLst/>
              <a:gdLst/>
              <a:ahLst/>
              <a:cxnLst/>
              <a:rect l="l" t="t" r="r" b="b"/>
              <a:pathLst>
                <a:path w="6985" h="75564">
                  <a:moveTo>
                    <a:pt x="0" y="75399"/>
                  </a:moveTo>
                  <a:lnTo>
                    <a:pt x="6654" y="75399"/>
                  </a:lnTo>
                  <a:lnTo>
                    <a:pt x="6654" y="0"/>
                  </a:lnTo>
                  <a:lnTo>
                    <a:pt x="0" y="0"/>
                  </a:lnTo>
                  <a:lnTo>
                    <a:pt x="0" y="75399"/>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12" name="object 802">
              <a:extLst>
                <a:ext uri="{FF2B5EF4-FFF2-40B4-BE49-F238E27FC236}">
                  <a16:creationId xmlns:a16="http://schemas.microsoft.com/office/drawing/2014/main" id="{6154C93F-1056-BD28-A390-4A84D398B89E}"/>
                </a:ext>
              </a:extLst>
            </p:cNvPr>
            <p:cNvSpPr/>
            <p:nvPr/>
          </p:nvSpPr>
          <p:spPr>
            <a:xfrm>
              <a:off x="4293287" y="4945862"/>
              <a:ext cx="6163" cy="84604"/>
            </a:xfrm>
            <a:custGeom>
              <a:avLst/>
              <a:gdLst/>
              <a:ahLst/>
              <a:cxnLst/>
              <a:rect l="l" t="t" r="r" b="b"/>
              <a:pathLst>
                <a:path w="6985" h="95885">
                  <a:moveTo>
                    <a:pt x="6654" y="0"/>
                  </a:moveTo>
                  <a:lnTo>
                    <a:pt x="0" y="0"/>
                  </a:lnTo>
                  <a:lnTo>
                    <a:pt x="0" y="95669"/>
                  </a:lnTo>
                  <a:lnTo>
                    <a:pt x="6654" y="95669"/>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13" name="object 803">
              <a:extLst>
                <a:ext uri="{FF2B5EF4-FFF2-40B4-BE49-F238E27FC236}">
                  <a16:creationId xmlns:a16="http://schemas.microsoft.com/office/drawing/2014/main" id="{B4E506EA-593D-4633-B7C3-499DBCCAD532}"/>
                </a:ext>
              </a:extLst>
            </p:cNvPr>
            <p:cNvSpPr/>
            <p:nvPr/>
          </p:nvSpPr>
          <p:spPr>
            <a:xfrm>
              <a:off x="4293294" y="4945850"/>
              <a:ext cx="6163" cy="84604"/>
            </a:xfrm>
            <a:custGeom>
              <a:avLst/>
              <a:gdLst/>
              <a:ahLst/>
              <a:cxnLst/>
              <a:rect l="l" t="t" r="r" b="b"/>
              <a:pathLst>
                <a:path w="6985" h="95885">
                  <a:moveTo>
                    <a:pt x="0" y="95681"/>
                  </a:moveTo>
                  <a:lnTo>
                    <a:pt x="6654" y="95681"/>
                  </a:lnTo>
                  <a:lnTo>
                    <a:pt x="6654" y="0"/>
                  </a:lnTo>
                  <a:lnTo>
                    <a:pt x="0" y="0"/>
                  </a:lnTo>
                  <a:lnTo>
                    <a:pt x="0" y="95681"/>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14" name="object 804">
              <a:extLst>
                <a:ext uri="{FF2B5EF4-FFF2-40B4-BE49-F238E27FC236}">
                  <a16:creationId xmlns:a16="http://schemas.microsoft.com/office/drawing/2014/main" id="{B935A9FC-9009-766E-8893-4E954C8E45BC}"/>
                </a:ext>
              </a:extLst>
            </p:cNvPr>
            <p:cNvSpPr/>
            <p:nvPr/>
          </p:nvSpPr>
          <p:spPr>
            <a:xfrm>
              <a:off x="4301445" y="4945862"/>
              <a:ext cx="6163" cy="94689"/>
            </a:xfrm>
            <a:custGeom>
              <a:avLst/>
              <a:gdLst/>
              <a:ahLst/>
              <a:cxnLst/>
              <a:rect l="l" t="t" r="r" b="b"/>
              <a:pathLst>
                <a:path w="6985" h="107314">
                  <a:moveTo>
                    <a:pt x="6667" y="0"/>
                  </a:moveTo>
                  <a:lnTo>
                    <a:pt x="0" y="0"/>
                  </a:lnTo>
                  <a:lnTo>
                    <a:pt x="0" y="107124"/>
                  </a:lnTo>
                  <a:lnTo>
                    <a:pt x="6667" y="107124"/>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15" name="object 805">
              <a:extLst>
                <a:ext uri="{FF2B5EF4-FFF2-40B4-BE49-F238E27FC236}">
                  <a16:creationId xmlns:a16="http://schemas.microsoft.com/office/drawing/2014/main" id="{FE0F312A-090F-2B4D-A2F6-000B321FADDA}"/>
                </a:ext>
              </a:extLst>
            </p:cNvPr>
            <p:cNvSpPr/>
            <p:nvPr/>
          </p:nvSpPr>
          <p:spPr>
            <a:xfrm>
              <a:off x="4301445" y="4945854"/>
              <a:ext cx="6163" cy="94689"/>
            </a:xfrm>
            <a:custGeom>
              <a:avLst/>
              <a:gdLst/>
              <a:ahLst/>
              <a:cxnLst/>
              <a:rect l="l" t="t" r="r" b="b"/>
              <a:pathLst>
                <a:path w="6985" h="107314">
                  <a:moveTo>
                    <a:pt x="0" y="107124"/>
                  </a:moveTo>
                  <a:lnTo>
                    <a:pt x="6654" y="107124"/>
                  </a:lnTo>
                  <a:lnTo>
                    <a:pt x="6654" y="0"/>
                  </a:lnTo>
                  <a:lnTo>
                    <a:pt x="0" y="0"/>
                  </a:lnTo>
                  <a:lnTo>
                    <a:pt x="0" y="107124"/>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16" name="object 806">
              <a:extLst>
                <a:ext uri="{FF2B5EF4-FFF2-40B4-BE49-F238E27FC236}">
                  <a16:creationId xmlns:a16="http://schemas.microsoft.com/office/drawing/2014/main" id="{C703F381-FDD5-E849-8E80-FD47212EA6F2}"/>
                </a:ext>
              </a:extLst>
            </p:cNvPr>
            <p:cNvSpPr/>
            <p:nvPr/>
          </p:nvSpPr>
          <p:spPr>
            <a:xfrm>
              <a:off x="4309603" y="4945862"/>
              <a:ext cx="6163" cy="128868"/>
            </a:xfrm>
            <a:custGeom>
              <a:avLst/>
              <a:gdLst/>
              <a:ahLst/>
              <a:cxnLst/>
              <a:rect l="l" t="t" r="r" b="b"/>
              <a:pathLst>
                <a:path w="6985" h="146050">
                  <a:moveTo>
                    <a:pt x="6654" y="0"/>
                  </a:moveTo>
                  <a:lnTo>
                    <a:pt x="0" y="0"/>
                  </a:lnTo>
                  <a:lnTo>
                    <a:pt x="0" y="145935"/>
                  </a:lnTo>
                  <a:lnTo>
                    <a:pt x="6654" y="145935"/>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17" name="object 807">
              <a:extLst>
                <a:ext uri="{FF2B5EF4-FFF2-40B4-BE49-F238E27FC236}">
                  <a16:creationId xmlns:a16="http://schemas.microsoft.com/office/drawing/2014/main" id="{8B22FBF5-22C9-8366-2882-D840156CB945}"/>
                </a:ext>
              </a:extLst>
            </p:cNvPr>
            <p:cNvSpPr/>
            <p:nvPr/>
          </p:nvSpPr>
          <p:spPr>
            <a:xfrm>
              <a:off x="4309593" y="4945852"/>
              <a:ext cx="6163" cy="128868"/>
            </a:xfrm>
            <a:custGeom>
              <a:avLst/>
              <a:gdLst/>
              <a:ahLst/>
              <a:cxnLst/>
              <a:rect l="l" t="t" r="r" b="b"/>
              <a:pathLst>
                <a:path w="6985" h="146050">
                  <a:moveTo>
                    <a:pt x="0" y="145948"/>
                  </a:moveTo>
                  <a:lnTo>
                    <a:pt x="6654" y="145948"/>
                  </a:lnTo>
                  <a:lnTo>
                    <a:pt x="6654" y="0"/>
                  </a:lnTo>
                  <a:lnTo>
                    <a:pt x="0" y="0"/>
                  </a:lnTo>
                  <a:lnTo>
                    <a:pt x="0" y="145948"/>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18" name="object 808">
              <a:extLst>
                <a:ext uri="{FF2B5EF4-FFF2-40B4-BE49-F238E27FC236}">
                  <a16:creationId xmlns:a16="http://schemas.microsoft.com/office/drawing/2014/main" id="{0BDDE39D-0F0A-A7C5-A1E1-9AD0FE489EBB}"/>
                </a:ext>
              </a:extLst>
            </p:cNvPr>
            <p:cNvSpPr/>
            <p:nvPr/>
          </p:nvSpPr>
          <p:spPr>
            <a:xfrm>
              <a:off x="4317739" y="4945872"/>
              <a:ext cx="6163" cy="134471"/>
            </a:xfrm>
            <a:custGeom>
              <a:avLst/>
              <a:gdLst/>
              <a:ahLst/>
              <a:cxnLst/>
              <a:rect l="l" t="t" r="r" b="b"/>
              <a:pathLst>
                <a:path w="6985" h="152400">
                  <a:moveTo>
                    <a:pt x="6667" y="0"/>
                  </a:moveTo>
                  <a:lnTo>
                    <a:pt x="0" y="0"/>
                  </a:lnTo>
                  <a:lnTo>
                    <a:pt x="0" y="151993"/>
                  </a:lnTo>
                  <a:lnTo>
                    <a:pt x="6667" y="151993"/>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19" name="object 809">
              <a:extLst>
                <a:ext uri="{FF2B5EF4-FFF2-40B4-BE49-F238E27FC236}">
                  <a16:creationId xmlns:a16="http://schemas.microsoft.com/office/drawing/2014/main" id="{F71F486D-D743-4DCE-22CD-9A3F951B0C4C}"/>
                </a:ext>
              </a:extLst>
            </p:cNvPr>
            <p:cNvSpPr/>
            <p:nvPr/>
          </p:nvSpPr>
          <p:spPr>
            <a:xfrm>
              <a:off x="4317753" y="4945867"/>
              <a:ext cx="6163" cy="134471"/>
            </a:xfrm>
            <a:custGeom>
              <a:avLst/>
              <a:gdLst/>
              <a:ahLst/>
              <a:cxnLst/>
              <a:rect l="l" t="t" r="r" b="b"/>
              <a:pathLst>
                <a:path w="6985" h="152400">
                  <a:moveTo>
                    <a:pt x="0" y="151993"/>
                  </a:moveTo>
                  <a:lnTo>
                    <a:pt x="6654" y="151993"/>
                  </a:lnTo>
                  <a:lnTo>
                    <a:pt x="6654" y="0"/>
                  </a:lnTo>
                  <a:lnTo>
                    <a:pt x="0" y="0"/>
                  </a:lnTo>
                  <a:lnTo>
                    <a:pt x="0" y="15199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20" name="object 810">
              <a:extLst>
                <a:ext uri="{FF2B5EF4-FFF2-40B4-BE49-F238E27FC236}">
                  <a16:creationId xmlns:a16="http://schemas.microsoft.com/office/drawing/2014/main" id="{469DC1EC-29D2-D45F-7C13-4B0E901E12A1}"/>
                </a:ext>
              </a:extLst>
            </p:cNvPr>
            <p:cNvSpPr/>
            <p:nvPr/>
          </p:nvSpPr>
          <p:spPr>
            <a:xfrm>
              <a:off x="4325896" y="4945872"/>
              <a:ext cx="6163" cy="113179"/>
            </a:xfrm>
            <a:custGeom>
              <a:avLst/>
              <a:gdLst/>
              <a:ahLst/>
              <a:cxnLst/>
              <a:rect l="l" t="t" r="r" b="b"/>
              <a:pathLst>
                <a:path w="6985" h="128270">
                  <a:moveTo>
                    <a:pt x="6667" y="0"/>
                  </a:moveTo>
                  <a:lnTo>
                    <a:pt x="0" y="0"/>
                  </a:lnTo>
                  <a:lnTo>
                    <a:pt x="0" y="128206"/>
                  </a:lnTo>
                  <a:lnTo>
                    <a:pt x="6667" y="128206"/>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21" name="object 811">
              <a:extLst>
                <a:ext uri="{FF2B5EF4-FFF2-40B4-BE49-F238E27FC236}">
                  <a16:creationId xmlns:a16="http://schemas.microsoft.com/office/drawing/2014/main" id="{C649BC1A-C54A-3777-0978-53E29AA4C805}"/>
                </a:ext>
              </a:extLst>
            </p:cNvPr>
            <p:cNvSpPr/>
            <p:nvPr/>
          </p:nvSpPr>
          <p:spPr>
            <a:xfrm>
              <a:off x="4325902" y="4945870"/>
              <a:ext cx="6163" cy="113179"/>
            </a:xfrm>
            <a:custGeom>
              <a:avLst/>
              <a:gdLst/>
              <a:ahLst/>
              <a:cxnLst/>
              <a:rect l="l" t="t" r="r" b="b"/>
              <a:pathLst>
                <a:path w="6985" h="128270">
                  <a:moveTo>
                    <a:pt x="0" y="128206"/>
                  </a:moveTo>
                  <a:lnTo>
                    <a:pt x="6654" y="128206"/>
                  </a:lnTo>
                  <a:lnTo>
                    <a:pt x="6654" y="0"/>
                  </a:lnTo>
                  <a:lnTo>
                    <a:pt x="0" y="0"/>
                  </a:lnTo>
                  <a:lnTo>
                    <a:pt x="0" y="128206"/>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22" name="object 812">
              <a:extLst>
                <a:ext uri="{FF2B5EF4-FFF2-40B4-BE49-F238E27FC236}">
                  <a16:creationId xmlns:a16="http://schemas.microsoft.com/office/drawing/2014/main" id="{749B11BF-A464-380E-460B-9F8D694C3F98}"/>
                </a:ext>
              </a:extLst>
            </p:cNvPr>
            <p:cNvSpPr/>
            <p:nvPr/>
          </p:nvSpPr>
          <p:spPr>
            <a:xfrm>
              <a:off x="4334055" y="4945862"/>
              <a:ext cx="6163" cy="135031"/>
            </a:xfrm>
            <a:custGeom>
              <a:avLst/>
              <a:gdLst/>
              <a:ahLst/>
              <a:cxnLst/>
              <a:rect l="l" t="t" r="r" b="b"/>
              <a:pathLst>
                <a:path w="6985" h="153035">
                  <a:moveTo>
                    <a:pt x="6667" y="0"/>
                  </a:moveTo>
                  <a:lnTo>
                    <a:pt x="0" y="0"/>
                  </a:lnTo>
                  <a:lnTo>
                    <a:pt x="0" y="152438"/>
                  </a:lnTo>
                  <a:lnTo>
                    <a:pt x="6667" y="152438"/>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23" name="object 813">
              <a:extLst>
                <a:ext uri="{FF2B5EF4-FFF2-40B4-BE49-F238E27FC236}">
                  <a16:creationId xmlns:a16="http://schemas.microsoft.com/office/drawing/2014/main" id="{D0D8E5A2-379F-3076-6D78-0A716263E846}"/>
                </a:ext>
              </a:extLst>
            </p:cNvPr>
            <p:cNvSpPr/>
            <p:nvPr/>
          </p:nvSpPr>
          <p:spPr>
            <a:xfrm>
              <a:off x="4334051" y="4945863"/>
              <a:ext cx="6163" cy="135031"/>
            </a:xfrm>
            <a:custGeom>
              <a:avLst/>
              <a:gdLst/>
              <a:ahLst/>
              <a:cxnLst/>
              <a:rect l="l" t="t" r="r" b="b"/>
              <a:pathLst>
                <a:path w="6985" h="153035">
                  <a:moveTo>
                    <a:pt x="0" y="152450"/>
                  </a:moveTo>
                  <a:lnTo>
                    <a:pt x="6654" y="152450"/>
                  </a:lnTo>
                  <a:lnTo>
                    <a:pt x="6654" y="0"/>
                  </a:lnTo>
                  <a:lnTo>
                    <a:pt x="0" y="0"/>
                  </a:lnTo>
                  <a:lnTo>
                    <a:pt x="0" y="152450"/>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24" name="object 814">
              <a:extLst>
                <a:ext uri="{FF2B5EF4-FFF2-40B4-BE49-F238E27FC236}">
                  <a16:creationId xmlns:a16="http://schemas.microsoft.com/office/drawing/2014/main" id="{4A8C25E4-C9D6-5982-8F0B-29E13959173E}"/>
                </a:ext>
              </a:extLst>
            </p:cNvPr>
            <p:cNvSpPr/>
            <p:nvPr/>
          </p:nvSpPr>
          <p:spPr>
            <a:xfrm>
              <a:off x="4342201" y="4945862"/>
              <a:ext cx="6163" cy="145676"/>
            </a:xfrm>
            <a:custGeom>
              <a:avLst/>
              <a:gdLst/>
              <a:ahLst/>
              <a:cxnLst/>
              <a:rect l="l" t="t" r="r" b="b"/>
              <a:pathLst>
                <a:path w="6985" h="165100">
                  <a:moveTo>
                    <a:pt x="6667" y="0"/>
                  </a:moveTo>
                  <a:lnTo>
                    <a:pt x="0" y="0"/>
                  </a:lnTo>
                  <a:lnTo>
                    <a:pt x="0" y="164566"/>
                  </a:lnTo>
                  <a:lnTo>
                    <a:pt x="6667" y="164566"/>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25" name="object 815">
              <a:extLst>
                <a:ext uri="{FF2B5EF4-FFF2-40B4-BE49-F238E27FC236}">
                  <a16:creationId xmlns:a16="http://schemas.microsoft.com/office/drawing/2014/main" id="{C2768592-7CED-032C-DD59-A7AE3A9080A0}"/>
                </a:ext>
              </a:extLst>
            </p:cNvPr>
            <p:cNvSpPr/>
            <p:nvPr/>
          </p:nvSpPr>
          <p:spPr>
            <a:xfrm>
              <a:off x="4342212" y="4945859"/>
              <a:ext cx="6163" cy="145676"/>
            </a:xfrm>
            <a:custGeom>
              <a:avLst/>
              <a:gdLst/>
              <a:ahLst/>
              <a:cxnLst/>
              <a:rect l="l" t="t" r="r" b="b"/>
              <a:pathLst>
                <a:path w="6985" h="165100">
                  <a:moveTo>
                    <a:pt x="0" y="164566"/>
                  </a:moveTo>
                  <a:lnTo>
                    <a:pt x="6654" y="164566"/>
                  </a:lnTo>
                  <a:lnTo>
                    <a:pt x="6654" y="0"/>
                  </a:lnTo>
                  <a:lnTo>
                    <a:pt x="0" y="0"/>
                  </a:lnTo>
                  <a:lnTo>
                    <a:pt x="0" y="164566"/>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26" name="object 816">
              <a:extLst>
                <a:ext uri="{FF2B5EF4-FFF2-40B4-BE49-F238E27FC236}">
                  <a16:creationId xmlns:a16="http://schemas.microsoft.com/office/drawing/2014/main" id="{E5D9E209-B7CF-6080-CB51-DF7457C029A1}"/>
                </a:ext>
              </a:extLst>
            </p:cNvPr>
            <p:cNvSpPr/>
            <p:nvPr/>
          </p:nvSpPr>
          <p:spPr>
            <a:xfrm>
              <a:off x="4350370" y="4945862"/>
              <a:ext cx="6163" cy="157443"/>
            </a:xfrm>
            <a:custGeom>
              <a:avLst/>
              <a:gdLst/>
              <a:ahLst/>
              <a:cxnLst/>
              <a:rect l="l" t="t" r="r" b="b"/>
              <a:pathLst>
                <a:path w="6985" h="178435">
                  <a:moveTo>
                    <a:pt x="6654" y="0"/>
                  </a:moveTo>
                  <a:lnTo>
                    <a:pt x="0" y="0"/>
                  </a:lnTo>
                  <a:lnTo>
                    <a:pt x="0" y="177952"/>
                  </a:lnTo>
                  <a:lnTo>
                    <a:pt x="6654" y="177952"/>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27" name="object 817">
              <a:extLst>
                <a:ext uri="{FF2B5EF4-FFF2-40B4-BE49-F238E27FC236}">
                  <a16:creationId xmlns:a16="http://schemas.microsoft.com/office/drawing/2014/main" id="{6428376C-A1B1-A281-470A-DBE31E725567}"/>
                </a:ext>
              </a:extLst>
            </p:cNvPr>
            <p:cNvSpPr/>
            <p:nvPr/>
          </p:nvSpPr>
          <p:spPr>
            <a:xfrm>
              <a:off x="4350361" y="4945858"/>
              <a:ext cx="6163" cy="157443"/>
            </a:xfrm>
            <a:custGeom>
              <a:avLst/>
              <a:gdLst/>
              <a:ahLst/>
              <a:cxnLst/>
              <a:rect l="l" t="t" r="r" b="b"/>
              <a:pathLst>
                <a:path w="6985" h="178435">
                  <a:moveTo>
                    <a:pt x="0" y="177952"/>
                  </a:moveTo>
                  <a:lnTo>
                    <a:pt x="6654" y="177952"/>
                  </a:lnTo>
                  <a:lnTo>
                    <a:pt x="6654" y="0"/>
                  </a:lnTo>
                  <a:lnTo>
                    <a:pt x="0" y="0"/>
                  </a:lnTo>
                  <a:lnTo>
                    <a:pt x="0" y="177952"/>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28" name="object 818">
              <a:extLst>
                <a:ext uri="{FF2B5EF4-FFF2-40B4-BE49-F238E27FC236}">
                  <a16:creationId xmlns:a16="http://schemas.microsoft.com/office/drawing/2014/main" id="{F53F89E6-DA82-4935-A818-2D138C24F3E6}"/>
                </a:ext>
              </a:extLst>
            </p:cNvPr>
            <p:cNvSpPr/>
            <p:nvPr/>
          </p:nvSpPr>
          <p:spPr>
            <a:xfrm>
              <a:off x="4358517" y="4869291"/>
              <a:ext cx="6163" cy="76760"/>
            </a:xfrm>
            <a:custGeom>
              <a:avLst/>
              <a:gdLst/>
              <a:ahLst/>
              <a:cxnLst/>
              <a:rect l="l" t="t" r="r" b="b"/>
              <a:pathLst>
                <a:path w="6985" h="86995">
                  <a:moveTo>
                    <a:pt x="6654" y="0"/>
                  </a:moveTo>
                  <a:lnTo>
                    <a:pt x="0" y="0"/>
                  </a:lnTo>
                  <a:lnTo>
                    <a:pt x="0" y="86779"/>
                  </a:lnTo>
                  <a:lnTo>
                    <a:pt x="6654" y="8677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29" name="object 819">
              <a:extLst>
                <a:ext uri="{FF2B5EF4-FFF2-40B4-BE49-F238E27FC236}">
                  <a16:creationId xmlns:a16="http://schemas.microsoft.com/office/drawing/2014/main" id="{57066BCA-4EB5-E4D5-D0E3-912A934675A7}"/>
                </a:ext>
              </a:extLst>
            </p:cNvPr>
            <p:cNvSpPr/>
            <p:nvPr/>
          </p:nvSpPr>
          <p:spPr>
            <a:xfrm>
              <a:off x="4358510" y="4869290"/>
              <a:ext cx="6163" cy="76760"/>
            </a:xfrm>
            <a:custGeom>
              <a:avLst/>
              <a:gdLst/>
              <a:ahLst/>
              <a:cxnLst/>
              <a:rect l="l" t="t" r="r" b="b"/>
              <a:pathLst>
                <a:path w="6985" h="86995">
                  <a:moveTo>
                    <a:pt x="0" y="0"/>
                  </a:moveTo>
                  <a:lnTo>
                    <a:pt x="6654" y="0"/>
                  </a:lnTo>
                  <a:lnTo>
                    <a:pt x="6654" y="86779"/>
                  </a:lnTo>
                  <a:lnTo>
                    <a:pt x="0" y="8677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30" name="object 820">
              <a:extLst>
                <a:ext uri="{FF2B5EF4-FFF2-40B4-BE49-F238E27FC236}">
                  <a16:creationId xmlns:a16="http://schemas.microsoft.com/office/drawing/2014/main" id="{34D35C37-DB31-01EF-B1F9-4AAD7C5D2399}"/>
                </a:ext>
              </a:extLst>
            </p:cNvPr>
            <p:cNvSpPr/>
            <p:nvPr/>
          </p:nvSpPr>
          <p:spPr>
            <a:xfrm>
              <a:off x="4366664" y="4863688"/>
              <a:ext cx="6163" cy="82363"/>
            </a:xfrm>
            <a:custGeom>
              <a:avLst/>
              <a:gdLst/>
              <a:ahLst/>
              <a:cxnLst/>
              <a:rect l="l" t="t" r="r" b="b"/>
              <a:pathLst>
                <a:path w="6985" h="93345">
                  <a:moveTo>
                    <a:pt x="6654" y="0"/>
                  </a:moveTo>
                  <a:lnTo>
                    <a:pt x="0" y="0"/>
                  </a:lnTo>
                  <a:lnTo>
                    <a:pt x="0" y="93129"/>
                  </a:lnTo>
                  <a:lnTo>
                    <a:pt x="6654" y="9312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31" name="object 821">
              <a:extLst>
                <a:ext uri="{FF2B5EF4-FFF2-40B4-BE49-F238E27FC236}">
                  <a16:creationId xmlns:a16="http://schemas.microsoft.com/office/drawing/2014/main" id="{70BC2AD1-AC13-D320-59FA-8BD11B6DCE62}"/>
                </a:ext>
              </a:extLst>
            </p:cNvPr>
            <p:cNvSpPr/>
            <p:nvPr/>
          </p:nvSpPr>
          <p:spPr>
            <a:xfrm>
              <a:off x="4366670" y="4863691"/>
              <a:ext cx="6163" cy="82363"/>
            </a:xfrm>
            <a:custGeom>
              <a:avLst/>
              <a:gdLst/>
              <a:ahLst/>
              <a:cxnLst/>
              <a:rect l="l" t="t" r="r" b="b"/>
              <a:pathLst>
                <a:path w="6985" h="93345">
                  <a:moveTo>
                    <a:pt x="0" y="0"/>
                  </a:moveTo>
                  <a:lnTo>
                    <a:pt x="6654" y="0"/>
                  </a:lnTo>
                  <a:lnTo>
                    <a:pt x="6654" y="93129"/>
                  </a:lnTo>
                  <a:lnTo>
                    <a:pt x="0" y="9312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32" name="object 822">
              <a:extLst>
                <a:ext uri="{FF2B5EF4-FFF2-40B4-BE49-F238E27FC236}">
                  <a16:creationId xmlns:a16="http://schemas.microsoft.com/office/drawing/2014/main" id="{133B11C3-D39F-CAB9-4EB6-1AE21B89FCEF}"/>
                </a:ext>
              </a:extLst>
            </p:cNvPr>
            <p:cNvSpPr/>
            <p:nvPr/>
          </p:nvSpPr>
          <p:spPr>
            <a:xfrm>
              <a:off x="4374821" y="4781774"/>
              <a:ext cx="6163" cy="164166"/>
            </a:xfrm>
            <a:custGeom>
              <a:avLst/>
              <a:gdLst/>
              <a:ahLst/>
              <a:cxnLst/>
              <a:rect l="l" t="t" r="r" b="b"/>
              <a:pathLst>
                <a:path w="6985" h="186054">
                  <a:moveTo>
                    <a:pt x="6654" y="0"/>
                  </a:moveTo>
                  <a:lnTo>
                    <a:pt x="0" y="0"/>
                  </a:lnTo>
                  <a:lnTo>
                    <a:pt x="0" y="185966"/>
                  </a:lnTo>
                  <a:lnTo>
                    <a:pt x="6654" y="18596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33" name="object 823">
              <a:extLst>
                <a:ext uri="{FF2B5EF4-FFF2-40B4-BE49-F238E27FC236}">
                  <a16:creationId xmlns:a16="http://schemas.microsoft.com/office/drawing/2014/main" id="{4872BB3C-E8BE-57B7-D823-F9C266E2CEED}"/>
                </a:ext>
              </a:extLst>
            </p:cNvPr>
            <p:cNvSpPr/>
            <p:nvPr/>
          </p:nvSpPr>
          <p:spPr>
            <a:xfrm>
              <a:off x="4374820" y="4781777"/>
              <a:ext cx="6163" cy="164166"/>
            </a:xfrm>
            <a:custGeom>
              <a:avLst/>
              <a:gdLst/>
              <a:ahLst/>
              <a:cxnLst/>
              <a:rect l="l" t="t" r="r" b="b"/>
              <a:pathLst>
                <a:path w="6985" h="186054">
                  <a:moveTo>
                    <a:pt x="0" y="0"/>
                  </a:moveTo>
                  <a:lnTo>
                    <a:pt x="6654" y="0"/>
                  </a:lnTo>
                  <a:lnTo>
                    <a:pt x="6654" y="185953"/>
                  </a:lnTo>
                  <a:lnTo>
                    <a:pt x="0" y="18595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34" name="object 824">
              <a:extLst>
                <a:ext uri="{FF2B5EF4-FFF2-40B4-BE49-F238E27FC236}">
                  <a16:creationId xmlns:a16="http://schemas.microsoft.com/office/drawing/2014/main" id="{1130AB9C-5186-8871-0C4F-FE44C6DAF627}"/>
                </a:ext>
              </a:extLst>
            </p:cNvPr>
            <p:cNvSpPr/>
            <p:nvPr/>
          </p:nvSpPr>
          <p:spPr>
            <a:xfrm>
              <a:off x="4382968" y="4752011"/>
              <a:ext cx="6163" cy="193862"/>
            </a:xfrm>
            <a:custGeom>
              <a:avLst/>
              <a:gdLst/>
              <a:ahLst/>
              <a:cxnLst/>
              <a:rect l="l" t="t" r="r" b="b"/>
              <a:pathLst>
                <a:path w="6985" h="219710">
                  <a:moveTo>
                    <a:pt x="6654" y="0"/>
                  </a:moveTo>
                  <a:lnTo>
                    <a:pt x="0" y="0"/>
                  </a:lnTo>
                  <a:lnTo>
                    <a:pt x="0" y="219697"/>
                  </a:lnTo>
                  <a:lnTo>
                    <a:pt x="6654" y="21969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35" name="object 825">
              <a:extLst>
                <a:ext uri="{FF2B5EF4-FFF2-40B4-BE49-F238E27FC236}">
                  <a16:creationId xmlns:a16="http://schemas.microsoft.com/office/drawing/2014/main" id="{D30E80CD-0DF7-8345-6A6A-BE3755890402}"/>
                </a:ext>
              </a:extLst>
            </p:cNvPr>
            <p:cNvSpPr/>
            <p:nvPr/>
          </p:nvSpPr>
          <p:spPr>
            <a:xfrm>
              <a:off x="4382969" y="4752011"/>
              <a:ext cx="6163" cy="193862"/>
            </a:xfrm>
            <a:custGeom>
              <a:avLst/>
              <a:gdLst/>
              <a:ahLst/>
              <a:cxnLst/>
              <a:rect l="l" t="t" r="r" b="b"/>
              <a:pathLst>
                <a:path w="6985" h="219710">
                  <a:moveTo>
                    <a:pt x="0" y="0"/>
                  </a:moveTo>
                  <a:lnTo>
                    <a:pt x="6654" y="0"/>
                  </a:lnTo>
                  <a:lnTo>
                    <a:pt x="6654" y="219697"/>
                  </a:lnTo>
                  <a:lnTo>
                    <a:pt x="0" y="21969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36" name="object 826">
              <a:extLst>
                <a:ext uri="{FF2B5EF4-FFF2-40B4-BE49-F238E27FC236}">
                  <a16:creationId xmlns:a16="http://schemas.microsoft.com/office/drawing/2014/main" id="{76D0826F-7348-D547-F6E9-8A12E95DEEC1}"/>
                </a:ext>
              </a:extLst>
            </p:cNvPr>
            <p:cNvSpPr/>
            <p:nvPr/>
          </p:nvSpPr>
          <p:spPr>
            <a:xfrm>
              <a:off x="4391126" y="4739068"/>
              <a:ext cx="6163" cy="207309"/>
            </a:xfrm>
            <a:custGeom>
              <a:avLst/>
              <a:gdLst/>
              <a:ahLst/>
              <a:cxnLst/>
              <a:rect l="l" t="t" r="r" b="b"/>
              <a:pathLst>
                <a:path w="6985" h="234950">
                  <a:moveTo>
                    <a:pt x="6642" y="0"/>
                  </a:moveTo>
                  <a:lnTo>
                    <a:pt x="0" y="0"/>
                  </a:lnTo>
                  <a:lnTo>
                    <a:pt x="0" y="234365"/>
                  </a:lnTo>
                  <a:lnTo>
                    <a:pt x="6642" y="234365"/>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37" name="object 827">
              <a:extLst>
                <a:ext uri="{FF2B5EF4-FFF2-40B4-BE49-F238E27FC236}">
                  <a16:creationId xmlns:a16="http://schemas.microsoft.com/office/drawing/2014/main" id="{1F534BE7-A191-E81A-5994-3F837C91DBFF}"/>
                </a:ext>
              </a:extLst>
            </p:cNvPr>
            <p:cNvSpPr/>
            <p:nvPr/>
          </p:nvSpPr>
          <p:spPr>
            <a:xfrm>
              <a:off x="4391130" y="4739069"/>
              <a:ext cx="6163" cy="207309"/>
            </a:xfrm>
            <a:custGeom>
              <a:avLst/>
              <a:gdLst/>
              <a:ahLst/>
              <a:cxnLst/>
              <a:rect l="l" t="t" r="r" b="b"/>
              <a:pathLst>
                <a:path w="6985" h="234950">
                  <a:moveTo>
                    <a:pt x="0" y="0"/>
                  </a:moveTo>
                  <a:lnTo>
                    <a:pt x="6654" y="0"/>
                  </a:lnTo>
                  <a:lnTo>
                    <a:pt x="6654" y="234353"/>
                  </a:lnTo>
                  <a:lnTo>
                    <a:pt x="0" y="23435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38" name="object 828">
              <a:extLst>
                <a:ext uri="{FF2B5EF4-FFF2-40B4-BE49-F238E27FC236}">
                  <a16:creationId xmlns:a16="http://schemas.microsoft.com/office/drawing/2014/main" id="{8F750CCC-D150-93AC-B373-F968605EFB82}"/>
                </a:ext>
              </a:extLst>
            </p:cNvPr>
            <p:cNvSpPr/>
            <p:nvPr/>
          </p:nvSpPr>
          <p:spPr>
            <a:xfrm>
              <a:off x="4399283" y="4710370"/>
              <a:ext cx="6163" cy="235884"/>
            </a:xfrm>
            <a:custGeom>
              <a:avLst/>
              <a:gdLst/>
              <a:ahLst/>
              <a:cxnLst/>
              <a:rect l="l" t="t" r="r" b="b"/>
              <a:pathLst>
                <a:path w="6985" h="267335">
                  <a:moveTo>
                    <a:pt x="6654" y="0"/>
                  </a:moveTo>
                  <a:lnTo>
                    <a:pt x="0" y="0"/>
                  </a:lnTo>
                  <a:lnTo>
                    <a:pt x="0" y="266890"/>
                  </a:lnTo>
                  <a:lnTo>
                    <a:pt x="6654" y="26689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39" name="object 829">
              <a:extLst>
                <a:ext uri="{FF2B5EF4-FFF2-40B4-BE49-F238E27FC236}">
                  <a16:creationId xmlns:a16="http://schemas.microsoft.com/office/drawing/2014/main" id="{DCF5D5F2-8B79-F0DF-1EB8-B3AF63AF7B10}"/>
                </a:ext>
              </a:extLst>
            </p:cNvPr>
            <p:cNvSpPr/>
            <p:nvPr/>
          </p:nvSpPr>
          <p:spPr>
            <a:xfrm>
              <a:off x="4399278" y="4710362"/>
              <a:ext cx="6163" cy="235884"/>
            </a:xfrm>
            <a:custGeom>
              <a:avLst/>
              <a:gdLst/>
              <a:ahLst/>
              <a:cxnLst/>
              <a:rect l="l" t="t" r="r" b="b"/>
              <a:pathLst>
                <a:path w="6985" h="267335">
                  <a:moveTo>
                    <a:pt x="0" y="0"/>
                  </a:moveTo>
                  <a:lnTo>
                    <a:pt x="6654" y="0"/>
                  </a:lnTo>
                  <a:lnTo>
                    <a:pt x="6654" y="266890"/>
                  </a:lnTo>
                  <a:lnTo>
                    <a:pt x="0" y="26689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40" name="object 830">
              <a:extLst>
                <a:ext uri="{FF2B5EF4-FFF2-40B4-BE49-F238E27FC236}">
                  <a16:creationId xmlns:a16="http://schemas.microsoft.com/office/drawing/2014/main" id="{A382BE9F-2113-7033-F9F4-55667373BFF6}"/>
                </a:ext>
              </a:extLst>
            </p:cNvPr>
            <p:cNvSpPr/>
            <p:nvPr/>
          </p:nvSpPr>
          <p:spPr>
            <a:xfrm>
              <a:off x="4407430" y="4693337"/>
              <a:ext cx="6163" cy="252693"/>
            </a:xfrm>
            <a:custGeom>
              <a:avLst/>
              <a:gdLst/>
              <a:ahLst/>
              <a:cxnLst/>
              <a:rect l="l" t="t" r="r" b="b"/>
              <a:pathLst>
                <a:path w="6985" h="286385">
                  <a:moveTo>
                    <a:pt x="6654" y="0"/>
                  </a:moveTo>
                  <a:lnTo>
                    <a:pt x="0" y="0"/>
                  </a:lnTo>
                  <a:lnTo>
                    <a:pt x="0" y="286194"/>
                  </a:lnTo>
                  <a:lnTo>
                    <a:pt x="6654" y="28619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41" name="object 831">
              <a:extLst>
                <a:ext uri="{FF2B5EF4-FFF2-40B4-BE49-F238E27FC236}">
                  <a16:creationId xmlns:a16="http://schemas.microsoft.com/office/drawing/2014/main" id="{41D3DE94-25FE-B766-9713-E1EEB52E316A}"/>
                </a:ext>
              </a:extLst>
            </p:cNvPr>
            <p:cNvSpPr/>
            <p:nvPr/>
          </p:nvSpPr>
          <p:spPr>
            <a:xfrm>
              <a:off x="4407428" y="4693329"/>
              <a:ext cx="6163" cy="252693"/>
            </a:xfrm>
            <a:custGeom>
              <a:avLst/>
              <a:gdLst/>
              <a:ahLst/>
              <a:cxnLst/>
              <a:rect l="l" t="t" r="r" b="b"/>
              <a:pathLst>
                <a:path w="6985" h="286385">
                  <a:moveTo>
                    <a:pt x="0" y="0"/>
                  </a:moveTo>
                  <a:lnTo>
                    <a:pt x="6654" y="0"/>
                  </a:lnTo>
                  <a:lnTo>
                    <a:pt x="6654" y="286194"/>
                  </a:lnTo>
                  <a:lnTo>
                    <a:pt x="0" y="28619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42" name="object 832">
              <a:extLst>
                <a:ext uri="{FF2B5EF4-FFF2-40B4-BE49-F238E27FC236}">
                  <a16:creationId xmlns:a16="http://schemas.microsoft.com/office/drawing/2014/main" id="{FA2E8D97-96DA-D26A-DEB5-13F23C2F55EB}"/>
                </a:ext>
              </a:extLst>
            </p:cNvPr>
            <p:cNvSpPr/>
            <p:nvPr/>
          </p:nvSpPr>
          <p:spPr>
            <a:xfrm>
              <a:off x="4415588" y="4663171"/>
              <a:ext cx="6163" cy="282949"/>
            </a:xfrm>
            <a:custGeom>
              <a:avLst/>
              <a:gdLst/>
              <a:ahLst/>
              <a:cxnLst/>
              <a:rect l="l" t="t" r="r" b="b"/>
              <a:pathLst>
                <a:path w="6985" h="320675">
                  <a:moveTo>
                    <a:pt x="6654" y="0"/>
                  </a:moveTo>
                  <a:lnTo>
                    <a:pt x="0" y="0"/>
                  </a:lnTo>
                  <a:lnTo>
                    <a:pt x="0" y="320382"/>
                  </a:lnTo>
                  <a:lnTo>
                    <a:pt x="6654" y="32038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43" name="object 833">
              <a:extLst>
                <a:ext uri="{FF2B5EF4-FFF2-40B4-BE49-F238E27FC236}">
                  <a16:creationId xmlns:a16="http://schemas.microsoft.com/office/drawing/2014/main" id="{7857EAB7-2145-E03E-E564-C2EE54A9C71A}"/>
                </a:ext>
              </a:extLst>
            </p:cNvPr>
            <p:cNvSpPr/>
            <p:nvPr/>
          </p:nvSpPr>
          <p:spPr>
            <a:xfrm>
              <a:off x="4415587" y="4663165"/>
              <a:ext cx="6163" cy="282949"/>
            </a:xfrm>
            <a:custGeom>
              <a:avLst/>
              <a:gdLst/>
              <a:ahLst/>
              <a:cxnLst/>
              <a:rect l="l" t="t" r="r" b="b"/>
              <a:pathLst>
                <a:path w="6985" h="320675">
                  <a:moveTo>
                    <a:pt x="0" y="0"/>
                  </a:moveTo>
                  <a:lnTo>
                    <a:pt x="6654" y="0"/>
                  </a:lnTo>
                  <a:lnTo>
                    <a:pt x="6654" y="320382"/>
                  </a:lnTo>
                  <a:lnTo>
                    <a:pt x="0" y="32038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44" name="object 834">
              <a:extLst>
                <a:ext uri="{FF2B5EF4-FFF2-40B4-BE49-F238E27FC236}">
                  <a16:creationId xmlns:a16="http://schemas.microsoft.com/office/drawing/2014/main" id="{840C5C1F-43F1-8556-7214-82120240C23F}"/>
                </a:ext>
              </a:extLst>
            </p:cNvPr>
            <p:cNvSpPr/>
            <p:nvPr/>
          </p:nvSpPr>
          <p:spPr>
            <a:xfrm>
              <a:off x="4423724" y="4592551"/>
              <a:ext cx="6163" cy="353546"/>
            </a:xfrm>
            <a:custGeom>
              <a:avLst/>
              <a:gdLst/>
              <a:ahLst/>
              <a:cxnLst/>
              <a:rect l="l" t="t" r="r" b="b"/>
              <a:pathLst>
                <a:path w="6985" h="400685">
                  <a:moveTo>
                    <a:pt x="6654" y="0"/>
                  </a:moveTo>
                  <a:lnTo>
                    <a:pt x="0" y="0"/>
                  </a:lnTo>
                  <a:lnTo>
                    <a:pt x="0" y="400418"/>
                  </a:lnTo>
                  <a:lnTo>
                    <a:pt x="6654" y="40041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45" name="object 835">
              <a:extLst>
                <a:ext uri="{FF2B5EF4-FFF2-40B4-BE49-F238E27FC236}">
                  <a16:creationId xmlns:a16="http://schemas.microsoft.com/office/drawing/2014/main" id="{7DB6074F-09E1-BE05-F2DD-FD67F4737322}"/>
                </a:ext>
              </a:extLst>
            </p:cNvPr>
            <p:cNvSpPr/>
            <p:nvPr/>
          </p:nvSpPr>
          <p:spPr>
            <a:xfrm>
              <a:off x="4423737" y="4592547"/>
              <a:ext cx="6163" cy="353546"/>
            </a:xfrm>
            <a:custGeom>
              <a:avLst/>
              <a:gdLst/>
              <a:ahLst/>
              <a:cxnLst/>
              <a:rect l="l" t="t" r="r" b="b"/>
              <a:pathLst>
                <a:path w="6985" h="400685">
                  <a:moveTo>
                    <a:pt x="0" y="0"/>
                  </a:moveTo>
                  <a:lnTo>
                    <a:pt x="6654" y="0"/>
                  </a:lnTo>
                  <a:lnTo>
                    <a:pt x="6654" y="400418"/>
                  </a:lnTo>
                  <a:lnTo>
                    <a:pt x="0" y="40041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46" name="object 836">
              <a:extLst>
                <a:ext uri="{FF2B5EF4-FFF2-40B4-BE49-F238E27FC236}">
                  <a16:creationId xmlns:a16="http://schemas.microsoft.com/office/drawing/2014/main" id="{5C516FAE-4173-0B42-6897-31D966827EA8}"/>
                </a:ext>
              </a:extLst>
            </p:cNvPr>
            <p:cNvSpPr/>
            <p:nvPr/>
          </p:nvSpPr>
          <p:spPr>
            <a:xfrm>
              <a:off x="4431882" y="4605023"/>
              <a:ext cx="6163" cy="341219"/>
            </a:xfrm>
            <a:custGeom>
              <a:avLst/>
              <a:gdLst/>
              <a:ahLst/>
              <a:cxnLst/>
              <a:rect l="l" t="t" r="r" b="b"/>
              <a:pathLst>
                <a:path w="6985" h="386714">
                  <a:moveTo>
                    <a:pt x="6654" y="0"/>
                  </a:moveTo>
                  <a:lnTo>
                    <a:pt x="0" y="0"/>
                  </a:lnTo>
                  <a:lnTo>
                    <a:pt x="0" y="386283"/>
                  </a:lnTo>
                  <a:lnTo>
                    <a:pt x="6654" y="38628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47" name="object 837">
              <a:extLst>
                <a:ext uri="{FF2B5EF4-FFF2-40B4-BE49-F238E27FC236}">
                  <a16:creationId xmlns:a16="http://schemas.microsoft.com/office/drawing/2014/main" id="{B621524B-4A1A-D656-1C23-38C085855B29}"/>
                </a:ext>
              </a:extLst>
            </p:cNvPr>
            <p:cNvSpPr/>
            <p:nvPr/>
          </p:nvSpPr>
          <p:spPr>
            <a:xfrm>
              <a:off x="4431886" y="4605018"/>
              <a:ext cx="6163" cy="341219"/>
            </a:xfrm>
            <a:custGeom>
              <a:avLst/>
              <a:gdLst/>
              <a:ahLst/>
              <a:cxnLst/>
              <a:rect l="l" t="t" r="r" b="b"/>
              <a:pathLst>
                <a:path w="6985" h="386714">
                  <a:moveTo>
                    <a:pt x="0" y="0"/>
                  </a:moveTo>
                  <a:lnTo>
                    <a:pt x="6654" y="0"/>
                  </a:lnTo>
                  <a:lnTo>
                    <a:pt x="6654" y="386283"/>
                  </a:lnTo>
                  <a:lnTo>
                    <a:pt x="0" y="38628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48" name="object 838">
              <a:extLst>
                <a:ext uri="{FF2B5EF4-FFF2-40B4-BE49-F238E27FC236}">
                  <a16:creationId xmlns:a16="http://schemas.microsoft.com/office/drawing/2014/main" id="{D6058E38-015B-2552-C66D-1623DBE55960}"/>
                </a:ext>
              </a:extLst>
            </p:cNvPr>
            <p:cNvSpPr/>
            <p:nvPr/>
          </p:nvSpPr>
          <p:spPr>
            <a:xfrm>
              <a:off x="4440039" y="4569770"/>
              <a:ext cx="6163" cy="376518"/>
            </a:xfrm>
            <a:custGeom>
              <a:avLst/>
              <a:gdLst/>
              <a:ahLst/>
              <a:cxnLst/>
              <a:rect l="l" t="t" r="r" b="b"/>
              <a:pathLst>
                <a:path w="6985" h="426720">
                  <a:moveTo>
                    <a:pt x="6667" y="0"/>
                  </a:moveTo>
                  <a:lnTo>
                    <a:pt x="0" y="0"/>
                  </a:lnTo>
                  <a:lnTo>
                    <a:pt x="0" y="426237"/>
                  </a:lnTo>
                  <a:lnTo>
                    <a:pt x="6667" y="426237"/>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49" name="object 839">
              <a:extLst>
                <a:ext uri="{FF2B5EF4-FFF2-40B4-BE49-F238E27FC236}">
                  <a16:creationId xmlns:a16="http://schemas.microsoft.com/office/drawing/2014/main" id="{BF6A05B2-E331-387B-4161-54F4C12CEE09}"/>
                </a:ext>
              </a:extLst>
            </p:cNvPr>
            <p:cNvSpPr/>
            <p:nvPr/>
          </p:nvSpPr>
          <p:spPr>
            <a:xfrm>
              <a:off x="4440046" y="4569777"/>
              <a:ext cx="6163" cy="376518"/>
            </a:xfrm>
            <a:custGeom>
              <a:avLst/>
              <a:gdLst/>
              <a:ahLst/>
              <a:cxnLst/>
              <a:rect l="l" t="t" r="r" b="b"/>
              <a:pathLst>
                <a:path w="6985" h="426720">
                  <a:moveTo>
                    <a:pt x="0" y="0"/>
                  </a:moveTo>
                  <a:lnTo>
                    <a:pt x="6654" y="0"/>
                  </a:lnTo>
                  <a:lnTo>
                    <a:pt x="6654" y="426237"/>
                  </a:lnTo>
                  <a:lnTo>
                    <a:pt x="0" y="42623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50" name="object 840">
              <a:extLst>
                <a:ext uri="{FF2B5EF4-FFF2-40B4-BE49-F238E27FC236}">
                  <a16:creationId xmlns:a16="http://schemas.microsoft.com/office/drawing/2014/main" id="{E69AC759-5E26-2A98-02D6-5322300B2CBF}"/>
                </a:ext>
              </a:extLst>
            </p:cNvPr>
            <p:cNvSpPr/>
            <p:nvPr/>
          </p:nvSpPr>
          <p:spPr>
            <a:xfrm>
              <a:off x="4448197" y="4603959"/>
              <a:ext cx="6163" cy="342340"/>
            </a:xfrm>
            <a:custGeom>
              <a:avLst/>
              <a:gdLst/>
              <a:ahLst/>
              <a:cxnLst/>
              <a:rect l="l" t="t" r="r" b="b"/>
              <a:pathLst>
                <a:path w="6985" h="387985">
                  <a:moveTo>
                    <a:pt x="6654" y="0"/>
                  </a:moveTo>
                  <a:lnTo>
                    <a:pt x="0" y="0"/>
                  </a:lnTo>
                  <a:lnTo>
                    <a:pt x="0" y="387489"/>
                  </a:lnTo>
                  <a:lnTo>
                    <a:pt x="6654" y="38748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51" name="object 841">
              <a:extLst>
                <a:ext uri="{FF2B5EF4-FFF2-40B4-BE49-F238E27FC236}">
                  <a16:creationId xmlns:a16="http://schemas.microsoft.com/office/drawing/2014/main" id="{A5193290-3938-1B15-D574-D65EAEEC1B3B}"/>
                </a:ext>
              </a:extLst>
            </p:cNvPr>
            <p:cNvSpPr/>
            <p:nvPr/>
          </p:nvSpPr>
          <p:spPr>
            <a:xfrm>
              <a:off x="4448195" y="4603970"/>
              <a:ext cx="6163" cy="342340"/>
            </a:xfrm>
            <a:custGeom>
              <a:avLst/>
              <a:gdLst/>
              <a:ahLst/>
              <a:cxnLst/>
              <a:rect l="l" t="t" r="r" b="b"/>
              <a:pathLst>
                <a:path w="6985" h="387985">
                  <a:moveTo>
                    <a:pt x="0" y="0"/>
                  </a:moveTo>
                  <a:lnTo>
                    <a:pt x="6654" y="0"/>
                  </a:lnTo>
                  <a:lnTo>
                    <a:pt x="6654" y="387477"/>
                  </a:lnTo>
                  <a:lnTo>
                    <a:pt x="0" y="38747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52" name="object 842">
              <a:extLst>
                <a:ext uri="{FF2B5EF4-FFF2-40B4-BE49-F238E27FC236}">
                  <a16:creationId xmlns:a16="http://schemas.microsoft.com/office/drawing/2014/main" id="{190842A8-66E6-6894-8005-248E966C8A64}"/>
                </a:ext>
              </a:extLst>
            </p:cNvPr>
            <p:cNvSpPr/>
            <p:nvPr/>
          </p:nvSpPr>
          <p:spPr>
            <a:xfrm>
              <a:off x="4456344" y="4594849"/>
              <a:ext cx="6163" cy="351304"/>
            </a:xfrm>
            <a:custGeom>
              <a:avLst/>
              <a:gdLst/>
              <a:ahLst/>
              <a:cxnLst/>
              <a:rect l="l" t="t" r="r" b="b"/>
              <a:pathLst>
                <a:path w="6985" h="398145">
                  <a:moveTo>
                    <a:pt x="6667" y="0"/>
                  </a:moveTo>
                  <a:lnTo>
                    <a:pt x="0" y="0"/>
                  </a:lnTo>
                  <a:lnTo>
                    <a:pt x="0" y="397814"/>
                  </a:lnTo>
                  <a:lnTo>
                    <a:pt x="6667" y="397814"/>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53" name="object 843">
              <a:extLst>
                <a:ext uri="{FF2B5EF4-FFF2-40B4-BE49-F238E27FC236}">
                  <a16:creationId xmlns:a16="http://schemas.microsoft.com/office/drawing/2014/main" id="{A47FEF4A-3800-4173-BE89-DE5151557D60}"/>
                </a:ext>
              </a:extLst>
            </p:cNvPr>
            <p:cNvSpPr/>
            <p:nvPr/>
          </p:nvSpPr>
          <p:spPr>
            <a:xfrm>
              <a:off x="4456344" y="4594855"/>
              <a:ext cx="6163" cy="351304"/>
            </a:xfrm>
            <a:custGeom>
              <a:avLst/>
              <a:gdLst/>
              <a:ahLst/>
              <a:cxnLst/>
              <a:rect l="l" t="t" r="r" b="b"/>
              <a:pathLst>
                <a:path w="6985" h="398145">
                  <a:moveTo>
                    <a:pt x="0" y="0"/>
                  </a:moveTo>
                  <a:lnTo>
                    <a:pt x="6654" y="0"/>
                  </a:lnTo>
                  <a:lnTo>
                    <a:pt x="6654" y="397802"/>
                  </a:lnTo>
                  <a:lnTo>
                    <a:pt x="0" y="39780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54" name="object 844">
              <a:extLst>
                <a:ext uri="{FF2B5EF4-FFF2-40B4-BE49-F238E27FC236}">
                  <a16:creationId xmlns:a16="http://schemas.microsoft.com/office/drawing/2014/main" id="{E72B4D4C-7465-09FA-6248-C17939B03033}"/>
                </a:ext>
              </a:extLst>
            </p:cNvPr>
            <p:cNvSpPr/>
            <p:nvPr/>
          </p:nvSpPr>
          <p:spPr>
            <a:xfrm>
              <a:off x="4464502" y="4582320"/>
              <a:ext cx="6163" cy="363631"/>
            </a:xfrm>
            <a:custGeom>
              <a:avLst/>
              <a:gdLst/>
              <a:ahLst/>
              <a:cxnLst/>
              <a:rect l="l" t="t" r="r" b="b"/>
              <a:pathLst>
                <a:path w="6985" h="412114">
                  <a:moveTo>
                    <a:pt x="6667" y="0"/>
                  </a:moveTo>
                  <a:lnTo>
                    <a:pt x="0" y="0"/>
                  </a:lnTo>
                  <a:lnTo>
                    <a:pt x="0" y="412013"/>
                  </a:lnTo>
                  <a:lnTo>
                    <a:pt x="6667" y="41201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55" name="object 845">
              <a:extLst>
                <a:ext uri="{FF2B5EF4-FFF2-40B4-BE49-F238E27FC236}">
                  <a16:creationId xmlns:a16="http://schemas.microsoft.com/office/drawing/2014/main" id="{C1D7C826-6DEC-449F-070E-407080CD7B7E}"/>
                </a:ext>
              </a:extLst>
            </p:cNvPr>
            <p:cNvSpPr/>
            <p:nvPr/>
          </p:nvSpPr>
          <p:spPr>
            <a:xfrm>
              <a:off x="4464505" y="4582311"/>
              <a:ext cx="6163" cy="363631"/>
            </a:xfrm>
            <a:custGeom>
              <a:avLst/>
              <a:gdLst/>
              <a:ahLst/>
              <a:cxnLst/>
              <a:rect l="l" t="t" r="r" b="b"/>
              <a:pathLst>
                <a:path w="6985" h="412114">
                  <a:moveTo>
                    <a:pt x="0" y="0"/>
                  </a:moveTo>
                  <a:lnTo>
                    <a:pt x="6654" y="0"/>
                  </a:lnTo>
                  <a:lnTo>
                    <a:pt x="6654" y="412013"/>
                  </a:lnTo>
                  <a:lnTo>
                    <a:pt x="0" y="41201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56" name="object 846">
              <a:extLst>
                <a:ext uri="{FF2B5EF4-FFF2-40B4-BE49-F238E27FC236}">
                  <a16:creationId xmlns:a16="http://schemas.microsoft.com/office/drawing/2014/main" id="{86ED90EB-5CFF-01AF-9692-6FC64FC2AA20}"/>
                </a:ext>
              </a:extLst>
            </p:cNvPr>
            <p:cNvSpPr/>
            <p:nvPr/>
          </p:nvSpPr>
          <p:spPr>
            <a:xfrm>
              <a:off x="4472648" y="4597885"/>
              <a:ext cx="6163" cy="348503"/>
            </a:xfrm>
            <a:custGeom>
              <a:avLst/>
              <a:gdLst/>
              <a:ahLst/>
              <a:cxnLst/>
              <a:rect l="l" t="t" r="r" b="b"/>
              <a:pathLst>
                <a:path w="6985" h="394970">
                  <a:moveTo>
                    <a:pt x="6667" y="0"/>
                  </a:moveTo>
                  <a:lnTo>
                    <a:pt x="0" y="0"/>
                  </a:lnTo>
                  <a:lnTo>
                    <a:pt x="0" y="394373"/>
                  </a:lnTo>
                  <a:lnTo>
                    <a:pt x="6667" y="39437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57" name="object 847">
              <a:extLst>
                <a:ext uri="{FF2B5EF4-FFF2-40B4-BE49-F238E27FC236}">
                  <a16:creationId xmlns:a16="http://schemas.microsoft.com/office/drawing/2014/main" id="{3C082188-D9B8-1D20-65A8-14CBB93DA202}"/>
                </a:ext>
              </a:extLst>
            </p:cNvPr>
            <p:cNvSpPr/>
            <p:nvPr/>
          </p:nvSpPr>
          <p:spPr>
            <a:xfrm>
              <a:off x="4472655" y="4597896"/>
              <a:ext cx="6163" cy="348503"/>
            </a:xfrm>
            <a:custGeom>
              <a:avLst/>
              <a:gdLst/>
              <a:ahLst/>
              <a:cxnLst/>
              <a:rect l="l" t="t" r="r" b="b"/>
              <a:pathLst>
                <a:path w="6985" h="394970">
                  <a:moveTo>
                    <a:pt x="0" y="0"/>
                  </a:moveTo>
                  <a:lnTo>
                    <a:pt x="6654" y="0"/>
                  </a:lnTo>
                  <a:lnTo>
                    <a:pt x="6654" y="394360"/>
                  </a:lnTo>
                  <a:lnTo>
                    <a:pt x="0" y="39436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58" name="object 848">
              <a:extLst>
                <a:ext uri="{FF2B5EF4-FFF2-40B4-BE49-F238E27FC236}">
                  <a16:creationId xmlns:a16="http://schemas.microsoft.com/office/drawing/2014/main" id="{9DFFBAF0-049E-0768-B405-D9DF85C53599}"/>
                </a:ext>
              </a:extLst>
            </p:cNvPr>
            <p:cNvSpPr/>
            <p:nvPr/>
          </p:nvSpPr>
          <p:spPr>
            <a:xfrm>
              <a:off x="4480795" y="4580326"/>
              <a:ext cx="6163" cy="365872"/>
            </a:xfrm>
            <a:custGeom>
              <a:avLst/>
              <a:gdLst/>
              <a:ahLst/>
              <a:cxnLst/>
              <a:rect l="l" t="t" r="r" b="b"/>
              <a:pathLst>
                <a:path w="6985" h="414654">
                  <a:moveTo>
                    <a:pt x="6667" y="0"/>
                  </a:moveTo>
                  <a:lnTo>
                    <a:pt x="0" y="0"/>
                  </a:lnTo>
                  <a:lnTo>
                    <a:pt x="0" y="414274"/>
                  </a:lnTo>
                  <a:lnTo>
                    <a:pt x="6667" y="414274"/>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59" name="object 849">
              <a:extLst>
                <a:ext uri="{FF2B5EF4-FFF2-40B4-BE49-F238E27FC236}">
                  <a16:creationId xmlns:a16="http://schemas.microsoft.com/office/drawing/2014/main" id="{7812DDFA-91A1-99A0-25E5-E6385495C2DA}"/>
                </a:ext>
              </a:extLst>
            </p:cNvPr>
            <p:cNvSpPr/>
            <p:nvPr/>
          </p:nvSpPr>
          <p:spPr>
            <a:xfrm>
              <a:off x="4480803" y="4580339"/>
              <a:ext cx="6163" cy="365872"/>
            </a:xfrm>
            <a:custGeom>
              <a:avLst/>
              <a:gdLst/>
              <a:ahLst/>
              <a:cxnLst/>
              <a:rect l="l" t="t" r="r" b="b"/>
              <a:pathLst>
                <a:path w="6985" h="414654">
                  <a:moveTo>
                    <a:pt x="0" y="0"/>
                  </a:moveTo>
                  <a:lnTo>
                    <a:pt x="6654" y="0"/>
                  </a:lnTo>
                  <a:lnTo>
                    <a:pt x="6654" y="414261"/>
                  </a:lnTo>
                  <a:lnTo>
                    <a:pt x="0" y="41426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60" name="object 850">
              <a:extLst>
                <a:ext uri="{FF2B5EF4-FFF2-40B4-BE49-F238E27FC236}">
                  <a16:creationId xmlns:a16="http://schemas.microsoft.com/office/drawing/2014/main" id="{B2DEF8D5-071E-6A66-A8E8-85FAB936B476}"/>
                </a:ext>
              </a:extLst>
            </p:cNvPr>
            <p:cNvSpPr/>
            <p:nvPr/>
          </p:nvSpPr>
          <p:spPr>
            <a:xfrm>
              <a:off x="4488965" y="4589380"/>
              <a:ext cx="6163" cy="356907"/>
            </a:xfrm>
            <a:custGeom>
              <a:avLst/>
              <a:gdLst/>
              <a:ahLst/>
              <a:cxnLst/>
              <a:rect l="l" t="t" r="r" b="b"/>
              <a:pathLst>
                <a:path w="6985" h="404495">
                  <a:moveTo>
                    <a:pt x="6654" y="0"/>
                  </a:moveTo>
                  <a:lnTo>
                    <a:pt x="0" y="0"/>
                  </a:lnTo>
                  <a:lnTo>
                    <a:pt x="0" y="404012"/>
                  </a:lnTo>
                  <a:lnTo>
                    <a:pt x="6654" y="40401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61" name="object 851">
              <a:extLst>
                <a:ext uri="{FF2B5EF4-FFF2-40B4-BE49-F238E27FC236}">
                  <a16:creationId xmlns:a16="http://schemas.microsoft.com/office/drawing/2014/main" id="{73D2C36E-BFC0-2BF2-3CF6-28484A9FBDD6}"/>
                </a:ext>
              </a:extLst>
            </p:cNvPr>
            <p:cNvSpPr/>
            <p:nvPr/>
          </p:nvSpPr>
          <p:spPr>
            <a:xfrm>
              <a:off x="4488963" y="4589380"/>
              <a:ext cx="6163" cy="356907"/>
            </a:xfrm>
            <a:custGeom>
              <a:avLst/>
              <a:gdLst/>
              <a:ahLst/>
              <a:cxnLst/>
              <a:rect l="l" t="t" r="r" b="b"/>
              <a:pathLst>
                <a:path w="6985" h="404495">
                  <a:moveTo>
                    <a:pt x="0" y="0"/>
                  </a:moveTo>
                  <a:lnTo>
                    <a:pt x="6654" y="0"/>
                  </a:lnTo>
                  <a:lnTo>
                    <a:pt x="6654" y="404012"/>
                  </a:lnTo>
                  <a:lnTo>
                    <a:pt x="0" y="40401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62" name="object 852">
              <a:extLst>
                <a:ext uri="{FF2B5EF4-FFF2-40B4-BE49-F238E27FC236}">
                  <a16:creationId xmlns:a16="http://schemas.microsoft.com/office/drawing/2014/main" id="{EF3D2062-71A6-BD83-BE53-97E53CC3886E}"/>
                </a:ext>
              </a:extLst>
            </p:cNvPr>
            <p:cNvSpPr/>
            <p:nvPr/>
          </p:nvSpPr>
          <p:spPr>
            <a:xfrm>
              <a:off x="4497122" y="4598749"/>
              <a:ext cx="6163" cy="347382"/>
            </a:xfrm>
            <a:custGeom>
              <a:avLst/>
              <a:gdLst/>
              <a:ahLst/>
              <a:cxnLst/>
              <a:rect l="l" t="t" r="r" b="b"/>
              <a:pathLst>
                <a:path w="6985" h="393700">
                  <a:moveTo>
                    <a:pt x="6654" y="0"/>
                  </a:moveTo>
                  <a:lnTo>
                    <a:pt x="0" y="0"/>
                  </a:lnTo>
                  <a:lnTo>
                    <a:pt x="0" y="393395"/>
                  </a:lnTo>
                  <a:lnTo>
                    <a:pt x="6654" y="39339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63" name="object 853">
              <a:extLst>
                <a:ext uri="{FF2B5EF4-FFF2-40B4-BE49-F238E27FC236}">
                  <a16:creationId xmlns:a16="http://schemas.microsoft.com/office/drawing/2014/main" id="{31AD7268-0E0F-63DD-CAA8-A4864BD87E74}"/>
                </a:ext>
              </a:extLst>
            </p:cNvPr>
            <p:cNvSpPr/>
            <p:nvPr/>
          </p:nvSpPr>
          <p:spPr>
            <a:xfrm>
              <a:off x="4497113" y="4598746"/>
              <a:ext cx="6163" cy="347382"/>
            </a:xfrm>
            <a:custGeom>
              <a:avLst/>
              <a:gdLst/>
              <a:ahLst/>
              <a:cxnLst/>
              <a:rect l="l" t="t" r="r" b="b"/>
              <a:pathLst>
                <a:path w="6985" h="393700">
                  <a:moveTo>
                    <a:pt x="0" y="0"/>
                  </a:moveTo>
                  <a:lnTo>
                    <a:pt x="6654" y="0"/>
                  </a:lnTo>
                  <a:lnTo>
                    <a:pt x="6654" y="393395"/>
                  </a:lnTo>
                  <a:lnTo>
                    <a:pt x="0" y="39339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64" name="object 854">
              <a:extLst>
                <a:ext uri="{FF2B5EF4-FFF2-40B4-BE49-F238E27FC236}">
                  <a16:creationId xmlns:a16="http://schemas.microsoft.com/office/drawing/2014/main" id="{0B04C05B-9025-027B-1FFD-7B9E30C7EA1B}"/>
                </a:ext>
              </a:extLst>
            </p:cNvPr>
            <p:cNvSpPr/>
            <p:nvPr/>
          </p:nvSpPr>
          <p:spPr>
            <a:xfrm>
              <a:off x="4505269" y="4637901"/>
              <a:ext cx="6163" cy="308162"/>
            </a:xfrm>
            <a:custGeom>
              <a:avLst/>
              <a:gdLst/>
              <a:ahLst/>
              <a:cxnLst/>
              <a:rect l="l" t="t" r="r" b="b"/>
              <a:pathLst>
                <a:path w="6985" h="349250">
                  <a:moveTo>
                    <a:pt x="6654" y="0"/>
                  </a:moveTo>
                  <a:lnTo>
                    <a:pt x="0" y="0"/>
                  </a:lnTo>
                  <a:lnTo>
                    <a:pt x="0" y="349021"/>
                  </a:lnTo>
                  <a:lnTo>
                    <a:pt x="6654" y="34902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65" name="object 855">
              <a:extLst>
                <a:ext uri="{FF2B5EF4-FFF2-40B4-BE49-F238E27FC236}">
                  <a16:creationId xmlns:a16="http://schemas.microsoft.com/office/drawing/2014/main" id="{00C17597-BEB6-B100-D6EB-6D7B7CACAE59}"/>
                </a:ext>
              </a:extLst>
            </p:cNvPr>
            <p:cNvSpPr/>
            <p:nvPr/>
          </p:nvSpPr>
          <p:spPr>
            <a:xfrm>
              <a:off x="4505262" y="4637889"/>
              <a:ext cx="6163" cy="308162"/>
            </a:xfrm>
            <a:custGeom>
              <a:avLst/>
              <a:gdLst/>
              <a:ahLst/>
              <a:cxnLst/>
              <a:rect l="l" t="t" r="r" b="b"/>
              <a:pathLst>
                <a:path w="6985" h="349250">
                  <a:moveTo>
                    <a:pt x="0" y="0"/>
                  </a:moveTo>
                  <a:lnTo>
                    <a:pt x="6654" y="0"/>
                  </a:lnTo>
                  <a:lnTo>
                    <a:pt x="6654" y="349034"/>
                  </a:lnTo>
                  <a:lnTo>
                    <a:pt x="0" y="34903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66" name="object 856">
              <a:extLst>
                <a:ext uri="{FF2B5EF4-FFF2-40B4-BE49-F238E27FC236}">
                  <a16:creationId xmlns:a16="http://schemas.microsoft.com/office/drawing/2014/main" id="{7F39068E-B7DC-A843-F85C-EF804247F4A7}"/>
                </a:ext>
              </a:extLst>
            </p:cNvPr>
            <p:cNvSpPr/>
            <p:nvPr/>
          </p:nvSpPr>
          <p:spPr>
            <a:xfrm>
              <a:off x="4513416" y="4624824"/>
              <a:ext cx="6163" cy="321049"/>
            </a:xfrm>
            <a:custGeom>
              <a:avLst/>
              <a:gdLst/>
              <a:ahLst/>
              <a:cxnLst/>
              <a:rect l="l" t="t" r="r" b="b"/>
              <a:pathLst>
                <a:path w="6985" h="363854">
                  <a:moveTo>
                    <a:pt x="6654" y="0"/>
                  </a:moveTo>
                  <a:lnTo>
                    <a:pt x="0" y="0"/>
                  </a:lnTo>
                  <a:lnTo>
                    <a:pt x="0" y="363842"/>
                  </a:lnTo>
                  <a:lnTo>
                    <a:pt x="6654" y="36384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67" name="object 857">
              <a:extLst>
                <a:ext uri="{FF2B5EF4-FFF2-40B4-BE49-F238E27FC236}">
                  <a16:creationId xmlns:a16="http://schemas.microsoft.com/office/drawing/2014/main" id="{AE6FDC6A-17FC-B52C-5295-ED660254BCB5}"/>
                </a:ext>
              </a:extLst>
            </p:cNvPr>
            <p:cNvSpPr/>
            <p:nvPr/>
          </p:nvSpPr>
          <p:spPr>
            <a:xfrm>
              <a:off x="4513422" y="4624820"/>
              <a:ext cx="6163" cy="321049"/>
            </a:xfrm>
            <a:custGeom>
              <a:avLst/>
              <a:gdLst/>
              <a:ahLst/>
              <a:cxnLst/>
              <a:rect l="l" t="t" r="r" b="b"/>
              <a:pathLst>
                <a:path w="6985" h="363854">
                  <a:moveTo>
                    <a:pt x="0" y="0"/>
                  </a:moveTo>
                  <a:lnTo>
                    <a:pt x="6654" y="0"/>
                  </a:lnTo>
                  <a:lnTo>
                    <a:pt x="6654" y="363842"/>
                  </a:lnTo>
                  <a:lnTo>
                    <a:pt x="0" y="36384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68" name="object 858">
              <a:extLst>
                <a:ext uri="{FF2B5EF4-FFF2-40B4-BE49-F238E27FC236}">
                  <a16:creationId xmlns:a16="http://schemas.microsoft.com/office/drawing/2014/main" id="{DDC54222-C415-5A56-1429-127180EE950C}"/>
                </a:ext>
              </a:extLst>
            </p:cNvPr>
            <p:cNvSpPr/>
            <p:nvPr/>
          </p:nvSpPr>
          <p:spPr>
            <a:xfrm>
              <a:off x="4521573" y="4619468"/>
              <a:ext cx="6163" cy="326651"/>
            </a:xfrm>
            <a:custGeom>
              <a:avLst/>
              <a:gdLst/>
              <a:ahLst/>
              <a:cxnLst/>
              <a:rect l="l" t="t" r="r" b="b"/>
              <a:pathLst>
                <a:path w="6985" h="370204">
                  <a:moveTo>
                    <a:pt x="6654" y="0"/>
                  </a:moveTo>
                  <a:lnTo>
                    <a:pt x="0" y="0"/>
                  </a:lnTo>
                  <a:lnTo>
                    <a:pt x="0" y="369912"/>
                  </a:lnTo>
                  <a:lnTo>
                    <a:pt x="6654" y="36991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69" name="object 859">
              <a:extLst>
                <a:ext uri="{FF2B5EF4-FFF2-40B4-BE49-F238E27FC236}">
                  <a16:creationId xmlns:a16="http://schemas.microsoft.com/office/drawing/2014/main" id="{36778ED4-1104-8F05-5B04-DBBA5DC19F4F}"/>
                </a:ext>
              </a:extLst>
            </p:cNvPr>
            <p:cNvSpPr/>
            <p:nvPr/>
          </p:nvSpPr>
          <p:spPr>
            <a:xfrm>
              <a:off x="4521571" y="4619471"/>
              <a:ext cx="6163" cy="326651"/>
            </a:xfrm>
            <a:custGeom>
              <a:avLst/>
              <a:gdLst/>
              <a:ahLst/>
              <a:cxnLst/>
              <a:rect l="l" t="t" r="r" b="b"/>
              <a:pathLst>
                <a:path w="6985" h="370204">
                  <a:moveTo>
                    <a:pt x="0" y="0"/>
                  </a:moveTo>
                  <a:lnTo>
                    <a:pt x="6654" y="0"/>
                  </a:lnTo>
                  <a:lnTo>
                    <a:pt x="6654" y="369900"/>
                  </a:lnTo>
                  <a:lnTo>
                    <a:pt x="0" y="36990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70" name="object 860">
              <a:extLst>
                <a:ext uri="{FF2B5EF4-FFF2-40B4-BE49-F238E27FC236}">
                  <a16:creationId xmlns:a16="http://schemas.microsoft.com/office/drawing/2014/main" id="{83608BEC-A9AF-BD19-C4FA-0B443433592A}"/>
                </a:ext>
              </a:extLst>
            </p:cNvPr>
            <p:cNvSpPr/>
            <p:nvPr/>
          </p:nvSpPr>
          <p:spPr>
            <a:xfrm>
              <a:off x="4529731" y="4678018"/>
              <a:ext cx="6163" cy="268381"/>
            </a:xfrm>
            <a:custGeom>
              <a:avLst/>
              <a:gdLst/>
              <a:ahLst/>
              <a:cxnLst/>
              <a:rect l="l" t="t" r="r" b="b"/>
              <a:pathLst>
                <a:path w="6985" h="304164">
                  <a:moveTo>
                    <a:pt x="6642" y="0"/>
                  </a:moveTo>
                  <a:lnTo>
                    <a:pt x="0" y="0"/>
                  </a:lnTo>
                  <a:lnTo>
                    <a:pt x="0" y="303555"/>
                  </a:lnTo>
                  <a:lnTo>
                    <a:pt x="6642" y="303555"/>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71" name="object 861">
              <a:extLst>
                <a:ext uri="{FF2B5EF4-FFF2-40B4-BE49-F238E27FC236}">
                  <a16:creationId xmlns:a16="http://schemas.microsoft.com/office/drawing/2014/main" id="{576F0C26-4A14-40BF-82CA-131F3E8C956E}"/>
                </a:ext>
              </a:extLst>
            </p:cNvPr>
            <p:cNvSpPr/>
            <p:nvPr/>
          </p:nvSpPr>
          <p:spPr>
            <a:xfrm>
              <a:off x="4529722" y="4678017"/>
              <a:ext cx="6163" cy="268381"/>
            </a:xfrm>
            <a:custGeom>
              <a:avLst/>
              <a:gdLst/>
              <a:ahLst/>
              <a:cxnLst/>
              <a:rect l="l" t="t" r="r" b="b"/>
              <a:pathLst>
                <a:path w="6985" h="304164">
                  <a:moveTo>
                    <a:pt x="0" y="0"/>
                  </a:moveTo>
                  <a:lnTo>
                    <a:pt x="6654" y="0"/>
                  </a:lnTo>
                  <a:lnTo>
                    <a:pt x="6654" y="303555"/>
                  </a:lnTo>
                  <a:lnTo>
                    <a:pt x="0" y="30355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72" name="object 862">
              <a:extLst>
                <a:ext uri="{FF2B5EF4-FFF2-40B4-BE49-F238E27FC236}">
                  <a16:creationId xmlns:a16="http://schemas.microsoft.com/office/drawing/2014/main" id="{9AC9DABC-07F5-A69D-BED3-655C1893AB77}"/>
                </a:ext>
              </a:extLst>
            </p:cNvPr>
            <p:cNvSpPr/>
            <p:nvPr/>
          </p:nvSpPr>
          <p:spPr>
            <a:xfrm>
              <a:off x="4537867" y="4661770"/>
              <a:ext cx="6163" cy="284629"/>
            </a:xfrm>
            <a:custGeom>
              <a:avLst/>
              <a:gdLst/>
              <a:ahLst/>
              <a:cxnLst/>
              <a:rect l="l" t="t" r="r" b="b"/>
              <a:pathLst>
                <a:path w="6985" h="322579">
                  <a:moveTo>
                    <a:pt x="6654" y="0"/>
                  </a:moveTo>
                  <a:lnTo>
                    <a:pt x="0" y="0"/>
                  </a:lnTo>
                  <a:lnTo>
                    <a:pt x="0" y="321970"/>
                  </a:lnTo>
                  <a:lnTo>
                    <a:pt x="6654" y="32197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73" name="object 863">
              <a:extLst>
                <a:ext uri="{FF2B5EF4-FFF2-40B4-BE49-F238E27FC236}">
                  <a16:creationId xmlns:a16="http://schemas.microsoft.com/office/drawing/2014/main" id="{30327F97-1BF8-FA7A-928C-7C8D9AFAA728}"/>
                </a:ext>
              </a:extLst>
            </p:cNvPr>
            <p:cNvSpPr/>
            <p:nvPr/>
          </p:nvSpPr>
          <p:spPr>
            <a:xfrm>
              <a:off x="4537880" y="4661781"/>
              <a:ext cx="6163" cy="284069"/>
            </a:xfrm>
            <a:custGeom>
              <a:avLst/>
              <a:gdLst/>
              <a:ahLst/>
              <a:cxnLst/>
              <a:rect l="l" t="t" r="r" b="b"/>
              <a:pathLst>
                <a:path w="6985" h="321945">
                  <a:moveTo>
                    <a:pt x="0" y="0"/>
                  </a:moveTo>
                  <a:lnTo>
                    <a:pt x="6654" y="0"/>
                  </a:lnTo>
                  <a:lnTo>
                    <a:pt x="6654" y="321945"/>
                  </a:lnTo>
                  <a:lnTo>
                    <a:pt x="0" y="32194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74" name="object 864">
              <a:extLst>
                <a:ext uri="{FF2B5EF4-FFF2-40B4-BE49-F238E27FC236}">
                  <a16:creationId xmlns:a16="http://schemas.microsoft.com/office/drawing/2014/main" id="{DBE9A0EE-215C-F73A-BFD5-9D49E828E29A}"/>
                </a:ext>
              </a:extLst>
            </p:cNvPr>
            <p:cNvSpPr/>
            <p:nvPr/>
          </p:nvSpPr>
          <p:spPr>
            <a:xfrm>
              <a:off x="4546025" y="4677301"/>
              <a:ext cx="6163" cy="268941"/>
            </a:xfrm>
            <a:custGeom>
              <a:avLst/>
              <a:gdLst/>
              <a:ahLst/>
              <a:cxnLst/>
              <a:rect l="l" t="t" r="r" b="b"/>
              <a:pathLst>
                <a:path w="6985" h="304800">
                  <a:moveTo>
                    <a:pt x="6654" y="0"/>
                  </a:moveTo>
                  <a:lnTo>
                    <a:pt x="0" y="0"/>
                  </a:lnTo>
                  <a:lnTo>
                    <a:pt x="0" y="304368"/>
                  </a:lnTo>
                  <a:lnTo>
                    <a:pt x="6654" y="30436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75" name="object 865">
              <a:extLst>
                <a:ext uri="{FF2B5EF4-FFF2-40B4-BE49-F238E27FC236}">
                  <a16:creationId xmlns:a16="http://schemas.microsoft.com/office/drawing/2014/main" id="{B78A2BF5-538E-5114-6E13-A868C4C11B8C}"/>
                </a:ext>
              </a:extLst>
            </p:cNvPr>
            <p:cNvSpPr/>
            <p:nvPr/>
          </p:nvSpPr>
          <p:spPr>
            <a:xfrm>
              <a:off x="4546030" y="4677292"/>
              <a:ext cx="6163" cy="268941"/>
            </a:xfrm>
            <a:custGeom>
              <a:avLst/>
              <a:gdLst/>
              <a:ahLst/>
              <a:cxnLst/>
              <a:rect l="l" t="t" r="r" b="b"/>
              <a:pathLst>
                <a:path w="6985" h="304800">
                  <a:moveTo>
                    <a:pt x="0" y="0"/>
                  </a:moveTo>
                  <a:lnTo>
                    <a:pt x="6654" y="0"/>
                  </a:lnTo>
                  <a:lnTo>
                    <a:pt x="6654" y="304368"/>
                  </a:lnTo>
                  <a:lnTo>
                    <a:pt x="0" y="30436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76" name="object 866">
              <a:extLst>
                <a:ext uri="{FF2B5EF4-FFF2-40B4-BE49-F238E27FC236}">
                  <a16:creationId xmlns:a16="http://schemas.microsoft.com/office/drawing/2014/main" id="{ED3D71E5-A02C-6BB0-91B1-EF7BD053A8D8}"/>
                </a:ext>
              </a:extLst>
            </p:cNvPr>
            <p:cNvSpPr/>
            <p:nvPr/>
          </p:nvSpPr>
          <p:spPr>
            <a:xfrm>
              <a:off x="4554194" y="4578622"/>
              <a:ext cx="6163" cy="367552"/>
            </a:xfrm>
            <a:custGeom>
              <a:avLst/>
              <a:gdLst/>
              <a:ahLst/>
              <a:cxnLst/>
              <a:rect l="l" t="t" r="r" b="b"/>
              <a:pathLst>
                <a:path w="6985" h="416560">
                  <a:moveTo>
                    <a:pt x="6654" y="0"/>
                  </a:moveTo>
                  <a:lnTo>
                    <a:pt x="0" y="0"/>
                  </a:lnTo>
                  <a:lnTo>
                    <a:pt x="0" y="416204"/>
                  </a:lnTo>
                  <a:lnTo>
                    <a:pt x="6654" y="41620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77" name="object 867">
              <a:extLst>
                <a:ext uri="{FF2B5EF4-FFF2-40B4-BE49-F238E27FC236}">
                  <a16:creationId xmlns:a16="http://schemas.microsoft.com/office/drawing/2014/main" id="{0693E706-14C3-8B74-DD0E-9A7B8FE512A2}"/>
                </a:ext>
              </a:extLst>
            </p:cNvPr>
            <p:cNvSpPr/>
            <p:nvPr/>
          </p:nvSpPr>
          <p:spPr>
            <a:xfrm>
              <a:off x="4554180" y="4578619"/>
              <a:ext cx="6163" cy="367552"/>
            </a:xfrm>
            <a:custGeom>
              <a:avLst/>
              <a:gdLst/>
              <a:ahLst/>
              <a:cxnLst/>
              <a:rect l="l" t="t" r="r" b="b"/>
              <a:pathLst>
                <a:path w="6985" h="416560">
                  <a:moveTo>
                    <a:pt x="0" y="0"/>
                  </a:moveTo>
                  <a:lnTo>
                    <a:pt x="6654" y="0"/>
                  </a:lnTo>
                  <a:lnTo>
                    <a:pt x="6654" y="416204"/>
                  </a:lnTo>
                  <a:lnTo>
                    <a:pt x="0" y="41620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78" name="object 868">
              <a:extLst>
                <a:ext uri="{FF2B5EF4-FFF2-40B4-BE49-F238E27FC236}">
                  <a16:creationId xmlns:a16="http://schemas.microsoft.com/office/drawing/2014/main" id="{AAC7828F-2534-8859-7519-FDFBC98E27CE}"/>
                </a:ext>
              </a:extLst>
            </p:cNvPr>
            <p:cNvSpPr/>
            <p:nvPr/>
          </p:nvSpPr>
          <p:spPr>
            <a:xfrm>
              <a:off x="4562330" y="4582186"/>
              <a:ext cx="6163" cy="364191"/>
            </a:xfrm>
            <a:custGeom>
              <a:avLst/>
              <a:gdLst/>
              <a:ahLst/>
              <a:cxnLst/>
              <a:rect l="l" t="t" r="r" b="b"/>
              <a:pathLst>
                <a:path w="6985" h="412750">
                  <a:moveTo>
                    <a:pt x="6654" y="0"/>
                  </a:moveTo>
                  <a:lnTo>
                    <a:pt x="0" y="0"/>
                  </a:lnTo>
                  <a:lnTo>
                    <a:pt x="0" y="412165"/>
                  </a:lnTo>
                  <a:lnTo>
                    <a:pt x="6654" y="41216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79" name="object 869">
              <a:extLst>
                <a:ext uri="{FF2B5EF4-FFF2-40B4-BE49-F238E27FC236}">
                  <a16:creationId xmlns:a16="http://schemas.microsoft.com/office/drawing/2014/main" id="{CF024754-3958-A381-2622-C61E268112BC}"/>
                </a:ext>
              </a:extLst>
            </p:cNvPr>
            <p:cNvSpPr/>
            <p:nvPr/>
          </p:nvSpPr>
          <p:spPr>
            <a:xfrm>
              <a:off x="4562340" y="4582186"/>
              <a:ext cx="6163" cy="364191"/>
            </a:xfrm>
            <a:custGeom>
              <a:avLst/>
              <a:gdLst/>
              <a:ahLst/>
              <a:cxnLst/>
              <a:rect l="l" t="t" r="r" b="b"/>
              <a:pathLst>
                <a:path w="6985" h="412750">
                  <a:moveTo>
                    <a:pt x="0" y="0"/>
                  </a:moveTo>
                  <a:lnTo>
                    <a:pt x="6654" y="0"/>
                  </a:lnTo>
                  <a:lnTo>
                    <a:pt x="6654" y="412153"/>
                  </a:lnTo>
                  <a:lnTo>
                    <a:pt x="0" y="41215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80" name="object 870">
              <a:extLst>
                <a:ext uri="{FF2B5EF4-FFF2-40B4-BE49-F238E27FC236}">
                  <a16:creationId xmlns:a16="http://schemas.microsoft.com/office/drawing/2014/main" id="{E1162B43-9426-C956-C104-495F81026CE9}"/>
                </a:ext>
              </a:extLst>
            </p:cNvPr>
            <p:cNvSpPr/>
            <p:nvPr/>
          </p:nvSpPr>
          <p:spPr>
            <a:xfrm>
              <a:off x="4570487" y="4582253"/>
              <a:ext cx="6163" cy="363631"/>
            </a:xfrm>
            <a:custGeom>
              <a:avLst/>
              <a:gdLst/>
              <a:ahLst/>
              <a:cxnLst/>
              <a:rect l="l" t="t" r="r" b="b"/>
              <a:pathLst>
                <a:path w="6985" h="412114">
                  <a:moveTo>
                    <a:pt x="6654" y="0"/>
                  </a:moveTo>
                  <a:lnTo>
                    <a:pt x="0" y="0"/>
                  </a:lnTo>
                  <a:lnTo>
                    <a:pt x="0" y="412089"/>
                  </a:lnTo>
                  <a:lnTo>
                    <a:pt x="6654" y="41208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81" name="object 871">
              <a:extLst>
                <a:ext uri="{FF2B5EF4-FFF2-40B4-BE49-F238E27FC236}">
                  <a16:creationId xmlns:a16="http://schemas.microsoft.com/office/drawing/2014/main" id="{87FDFFA3-AD68-AFB6-84F0-FF6FC5BD44FB}"/>
                </a:ext>
              </a:extLst>
            </p:cNvPr>
            <p:cNvSpPr/>
            <p:nvPr/>
          </p:nvSpPr>
          <p:spPr>
            <a:xfrm>
              <a:off x="4570488" y="4582249"/>
              <a:ext cx="6163" cy="363631"/>
            </a:xfrm>
            <a:custGeom>
              <a:avLst/>
              <a:gdLst/>
              <a:ahLst/>
              <a:cxnLst/>
              <a:rect l="l" t="t" r="r" b="b"/>
              <a:pathLst>
                <a:path w="6985" h="412114">
                  <a:moveTo>
                    <a:pt x="0" y="0"/>
                  </a:moveTo>
                  <a:lnTo>
                    <a:pt x="6654" y="0"/>
                  </a:lnTo>
                  <a:lnTo>
                    <a:pt x="6654" y="412089"/>
                  </a:lnTo>
                  <a:lnTo>
                    <a:pt x="0" y="41208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82" name="object 872">
              <a:extLst>
                <a:ext uri="{FF2B5EF4-FFF2-40B4-BE49-F238E27FC236}">
                  <a16:creationId xmlns:a16="http://schemas.microsoft.com/office/drawing/2014/main" id="{5D3E8354-C220-FF78-8AA1-F6EE05AD17A5}"/>
                </a:ext>
              </a:extLst>
            </p:cNvPr>
            <p:cNvSpPr/>
            <p:nvPr/>
          </p:nvSpPr>
          <p:spPr>
            <a:xfrm>
              <a:off x="4578634" y="4597684"/>
              <a:ext cx="6163" cy="348503"/>
            </a:xfrm>
            <a:custGeom>
              <a:avLst/>
              <a:gdLst/>
              <a:ahLst/>
              <a:cxnLst/>
              <a:rect l="l" t="t" r="r" b="b"/>
              <a:pathLst>
                <a:path w="6985" h="394970">
                  <a:moveTo>
                    <a:pt x="6667" y="0"/>
                  </a:moveTo>
                  <a:lnTo>
                    <a:pt x="0" y="0"/>
                  </a:lnTo>
                  <a:lnTo>
                    <a:pt x="0" y="394601"/>
                  </a:lnTo>
                  <a:lnTo>
                    <a:pt x="6667" y="394601"/>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83" name="object 873">
              <a:extLst>
                <a:ext uri="{FF2B5EF4-FFF2-40B4-BE49-F238E27FC236}">
                  <a16:creationId xmlns:a16="http://schemas.microsoft.com/office/drawing/2014/main" id="{1DA9FCA1-8234-8A49-764D-AB90992872FC}"/>
                </a:ext>
              </a:extLst>
            </p:cNvPr>
            <p:cNvSpPr/>
            <p:nvPr/>
          </p:nvSpPr>
          <p:spPr>
            <a:xfrm>
              <a:off x="4578638" y="4597697"/>
              <a:ext cx="6163" cy="348503"/>
            </a:xfrm>
            <a:custGeom>
              <a:avLst/>
              <a:gdLst/>
              <a:ahLst/>
              <a:cxnLst/>
              <a:rect l="l" t="t" r="r" b="b"/>
              <a:pathLst>
                <a:path w="6985" h="394970">
                  <a:moveTo>
                    <a:pt x="0" y="0"/>
                  </a:moveTo>
                  <a:lnTo>
                    <a:pt x="6654" y="0"/>
                  </a:lnTo>
                  <a:lnTo>
                    <a:pt x="6654" y="394589"/>
                  </a:lnTo>
                  <a:lnTo>
                    <a:pt x="0" y="39458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84" name="object 874">
              <a:extLst>
                <a:ext uri="{FF2B5EF4-FFF2-40B4-BE49-F238E27FC236}">
                  <a16:creationId xmlns:a16="http://schemas.microsoft.com/office/drawing/2014/main" id="{D4D22978-4ED0-1FE0-2017-2796161B78B0}"/>
                </a:ext>
              </a:extLst>
            </p:cNvPr>
            <p:cNvSpPr/>
            <p:nvPr/>
          </p:nvSpPr>
          <p:spPr>
            <a:xfrm>
              <a:off x="4586781" y="4575115"/>
              <a:ext cx="6163" cy="370915"/>
            </a:xfrm>
            <a:custGeom>
              <a:avLst/>
              <a:gdLst/>
              <a:ahLst/>
              <a:cxnLst/>
              <a:rect l="l" t="t" r="r" b="b"/>
              <a:pathLst>
                <a:path w="6985" h="420370">
                  <a:moveTo>
                    <a:pt x="6667" y="0"/>
                  </a:moveTo>
                  <a:lnTo>
                    <a:pt x="0" y="0"/>
                  </a:lnTo>
                  <a:lnTo>
                    <a:pt x="0" y="420179"/>
                  </a:lnTo>
                  <a:lnTo>
                    <a:pt x="6667" y="420179"/>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85" name="object 875">
              <a:extLst>
                <a:ext uri="{FF2B5EF4-FFF2-40B4-BE49-F238E27FC236}">
                  <a16:creationId xmlns:a16="http://schemas.microsoft.com/office/drawing/2014/main" id="{6E2BC1F8-5C83-3CBC-1825-365E17AAB502}"/>
                </a:ext>
              </a:extLst>
            </p:cNvPr>
            <p:cNvSpPr/>
            <p:nvPr/>
          </p:nvSpPr>
          <p:spPr>
            <a:xfrm>
              <a:off x="4586798" y="4575127"/>
              <a:ext cx="6163" cy="370915"/>
            </a:xfrm>
            <a:custGeom>
              <a:avLst/>
              <a:gdLst/>
              <a:ahLst/>
              <a:cxnLst/>
              <a:rect l="l" t="t" r="r" b="b"/>
              <a:pathLst>
                <a:path w="6985" h="420370">
                  <a:moveTo>
                    <a:pt x="0" y="0"/>
                  </a:moveTo>
                  <a:lnTo>
                    <a:pt x="6654" y="0"/>
                  </a:lnTo>
                  <a:lnTo>
                    <a:pt x="6654" y="420166"/>
                  </a:lnTo>
                  <a:lnTo>
                    <a:pt x="0" y="42016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86" name="object 876">
              <a:extLst>
                <a:ext uri="{FF2B5EF4-FFF2-40B4-BE49-F238E27FC236}">
                  <a16:creationId xmlns:a16="http://schemas.microsoft.com/office/drawing/2014/main" id="{B3969910-67F6-921E-452A-91D372B48C98}"/>
                </a:ext>
              </a:extLst>
            </p:cNvPr>
            <p:cNvSpPr/>
            <p:nvPr/>
          </p:nvSpPr>
          <p:spPr>
            <a:xfrm>
              <a:off x="4594950" y="4498747"/>
              <a:ext cx="6163" cy="447115"/>
            </a:xfrm>
            <a:custGeom>
              <a:avLst/>
              <a:gdLst/>
              <a:ahLst/>
              <a:cxnLst/>
              <a:rect l="l" t="t" r="r" b="b"/>
              <a:pathLst>
                <a:path w="6985" h="506729">
                  <a:moveTo>
                    <a:pt x="6667" y="0"/>
                  </a:moveTo>
                  <a:lnTo>
                    <a:pt x="0" y="0"/>
                  </a:lnTo>
                  <a:lnTo>
                    <a:pt x="0" y="506730"/>
                  </a:lnTo>
                  <a:lnTo>
                    <a:pt x="6667" y="506730"/>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87" name="object 877">
              <a:extLst>
                <a:ext uri="{FF2B5EF4-FFF2-40B4-BE49-F238E27FC236}">
                  <a16:creationId xmlns:a16="http://schemas.microsoft.com/office/drawing/2014/main" id="{4D67AD77-0707-755E-A682-A6243EE47760}"/>
                </a:ext>
              </a:extLst>
            </p:cNvPr>
            <p:cNvSpPr/>
            <p:nvPr/>
          </p:nvSpPr>
          <p:spPr>
            <a:xfrm>
              <a:off x="4594948" y="4498761"/>
              <a:ext cx="6163" cy="447115"/>
            </a:xfrm>
            <a:custGeom>
              <a:avLst/>
              <a:gdLst/>
              <a:ahLst/>
              <a:cxnLst/>
              <a:rect l="l" t="t" r="r" b="b"/>
              <a:pathLst>
                <a:path w="6985" h="506729">
                  <a:moveTo>
                    <a:pt x="0" y="0"/>
                  </a:moveTo>
                  <a:lnTo>
                    <a:pt x="6654" y="0"/>
                  </a:lnTo>
                  <a:lnTo>
                    <a:pt x="6654" y="506717"/>
                  </a:lnTo>
                  <a:lnTo>
                    <a:pt x="0" y="50671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88" name="object 878">
              <a:extLst>
                <a:ext uri="{FF2B5EF4-FFF2-40B4-BE49-F238E27FC236}">
                  <a16:creationId xmlns:a16="http://schemas.microsoft.com/office/drawing/2014/main" id="{92DBF08C-2325-3B95-7F6F-F3DBF15BAC2F}"/>
                </a:ext>
              </a:extLst>
            </p:cNvPr>
            <p:cNvSpPr/>
            <p:nvPr/>
          </p:nvSpPr>
          <p:spPr>
            <a:xfrm>
              <a:off x="4603096" y="4489244"/>
              <a:ext cx="6163" cy="456640"/>
            </a:xfrm>
            <a:custGeom>
              <a:avLst/>
              <a:gdLst/>
              <a:ahLst/>
              <a:cxnLst/>
              <a:rect l="l" t="t" r="r" b="b"/>
              <a:pathLst>
                <a:path w="6985" h="517525">
                  <a:moveTo>
                    <a:pt x="6667" y="0"/>
                  </a:moveTo>
                  <a:lnTo>
                    <a:pt x="0" y="0"/>
                  </a:lnTo>
                  <a:lnTo>
                    <a:pt x="0" y="517499"/>
                  </a:lnTo>
                  <a:lnTo>
                    <a:pt x="6667" y="517499"/>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89" name="object 879">
              <a:extLst>
                <a:ext uri="{FF2B5EF4-FFF2-40B4-BE49-F238E27FC236}">
                  <a16:creationId xmlns:a16="http://schemas.microsoft.com/office/drawing/2014/main" id="{E724279E-46E8-ADA0-498C-12CA042E1602}"/>
                </a:ext>
              </a:extLst>
            </p:cNvPr>
            <p:cNvSpPr/>
            <p:nvPr/>
          </p:nvSpPr>
          <p:spPr>
            <a:xfrm>
              <a:off x="4603096" y="4489249"/>
              <a:ext cx="6163" cy="456640"/>
            </a:xfrm>
            <a:custGeom>
              <a:avLst/>
              <a:gdLst/>
              <a:ahLst/>
              <a:cxnLst/>
              <a:rect l="l" t="t" r="r" b="b"/>
              <a:pathLst>
                <a:path w="6985" h="517525">
                  <a:moveTo>
                    <a:pt x="0" y="0"/>
                  </a:moveTo>
                  <a:lnTo>
                    <a:pt x="6654" y="0"/>
                  </a:lnTo>
                  <a:lnTo>
                    <a:pt x="6654" y="517486"/>
                  </a:lnTo>
                  <a:lnTo>
                    <a:pt x="0" y="51748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90" name="object 880">
              <a:extLst>
                <a:ext uri="{FF2B5EF4-FFF2-40B4-BE49-F238E27FC236}">
                  <a16:creationId xmlns:a16="http://schemas.microsoft.com/office/drawing/2014/main" id="{4F61A1D0-B3EC-86B0-AE73-33664E1C77DE}"/>
                </a:ext>
              </a:extLst>
            </p:cNvPr>
            <p:cNvSpPr/>
            <p:nvPr/>
          </p:nvSpPr>
          <p:spPr>
            <a:xfrm>
              <a:off x="4611255" y="4492415"/>
              <a:ext cx="6163" cy="453838"/>
            </a:xfrm>
            <a:custGeom>
              <a:avLst/>
              <a:gdLst/>
              <a:ahLst/>
              <a:cxnLst/>
              <a:rect l="l" t="t" r="r" b="b"/>
              <a:pathLst>
                <a:path w="6985" h="514350">
                  <a:moveTo>
                    <a:pt x="6654" y="0"/>
                  </a:moveTo>
                  <a:lnTo>
                    <a:pt x="0" y="0"/>
                  </a:lnTo>
                  <a:lnTo>
                    <a:pt x="0" y="513905"/>
                  </a:lnTo>
                  <a:lnTo>
                    <a:pt x="6654" y="51390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91" name="object 881">
              <a:extLst>
                <a:ext uri="{FF2B5EF4-FFF2-40B4-BE49-F238E27FC236}">
                  <a16:creationId xmlns:a16="http://schemas.microsoft.com/office/drawing/2014/main" id="{B3B3FB3E-7605-3B32-F0B6-8FB56A10F5B2}"/>
                </a:ext>
              </a:extLst>
            </p:cNvPr>
            <p:cNvSpPr/>
            <p:nvPr/>
          </p:nvSpPr>
          <p:spPr>
            <a:xfrm>
              <a:off x="4611256" y="4492416"/>
              <a:ext cx="6163" cy="453838"/>
            </a:xfrm>
            <a:custGeom>
              <a:avLst/>
              <a:gdLst/>
              <a:ahLst/>
              <a:cxnLst/>
              <a:rect l="l" t="t" r="r" b="b"/>
              <a:pathLst>
                <a:path w="6985" h="514350">
                  <a:moveTo>
                    <a:pt x="0" y="0"/>
                  </a:moveTo>
                  <a:lnTo>
                    <a:pt x="6654" y="0"/>
                  </a:lnTo>
                  <a:lnTo>
                    <a:pt x="6654" y="513892"/>
                  </a:lnTo>
                  <a:lnTo>
                    <a:pt x="0" y="51389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92" name="object 882">
              <a:extLst>
                <a:ext uri="{FF2B5EF4-FFF2-40B4-BE49-F238E27FC236}">
                  <a16:creationId xmlns:a16="http://schemas.microsoft.com/office/drawing/2014/main" id="{15F314E8-567A-43B6-F05B-5485DBE149D8}"/>
                </a:ext>
              </a:extLst>
            </p:cNvPr>
            <p:cNvSpPr/>
            <p:nvPr/>
          </p:nvSpPr>
          <p:spPr>
            <a:xfrm>
              <a:off x="4619400" y="4497570"/>
              <a:ext cx="6163" cy="448795"/>
            </a:xfrm>
            <a:custGeom>
              <a:avLst/>
              <a:gdLst/>
              <a:ahLst/>
              <a:cxnLst/>
              <a:rect l="l" t="t" r="r" b="b"/>
              <a:pathLst>
                <a:path w="6985" h="508635">
                  <a:moveTo>
                    <a:pt x="6667" y="0"/>
                  </a:moveTo>
                  <a:lnTo>
                    <a:pt x="0" y="0"/>
                  </a:lnTo>
                  <a:lnTo>
                    <a:pt x="0" y="508063"/>
                  </a:lnTo>
                  <a:lnTo>
                    <a:pt x="6667" y="50806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93" name="object 883">
              <a:extLst>
                <a:ext uri="{FF2B5EF4-FFF2-40B4-BE49-F238E27FC236}">
                  <a16:creationId xmlns:a16="http://schemas.microsoft.com/office/drawing/2014/main" id="{FBE71330-5628-2CB3-34FA-750E6E8FAFD3}"/>
                </a:ext>
              </a:extLst>
            </p:cNvPr>
            <p:cNvSpPr/>
            <p:nvPr/>
          </p:nvSpPr>
          <p:spPr>
            <a:xfrm>
              <a:off x="4619405" y="4497566"/>
              <a:ext cx="6163" cy="448795"/>
            </a:xfrm>
            <a:custGeom>
              <a:avLst/>
              <a:gdLst/>
              <a:ahLst/>
              <a:cxnLst/>
              <a:rect l="l" t="t" r="r" b="b"/>
              <a:pathLst>
                <a:path w="6985" h="508635">
                  <a:moveTo>
                    <a:pt x="0" y="0"/>
                  </a:moveTo>
                  <a:lnTo>
                    <a:pt x="6654" y="0"/>
                  </a:lnTo>
                  <a:lnTo>
                    <a:pt x="6654" y="508063"/>
                  </a:lnTo>
                  <a:lnTo>
                    <a:pt x="0" y="50806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94" name="object 884">
              <a:extLst>
                <a:ext uri="{FF2B5EF4-FFF2-40B4-BE49-F238E27FC236}">
                  <a16:creationId xmlns:a16="http://schemas.microsoft.com/office/drawing/2014/main" id="{763BF313-FBCA-1059-FDB8-5FC137807DAF}"/>
                </a:ext>
              </a:extLst>
            </p:cNvPr>
            <p:cNvSpPr/>
            <p:nvPr/>
          </p:nvSpPr>
          <p:spPr>
            <a:xfrm>
              <a:off x="4627559" y="4437641"/>
              <a:ext cx="6163" cy="508747"/>
            </a:xfrm>
            <a:custGeom>
              <a:avLst/>
              <a:gdLst/>
              <a:ahLst/>
              <a:cxnLst/>
              <a:rect l="l" t="t" r="r" b="b"/>
              <a:pathLst>
                <a:path w="6985" h="576579">
                  <a:moveTo>
                    <a:pt x="6654" y="0"/>
                  </a:moveTo>
                  <a:lnTo>
                    <a:pt x="0" y="0"/>
                  </a:lnTo>
                  <a:lnTo>
                    <a:pt x="0" y="575983"/>
                  </a:lnTo>
                  <a:lnTo>
                    <a:pt x="6654" y="57598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95" name="object 885">
              <a:extLst>
                <a:ext uri="{FF2B5EF4-FFF2-40B4-BE49-F238E27FC236}">
                  <a16:creationId xmlns:a16="http://schemas.microsoft.com/office/drawing/2014/main" id="{831976D8-F158-947A-ABB9-C79B072A1BBD}"/>
                </a:ext>
              </a:extLst>
            </p:cNvPr>
            <p:cNvSpPr/>
            <p:nvPr/>
          </p:nvSpPr>
          <p:spPr>
            <a:xfrm>
              <a:off x="4627555" y="4437636"/>
              <a:ext cx="6163" cy="508747"/>
            </a:xfrm>
            <a:custGeom>
              <a:avLst/>
              <a:gdLst/>
              <a:ahLst/>
              <a:cxnLst/>
              <a:rect l="l" t="t" r="r" b="b"/>
              <a:pathLst>
                <a:path w="6985" h="576579">
                  <a:moveTo>
                    <a:pt x="0" y="0"/>
                  </a:moveTo>
                  <a:lnTo>
                    <a:pt x="6654" y="0"/>
                  </a:lnTo>
                  <a:lnTo>
                    <a:pt x="6654" y="575983"/>
                  </a:lnTo>
                  <a:lnTo>
                    <a:pt x="0" y="57598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96" name="object 886">
              <a:extLst>
                <a:ext uri="{FF2B5EF4-FFF2-40B4-BE49-F238E27FC236}">
                  <a16:creationId xmlns:a16="http://schemas.microsoft.com/office/drawing/2014/main" id="{922C3959-266C-7F90-5B56-1032B6067E17}"/>
                </a:ext>
              </a:extLst>
            </p:cNvPr>
            <p:cNvSpPr/>
            <p:nvPr/>
          </p:nvSpPr>
          <p:spPr>
            <a:xfrm>
              <a:off x="4635717" y="4423444"/>
              <a:ext cx="6163" cy="522754"/>
            </a:xfrm>
            <a:custGeom>
              <a:avLst/>
              <a:gdLst/>
              <a:ahLst/>
              <a:cxnLst/>
              <a:rect l="l" t="t" r="r" b="b"/>
              <a:pathLst>
                <a:path w="6985" h="592454">
                  <a:moveTo>
                    <a:pt x="6654" y="0"/>
                  </a:moveTo>
                  <a:lnTo>
                    <a:pt x="0" y="0"/>
                  </a:lnTo>
                  <a:lnTo>
                    <a:pt x="0" y="592074"/>
                  </a:lnTo>
                  <a:lnTo>
                    <a:pt x="6654" y="59207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97" name="object 887">
              <a:extLst>
                <a:ext uri="{FF2B5EF4-FFF2-40B4-BE49-F238E27FC236}">
                  <a16:creationId xmlns:a16="http://schemas.microsoft.com/office/drawing/2014/main" id="{7EF04A0A-DC35-034A-7DC0-94CF53498806}"/>
                </a:ext>
              </a:extLst>
            </p:cNvPr>
            <p:cNvSpPr/>
            <p:nvPr/>
          </p:nvSpPr>
          <p:spPr>
            <a:xfrm>
              <a:off x="4635715" y="4423445"/>
              <a:ext cx="6163" cy="522754"/>
            </a:xfrm>
            <a:custGeom>
              <a:avLst/>
              <a:gdLst/>
              <a:ahLst/>
              <a:cxnLst/>
              <a:rect l="l" t="t" r="r" b="b"/>
              <a:pathLst>
                <a:path w="6985" h="592454">
                  <a:moveTo>
                    <a:pt x="0" y="0"/>
                  </a:moveTo>
                  <a:lnTo>
                    <a:pt x="6654" y="0"/>
                  </a:lnTo>
                  <a:lnTo>
                    <a:pt x="6654" y="592061"/>
                  </a:lnTo>
                  <a:lnTo>
                    <a:pt x="0" y="59206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98" name="object 888">
              <a:extLst>
                <a:ext uri="{FF2B5EF4-FFF2-40B4-BE49-F238E27FC236}">
                  <a16:creationId xmlns:a16="http://schemas.microsoft.com/office/drawing/2014/main" id="{8340BAFD-085B-EFB7-67D2-459958AA9351}"/>
                </a:ext>
              </a:extLst>
            </p:cNvPr>
            <p:cNvSpPr/>
            <p:nvPr/>
          </p:nvSpPr>
          <p:spPr>
            <a:xfrm>
              <a:off x="4643864" y="4429181"/>
              <a:ext cx="6163" cy="517151"/>
            </a:xfrm>
            <a:custGeom>
              <a:avLst/>
              <a:gdLst/>
              <a:ahLst/>
              <a:cxnLst/>
              <a:rect l="l" t="t" r="r" b="b"/>
              <a:pathLst>
                <a:path w="6985" h="586104">
                  <a:moveTo>
                    <a:pt x="6654" y="0"/>
                  </a:moveTo>
                  <a:lnTo>
                    <a:pt x="0" y="0"/>
                  </a:lnTo>
                  <a:lnTo>
                    <a:pt x="0" y="585571"/>
                  </a:lnTo>
                  <a:lnTo>
                    <a:pt x="6654" y="58557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899" name="object 889">
              <a:extLst>
                <a:ext uri="{FF2B5EF4-FFF2-40B4-BE49-F238E27FC236}">
                  <a16:creationId xmlns:a16="http://schemas.microsoft.com/office/drawing/2014/main" id="{315BAE2C-43D1-0EDB-235E-4BC1C36F8C97}"/>
                </a:ext>
              </a:extLst>
            </p:cNvPr>
            <p:cNvSpPr/>
            <p:nvPr/>
          </p:nvSpPr>
          <p:spPr>
            <a:xfrm>
              <a:off x="4643865" y="4429193"/>
              <a:ext cx="6163" cy="517151"/>
            </a:xfrm>
            <a:custGeom>
              <a:avLst/>
              <a:gdLst/>
              <a:ahLst/>
              <a:cxnLst/>
              <a:rect l="l" t="t" r="r" b="b"/>
              <a:pathLst>
                <a:path w="6985" h="586104">
                  <a:moveTo>
                    <a:pt x="0" y="0"/>
                  </a:moveTo>
                  <a:lnTo>
                    <a:pt x="6654" y="0"/>
                  </a:lnTo>
                  <a:lnTo>
                    <a:pt x="6654" y="585558"/>
                  </a:lnTo>
                  <a:lnTo>
                    <a:pt x="0" y="58555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00" name="object 890">
              <a:extLst>
                <a:ext uri="{FF2B5EF4-FFF2-40B4-BE49-F238E27FC236}">
                  <a16:creationId xmlns:a16="http://schemas.microsoft.com/office/drawing/2014/main" id="{473AA37F-86EF-0BFC-FA31-6F53F31770DD}"/>
                </a:ext>
              </a:extLst>
            </p:cNvPr>
            <p:cNvSpPr/>
            <p:nvPr/>
          </p:nvSpPr>
          <p:spPr>
            <a:xfrm>
              <a:off x="4652021" y="4443312"/>
              <a:ext cx="6163" cy="502584"/>
            </a:xfrm>
            <a:custGeom>
              <a:avLst/>
              <a:gdLst/>
              <a:ahLst/>
              <a:cxnLst/>
              <a:rect l="l" t="t" r="r" b="b"/>
              <a:pathLst>
                <a:path w="6985" h="569595">
                  <a:moveTo>
                    <a:pt x="6654" y="0"/>
                  </a:moveTo>
                  <a:lnTo>
                    <a:pt x="0" y="0"/>
                  </a:lnTo>
                  <a:lnTo>
                    <a:pt x="0" y="569556"/>
                  </a:lnTo>
                  <a:lnTo>
                    <a:pt x="6654" y="56955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01" name="object 891">
              <a:extLst>
                <a:ext uri="{FF2B5EF4-FFF2-40B4-BE49-F238E27FC236}">
                  <a16:creationId xmlns:a16="http://schemas.microsoft.com/office/drawing/2014/main" id="{F13C878D-B8F6-5CD9-7D30-A054900D2404}"/>
                </a:ext>
              </a:extLst>
            </p:cNvPr>
            <p:cNvSpPr/>
            <p:nvPr/>
          </p:nvSpPr>
          <p:spPr>
            <a:xfrm>
              <a:off x="4652015" y="4443310"/>
              <a:ext cx="6163" cy="502584"/>
            </a:xfrm>
            <a:custGeom>
              <a:avLst/>
              <a:gdLst/>
              <a:ahLst/>
              <a:cxnLst/>
              <a:rect l="l" t="t" r="r" b="b"/>
              <a:pathLst>
                <a:path w="6985" h="569595">
                  <a:moveTo>
                    <a:pt x="0" y="0"/>
                  </a:moveTo>
                  <a:lnTo>
                    <a:pt x="6654" y="0"/>
                  </a:lnTo>
                  <a:lnTo>
                    <a:pt x="6654" y="569556"/>
                  </a:lnTo>
                  <a:lnTo>
                    <a:pt x="0" y="56955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02" name="object 892">
              <a:extLst>
                <a:ext uri="{FF2B5EF4-FFF2-40B4-BE49-F238E27FC236}">
                  <a16:creationId xmlns:a16="http://schemas.microsoft.com/office/drawing/2014/main" id="{83D77379-9875-7827-6422-220D4B7F1EAC}"/>
                </a:ext>
              </a:extLst>
            </p:cNvPr>
            <p:cNvSpPr/>
            <p:nvPr/>
          </p:nvSpPr>
          <p:spPr>
            <a:xfrm>
              <a:off x="4660179" y="4483641"/>
              <a:ext cx="6163" cy="462243"/>
            </a:xfrm>
            <a:custGeom>
              <a:avLst/>
              <a:gdLst/>
              <a:ahLst/>
              <a:cxnLst/>
              <a:rect l="l" t="t" r="r" b="b"/>
              <a:pathLst>
                <a:path w="6985" h="523875">
                  <a:moveTo>
                    <a:pt x="6654" y="0"/>
                  </a:moveTo>
                  <a:lnTo>
                    <a:pt x="0" y="0"/>
                  </a:lnTo>
                  <a:lnTo>
                    <a:pt x="0" y="523849"/>
                  </a:lnTo>
                  <a:lnTo>
                    <a:pt x="6654" y="52384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03" name="object 893">
              <a:extLst>
                <a:ext uri="{FF2B5EF4-FFF2-40B4-BE49-F238E27FC236}">
                  <a16:creationId xmlns:a16="http://schemas.microsoft.com/office/drawing/2014/main" id="{B4A5EE18-7857-2B0A-0B2B-651AE1D1B7A4}"/>
                </a:ext>
              </a:extLst>
            </p:cNvPr>
            <p:cNvSpPr/>
            <p:nvPr/>
          </p:nvSpPr>
          <p:spPr>
            <a:xfrm>
              <a:off x="4660173" y="4483638"/>
              <a:ext cx="6163" cy="462243"/>
            </a:xfrm>
            <a:custGeom>
              <a:avLst/>
              <a:gdLst/>
              <a:ahLst/>
              <a:cxnLst/>
              <a:rect l="l" t="t" r="r" b="b"/>
              <a:pathLst>
                <a:path w="6985" h="523875">
                  <a:moveTo>
                    <a:pt x="0" y="0"/>
                  </a:moveTo>
                  <a:lnTo>
                    <a:pt x="6654" y="0"/>
                  </a:lnTo>
                  <a:lnTo>
                    <a:pt x="6654" y="523849"/>
                  </a:lnTo>
                  <a:lnTo>
                    <a:pt x="0" y="52384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04" name="object 894">
              <a:extLst>
                <a:ext uri="{FF2B5EF4-FFF2-40B4-BE49-F238E27FC236}">
                  <a16:creationId xmlns:a16="http://schemas.microsoft.com/office/drawing/2014/main" id="{2B2935C4-1277-39C7-7634-842EAFA349E8}"/>
                </a:ext>
              </a:extLst>
            </p:cNvPr>
            <p:cNvSpPr/>
            <p:nvPr/>
          </p:nvSpPr>
          <p:spPr>
            <a:xfrm>
              <a:off x="4668326" y="4435994"/>
              <a:ext cx="6163" cy="509868"/>
            </a:xfrm>
            <a:custGeom>
              <a:avLst/>
              <a:gdLst/>
              <a:ahLst/>
              <a:cxnLst/>
              <a:rect l="l" t="t" r="r" b="b"/>
              <a:pathLst>
                <a:path w="6985" h="577850">
                  <a:moveTo>
                    <a:pt x="6642" y="0"/>
                  </a:moveTo>
                  <a:lnTo>
                    <a:pt x="0" y="0"/>
                  </a:lnTo>
                  <a:lnTo>
                    <a:pt x="0" y="577850"/>
                  </a:lnTo>
                  <a:lnTo>
                    <a:pt x="6642" y="577850"/>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05" name="object 895">
              <a:extLst>
                <a:ext uri="{FF2B5EF4-FFF2-40B4-BE49-F238E27FC236}">
                  <a16:creationId xmlns:a16="http://schemas.microsoft.com/office/drawing/2014/main" id="{86C07B79-AFAA-A579-8E7D-255F7FD9FCA8}"/>
                </a:ext>
              </a:extLst>
            </p:cNvPr>
            <p:cNvSpPr/>
            <p:nvPr/>
          </p:nvSpPr>
          <p:spPr>
            <a:xfrm>
              <a:off x="4668323" y="4435989"/>
              <a:ext cx="6163" cy="509868"/>
            </a:xfrm>
            <a:custGeom>
              <a:avLst/>
              <a:gdLst/>
              <a:ahLst/>
              <a:cxnLst/>
              <a:rect l="l" t="t" r="r" b="b"/>
              <a:pathLst>
                <a:path w="6985" h="577850">
                  <a:moveTo>
                    <a:pt x="0" y="0"/>
                  </a:moveTo>
                  <a:lnTo>
                    <a:pt x="6654" y="0"/>
                  </a:lnTo>
                  <a:lnTo>
                    <a:pt x="6654" y="577850"/>
                  </a:lnTo>
                  <a:lnTo>
                    <a:pt x="0" y="57785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06" name="object 896">
              <a:extLst>
                <a:ext uri="{FF2B5EF4-FFF2-40B4-BE49-F238E27FC236}">
                  <a16:creationId xmlns:a16="http://schemas.microsoft.com/office/drawing/2014/main" id="{7BB5E8E4-10F5-1235-09BA-115EC8C87752}"/>
                </a:ext>
              </a:extLst>
            </p:cNvPr>
            <p:cNvSpPr/>
            <p:nvPr/>
          </p:nvSpPr>
          <p:spPr>
            <a:xfrm>
              <a:off x="4676473" y="4359816"/>
              <a:ext cx="6163" cy="586068"/>
            </a:xfrm>
            <a:custGeom>
              <a:avLst/>
              <a:gdLst/>
              <a:ahLst/>
              <a:cxnLst/>
              <a:rect l="l" t="t" r="r" b="b"/>
              <a:pathLst>
                <a:path w="6985" h="664210">
                  <a:moveTo>
                    <a:pt x="6654" y="0"/>
                  </a:moveTo>
                  <a:lnTo>
                    <a:pt x="0" y="0"/>
                  </a:lnTo>
                  <a:lnTo>
                    <a:pt x="0" y="664184"/>
                  </a:lnTo>
                  <a:lnTo>
                    <a:pt x="6654" y="66418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07" name="object 897">
              <a:extLst>
                <a:ext uri="{FF2B5EF4-FFF2-40B4-BE49-F238E27FC236}">
                  <a16:creationId xmlns:a16="http://schemas.microsoft.com/office/drawing/2014/main" id="{49E864D1-307A-0AD9-12BF-8FF6760CD376}"/>
                </a:ext>
              </a:extLst>
            </p:cNvPr>
            <p:cNvSpPr/>
            <p:nvPr/>
          </p:nvSpPr>
          <p:spPr>
            <a:xfrm>
              <a:off x="4676473" y="4359824"/>
              <a:ext cx="6163" cy="586068"/>
            </a:xfrm>
            <a:custGeom>
              <a:avLst/>
              <a:gdLst/>
              <a:ahLst/>
              <a:cxnLst/>
              <a:rect l="l" t="t" r="r" b="b"/>
              <a:pathLst>
                <a:path w="6985" h="664210">
                  <a:moveTo>
                    <a:pt x="0" y="0"/>
                  </a:moveTo>
                  <a:lnTo>
                    <a:pt x="6654" y="0"/>
                  </a:lnTo>
                  <a:lnTo>
                    <a:pt x="6654" y="664184"/>
                  </a:lnTo>
                  <a:lnTo>
                    <a:pt x="0" y="66418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08" name="object 898">
              <a:extLst>
                <a:ext uri="{FF2B5EF4-FFF2-40B4-BE49-F238E27FC236}">
                  <a16:creationId xmlns:a16="http://schemas.microsoft.com/office/drawing/2014/main" id="{B5880203-BD22-7383-C719-AF3966EDF00D}"/>
                </a:ext>
              </a:extLst>
            </p:cNvPr>
            <p:cNvSpPr/>
            <p:nvPr/>
          </p:nvSpPr>
          <p:spPr>
            <a:xfrm>
              <a:off x="4684630" y="4303720"/>
              <a:ext cx="6163" cy="642657"/>
            </a:xfrm>
            <a:custGeom>
              <a:avLst/>
              <a:gdLst/>
              <a:ahLst/>
              <a:cxnLst/>
              <a:rect l="l" t="t" r="r" b="b"/>
              <a:pathLst>
                <a:path w="6985" h="728345">
                  <a:moveTo>
                    <a:pt x="6654" y="0"/>
                  </a:moveTo>
                  <a:lnTo>
                    <a:pt x="0" y="0"/>
                  </a:lnTo>
                  <a:lnTo>
                    <a:pt x="0" y="727760"/>
                  </a:lnTo>
                  <a:lnTo>
                    <a:pt x="6654" y="72776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09" name="object 899">
              <a:extLst>
                <a:ext uri="{FF2B5EF4-FFF2-40B4-BE49-F238E27FC236}">
                  <a16:creationId xmlns:a16="http://schemas.microsoft.com/office/drawing/2014/main" id="{997F15EF-B6C1-5C0B-E544-E45D3A7D552B}"/>
                </a:ext>
              </a:extLst>
            </p:cNvPr>
            <p:cNvSpPr/>
            <p:nvPr/>
          </p:nvSpPr>
          <p:spPr>
            <a:xfrm>
              <a:off x="4684633" y="4303722"/>
              <a:ext cx="6163" cy="642657"/>
            </a:xfrm>
            <a:custGeom>
              <a:avLst/>
              <a:gdLst/>
              <a:ahLst/>
              <a:cxnLst/>
              <a:rect l="l" t="t" r="r" b="b"/>
              <a:pathLst>
                <a:path w="6985" h="728345">
                  <a:moveTo>
                    <a:pt x="0" y="0"/>
                  </a:moveTo>
                  <a:lnTo>
                    <a:pt x="6654" y="0"/>
                  </a:lnTo>
                  <a:lnTo>
                    <a:pt x="6654" y="727760"/>
                  </a:lnTo>
                  <a:lnTo>
                    <a:pt x="0" y="72776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10" name="object 900">
              <a:extLst>
                <a:ext uri="{FF2B5EF4-FFF2-40B4-BE49-F238E27FC236}">
                  <a16:creationId xmlns:a16="http://schemas.microsoft.com/office/drawing/2014/main" id="{FA95D0CF-D5B2-F9E1-A637-FB7ED01AB9DF}"/>
                </a:ext>
              </a:extLst>
            </p:cNvPr>
            <p:cNvSpPr/>
            <p:nvPr/>
          </p:nvSpPr>
          <p:spPr>
            <a:xfrm>
              <a:off x="4692777" y="4300627"/>
              <a:ext cx="6163" cy="645459"/>
            </a:xfrm>
            <a:custGeom>
              <a:avLst/>
              <a:gdLst/>
              <a:ahLst/>
              <a:cxnLst/>
              <a:rect l="l" t="t" r="r" b="b"/>
              <a:pathLst>
                <a:path w="6985" h="731520">
                  <a:moveTo>
                    <a:pt x="6654" y="0"/>
                  </a:moveTo>
                  <a:lnTo>
                    <a:pt x="0" y="0"/>
                  </a:lnTo>
                  <a:lnTo>
                    <a:pt x="0" y="731265"/>
                  </a:lnTo>
                  <a:lnTo>
                    <a:pt x="6654" y="73126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11" name="object 901">
              <a:extLst>
                <a:ext uri="{FF2B5EF4-FFF2-40B4-BE49-F238E27FC236}">
                  <a16:creationId xmlns:a16="http://schemas.microsoft.com/office/drawing/2014/main" id="{83850B94-6FE5-6563-D601-BCF32F1A7E42}"/>
                </a:ext>
              </a:extLst>
            </p:cNvPr>
            <p:cNvSpPr/>
            <p:nvPr/>
          </p:nvSpPr>
          <p:spPr>
            <a:xfrm>
              <a:off x="4692781" y="4300617"/>
              <a:ext cx="6163" cy="645459"/>
            </a:xfrm>
            <a:custGeom>
              <a:avLst/>
              <a:gdLst/>
              <a:ahLst/>
              <a:cxnLst/>
              <a:rect l="l" t="t" r="r" b="b"/>
              <a:pathLst>
                <a:path w="6985" h="731520">
                  <a:moveTo>
                    <a:pt x="0" y="0"/>
                  </a:moveTo>
                  <a:lnTo>
                    <a:pt x="6654" y="0"/>
                  </a:lnTo>
                  <a:lnTo>
                    <a:pt x="6654" y="731266"/>
                  </a:lnTo>
                  <a:lnTo>
                    <a:pt x="0" y="73126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12" name="object 902">
              <a:extLst>
                <a:ext uri="{FF2B5EF4-FFF2-40B4-BE49-F238E27FC236}">
                  <a16:creationId xmlns:a16="http://schemas.microsoft.com/office/drawing/2014/main" id="{2FC3C9C4-ADC3-760C-26C0-E4EC72330FAC}"/>
                </a:ext>
              </a:extLst>
            </p:cNvPr>
            <p:cNvSpPr/>
            <p:nvPr/>
          </p:nvSpPr>
          <p:spPr>
            <a:xfrm>
              <a:off x="4700935" y="4207282"/>
              <a:ext cx="6163" cy="739028"/>
            </a:xfrm>
            <a:custGeom>
              <a:avLst/>
              <a:gdLst/>
              <a:ahLst/>
              <a:cxnLst/>
              <a:rect l="l" t="t" r="r" b="b"/>
              <a:pathLst>
                <a:path w="6985" h="837564">
                  <a:moveTo>
                    <a:pt x="6654" y="0"/>
                  </a:moveTo>
                  <a:lnTo>
                    <a:pt x="0" y="0"/>
                  </a:lnTo>
                  <a:lnTo>
                    <a:pt x="0" y="837057"/>
                  </a:lnTo>
                  <a:lnTo>
                    <a:pt x="6654" y="83705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13" name="object 903">
              <a:extLst>
                <a:ext uri="{FF2B5EF4-FFF2-40B4-BE49-F238E27FC236}">
                  <a16:creationId xmlns:a16="http://schemas.microsoft.com/office/drawing/2014/main" id="{155F1509-C0CF-7C23-668F-66ADBE7EA6D2}"/>
                </a:ext>
              </a:extLst>
            </p:cNvPr>
            <p:cNvSpPr/>
            <p:nvPr/>
          </p:nvSpPr>
          <p:spPr>
            <a:xfrm>
              <a:off x="4700932" y="4207293"/>
              <a:ext cx="6163" cy="739028"/>
            </a:xfrm>
            <a:custGeom>
              <a:avLst/>
              <a:gdLst/>
              <a:ahLst/>
              <a:cxnLst/>
              <a:rect l="l" t="t" r="r" b="b"/>
              <a:pathLst>
                <a:path w="6985" h="837564">
                  <a:moveTo>
                    <a:pt x="0" y="0"/>
                  </a:moveTo>
                  <a:lnTo>
                    <a:pt x="6654" y="0"/>
                  </a:lnTo>
                  <a:lnTo>
                    <a:pt x="6654" y="837044"/>
                  </a:lnTo>
                  <a:lnTo>
                    <a:pt x="0" y="83704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14" name="object 904">
              <a:extLst>
                <a:ext uri="{FF2B5EF4-FFF2-40B4-BE49-F238E27FC236}">
                  <a16:creationId xmlns:a16="http://schemas.microsoft.com/office/drawing/2014/main" id="{4790C399-25F3-C2B7-805D-17660DF8BA9B}"/>
                </a:ext>
              </a:extLst>
            </p:cNvPr>
            <p:cNvSpPr/>
            <p:nvPr/>
          </p:nvSpPr>
          <p:spPr>
            <a:xfrm>
              <a:off x="4709081" y="4133502"/>
              <a:ext cx="6163" cy="812427"/>
            </a:xfrm>
            <a:custGeom>
              <a:avLst/>
              <a:gdLst/>
              <a:ahLst/>
              <a:cxnLst/>
              <a:rect l="l" t="t" r="r" b="b"/>
              <a:pathLst>
                <a:path w="6985" h="920750">
                  <a:moveTo>
                    <a:pt x="6654" y="0"/>
                  </a:moveTo>
                  <a:lnTo>
                    <a:pt x="0" y="0"/>
                  </a:lnTo>
                  <a:lnTo>
                    <a:pt x="0" y="920673"/>
                  </a:lnTo>
                  <a:lnTo>
                    <a:pt x="6654" y="92067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15" name="object 905">
              <a:extLst>
                <a:ext uri="{FF2B5EF4-FFF2-40B4-BE49-F238E27FC236}">
                  <a16:creationId xmlns:a16="http://schemas.microsoft.com/office/drawing/2014/main" id="{50D98281-D051-A5FE-665A-212C83768BAB}"/>
                </a:ext>
              </a:extLst>
            </p:cNvPr>
            <p:cNvSpPr/>
            <p:nvPr/>
          </p:nvSpPr>
          <p:spPr>
            <a:xfrm>
              <a:off x="4709092" y="4133498"/>
              <a:ext cx="6163" cy="812427"/>
            </a:xfrm>
            <a:custGeom>
              <a:avLst/>
              <a:gdLst/>
              <a:ahLst/>
              <a:cxnLst/>
              <a:rect l="l" t="t" r="r" b="b"/>
              <a:pathLst>
                <a:path w="6985" h="920750">
                  <a:moveTo>
                    <a:pt x="0" y="0"/>
                  </a:moveTo>
                  <a:lnTo>
                    <a:pt x="6654" y="0"/>
                  </a:lnTo>
                  <a:lnTo>
                    <a:pt x="6654" y="920673"/>
                  </a:lnTo>
                  <a:lnTo>
                    <a:pt x="0" y="92067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16" name="object 906">
              <a:extLst>
                <a:ext uri="{FF2B5EF4-FFF2-40B4-BE49-F238E27FC236}">
                  <a16:creationId xmlns:a16="http://schemas.microsoft.com/office/drawing/2014/main" id="{44E68A56-581D-631C-9489-DA6525CE82F8}"/>
                </a:ext>
              </a:extLst>
            </p:cNvPr>
            <p:cNvSpPr/>
            <p:nvPr/>
          </p:nvSpPr>
          <p:spPr>
            <a:xfrm>
              <a:off x="4717239" y="4154289"/>
              <a:ext cx="6163" cy="791696"/>
            </a:xfrm>
            <a:custGeom>
              <a:avLst/>
              <a:gdLst/>
              <a:ahLst/>
              <a:cxnLst/>
              <a:rect l="l" t="t" r="r" b="b"/>
              <a:pathLst>
                <a:path w="6985" h="897254">
                  <a:moveTo>
                    <a:pt x="6667" y="0"/>
                  </a:moveTo>
                  <a:lnTo>
                    <a:pt x="0" y="0"/>
                  </a:lnTo>
                  <a:lnTo>
                    <a:pt x="0" y="897115"/>
                  </a:lnTo>
                  <a:lnTo>
                    <a:pt x="6667" y="89711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17" name="object 907">
              <a:extLst>
                <a:ext uri="{FF2B5EF4-FFF2-40B4-BE49-F238E27FC236}">
                  <a16:creationId xmlns:a16="http://schemas.microsoft.com/office/drawing/2014/main" id="{071A5BE2-917D-5EB1-8032-E4DF9BC6C94F}"/>
                </a:ext>
              </a:extLst>
            </p:cNvPr>
            <p:cNvSpPr/>
            <p:nvPr/>
          </p:nvSpPr>
          <p:spPr>
            <a:xfrm>
              <a:off x="4717241" y="4154284"/>
              <a:ext cx="6163" cy="791696"/>
            </a:xfrm>
            <a:custGeom>
              <a:avLst/>
              <a:gdLst/>
              <a:ahLst/>
              <a:cxnLst/>
              <a:rect l="l" t="t" r="r" b="b"/>
              <a:pathLst>
                <a:path w="6985" h="897254">
                  <a:moveTo>
                    <a:pt x="0" y="0"/>
                  </a:moveTo>
                  <a:lnTo>
                    <a:pt x="6654" y="0"/>
                  </a:lnTo>
                  <a:lnTo>
                    <a:pt x="6654" y="897115"/>
                  </a:lnTo>
                  <a:lnTo>
                    <a:pt x="0" y="89711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18" name="object 908">
              <a:extLst>
                <a:ext uri="{FF2B5EF4-FFF2-40B4-BE49-F238E27FC236}">
                  <a16:creationId xmlns:a16="http://schemas.microsoft.com/office/drawing/2014/main" id="{AC97B236-1EBC-970E-F63D-267470A795A9}"/>
                </a:ext>
              </a:extLst>
            </p:cNvPr>
            <p:cNvSpPr/>
            <p:nvPr/>
          </p:nvSpPr>
          <p:spPr>
            <a:xfrm>
              <a:off x="4725386" y="4081429"/>
              <a:ext cx="6163" cy="864534"/>
            </a:xfrm>
            <a:custGeom>
              <a:avLst/>
              <a:gdLst/>
              <a:ahLst/>
              <a:cxnLst/>
              <a:rect l="l" t="t" r="r" b="b"/>
              <a:pathLst>
                <a:path w="6985" h="979804">
                  <a:moveTo>
                    <a:pt x="6667" y="0"/>
                  </a:moveTo>
                  <a:lnTo>
                    <a:pt x="0" y="0"/>
                  </a:lnTo>
                  <a:lnTo>
                    <a:pt x="0" y="979690"/>
                  </a:lnTo>
                  <a:lnTo>
                    <a:pt x="6667" y="979690"/>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19" name="object 909">
              <a:extLst>
                <a:ext uri="{FF2B5EF4-FFF2-40B4-BE49-F238E27FC236}">
                  <a16:creationId xmlns:a16="http://schemas.microsoft.com/office/drawing/2014/main" id="{7139C75F-E411-AE26-D143-4A59B9214792}"/>
                </a:ext>
              </a:extLst>
            </p:cNvPr>
            <p:cNvSpPr/>
            <p:nvPr/>
          </p:nvSpPr>
          <p:spPr>
            <a:xfrm>
              <a:off x="4725389" y="4081423"/>
              <a:ext cx="6163" cy="864534"/>
            </a:xfrm>
            <a:custGeom>
              <a:avLst/>
              <a:gdLst/>
              <a:ahLst/>
              <a:cxnLst/>
              <a:rect l="l" t="t" r="r" b="b"/>
              <a:pathLst>
                <a:path w="6985" h="979804">
                  <a:moveTo>
                    <a:pt x="0" y="0"/>
                  </a:moveTo>
                  <a:lnTo>
                    <a:pt x="6654" y="0"/>
                  </a:lnTo>
                  <a:lnTo>
                    <a:pt x="6654" y="979690"/>
                  </a:lnTo>
                  <a:lnTo>
                    <a:pt x="0" y="97969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20" name="object 910">
              <a:extLst>
                <a:ext uri="{FF2B5EF4-FFF2-40B4-BE49-F238E27FC236}">
                  <a16:creationId xmlns:a16="http://schemas.microsoft.com/office/drawing/2014/main" id="{5170BF73-CFCA-0A4E-E644-7AEE731A0E2D}"/>
                </a:ext>
              </a:extLst>
            </p:cNvPr>
            <p:cNvSpPr/>
            <p:nvPr/>
          </p:nvSpPr>
          <p:spPr>
            <a:xfrm>
              <a:off x="4733533" y="4059913"/>
              <a:ext cx="6163" cy="886384"/>
            </a:xfrm>
            <a:custGeom>
              <a:avLst/>
              <a:gdLst/>
              <a:ahLst/>
              <a:cxnLst/>
              <a:rect l="l" t="t" r="r" b="b"/>
              <a:pathLst>
                <a:path w="6985" h="1004570">
                  <a:moveTo>
                    <a:pt x="6667" y="0"/>
                  </a:moveTo>
                  <a:lnTo>
                    <a:pt x="0" y="0"/>
                  </a:lnTo>
                  <a:lnTo>
                    <a:pt x="0" y="1004074"/>
                  </a:lnTo>
                  <a:lnTo>
                    <a:pt x="6667" y="1004074"/>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21" name="object 911">
              <a:extLst>
                <a:ext uri="{FF2B5EF4-FFF2-40B4-BE49-F238E27FC236}">
                  <a16:creationId xmlns:a16="http://schemas.microsoft.com/office/drawing/2014/main" id="{0289BD00-54BA-BFF3-A917-95B177673322}"/>
                </a:ext>
              </a:extLst>
            </p:cNvPr>
            <p:cNvSpPr/>
            <p:nvPr/>
          </p:nvSpPr>
          <p:spPr>
            <a:xfrm>
              <a:off x="4733549" y="4059901"/>
              <a:ext cx="6163" cy="886384"/>
            </a:xfrm>
            <a:custGeom>
              <a:avLst/>
              <a:gdLst/>
              <a:ahLst/>
              <a:cxnLst/>
              <a:rect l="l" t="t" r="r" b="b"/>
              <a:pathLst>
                <a:path w="6985" h="1004570">
                  <a:moveTo>
                    <a:pt x="0" y="0"/>
                  </a:moveTo>
                  <a:lnTo>
                    <a:pt x="6654" y="0"/>
                  </a:lnTo>
                  <a:lnTo>
                    <a:pt x="6654" y="1004087"/>
                  </a:lnTo>
                  <a:lnTo>
                    <a:pt x="0" y="100408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22" name="object 912">
              <a:extLst>
                <a:ext uri="{FF2B5EF4-FFF2-40B4-BE49-F238E27FC236}">
                  <a16:creationId xmlns:a16="http://schemas.microsoft.com/office/drawing/2014/main" id="{9E70280A-EE90-5DE8-9A2C-8D39C8DB4CF4}"/>
                </a:ext>
              </a:extLst>
            </p:cNvPr>
            <p:cNvSpPr/>
            <p:nvPr/>
          </p:nvSpPr>
          <p:spPr>
            <a:xfrm>
              <a:off x="4741690" y="4150591"/>
              <a:ext cx="6163" cy="795618"/>
            </a:xfrm>
            <a:custGeom>
              <a:avLst/>
              <a:gdLst/>
              <a:ahLst/>
              <a:cxnLst/>
              <a:rect l="l" t="t" r="r" b="b"/>
              <a:pathLst>
                <a:path w="6985" h="901700">
                  <a:moveTo>
                    <a:pt x="6667" y="0"/>
                  </a:moveTo>
                  <a:lnTo>
                    <a:pt x="0" y="0"/>
                  </a:lnTo>
                  <a:lnTo>
                    <a:pt x="0" y="901306"/>
                  </a:lnTo>
                  <a:lnTo>
                    <a:pt x="6667" y="901306"/>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23" name="object 913">
              <a:extLst>
                <a:ext uri="{FF2B5EF4-FFF2-40B4-BE49-F238E27FC236}">
                  <a16:creationId xmlns:a16="http://schemas.microsoft.com/office/drawing/2014/main" id="{E0DA033E-C518-DF7A-5577-36B48492FA34}"/>
                </a:ext>
              </a:extLst>
            </p:cNvPr>
            <p:cNvSpPr/>
            <p:nvPr/>
          </p:nvSpPr>
          <p:spPr>
            <a:xfrm>
              <a:off x="4741698" y="4150594"/>
              <a:ext cx="6163" cy="795618"/>
            </a:xfrm>
            <a:custGeom>
              <a:avLst/>
              <a:gdLst/>
              <a:ahLst/>
              <a:cxnLst/>
              <a:rect l="l" t="t" r="r" b="b"/>
              <a:pathLst>
                <a:path w="6985" h="901700">
                  <a:moveTo>
                    <a:pt x="0" y="0"/>
                  </a:moveTo>
                  <a:lnTo>
                    <a:pt x="6654" y="0"/>
                  </a:lnTo>
                  <a:lnTo>
                    <a:pt x="6654" y="901293"/>
                  </a:lnTo>
                  <a:lnTo>
                    <a:pt x="0" y="90129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24" name="object 914">
              <a:extLst>
                <a:ext uri="{FF2B5EF4-FFF2-40B4-BE49-F238E27FC236}">
                  <a16:creationId xmlns:a16="http://schemas.microsoft.com/office/drawing/2014/main" id="{3B7732FD-7B91-DC84-9C27-8FF5B3262ADF}"/>
                </a:ext>
              </a:extLst>
            </p:cNvPr>
            <p:cNvSpPr/>
            <p:nvPr/>
          </p:nvSpPr>
          <p:spPr>
            <a:xfrm>
              <a:off x="4749860" y="4047038"/>
              <a:ext cx="6163" cy="899272"/>
            </a:xfrm>
            <a:custGeom>
              <a:avLst/>
              <a:gdLst/>
              <a:ahLst/>
              <a:cxnLst/>
              <a:rect l="l" t="t" r="r" b="b"/>
              <a:pathLst>
                <a:path w="6985" h="1019175">
                  <a:moveTo>
                    <a:pt x="6654" y="0"/>
                  </a:moveTo>
                  <a:lnTo>
                    <a:pt x="0" y="0"/>
                  </a:lnTo>
                  <a:lnTo>
                    <a:pt x="0" y="1018666"/>
                  </a:lnTo>
                  <a:lnTo>
                    <a:pt x="6654" y="101866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25" name="object 915">
              <a:extLst>
                <a:ext uri="{FF2B5EF4-FFF2-40B4-BE49-F238E27FC236}">
                  <a16:creationId xmlns:a16="http://schemas.microsoft.com/office/drawing/2014/main" id="{8C797CCD-3BD5-2674-6263-54835229B942}"/>
                </a:ext>
              </a:extLst>
            </p:cNvPr>
            <p:cNvSpPr/>
            <p:nvPr/>
          </p:nvSpPr>
          <p:spPr>
            <a:xfrm>
              <a:off x="4749848" y="4047032"/>
              <a:ext cx="6163" cy="899272"/>
            </a:xfrm>
            <a:custGeom>
              <a:avLst/>
              <a:gdLst/>
              <a:ahLst/>
              <a:cxnLst/>
              <a:rect l="l" t="t" r="r" b="b"/>
              <a:pathLst>
                <a:path w="6985" h="1019175">
                  <a:moveTo>
                    <a:pt x="0" y="0"/>
                  </a:moveTo>
                  <a:lnTo>
                    <a:pt x="6654" y="0"/>
                  </a:lnTo>
                  <a:lnTo>
                    <a:pt x="6654" y="1018666"/>
                  </a:lnTo>
                  <a:lnTo>
                    <a:pt x="0" y="101866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26" name="object 916">
              <a:extLst>
                <a:ext uri="{FF2B5EF4-FFF2-40B4-BE49-F238E27FC236}">
                  <a16:creationId xmlns:a16="http://schemas.microsoft.com/office/drawing/2014/main" id="{EC2005C4-6B90-1B16-9D51-19325DA9C46D}"/>
                </a:ext>
              </a:extLst>
            </p:cNvPr>
            <p:cNvSpPr/>
            <p:nvPr/>
          </p:nvSpPr>
          <p:spPr>
            <a:xfrm>
              <a:off x="4757995" y="4180164"/>
              <a:ext cx="6163" cy="765921"/>
            </a:xfrm>
            <a:custGeom>
              <a:avLst/>
              <a:gdLst/>
              <a:ahLst/>
              <a:cxnLst/>
              <a:rect l="l" t="t" r="r" b="b"/>
              <a:pathLst>
                <a:path w="6985" h="868045">
                  <a:moveTo>
                    <a:pt x="6667" y="0"/>
                  </a:moveTo>
                  <a:lnTo>
                    <a:pt x="0" y="0"/>
                  </a:lnTo>
                  <a:lnTo>
                    <a:pt x="0" y="867790"/>
                  </a:lnTo>
                  <a:lnTo>
                    <a:pt x="6667" y="867790"/>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27" name="object 917">
              <a:extLst>
                <a:ext uri="{FF2B5EF4-FFF2-40B4-BE49-F238E27FC236}">
                  <a16:creationId xmlns:a16="http://schemas.microsoft.com/office/drawing/2014/main" id="{73F5F2FA-B19B-7FD0-02A5-F54C76649B66}"/>
                </a:ext>
              </a:extLst>
            </p:cNvPr>
            <p:cNvSpPr/>
            <p:nvPr/>
          </p:nvSpPr>
          <p:spPr>
            <a:xfrm>
              <a:off x="4758008" y="4180160"/>
              <a:ext cx="6163" cy="765921"/>
            </a:xfrm>
            <a:custGeom>
              <a:avLst/>
              <a:gdLst/>
              <a:ahLst/>
              <a:cxnLst/>
              <a:rect l="l" t="t" r="r" b="b"/>
              <a:pathLst>
                <a:path w="6985" h="868045">
                  <a:moveTo>
                    <a:pt x="0" y="0"/>
                  </a:moveTo>
                  <a:lnTo>
                    <a:pt x="6654" y="0"/>
                  </a:lnTo>
                  <a:lnTo>
                    <a:pt x="6654" y="867791"/>
                  </a:lnTo>
                  <a:lnTo>
                    <a:pt x="0" y="86779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28" name="object 918">
              <a:extLst>
                <a:ext uri="{FF2B5EF4-FFF2-40B4-BE49-F238E27FC236}">
                  <a16:creationId xmlns:a16="http://schemas.microsoft.com/office/drawing/2014/main" id="{45160697-E867-6134-F2AF-BB905B393CE8}"/>
                </a:ext>
              </a:extLst>
            </p:cNvPr>
            <p:cNvSpPr/>
            <p:nvPr/>
          </p:nvSpPr>
          <p:spPr>
            <a:xfrm>
              <a:off x="4766165" y="4102148"/>
              <a:ext cx="6163" cy="843803"/>
            </a:xfrm>
            <a:custGeom>
              <a:avLst/>
              <a:gdLst/>
              <a:ahLst/>
              <a:cxnLst/>
              <a:rect l="l" t="t" r="r" b="b"/>
              <a:pathLst>
                <a:path w="6985" h="956310">
                  <a:moveTo>
                    <a:pt x="6654" y="0"/>
                  </a:moveTo>
                  <a:lnTo>
                    <a:pt x="0" y="0"/>
                  </a:lnTo>
                  <a:lnTo>
                    <a:pt x="0" y="956208"/>
                  </a:lnTo>
                  <a:lnTo>
                    <a:pt x="6654" y="95620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29" name="object 919">
              <a:extLst>
                <a:ext uri="{FF2B5EF4-FFF2-40B4-BE49-F238E27FC236}">
                  <a16:creationId xmlns:a16="http://schemas.microsoft.com/office/drawing/2014/main" id="{4281A6F2-4870-891F-9F4D-2C8367C996F7}"/>
                </a:ext>
              </a:extLst>
            </p:cNvPr>
            <p:cNvSpPr/>
            <p:nvPr/>
          </p:nvSpPr>
          <p:spPr>
            <a:xfrm>
              <a:off x="4766158" y="4102148"/>
              <a:ext cx="6163" cy="843803"/>
            </a:xfrm>
            <a:custGeom>
              <a:avLst/>
              <a:gdLst/>
              <a:ahLst/>
              <a:cxnLst/>
              <a:rect l="l" t="t" r="r" b="b"/>
              <a:pathLst>
                <a:path w="6985" h="956310">
                  <a:moveTo>
                    <a:pt x="0" y="0"/>
                  </a:moveTo>
                  <a:lnTo>
                    <a:pt x="6654" y="0"/>
                  </a:lnTo>
                  <a:lnTo>
                    <a:pt x="6654" y="956195"/>
                  </a:lnTo>
                  <a:lnTo>
                    <a:pt x="0" y="95619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30" name="object 920">
              <a:extLst>
                <a:ext uri="{FF2B5EF4-FFF2-40B4-BE49-F238E27FC236}">
                  <a16:creationId xmlns:a16="http://schemas.microsoft.com/office/drawing/2014/main" id="{7216281E-6AA0-F2AB-C890-A3BC7DAE77C9}"/>
                </a:ext>
              </a:extLst>
            </p:cNvPr>
            <p:cNvSpPr/>
            <p:nvPr/>
          </p:nvSpPr>
          <p:spPr>
            <a:xfrm>
              <a:off x="4774322" y="4069875"/>
              <a:ext cx="6163" cy="876300"/>
            </a:xfrm>
            <a:custGeom>
              <a:avLst/>
              <a:gdLst/>
              <a:ahLst/>
              <a:cxnLst/>
              <a:rect l="l" t="t" r="r" b="b"/>
              <a:pathLst>
                <a:path w="6985" h="993139">
                  <a:moveTo>
                    <a:pt x="6654" y="0"/>
                  </a:moveTo>
                  <a:lnTo>
                    <a:pt x="0" y="0"/>
                  </a:lnTo>
                  <a:lnTo>
                    <a:pt x="0" y="992784"/>
                  </a:lnTo>
                  <a:lnTo>
                    <a:pt x="6654" y="99278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31" name="object 921">
              <a:extLst>
                <a:ext uri="{FF2B5EF4-FFF2-40B4-BE49-F238E27FC236}">
                  <a16:creationId xmlns:a16="http://schemas.microsoft.com/office/drawing/2014/main" id="{F5B2F7BA-505B-A1A4-CEDF-15485231E6A1}"/>
                </a:ext>
              </a:extLst>
            </p:cNvPr>
            <p:cNvSpPr/>
            <p:nvPr/>
          </p:nvSpPr>
          <p:spPr>
            <a:xfrm>
              <a:off x="4774306" y="4069875"/>
              <a:ext cx="6163" cy="876300"/>
            </a:xfrm>
            <a:custGeom>
              <a:avLst/>
              <a:gdLst/>
              <a:ahLst/>
              <a:cxnLst/>
              <a:rect l="l" t="t" r="r" b="b"/>
              <a:pathLst>
                <a:path w="6985" h="993139">
                  <a:moveTo>
                    <a:pt x="0" y="0"/>
                  </a:moveTo>
                  <a:lnTo>
                    <a:pt x="6654" y="0"/>
                  </a:lnTo>
                  <a:lnTo>
                    <a:pt x="6654" y="992784"/>
                  </a:lnTo>
                  <a:lnTo>
                    <a:pt x="0" y="99278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32" name="object 922">
              <a:extLst>
                <a:ext uri="{FF2B5EF4-FFF2-40B4-BE49-F238E27FC236}">
                  <a16:creationId xmlns:a16="http://schemas.microsoft.com/office/drawing/2014/main" id="{223ED589-5A65-3DDE-0311-F7CED0455E80}"/>
                </a:ext>
              </a:extLst>
            </p:cNvPr>
            <p:cNvSpPr/>
            <p:nvPr/>
          </p:nvSpPr>
          <p:spPr>
            <a:xfrm>
              <a:off x="4782457" y="4113298"/>
              <a:ext cx="6163" cy="832597"/>
            </a:xfrm>
            <a:custGeom>
              <a:avLst/>
              <a:gdLst/>
              <a:ahLst/>
              <a:cxnLst/>
              <a:rect l="l" t="t" r="r" b="b"/>
              <a:pathLst>
                <a:path w="6985" h="943610">
                  <a:moveTo>
                    <a:pt x="6654" y="0"/>
                  </a:moveTo>
                  <a:lnTo>
                    <a:pt x="0" y="0"/>
                  </a:lnTo>
                  <a:lnTo>
                    <a:pt x="0" y="943571"/>
                  </a:lnTo>
                  <a:lnTo>
                    <a:pt x="6654" y="94357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33" name="object 923">
              <a:extLst>
                <a:ext uri="{FF2B5EF4-FFF2-40B4-BE49-F238E27FC236}">
                  <a16:creationId xmlns:a16="http://schemas.microsoft.com/office/drawing/2014/main" id="{5D1EA912-0ED4-6A53-5232-E4C06346F0E5}"/>
                </a:ext>
              </a:extLst>
            </p:cNvPr>
            <p:cNvSpPr/>
            <p:nvPr/>
          </p:nvSpPr>
          <p:spPr>
            <a:xfrm>
              <a:off x="4782466" y="4113297"/>
              <a:ext cx="6163" cy="832597"/>
            </a:xfrm>
            <a:custGeom>
              <a:avLst/>
              <a:gdLst/>
              <a:ahLst/>
              <a:cxnLst/>
              <a:rect l="l" t="t" r="r" b="b"/>
              <a:pathLst>
                <a:path w="6985" h="943610">
                  <a:moveTo>
                    <a:pt x="0" y="0"/>
                  </a:moveTo>
                  <a:lnTo>
                    <a:pt x="6654" y="0"/>
                  </a:lnTo>
                  <a:lnTo>
                    <a:pt x="6654" y="943571"/>
                  </a:lnTo>
                  <a:lnTo>
                    <a:pt x="0" y="94357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34" name="object 924">
              <a:extLst>
                <a:ext uri="{FF2B5EF4-FFF2-40B4-BE49-F238E27FC236}">
                  <a16:creationId xmlns:a16="http://schemas.microsoft.com/office/drawing/2014/main" id="{99D19D54-83B6-3593-652B-963C34E4C6CB}"/>
                </a:ext>
              </a:extLst>
            </p:cNvPr>
            <p:cNvSpPr/>
            <p:nvPr/>
          </p:nvSpPr>
          <p:spPr>
            <a:xfrm>
              <a:off x="4790616" y="3916680"/>
              <a:ext cx="6163" cy="1029260"/>
            </a:xfrm>
            <a:custGeom>
              <a:avLst/>
              <a:gdLst/>
              <a:ahLst/>
              <a:cxnLst/>
              <a:rect l="l" t="t" r="r" b="b"/>
              <a:pathLst>
                <a:path w="6985" h="1166495">
                  <a:moveTo>
                    <a:pt x="6654" y="0"/>
                  </a:moveTo>
                  <a:lnTo>
                    <a:pt x="0" y="0"/>
                  </a:lnTo>
                  <a:lnTo>
                    <a:pt x="0" y="1166406"/>
                  </a:lnTo>
                  <a:lnTo>
                    <a:pt x="6654" y="116640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35" name="object 925">
              <a:extLst>
                <a:ext uri="{FF2B5EF4-FFF2-40B4-BE49-F238E27FC236}">
                  <a16:creationId xmlns:a16="http://schemas.microsoft.com/office/drawing/2014/main" id="{68286CF0-7A5B-05B2-5FDD-C9F993836AF3}"/>
                </a:ext>
              </a:extLst>
            </p:cNvPr>
            <p:cNvSpPr/>
            <p:nvPr/>
          </p:nvSpPr>
          <p:spPr>
            <a:xfrm>
              <a:off x="4790617" y="3916684"/>
              <a:ext cx="6163" cy="1029260"/>
            </a:xfrm>
            <a:custGeom>
              <a:avLst/>
              <a:gdLst/>
              <a:ahLst/>
              <a:cxnLst/>
              <a:rect l="l" t="t" r="r" b="b"/>
              <a:pathLst>
                <a:path w="6985" h="1166495">
                  <a:moveTo>
                    <a:pt x="0" y="0"/>
                  </a:moveTo>
                  <a:lnTo>
                    <a:pt x="6654" y="0"/>
                  </a:lnTo>
                  <a:lnTo>
                    <a:pt x="6654" y="1166406"/>
                  </a:lnTo>
                  <a:lnTo>
                    <a:pt x="0" y="116640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36" name="object 926">
              <a:extLst>
                <a:ext uri="{FF2B5EF4-FFF2-40B4-BE49-F238E27FC236}">
                  <a16:creationId xmlns:a16="http://schemas.microsoft.com/office/drawing/2014/main" id="{634BDBC8-C911-B1EE-8C7D-A2FD3E491DA1}"/>
                </a:ext>
              </a:extLst>
            </p:cNvPr>
            <p:cNvSpPr/>
            <p:nvPr/>
          </p:nvSpPr>
          <p:spPr>
            <a:xfrm>
              <a:off x="4798773" y="3854307"/>
              <a:ext cx="6163" cy="1092013"/>
            </a:xfrm>
            <a:custGeom>
              <a:avLst/>
              <a:gdLst/>
              <a:ahLst/>
              <a:cxnLst/>
              <a:rect l="l" t="t" r="r" b="b"/>
              <a:pathLst>
                <a:path w="6985" h="1237614">
                  <a:moveTo>
                    <a:pt x="6654" y="0"/>
                  </a:moveTo>
                  <a:lnTo>
                    <a:pt x="0" y="0"/>
                  </a:lnTo>
                  <a:lnTo>
                    <a:pt x="0" y="1237094"/>
                  </a:lnTo>
                  <a:lnTo>
                    <a:pt x="6654" y="123709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37" name="object 927">
              <a:extLst>
                <a:ext uri="{FF2B5EF4-FFF2-40B4-BE49-F238E27FC236}">
                  <a16:creationId xmlns:a16="http://schemas.microsoft.com/office/drawing/2014/main" id="{C506F8D2-5371-EF38-7DF3-F43C3858466B}"/>
                </a:ext>
              </a:extLst>
            </p:cNvPr>
            <p:cNvSpPr/>
            <p:nvPr/>
          </p:nvSpPr>
          <p:spPr>
            <a:xfrm>
              <a:off x="4798766" y="3854310"/>
              <a:ext cx="6163" cy="1092013"/>
            </a:xfrm>
            <a:custGeom>
              <a:avLst/>
              <a:gdLst/>
              <a:ahLst/>
              <a:cxnLst/>
              <a:rect l="l" t="t" r="r" b="b"/>
              <a:pathLst>
                <a:path w="6985" h="1237614">
                  <a:moveTo>
                    <a:pt x="0" y="0"/>
                  </a:moveTo>
                  <a:lnTo>
                    <a:pt x="6654" y="0"/>
                  </a:lnTo>
                  <a:lnTo>
                    <a:pt x="6654" y="1237094"/>
                  </a:lnTo>
                  <a:lnTo>
                    <a:pt x="0" y="123709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38" name="object 928">
              <a:extLst>
                <a:ext uri="{FF2B5EF4-FFF2-40B4-BE49-F238E27FC236}">
                  <a16:creationId xmlns:a16="http://schemas.microsoft.com/office/drawing/2014/main" id="{E1694343-2192-58C0-1993-E88702AF1C12}"/>
                </a:ext>
              </a:extLst>
            </p:cNvPr>
            <p:cNvSpPr/>
            <p:nvPr/>
          </p:nvSpPr>
          <p:spPr>
            <a:xfrm>
              <a:off x="4806920" y="3808039"/>
              <a:ext cx="6163" cy="1137957"/>
            </a:xfrm>
            <a:custGeom>
              <a:avLst/>
              <a:gdLst/>
              <a:ahLst/>
              <a:cxnLst/>
              <a:rect l="l" t="t" r="r" b="b"/>
              <a:pathLst>
                <a:path w="6985" h="1289685">
                  <a:moveTo>
                    <a:pt x="6654" y="0"/>
                  </a:moveTo>
                  <a:lnTo>
                    <a:pt x="0" y="0"/>
                  </a:lnTo>
                  <a:lnTo>
                    <a:pt x="0" y="1289532"/>
                  </a:lnTo>
                  <a:lnTo>
                    <a:pt x="6654" y="128953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39" name="object 929">
              <a:extLst>
                <a:ext uri="{FF2B5EF4-FFF2-40B4-BE49-F238E27FC236}">
                  <a16:creationId xmlns:a16="http://schemas.microsoft.com/office/drawing/2014/main" id="{D93875AE-B49A-C6B5-1250-3C8EA4C5645E}"/>
                </a:ext>
              </a:extLst>
            </p:cNvPr>
            <p:cNvSpPr/>
            <p:nvPr/>
          </p:nvSpPr>
          <p:spPr>
            <a:xfrm>
              <a:off x="4806926" y="3808036"/>
              <a:ext cx="6163" cy="1137957"/>
            </a:xfrm>
            <a:custGeom>
              <a:avLst/>
              <a:gdLst/>
              <a:ahLst/>
              <a:cxnLst/>
              <a:rect l="l" t="t" r="r" b="b"/>
              <a:pathLst>
                <a:path w="6985" h="1289685">
                  <a:moveTo>
                    <a:pt x="0" y="0"/>
                  </a:moveTo>
                  <a:lnTo>
                    <a:pt x="6654" y="0"/>
                  </a:lnTo>
                  <a:lnTo>
                    <a:pt x="6654" y="1289532"/>
                  </a:lnTo>
                  <a:lnTo>
                    <a:pt x="0" y="128953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40" name="object 930">
              <a:extLst>
                <a:ext uri="{FF2B5EF4-FFF2-40B4-BE49-F238E27FC236}">
                  <a16:creationId xmlns:a16="http://schemas.microsoft.com/office/drawing/2014/main" id="{0EC8175D-8FF4-45A1-8D7C-B4723CF1A148}"/>
                </a:ext>
              </a:extLst>
            </p:cNvPr>
            <p:cNvSpPr/>
            <p:nvPr/>
          </p:nvSpPr>
          <p:spPr>
            <a:xfrm>
              <a:off x="4815078" y="3828646"/>
              <a:ext cx="6163" cy="1117227"/>
            </a:xfrm>
            <a:custGeom>
              <a:avLst/>
              <a:gdLst/>
              <a:ahLst/>
              <a:cxnLst/>
              <a:rect l="l" t="t" r="r" b="b"/>
              <a:pathLst>
                <a:path w="6985" h="1266189">
                  <a:moveTo>
                    <a:pt x="6654" y="0"/>
                  </a:moveTo>
                  <a:lnTo>
                    <a:pt x="0" y="0"/>
                  </a:lnTo>
                  <a:lnTo>
                    <a:pt x="0" y="1266177"/>
                  </a:lnTo>
                  <a:lnTo>
                    <a:pt x="6654" y="126617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41" name="object 931">
              <a:extLst>
                <a:ext uri="{FF2B5EF4-FFF2-40B4-BE49-F238E27FC236}">
                  <a16:creationId xmlns:a16="http://schemas.microsoft.com/office/drawing/2014/main" id="{1618137A-3B4F-7F8C-F71B-BA6218E299F2}"/>
                </a:ext>
              </a:extLst>
            </p:cNvPr>
            <p:cNvSpPr/>
            <p:nvPr/>
          </p:nvSpPr>
          <p:spPr>
            <a:xfrm>
              <a:off x="4815074" y="3828635"/>
              <a:ext cx="6163" cy="1117227"/>
            </a:xfrm>
            <a:custGeom>
              <a:avLst/>
              <a:gdLst/>
              <a:ahLst/>
              <a:cxnLst/>
              <a:rect l="l" t="t" r="r" b="b"/>
              <a:pathLst>
                <a:path w="6985" h="1266189">
                  <a:moveTo>
                    <a:pt x="0" y="0"/>
                  </a:moveTo>
                  <a:lnTo>
                    <a:pt x="6654" y="0"/>
                  </a:lnTo>
                  <a:lnTo>
                    <a:pt x="6654" y="1266190"/>
                  </a:lnTo>
                  <a:lnTo>
                    <a:pt x="0" y="126619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42" name="object 932">
              <a:extLst>
                <a:ext uri="{FF2B5EF4-FFF2-40B4-BE49-F238E27FC236}">
                  <a16:creationId xmlns:a16="http://schemas.microsoft.com/office/drawing/2014/main" id="{7AA193EC-0F0F-5E21-91AC-A08BD87EDBD0}"/>
                </a:ext>
              </a:extLst>
            </p:cNvPr>
            <p:cNvSpPr/>
            <p:nvPr/>
          </p:nvSpPr>
          <p:spPr>
            <a:xfrm>
              <a:off x="4823225" y="3817945"/>
              <a:ext cx="6163" cy="1128432"/>
            </a:xfrm>
            <a:custGeom>
              <a:avLst/>
              <a:gdLst/>
              <a:ahLst/>
              <a:cxnLst/>
              <a:rect l="l" t="t" r="r" b="b"/>
              <a:pathLst>
                <a:path w="6985" h="1278889">
                  <a:moveTo>
                    <a:pt x="6654" y="0"/>
                  </a:moveTo>
                  <a:lnTo>
                    <a:pt x="0" y="0"/>
                  </a:lnTo>
                  <a:lnTo>
                    <a:pt x="0" y="1278305"/>
                  </a:lnTo>
                  <a:lnTo>
                    <a:pt x="6654" y="127830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43" name="object 933">
              <a:extLst>
                <a:ext uri="{FF2B5EF4-FFF2-40B4-BE49-F238E27FC236}">
                  <a16:creationId xmlns:a16="http://schemas.microsoft.com/office/drawing/2014/main" id="{3FE3BCD5-54AC-4DAB-9400-14A497A7D944}"/>
                </a:ext>
              </a:extLst>
            </p:cNvPr>
            <p:cNvSpPr/>
            <p:nvPr/>
          </p:nvSpPr>
          <p:spPr>
            <a:xfrm>
              <a:off x="4823225" y="3817937"/>
              <a:ext cx="6163" cy="1128432"/>
            </a:xfrm>
            <a:custGeom>
              <a:avLst/>
              <a:gdLst/>
              <a:ahLst/>
              <a:cxnLst/>
              <a:rect l="l" t="t" r="r" b="b"/>
              <a:pathLst>
                <a:path w="6985" h="1278889">
                  <a:moveTo>
                    <a:pt x="0" y="0"/>
                  </a:moveTo>
                  <a:lnTo>
                    <a:pt x="6654" y="0"/>
                  </a:lnTo>
                  <a:lnTo>
                    <a:pt x="6654" y="1278305"/>
                  </a:lnTo>
                  <a:lnTo>
                    <a:pt x="0" y="127830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44" name="object 934">
              <a:extLst>
                <a:ext uri="{FF2B5EF4-FFF2-40B4-BE49-F238E27FC236}">
                  <a16:creationId xmlns:a16="http://schemas.microsoft.com/office/drawing/2014/main" id="{EFB77E2A-4EEF-0DB7-8C8F-BC6F5EBF0908}"/>
                </a:ext>
              </a:extLst>
            </p:cNvPr>
            <p:cNvSpPr/>
            <p:nvPr/>
          </p:nvSpPr>
          <p:spPr>
            <a:xfrm>
              <a:off x="4831382" y="3732265"/>
              <a:ext cx="6163" cy="1213597"/>
            </a:xfrm>
            <a:custGeom>
              <a:avLst/>
              <a:gdLst/>
              <a:ahLst/>
              <a:cxnLst/>
              <a:rect l="l" t="t" r="r" b="b"/>
              <a:pathLst>
                <a:path w="6985" h="1375410">
                  <a:moveTo>
                    <a:pt x="6642" y="0"/>
                  </a:moveTo>
                  <a:lnTo>
                    <a:pt x="0" y="0"/>
                  </a:lnTo>
                  <a:lnTo>
                    <a:pt x="0" y="1375410"/>
                  </a:lnTo>
                  <a:lnTo>
                    <a:pt x="6642" y="1375410"/>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45" name="object 935">
              <a:extLst>
                <a:ext uri="{FF2B5EF4-FFF2-40B4-BE49-F238E27FC236}">
                  <a16:creationId xmlns:a16="http://schemas.microsoft.com/office/drawing/2014/main" id="{A8F57A90-F503-0831-5A6E-01AFE55EF969}"/>
                </a:ext>
              </a:extLst>
            </p:cNvPr>
            <p:cNvSpPr/>
            <p:nvPr/>
          </p:nvSpPr>
          <p:spPr>
            <a:xfrm>
              <a:off x="4831384" y="3732269"/>
              <a:ext cx="6163" cy="1213597"/>
            </a:xfrm>
            <a:custGeom>
              <a:avLst/>
              <a:gdLst/>
              <a:ahLst/>
              <a:cxnLst/>
              <a:rect l="l" t="t" r="r" b="b"/>
              <a:pathLst>
                <a:path w="6985" h="1375410">
                  <a:moveTo>
                    <a:pt x="0" y="0"/>
                  </a:moveTo>
                  <a:lnTo>
                    <a:pt x="6654" y="0"/>
                  </a:lnTo>
                  <a:lnTo>
                    <a:pt x="6654" y="1375397"/>
                  </a:lnTo>
                  <a:lnTo>
                    <a:pt x="0" y="137539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46" name="object 936">
              <a:extLst>
                <a:ext uri="{FF2B5EF4-FFF2-40B4-BE49-F238E27FC236}">
                  <a16:creationId xmlns:a16="http://schemas.microsoft.com/office/drawing/2014/main" id="{D0DF5CA5-592A-6B13-E64D-7019FF7F38D6}"/>
                </a:ext>
              </a:extLst>
            </p:cNvPr>
            <p:cNvSpPr/>
            <p:nvPr/>
          </p:nvSpPr>
          <p:spPr>
            <a:xfrm>
              <a:off x="4839529" y="3641912"/>
              <a:ext cx="6163" cy="1304365"/>
            </a:xfrm>
            <a:custGeom>
              <a:avLst/>
              <a:gdLst/>
              <a:ahLst/>
              <a:cxnLst/>
              <a:rect l="l" t="t" r="r" b="b"/>
              <a:pathLst>
                <a:path w="6985" h="1478279">
                  <a:moveTo>
                    <a:pt x="6654" y="0"/>
                  </a:moveTo>
                  <a:lnTo>
                    <a:pt x="0" y="0"/>
                  </a:lnTo>
                  <a:lnTo>
                    <a:pt x="0" y="1477810"/>
                  </a:lnTo>
                  <a:lnTo>
                    <a:pt x="6654" y="147781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47" name="object 937">
              <a:extLst>
                <a:ext uri="{FF2B5EF4-FFF2-40B4-BE49-F238E27FC236}">
                  <a16:creationId xmlns:a16="http://schemas.microsoft.com/office/drawing/2014/main" id="{D64061A1-A42C-0AA1-3430-75A642E7CC0A}"/>
                </a:ext>
              </a:extLst>
            </p:cNvPr>
            <p:cNvSpPr/>
            <p:nvPr/>
          </p:nvSpPr>
          <p:spPr>
            <a:xfrm>
              <a:off x="4839533" y="3641913"/>
              <a:ext cx="6163" cy="1304365"/>
            </a:xfrm>
            <a:custGeom>
              <a:avLst/>
              <a:gdLst/>
              <a:ahLst/>
              <a:cxnLst/>
              <a:rect l="l" t="t" r="r" b="b"/>
              <a:pathLst>
                <a:path w="6985" h="1478279">
                  <a:moveTo>
                    <a:pt x="0" y="0"/>
                  </a:moveTo>
                  <a:lnTo>
                    <a:pt x="6654" y="0"/>
                  </a:lnTo>
                  <a:lnTo>
                    <a:pt x="6654" y="1477810"/>
                  </a:lnTo>
                  <a:lnTo>
                    <a:pt x="0" y="147781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48" name="object 938">
              <a:extLst>
                <a:ext uri="{FF2B5EF4-FFF2-40B4-BE49-F238E27FC236}">
                  <a16:creationId xmlns:a16="http://schemas.microsoft.com/office/drawing/2014/main" id="{19C13EA8-3E07-1F7F-E0F1-5D7D33AFBDD5}"/>
                </a:ext>
              </a:extLst>
            </p:cNvPr>
            <p:cNvSpPr/>
            <p:nvPr/>
          </p:nvSpPr>
          <p:spPr>
            <a:xfrm>
              <a:off x="4847687" y="3573208"/>
              <a:ext cx="6163" cy="1372721"/>
            </a:xfrm>
            <a:custGeom>
              <a:avLst/>
              <a:gdLst/>
              <a:ahLst/>
              <a:cxnLst/>
              <a:rect l="l" t="t" r="r" b="b"/>
              <a:pathLst>
                <a:path w="6985" h="1555750">
                  <a:moveTo>
                    <a:pt x="6667" y="0"/>
                  </a:moveTo>
                  <a:lnTo>
                    <a:pt x="0" y="0"/>
                  </a:lnTo>
                  <a:lnTo>
                    <a:pt x="0" y="1555673"/>
                  </a:lnTo>
                  <a:lnTo>
                    <a:pt x="6667" y="155567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49" name="object 939">
              <a:extLst>
                <a:ext uri="{FF2B5EF4-FFF2-40B4-BE49-F238E27FC236}">
                  <a16:creationId xmlns:a16="http://schemas.microsoft.com/office/drawing/2014/main" id="{A7D0718A-A628-2D42-BDB8-A93EF216606E}"/>
                </a:ext>
              </a:extLst>
            </p:cNvPr>
            <p:cNvSpPr/>
            <p:nvPr/>
          </p:nvSpPr>
          <p:spPr>
            <a:xfrm>
              <a:off x="4847683" y="3573205"/>
              <a:ext cx="6163" cy="1372721"/>
            </a:xfrm>
            <a:custGeom>
              <a:avLst/>
              <a:gdLst/>
              <a:ahLst/>
              <a:cxnLst/>
              <a:rect l="l" t="t" r="r" b="b"/>
              <a:pathLst>
                <a:path w="6985" h="1555750">
                  <a:moveTo>
                    <a:pt x="0" y="0"/>
                  </a:moveTo>
                  <a:lnTo>
                    <a:pt x="6654" y="0"/>
                  </a:lnTo>
                  <a:lnTo>
                    <a:pt x="6654" y="1555686"/>
                  </a:lnTo>
                  <a:lnTo>
                    <a:pt x="0" y="155568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50" name="object 940">
              <a:extLst>
                <a:ext uri="{FF2B5EF4-FFF2-40B4-BE49-F238E27FC236}">
                  <a16:creationId xmlns:a16="http://schemas.microsoft.com/office/drawing/2014/main" id="{28AD728B-C832-5DA4-9819-C8D0E63EE3DA}"/>
                </a:ext>
              </a:extLst>
            </p:cNvPr>
            <p:cNvSpPr/>
            <p:nvPr/>
          </p:nvSpPr>
          <p:spPr>
            <a:xfrm>
              <a:off x="4855845" y="4945850"/>
              <a:ext cx="6163" cy="16249"/>
            </a:xfrm>
            <a:custGeom>
              <a:avLst/>
              <a:gdLst/>
              <a:ahLst/>
              <a:cxnLst/>
              <a:rect l="l" t="t" r="r" b="b"/>
              <a:pathLst>
                <a:path w="6985" h="18414">
                  <a:moveTo>
                    <a:pt x="6667" y="0"/>
                  </a:moveTo>
                  <a:lnTo>
                    <a:pt x="0" y="0"/>
                  </a:lnTo>
                  <a:lnTo>
                    <a:pt x="0" y="18110"/>
                  </a:lnTo>
                  <a:lnTo>
                    <a:pt x="6667" y="18110"/>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51" name="object 941">
              <a:extLst>
                <a:ext uri="{FF2B5EF4-FFF2-40B4-BE49-F238E27FC236}">
                  <a16:creationId xmlns:a16="http://schemas.microsoft.com/office/drawing/2014/main" id="{845B8C9B-BF6E-D917-F180-E12D795659D8}"/>
                </a:ext>
              </a:extLst>
            </p:cNvPr>
            <p:cNvSpPr/>
            <p:nvPr/>
          </p:nvSpPr>
          <p:spPr>
            <a:xfrm>
              <a:off x="4855843" y="4945860"/>
              <a:ext cx="6163" cy="16249"/>
            </a:xfrm>
            <a:custGeom>
              <a:avLst/>
              <a:gdLst/>
              <a:ahLst/>
              <a:cxnLst/>
              <a:rect l="l" t="t" r="r" b="b"/>
              <a:pathLst>
                <a:path w="6985" h="18414">
                  <a:moveTo>
                    <a:pt x="0" y="18097"/>
                  </a:moveTo>
                  <a:lnTo>
                    <a:pt x="6654" y="18097"/>
                  </a:lnTo>
                  <a:lnTo>
                    <a:pt x="6654" y="0"/>
                  </a:lnTo>
                  <a:lnTo>
                    <a:pt x="0" y="0"/>
                  </a:lnTo>
                  <a:lnTo>
                    <a:pt x="0" y="18097"/>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52" name="object 942">
              <a:extLst>
                <a:ext uri="{FF2B5EF4-FFF2-40B4-BE49-F238E27FC236}">
                  <a16:creationId xmlns:a16="http://schemas.microsoft.com/office/drawing/2014/main" id="{309347DF-650A-B8A9-FA81-CF6573AD9858}"/>
                </a:ext>
              </a:extLst>
            </p:cNvPr>
            <p:cNvSpPr/>
            <p:nvPr/>
          </p:nvSpPr>
          <p:spPr>
            <a:xfrm>
              <a:off x="4863991" y="4945872"/>
              <a:ext cx="6163" cy="156322"/>
            </a:xfrm>
            <a:custGeom>
              <a:avLst/>
              <a:gdLst/>
              <a:ahLst/>
              <a:cxnLst/>
              <a:rect l="l" t="t" r="r" b="b"/>
              <a:pathLst>
                <a:path w="6985" h="177164">
                  <a:moveTo>
                    <a:pt x="6667" y="0"/>
                  </a:moveTo>
                  <a:lnTo>
                    <a:pt x="0" y="0"/>
                  </a:lnTo>
                  <a:lnTo>
                    <a:pt x="0" y="176898"/>
                  </a:lnTo>
                  <a:lnTo>
                    <a:pt x="6667" y="176898"/>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53" name="object 943">
              <a:extLst>
                <a:ext uri="{FF2B5EF4-FFF2-40B4-BE49-F238E27FC236}">
                  <a16:creationId xmlns:a16="http://schemas.microsoft.com/office/drawing/2014/main" id="{36BAE4B9-2ABC-9F8D-3D99-C5AEBF19846F}"/>
                </a:ext>
              </a:extLst>
            </p:cNvPr>
            <p:cNvSpPr/>
            <p:nvPr/>
          </p:nvSpPr>
          <p:spPr>
            <a:xfrm>
              <a:off x="4863991" y="4945855"/>
              <a:ext cx="6163" cy="156322"/>
            </a:xfrm>
            <a:custGeom>
              <a:avLst/>
              <a:gdLst/>
              <a:ahLst/>
              <a:cxnLst/>
              <a:rect l="l" t="t" r="r" b="b"/>
              <a:pathLst>
                <a:path w="6985" h="177164">
                  <a:moveTo>
                    <a:pt x="0" y="176911"/>
                  </a:moveTo>
                  <a:lnTo>
                    <a:pt x="6654" y="176911"/>
                  </a:lnTo>
                  <a:lnTo>
                    <a:pt x="6654" y="0"/>
                  </a:lnTo>
                  <a:lnTo>
                    <a:pt x="0" y="0"/>
                  </a:lnTo>
                  <a:lnTo>
                    <a:pt x="0" y="176911"/>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54" name="object 944">
              <a:extLst>
                <a:ext uri="{FF2B5EF4-FFF2-40B4-BE49-F238E27FC236}">
                  <a16:creationId xmlns:a16="http://schemas.microsoft.com/office/drawing/2014/main" id="{C50D3CBF-4C1E-250E-6A9D-8D7949EDAA5E}"/>
                </a:ext>
              </a:extLst>
            </p:cNvPr>
            <p:cNvSpPr/>
            <p:nvPr/>
          </p:nvSpPr>
          <p:spPr>
            <a:xfrm>
              <a:off x="4872138" y="4945862"/>
              <a:ext cx="6163" cy="199465"/>
            </a:xfrm>
            <a:custGeom>
              <a:avLst/>
              <a:gdLst/>
              <a:ahLst/>
              <a:cxnLst/>
              <a:rect l="l" t="t" r="r" b="b"/>
              <a:pathLst>
                <a:path w="6985" h="226060">
                  <a:moveTo>
                    <a:pt x="6667" y="0"/>
                  </a:moveTo>
                  <a:lnTo>
                    <a:pt x="0" y="0"/>
                  </a:lnTo>
                  <a:lnTo>
                    <a:pt x="0" y="225679"/>
                  </a:lnTo>
                  <a:lnTo>
                    <a:pt x="6667" y="225679"/>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55" name="object 945">
              <a:extLst>
                <a:ext uri="{FF2B5EF4-FFF2-40B4-BE49-F238E27FC236}">
                  <a16:creationId xmlns:a16="http://schemas.microsoft.com/office/drawing/2014/main" id="{CD9F0005-54F5-EC9B-5680-7319579BF712}"/>
                </a:ext>
              </a:extLst>
            </p:cNvPr>
            <p:cNvSpPr/>
            <p:nvPr/>
          </p:nvSpPr>
          <p:spPr>
            <a:xfrm>
              <a:off x="4872142" y="4945857"/>
              <a:ext cx="6163" cy="199465"/>
            </a:xfrm>
            <a:custGeom>
              <a:avLst/>
              <a:gdLst/>
              <a:ahLst/>
              <a:cxnLst/>
              <a:rect l="l" t="t" r="r" b="b"/>
              <a:pathLst>
                <a:path w="6985" h="226060">
                  <a:moveTo>
                    <a:pt x="0" y="225679"/>
                  </a:moveTo>
                  <a:lnTo>
                    <a:pt x="6654" y="225679"/>
                  </a:lnTo>
                  <a:lnTo>
                    <a:pt x="6654" y="0"/>
                  </a:lnTo>
                  <a:lnTo>
                    <a:pt x="0" y="0"/>
                  </a:lnTo>
                  <a:lnTo>
                    <a:pt x="0" y="225679"/>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56" name="object 946">
              <a:extLst>
                <a:ext uri="{FF2B5EF4-FFF2-40B4-BE49-F238E27FC236}">
                  <a16:creationId xmlns:a16="http://schemas.microsoft.com/office/drawing/2014/main" id="{EBF13EDA-5BBB-15D8-979A-FC1653B02C5E}"/>
                </a:ext>
              </a:extLst>
            </p:cNvPr>
            <p:cNvSpPr/>
            <p:nvPr/>
          </p:nvSpPr>
          <p:spPr>
            <a:xfrm>
              <a:off x="4880302" y="4897745"/>
              <a:ext cx="6163" cy="48185"/>
            </a:xfrm>
            <a:custGeom>
              <a:avLst/>
              <a:gdLst/>
              <a:ahLst/>
              <a:cxnLst/>
              <a:rect l="l" t="t" r="r" b="b"/>
              <a:pathLst>
                <a:path w="6985" h="54610">
                  <a:moveTo>
                    <a:pt x="0" y="0"/>
                  </a:moveTo>
                  <a:lnTo>
                    <a:pt x="6654" y="0"/>
                  </a:lnTo>
                  <a:lnTo>
                    <a:pt x="6654" y="54533"/>
                  </a:lnTo>
                  <a:lnTo>
                    <a:pt x="0" y="5453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57" name="object 947">
              <a:extLst>
                <a:ext uri="{FF2B5EF4-FFF2-40B4-BE49-F238E27FC236}">
                  <a16:creationId xmlns:a16="http://schemas.microsoft.com/office/drawing/2014/main" id="{50619A92-8350-CDC0-787E-1CE30993BD1D}"/>
                </a:ext>
              </a:extLst>
            </p:cNvPr>
            <p:cNvSpPr/>
            <p:nvPr/>
          </p:nvSpPr>
          <p:spPr>
            <a:xfrm>
              <a:off x="4888443" y="4869169"/>
              <a:ext cx="6163" cy="76760"/>
            </a:xfrm>
            <a:custGeom>
              <a:avLst/>
              <a:gdLst/>
              <a:ahLst/>
              <a:cxnLst/>
              <a:rect l="l" t="t" r="r" b="b"/>
              <a:pathLst>
                <a:path w="6985" h="86995">
                  <a:moveTo>
                    <a:pt x="6654" y="0"/>
                  </a:moveTo>
                  <a:lnTo>
                    <a:pt x="0" y="0"/>
                  </a:lnTo>
                  <a:lnTo>
                    <a:pt x="0" y="86918"/>
                  </a:lnTo>
                  <a:lnTo>
                    <a:pt x="6654" y="8691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58" name="object 948">
              <a:extLst>
                <a:ext uri="{FF2B5EF4-FFF2-40B4-BE49-F238E27FC236}">
                  <a16:creationId xmlns:a16="http://schemas.microsoft.com/office/drawing/2014/main" id="{57E260BB-60A9-4E80-70FB-E1FF4BCB5E59}"/>
                </a:ext>
              </a:extLst>
            </p:cNvPr>
            <p:cNvSpPr/>
            <p:nvPr/>
          </p:nvSpPr>
          <p:spPr>
            <a:xfrm>
              <a:off x="4888451" y="4869165"/>
              <a:ext cx="6163" cy="76760"/>
            </a:xfrm>
            <a:custGeom>
              <a:avLst/>
              <a:gdLst/>
              <a:ahLst/>
              <a:cxnLst/>
              <a:rect l="l" t="t" r="r" b="b"/>
              <a:pathLst>
                <a:path w="6985" h="86995">
                  <a:moveTo>
                    <a:pt x="0" y="0"/>
                  </a:moveTo>
                  <a:lnTo>
                    <a:pt x="6654" y="0"/>
                  </a:lnTo>
                  <a:lnTo>
                    <a:pt x="6654" y="86918"/>
                  </a:lnTo>
                  <a:lnTo>
                    <a:pt x="0" y="8691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59" name="object 949">
              <a:extLst>
                <a:ext uri="{FF2B5EF4-FFF2-40B4-BE49-F238E27FC236}">
                  <a16:creationId xmlns:a16="http://schemas.microsoft.com/office/drawing/2014/main" id="{F30B1D89-3E76-ED75-607A-A18DF495DDE6}"/>
                </a:ext>
              </a:extLst>
            </p:cNvPr>
            <p:cNvSpPr/>
            <p:nvPr/>
          </p:nvSpPr>
          <p:spPr>
            <a:xfrm>
              <a:off x="4896600" y="4838341"/>
              <a:ext cx="6163" cy="107576"/>
            </a:xfrm>
            <a:custGeom>
              <a:avLst/>
              <a:gdLst/>
              <a:ahLst/>
              <a:cxnLst/>
              <a:rect l="l" t="t" r="r" b="b"/>
              <a:pathLst>
                <a:path w="6985" h="121920">
                  <a:moveTo>
                    <a:pt x="6667" y="0"/>
                  </a:moveTo>
                  <a:lnTo>
                    <a:pt x="0" y="0"/>
                  </a:lnTo>
                  <a:lnTo>
                    <a:pt x="0" y="121856"/>
                  </a:lnTo>
                  <a:lnTo>
                    <a:pt x="6667" y="121856"/>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60" name="object 950">
              <a:extLst>
                <a:ext uri="{FF2B5EF4-FFF2-40B4-BE49-F238E27FC236}">
                  <a16:creationId xmlns:a16="http://schemas.microsoft.com/office/drawing/2014/main" id="{DC12CC8D-AD9E-C2CF-56A6-0EA3217DF0D5}"/>
                </a:ext>
              </a:extLst>
            </p:cNvPr>
            <p:cNvSpPr/>
            <p:nvPr/>
          </p:nvSpPr>
          <p:spPr>
            <a:xfrm>
              <a:off x="4896599" y="4838340"/>
              <a:ext cx="6163" cy="107576"/>
            </a:xfrm>
            <a:custGeom>
              <a:avLst/>
              <a:gdLst/>
              <a:ahLst/>
              <a:cxnLst/>
              <a:rect l="l" t="t" r="r" b="b"/>
              <a:pathLst>
                <a:path w="6985" h="121920">
                  <a:moveTo>
                    <a:pt x="0" y="0"/>
                  </a:moveTo>
                  <a:lnTo>
                    <a:pt x="6654" y="0"/>
                  </a:lnTo>
                  <a:lnTo>
                    <a:pt x="6654" y="121856"/>
                  </a:lnTo>
                  <a:lnTo>
                    <a:pt x="0" y="12185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61" name="object 951">
              <a:extLst>
                <a:ext uri="{FF2B5EF4-FFF2-40B4-BE49-F238E27FC236}">
                  <a16:creationId xmlns:a16="http://schemas.microsoft.com/office/drawing/2014/main" id="{55CE17CB-2B87-4FD5-DAA8-9BEF02304376}"/>
                </a:ext>
              </a:extLst>
            </p:cNvPr>
            <p:cNvSpPr/>
            <p:nvPr/>
          </p:nvSpPr>
          <p:spPr>
            <a:xfrm>
              <a:off x="4904759" y="4863957"/>
              <a:ext cx="6163" cy="82363"/>
            </a:xfrm>
            <a:custGeom>
              <a:avLst/>
              <a:gdLst/>
              <a:ahLst/>
              <a:cxnLst/>
              <a:rect l="l" t="t" r="r" b="b"/>
              <a:pathLst>
                <a:path w="6985" h="93345">
                  <a:moveTo>
                    <a:pt x="6654" y="0"/>
                  </a:moveTo>
                  <a:lnTo>
                    <a:pt x="0" y="0"/>
                  </a:lnTo>
                  <a:lnTo>
                    <a:pt x="0" y="92824"/>
                  </a:lnTo>
                  <a:lnTo>
                    <a:pt x="6654" y="9282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62" name="object 952">
              <a:extLst>
                <a:ext uri="{FF2B5EF4-FFF2-40B4-BE49-F238E27FC236}">
                  <a16:creationId xmlns:a16="http://schemas.microsoft.com/office/drawing/2014/main" id="{41D73684-6238-F17E-D98F-5F57AE3C37B8}"/>
                </a:ext>
              </a:extLst>
            </p:cNvPr>
            <p:cNvSpPr/>
            <p:nvPr/>
          </p:nvSpPr>
          <p:spPr>
            <a:xfrm>
              <a:off x="4904759" y="4863952"/>
              <a:ext cx="6163" cy="82363"/>
            </a:xfrm>
            <a:custGeom>
              <a:avLst/>
              <a:gdLst/>
              <a:ahLst/>
              <a:cxnLst/>
              <a:rect l="l" t="t" r="r" b="b"/>
              <a:pathLst>
                <a:path w="6985" h="93345">
                  <a:moveTo>
                    <a:pt x="0" y="0"/>
                  </a:moveTo>
                  <a:lnTo>
                    <a:pt x="6654" y="0"/>
                  </a:lnTo>
                  <a:lnTo>
                    <a:pt x="6654" y="92837"/>
                  </a:lnTo>
                  <a:lnTo>
                    <a:pt x="0" y="9283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63" name="object 953">
              <a:extLst>
                <a:ext uri="{FF2B5EF4-FFF2-40B4-BE49-F238E27FC236}">
                  <a16:creationId xmlns:a16="http://schemas.microsoft.com/office/drawing/2014/main" id="{003495A9-7ECA-E0C5-142A-170CACD4057D}"/>
                </a:ext>
              </a:extLst>
            </p:cNvPr>
            <p:cNvSpPr/>
            <p:nvPr/>
          </p:nvSpPr>
          <p:spPr>
            <a:xfrm>
              <a:off x="4912916" y="4856954"/>
              <a:ext cx="6163" cy="89087"/>
            </a:xfrm>
            <a:custGeom>
              <a:avLst/>
              <a:gdLst/>
              <a:ahLst/>
              <a:cxnLst/>
              <a:rect l="l" t="t" r="r" b="b"/>
              <a:pathLst>
                <a:path w="6985" h="100964">
                  <a:moveTo>
                    <a:pt x="6654" y="0"/>
                  </a:moveTo>
                  <a:lnTo>
                    <a:pt x="0" y="0"/>
                  </a:lnTo>
                  <a:lnTo>
                    <a:pt x="0" y="100761"/>
                  </a:lnTo>
                  <a:lnTo>
                    <a:pt x="6654" y="10076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64" name="object 954">
              <a:extLst>
                <a:ext uri="{FF2B5EF4-FFF2-40B4-BE49-F238E27FC236}">
                  <a16:creationId xmlns:a16="http://schemas.microsoft.com/office/drawing/2014/main" id="{9B199B5F-DF34-E42D-900D-7C502A129B33}"/>
                </a:ext>
              </a:extLst>
            </p:cNvPr>
            <p:cNvSpPr/>
            <p:nvPr/>
          </p:nvSpPr>
          <p:spPr>
            <a:xfrm>
              <a:off x="4912910" y="4856958"/>
              <a:ext cx="6163" cy="89087"/>
            </a:xfrm>
            <a:custGeom>
              <a:avLst/>
              <a:gdLst/>
              <a:ahLst/>
              <a:cxnLst/>
              <a:rect l="l" t="t" r="r" b="b"/>
              <a:pathLst>
                <a:path w="6985" h="100964">
                  <a:moveTo>
                    <a:pt x="0" y="0"/>
                  </a:moveTo>
                  <a:lnTo>
                    <a:pt x="6654" y="0"/>
                  </a:lnTo>
                  <a:lnTo>
                    <a:pt x="6654" y="100761"/>
                  </a:lnTo>
                  <a:lnTo>
                    <a:pt x="0" y="10076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65" name="object 955">
              <a:extLst>
                <a:ext uri="{FF2B5EF4-FFF2-40B4-BE49-F238E27FC236}">
                  <a16:creationId xmlns:a16="http://schemas.microsoft.com/office/drawing/2014/main" id="{1E9AC42F-D894-0BC5-6FBC-A68246CB53B0}"/>
                </a:ext>
              </a:extLst>
            </p:cNvPr>
            <p:cNvSpPr/>
            <p:nvPr/>
          </p:nvSpPr>
          <p:spPr>
            <a:xfrm>
              <a:off x="4921064" y="4854578"/>
              <a:ext cx="6163" cy="91328"/>
            </a:xfrm>
            <a:custGeom>
              <a:avLst/>
              <a:gdLst/>
              <a:ahLst/>
              <a:cxnLst/>
              <a:rect l="l" t="t" r="r" b="b"/>
              <a:pathLst>
                <a:path w="6985" h="103504">
                  <a:moveTo>
                    <a:pt x="6654" y="0"/>
                  </a:moveTo>
                  <a:lnTo>
                    <a:pt x="0" y="0"/>
                  </a:lnTo>
                  <a:lnTo>
                    <a:pt x="0" y="103454"/>
                  </a:lnTo>
                  <a:lnTo>
                    <a:pt x="6654" y="10345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66" name="object 956">
              <a:extLst>
                <a:ext uri="{FF2B5EF4-FFF2-40B4-BE49-F238E27FC236}">
                  <a16:creationId xmlns:a16="http://schemas.microsoft.com/office/drawing/2014/main" id="{1257682B-4ACA-37B5-52A8-8FEFA14ABA9B}"/>
                </a:ext>
              </a:extLst>
            </p:cNvPr>
            <p:cNvSpPr/>
            <p:nvPr/>
          </p:nvSpPr>
          <p:spPr>
            <a:xfrm>
              <a:off x="4921059" y="4854576"/>
              <a:ext cx="6163" cy="91328"/>
            </a:xfrm>
            <a:custGeom>
              <a:avLst/>
              <a:gdLst/>
              <a:ahLst/>
              <a:cxnLst/>
              <a:rect l="l" t="t" r="r" b="b"/>
              <a:pathLst>
                <a:path w="6985" h="103504">
                  <a:moveTo>
                    <a:pt x="0" y="0"/>
                  </a:moveTo>
                  <a:lnTo>
                    <a:pt x="6654" y="0"/>
                  </a:lnTo>
                  <a:lnTo>
                    <a:pt x="6654" y="103454"/>
                  </a:lnTo>
                  <a:lnTo>
                    <a:pt x="0" y="10345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67" name="object 957">
              <a:extLst>
                <a:ext uri="{FF2B5EF4-FFF2-40B4-BE49-F238E27FC236}">
                  <a16:creationId xmlns:a16="http://schemas.microsoft.com/office/drawing/2014/main" id="{E4B23998-6A82-7476-2779-6348A34E0858}"/>
                </a:ext>
              </a:extLst>
            </p:cNvPr>
            <p:cNvSpPr/>
            <p:nvPr/>
          </p:nvSpPr>
          <p:spPr>
            <a:xfrm>
              <a:off x="4929221" y="4822047"/>
              <a:ext cx="6163" cy="123825"/>
            </a:xfrm>
            <a:custGeom>
              <a:avLst/>
              <a:gdLst/>
              <a:ahLst/>
              <a:cxnLst/>
              <a:rect l="l" t="t" r="r" b="b"/>
              <a:pathLst>
                <a:path w="6985" h="140335">
                  <a:moveTo>
                    <a:pt x="6654" y="0"/>
                  </a:moveTo>
                  <a:lnTo>
                    <a:pt x="0" y="0"/>
                  </a:lnTo>
                  <a:lnTo>
                    <a:pt x="0" y="140322"/>
                  </a:lnTo>
                  <a:lnTo>
                    <a:pt x="6654" y="14032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68" name="object 958">
              <a:extLst>
                <a:ext uri="{FF2B5EF4-FFF2-40B4-BE49-F238E27FC236}">
                  <a16:creationId xmlns:a16="http://schemas.microsoft.com/office/drawing/2014/main" id="{F3C9A9FF-22E1-B4CD-D68E-827AD7972BD5}"/>
                </a:ext>
              </a:extLst>
            </p:cNvPr>
            <p:cNvSpPr/>
            <p:nvPr/>
          </p:nvSpPr>
          <p:spPr>
            <a:xfrm>
              <a:off x="4929218" y="4822041"/>
              <a:ext cx="6163" cy="123825"/>
            </a:xfrm>
            <a:custGeom>
              <a:avLst/>
              <a:gdLst/>
              <a:ahLst/>
              <a:cxnLst/>
              <a:rect l="l" t="t" r="r" b="b"/>
              <a:pathLst>
                <a:path w="6985" h="140335">
                  <a:moveTo>
                    <a:pt x="0" y="0"/>
                  </a:moveTo>
                  <a:lnTo>
                    <a:pt x="6654" y="0"/>
                  </a:lnTo>
                  <a:lnTo>
                    <a:pt x="6654" y="140335"/>
                  </a:lnTo>
                  <a:lnTo>
                    <a:pt x="0" y="14033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69" name="object 959">
              <a:extLst>
                <a:ext uri="{FF2B5EF4-FFF2-40B4-BE49-F238E27FC236}">
                  <a16:creationId xmlns:a16="http://schemas.microsoft.com/office/drawing/2014/main" id="{7F4F9098-A35E-28D3-6BBB-7DE8372FFB84}"/>
                </a:ext>
              </a:extLst>
            </p:cNvPr>
            <p:cNvSpPr/>
            <p:nvPr/>
          </p:nvSpPr>
          <p:spPr>
            <a:xfrm>
              <a:off x="4937368" y="4826262"/>
              <a:ext cx="6163" cy="119903"/>
            </a:xfrm>
            <a:custGeom>
              <a:avLst/>
              <a:gdLst/>
              <a:ahLst/>
              <a:cxnLst/>
              <a:rect l="l" t="t" r="r" b="b"/>
              <a:pathLst>
                <a:path w="6985" h="135889">
                  <a:moveTo>
                    <a:pt x="6654" y="0"/>
                  </a:moveTo>
                  <a:lnTo>
                    <a:pt x="0" y="0"/>
                  </a:lnTo>
                  <a:lnTo>
                    <a:pt x="0" y="135547"/>
                  </a:lnTo>
                  <a:lnTo>
                    <a:pt x="6654" y="13554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70" name="object 960">
              <a:extLst>
                <a:ext uri="{FF2B5EF4-FFF2-40B4-BE49-F238E27FC236}">
                  <a16:creationId xmlns:a16="http://schemas.microsoft.com/office/drawing/2014/main" id="{9EBCFB2E-C732-A956-F109-4A0FBCA72FBF}"/>
                </a:ext>
              </a:extLst>
            </p:cNvPr>
            <p:cNvSpPr/>
            <p:nvPr/>
          </p:nvSpPr>
          <p:spPr>
            <a:xfrm>
              <a:off x="4937368" y="4826258"/>
              <a:ext cx="6163" cy="119903"/>
            </a:xfrm>
            <a:custGeom>
              <a:avLst/>
              <a:gdLst/>
              <a:ahLst/>
              <a:cxnLst/>
              <a:rect l="l" t="t" r="r" b="b"/>
              <a:pathLst>
                <a:path w="6985" h="135889">
                  <a:moveTo>
                    <a:pt x="0" y="0"/>
                  </a:moveTo>
                  <a:lnTo>
                    <a:pt x="6654" y="0"/>
                  </a:lnTo>
                  <a:lnTo>
                    <a:pt x="6654" y="135547"/>
                  </a:lnTo>
                  <a:lnTo>
                    <a:pt x="0" y="13554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71" name="object 961">
              <a:extLst>
                <a:ext uri="{FF2B5EF4-FFF2-40B4-BE49-F238E27FC236}">
                  <a16:creationId xmlns:a16="http://schemas.microsoft.com/office/drawing/2014/main" id="{86E3F71E-189D-5D54-0828-63D3C4525DFC}"/>
                </a:ext>
              </a:extLst>
            </p:cNvPr>
            <p:cNvSpPr/>
            <p:nvPr/>
          </p:nvSpPr>
          <p:spPr>
            <a:xfrm>
              <a:off x="4945514" y="4856360"/>
              <a:ext cx="6163" cy="89647"/>
            </a:xfrm>
            <a:custGeom>
              <a:avLst/>
              <a:gdLst/>
              <a:ahLst/>
              <a:cxnLst/>
              <a:rect l="l" t="t" r="r" b="b"/>
              <a:pathLst>
                <a:path w="6985" h="101600">
                  <a:moveTo>
                    <a:pt x="6654" y="0"/>
                  </a:moveTo>
                  <a:lnTo>
                    <a:pt x="0" y="0"/>
                  </a:lnTo>
                  <a:lnTo>
                    <a:pt x="0" y="101434"/>
                  </a:lnTo>
                  <a:lnTo>
                    <a:pt x="6654" y="10143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72" name="object 962">
              <a:extLst>
                <a:ext uri="{FF2B5EF4-FFF2-40B4-BE49-F238E27FC236}">
                  <a16:creationId xmlns:a16="http://schemas.microsoft.com/office/drawing/2014/main" id="{4B42C110-05D0-FE71-0C8C-C3FB5A268966}"/>
                </a:ext>
              </a:extLst>
            </p:cNvPr>
            <p:cNvSpPr/>
            <p:nvPr/>
          </p:nvSpPr>
          <p:spPr>
            <a:xfrm>
              <a:off x="4945518" y="4856359"/>
              <a:ext cx="6163" cy="89647"/>
            </a:xfrm>
            <a:custGeom>
              <a:avLst/>
              <a:gdLst/>
              <a:ahLst/>
              <a:cxnLst/>
              <a:rect l="l" t="t" r="r" b="b"/>
              <a:pathLst>
                <a:path w="6985" h="101600">
                  <a:moveTo>
                    <a:pt x="0" y="0"/>
                  </a:moveTo>
                  <a:lnTo>
                    <a:pt x="6654" y="0"/>
                  </a:lnTo>
                  <a:lnTo>
                    <a:pt x="6654" y="101434"/>
                  </a:lnTo>
                  <a:lnTo>
                    <a:pt x="0" y="10143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73" name="object 963">
              <a:extLst>
                <a:ext uri="{FF2B5EF4-FFF2-40B4-BE49-F238E27FC236}">
                  <a16:creationId xmlns:a16="http://schemas.microsoft.com/office/drawing/2014/main" id="{96D4D00C-D8E9-B2CC-A4F8-3A2D4069B465}"/>
                </a:ext>
              </a:extLst>
            </p:cNvPr>
            <p:cNvSpPr/>
            <p:nvPr/>
          </p:nvSpPr>
          <p:spPr>
            <a:xfrm>
              <a:off x="4953673" y="4826586"/>
              <a:ext cx="6163" cy="119343"/>
            </a:xfrm>
            <a:custGeom>
              <a:avLst/>
              <a:gdLst/>
              <a:ahLst/>
              <a:cxnLst/>
              <a:rect l="l" t="t" r="r" b="b"/>
              <a:pathLst>
                <a:path w="6985" h="135254">
                  <a:moveTo>
                    <a:pt x="6654" y="0"/>
                  </a:moveTo>
                  <a:lnTo>
                    <a:pt x="0" y="0"/>
                  </a:lnTo>
                  <a:lnTo>
                    <a:pt x="0" y="135178"/>
                  </a:lnTo>
                  <a:lnTo>
                    <a:pt x="6654" y="13517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74" name="object 964">
              <a:extLst>
                <a:ext uri="{FF2B5EF4-FFF2-40B4-BE49-F238E27FC236}">
                  <a16:creationId xmlns:a16="http://schemas.microsoft.com/office/drawing/2014/main" id="{0B0E14B1-4296-8D9A-3343-412FF61258E1}"/>
                </a:ext>
              </a:extLst>
            </p:cNvPr>
            <p:cNvSpPr/>
            <p:nvPr/>
          </p:nvSpPr>
          <p:spPr>
            <a:xfrm>
              <a:off x="4953677" y="4826594"/>
              <a:ext cx="6163" cy="119343"/>
            </a:xfrm>
            <a:custGeom>
              <a:avLst/>
              <a:gdLst/>
              <a:ahLst/>
              <a:cxnLst/>
              <a:rect l="l" t="t" r="r" b="b"/>
              <a:pathLst>
                <a:path w="6985" h="135254">
                  <a:moveTo>
                    <a:pt x="0" y="0"/>
                  </a:moveTo>
                  <a:lnTo>
                    <a:pt x="6654" y="0"/>
                  </a:lnTo>
                  <a:lnTo>
                    <a:pt x="6654" y="135166"/>
                  </a:lnTo>
                  <a:lnTo>
                    <a:pt x="0" y="13516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75" name="object 965">
              <a:extLst>
                <a:ext uri="{FF2B5EF4-FFF2-40B4-BE49-F238E27FC236}">
                  <a16:creationId xmlns:a16="http://schemas.microsoft.com/office/drawing/2014/main" id="{E764D1FC-E223-7CEE-8226-EFEB82235972}"/>
                </a:ext>
              </a:extLst>
            </p:cNvPr>
            <p:cNvSpPr/>
            <p:nvPr/>
          </p:nvSpPr>
          <p:spPr>
            <a:xfrm>
              <a:off x="4961830" y="4806382"/>
              <a:ext cx="6163" cy="139513"/>
            </a:xfrm>
            <a:custGeom>
              <a:avLst/>
              <a:gdLst/>
              <a:ahLst/>
              <a:cxnLst/>
              <a:rect l="l" t="t" r="r" b="b"/>
              <a:pathLst>
                <a:path w="6985" h="158114">
                  <a:moveTo>
                    <a:pt x="6654" y="0"/>
                  </a:moveTo>
                  <a:lnTo>
                    <a:pt x="0" y="0"/>
                  </a:lnTo>
                  <a:lnTo>
                    <a:pt x="0" y="158076"/>
                  </a:lnTo>
                  <a:lnTo>
                    <a:pt x="6654" y="15807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76" name="object 966">
              <a:extLst>
                <a:ext uri="{FF2B5EF4-FFF2-40B4-BE49-F238E27FC236}">
                  <a16:creationId xmlns:a16="http://schemas.microsoft.com/office/drawing/2014/main" id="{C9FF9F63-8B9D-5189-E7ED-032AC7CA3159}"/>
                </a:ext>
              </a:extLst>
            </p:cNvPr>
            <p:cNvSpPr/>
            <p:nvPr/>
          </p:nvSpPr>
          <p:spPr>
            <a:xfrm>
              <a:off x="4961827" y="4806393"/>
              <a:ext cx="6163" cy="139513"/>
            </a:xfrm>
            <a:custGeom>
              <a:avLst/>
              <a:gdLst/>
              <a:ahLst/>
              <a:cxnLst/>
              <a:rect l="l" t="t" r="r" b="b"/>
              <a:pathLst>
                <a:path w="6985" h="158114">
                  <a:moveTo>
                    <a:pt x="0" y="0"/>
                  </a:moveTo>
                  <a:lnTo>
                    <a:pt x="6654" y="0"/>
                  </a:lnTo>
                  <a:lnTo>
                    <a:pt x="6654" y="158051"/>
                  </a:lnTo>
                  <a:lnTo>
                    <a:pt x="0" y="15805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77" name="object 967">
              <a:extLst>
                <a:ext uri="{FF2B5EF4-FFF2-40B4-BE49-F238E27FC236}">
                  <a16:creationId xmlns:a16="http://schemas.microsoft.com/office/drawing/2014/main" id="{57030A10-0AC7-02BA-B59B-8DB408C766E8}"/>
                </a:ext>
              </a:extLst>
            </p:cNvPr>
            <p:cNvSpPr/>
            <p:nvPr/>
          </p:nvSpPr>
          <p:spPr>
            <a:xfrm>
              <a:off x="4969988" y="4821510"/>
              <a:ext cx="6163" cy="124385"/>
            </a:xfrm>
            <a:custGeom>
              <a:avLst/>
              <a:gdLst/>
              <a:ahLst/>
              <a:cxnLst/>
              <a:rect l="l" t="t" r="r" b="b"/>
              <a:pathLst>
                <a:path w="6985" h="140970">
                  <a:moveTo>
                    <a:pt x="6642" y="0"/>
                  </a:moveTo>
                  <a:lnTo>
                    <a:pt x="0" y="0"/>
                  </a:lnTo>
                  <a:lnTo>
                    <a:pt x="0" y="140931"/>
                  </a:lnTo>
                  <a:lnTo>
                    <a:pt x="6642" y="140931"/>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78" name="object 968">
              <a:extLst>
                <a:ext uri="{FF2B5EF4-FFF2-40B4-BE49-F238E27FC236}">
                  <a16:creationId xmlns:a16="http://schemas.microsoft.com/office/drawing/2014/main" id="{4634E4E8-2EEE-41B7-AD9A-C39DD4D9E742}"/>
                </a:ext>
              </a:extLst>
            </p:cNvPr>
            <p:cNvSpPr/>
            <p:nvPr/>
          </p:nvSpPr>
          <p:spPr>
            <a:xfrm>
              <a:off x="4969976" y="4821507"/>
              <a:ext cx="6163" cy="124385"/>
            </a:xfrm>
            <a:custGeom>
              <a:avLst/>
              <a:gdLst/>
              <a:ahLst/>
              <a:cxnLst/>
              <a:rect l="l" t="t" r="r" b="b"/>
              <a:pathLst>
                <a:path w="6985" h="140970">
                  <a:moveTo>
                    <a:pt x="0" y="0"/>
                  </a:moveTo>
                  <a:lnTo>
                    <a:pt x="6654" y="0"/>
                  </a:lnTo>
                  <a:lnTo>
                    <a:pt x="6654" y="140931"/>
                  </a:lnTo>
                  <a:lnTo>
                    <a:pt x="0" y="14093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79" name="object 969">
              <a:extLst>
                <a:ext uri="{FF2B5EF4-FFF2-40B4-BE49-F238E27FC236}">
                  <a16:creationId xmlns:a16="http://schemas.microsoft.com/office/drawing/2014/main" id="{EB65A4A4-07F8-7033-1520-6DD7067961BB}"/>
                </a:ext>
              </a:extLst>
            </p:cNvPr>
            <p:cNvSpPr/>
            <p:nvPr/>
          </p:nvSpPr>
          <p:spPr>
            <a:xfrm>
              <a:off x="4978124" y="4809957"/>
              <a:ext cx="6163" cy="136151"/>
            </a:xfrm>
            <a:custGeom>
              <a:avLst/>
              <a:gdLst/>
              <a:ahLst/>
              <a:cxnLst/>
              <a:rect l="l" t="t" r="r" b="b"/>
              <a:pathLst>
                <a:path w="6985" h="154304">
                  <a:moveTo>
                    <a:pt x="6654" y="0"/>
                  </a:moveTo>
                  <a:lnTo>
                    <a:pt x="0" y="0"/>
                  </a:lnTo>
                  <a:lnTo>
                    <a:pt x="0" y="154025"/>
                  </a:lnTo>
                  <a:lnTo>
                    <a:pt x="6654" y="15402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80" name="object 970">
              <a:extLst>
                <a:ext uri="{FF2B5EF4-FFF2-40B4-BE49-F238E27FC236}">
                  <a16:creationId xmlns:a16="http://schemas.microsoft.com/office/drawing/2014/main" id="{ADAC69D4-A07D-EE12-0DA7-4F835ADBB41B}"/>
                </a:ext>
              </a:extLst>
            </p:cNvPr>
            <p:cNvSpPr/>
            <p:nvPr/>
          </p:nvSpPr>
          <p:spPr>
            <a:xfrm>
              <a:off x="4978136" y="4809959"/>
              <a:ext cx="6163" cy="136151"/>
            </a:xfrm>
            <a:custGeom>
              <a:avLst/>
              <a:gdLst/>
              <a:ahLst/>
              <a:cxnLst/>
              <a:rect l="l" t="t" r="r" b="b"/>
              <a:pathLst>
                <a:path w="6985" h="154304">
                  <a:moveTo>
                    <a:pt x="0" y="0"/>
                  </a:moveTo>
                  <a:lnTo>
                    <a:pt x="6654" y="0"/>
                  </a:lnTo>
                  <a:lnTo>
                    <a:pt x="6654" y="154012"/>
                  </a:lnTo>
                  <a:lnTo>
                    <a:pt x="0" y="15401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81" name="object 971">
              <a:extLst>
                <a:ext uri="{FF2B5EF4-FFF2-40B4-BE49-F238E27FC236}">
                  <a16:creationId xmlns:a16="http://schemas.microsoft.com/office/drawing/2014/main" id="{E8918388-D56F-3DCA-7BB8-FA08B92FFF3D}"/>
                </a:ext>
              </a:extLst>
            </p:cNvPr>
            <p:cNvSpPr/>
            <p:nvPr/>
          </p:nvSpPr>
          <p:spPr>
            <a:xfrm>
              <a:off x="4986281" y="4753333"/>
              <a:ext cx="6163" cy="192741"/>
            </a:xfrm>
            <a:custGeom>
              <a:avLst/>
              <a:gdLst/>
              <a:ahLst/>
              <a:cxnLst/>
              <a:rect l="l" t="t" r="r" b="b"/>
              <a:pathLst>
                <a:path w="6985" h="218439">
                  <a:moveTo>
                    <a:pt x="6667" y="0"/>
                  </a:moveTo>
                  <a:lnTo>
                    <a:pt x="0" y="0"/>
                  </a:lnTo>
                  <a:lnTo>
                    <a:pt x="0" y="218198"/>
                  </a:lnTo>
                  <a:lnTo>
                    <a:pt x="6667" y="218198"/>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82" name="object 972">
              <a:extLst>
                <a:ext uri="{FF2B5EF4-FFF2-40B4-BE49-F238E27FC236}">
                  <a16:creationId xmlns:a16="http://schemas.microsoft.com/office/drawing/2014/main" id="{A87D001E-E60A-C4AF-3529-937688AE3C03}"/>
                </a:ext>
              </a:extLst>
            </p:cNvPr>
            <p:cNvSpPr/>
            <p:nvPr/>
          </p:nvSpPr>
          <p:spPr>
            <a:xfrm>
              <a:off x="4986284" y="4753333"/>
              <a:ext cx="6163" cy="192741"/>
            </a:xfrm>
            <a:custGeom>
              <a:avLst/>
              <a:gdLst/>
              <a:ahLst/>
              <a:cxnLst/>
              <a:rect l="l" t="t" r="r" b="b"/>
              <a:pathLst>
                <a:path w="6985" h="218439">
                  <a:moveTo>
                    <a:pt x="0" y="0"/>
                  </a:moveTo>
                  <a:lnTo>
                    <a:pt x="6654" y="0"/>
                  </a:lnTo>
                  <a:lnTo>
                    <a:pt x="6654" y="218198"/>
                  </a:lnTo>
                  <a:lnTo>
                    <a:pt x="0" y="21819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83" name="object 973">
              <a:extLst>
                <a:ext uri="{FF2B5EF4-FFF2-40B4-BE49-F238E27FC236}">
                  <a16:creationId xmlns:a16="http://schemas.microsoft.com/office/drawing/2014/main" id="{7723EB21-C160-ECEB-CC6F-957C7CE9A0B3}"/>
                </a:ext>
              </a:extLst>
            </p:cNvPr>
            <p:cNvSpPr/>
            <p:nvPr/>
          </p:nvSpPr>
          <p:spPr>
            <a:xfrm>
              <a:off x="4994428" y="4778008"/>
              <a:ext cx="6163" cy="168088"/>
            </a:xfrm>
            <a:custGeom>
              <a:avLst/>
              <a:gdLst/>
              <a:ahLst/>
              <a:cxnLst/>
              <a:rect l="l" t="t" r="r" b="b"/>
              <a:pathLst>
                <a:path w="6985" h="190500">
                  <a:moveTo>
                    <a:pt x="6667" y="0"/>
                  </a:moveTo>
                  <a:lnTo>
                    <a:pt x="0" y="0"/>
                  </a:lnTo>
                  <a:lnTo>
                    <a:pt x="0" y="190233"/>
                  </a:lnTo>
                  <a:lnTo>
                    <a:pt x="6667" y="19023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84" name="object 974">
              <a:extLst>
                <a:ext uri="{FF2B5EF4-FFF2-40B4-BE49-F238E27FC236}">
                  <a16:creationId xmlns:a16="http://schemas.microsoft.com/office/drawing/2014/main" id="{CA2AE7B6-A24C-9384-73EF-A075D607DBD7}"/>
                </a:ext>
              </a:extLst>
            </p:cNvPr>
            <p:cNvSpPr/>
            <p:nvPr/>
          </p:nvSpPr>
          <p:spPr>
            <a:xfrm>
              <a:off x="4994435" y="4778012"/>
              <a:ext cx="6163" cy="168088"/>
            </a:xfrm>
            <a:custGeom>
              <a:avLst/>
              <a:gdLst/>
              <a:ahLst/>
              <a:cxnLst/>
              <a:rect l="l" t="t" r="r" b="b"/>
              <a:pathLst>
                <a:path w="6985" h="190500">
                  <a:moveTo>
                    <a:pt x="0" y="0"/>
                  </a:moveTo>
                  <a:lnTo>
                    <a:pt x="6654" y="0"/>
                  </a:lnTo>
                  <a:lnTo>
                    <a:pt x="6654" y="190220"/>
                  </a:lnTo>
                  <a:lnTo>
                    <a:pt x="0" y="19022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85" name="object 975">
              <a:extLst>
                <a:ext uri="{FF2B5EF4-FFF2-40B4-BE49-F238E27FC236}">
                  <a16:creationId xmlns:a16="http://schemas.microsoft.com/office/drawing/2014/main" id="{1E578990-67FC-5009-93F8-740EBB33F113}"/>
                </a:ext>
              </a:extLst>
            </p:cNvPr>
            <p:cNvSpPr/>
            <p:nvPr/>
          </p:nvSpPr>
          <p:spPr>
            <a:xfrm>
              <a:off x="5002586" y="4760796"/>
              <a:ext cx="6163" cy="185457"/>
            </a:xfrm>
            <a:custGeom>
              <a:avLst/>
              <a:gdLst/>
              <a:ahLst/>
              <a:cxnLst/>
              <a:rect l="l" t="t" r="r" b="b"/>
              <a:pathLst>
                <a:path w="6985" h="210185">
                  <a:moveTo>
                    <a:pt x="6667" y="0"/>
                  </a:moveTo>
                  <a:lnTo>
                    <a:pt x="0" y="0"/>
                  </a:lnTo>
                  <a:lnTo>
                    <a:pt x="0" y="209740"/>
                  </a:lnTo>
                  <a:lnTo>
                    <a:pt x="6667" y="209740"/>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86" name="object 976">
              <a:extLst>
                <a:ext uri="{FF2B5EF4-FFF2-40B4-BE49-F238E27FC236}">
                  <a16:creationId xmlns:a16="http://schemas.microsoft.com/office/drawing/2014/main" id="{3E28C6F3-3C3A-DED8-62A5-C9312A3A037C}"/>
                </a:ext>
              </a:extLst>
            </p:cNvPr>
            <p:cNvSpPr/>
            <p:nvPr/>
          </p:nvSpPr>
          <p:spPr>
            <a:xfrm>
              <a:off x="5002595" y="4760789"/>
              <a:ext cx="6163" cy="185457"/>
            </a:xfrm>
            <a:custGeom>
              <a:avLst/>
              <a:gdLst/>
              <a:ahLst/>
              <a:cxnLst/>
              <a:rect l="l" t="t" r="r" b="b"/>
              <a:pathLst>
                <a:path w="6985" h="210185">
                  <a:moveTo>
                    <a:pt x="0" y="0"/>
                  </a:moveTo>
                  <a:lnTo>
                    <a:pt x="6654" y="0"/>
                  </a:lnTo>
                  <a:lnTo>
                    <a:pt x="6654" y="209753"/>
                  </a:lnTo>
                  <a:lnTo>
                    <a:pt x="0" y="20975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87" name="object 977">
              <a:extLst>
                <a:ext uri="{FF2B5EF4-FFF2-40B4-BE49-F238E27FC236}">
                  <a16:creationId xmlns:a16="http://schemas.microsoft.com/office/drawing/2014/main" id="{40A3CB6E-30F7-FAAA-EC6E-107ABBEACF8A}"/>
                </a:ext>
              </a:extLst>
            </p:cNvPr>
            <p:cNvSpPr/>
            <p:nvPr/>
          </p:nvSpPr>
          <p:spPr>
            <a:xfrm>
              <a:off x="5010744" y="4718483"/>
              <a:ext cx="6163" cy="227479"/>
            </a:xfrm>
            <a:custGeom>
              <a:avLst/>
              <a:gdLst/>
              <a:ahLst/>
              <a:cxnLst/>
              <a:rect l="l" t="t" r="r" b="b"/>
              <a:pathLst>
                <a:path w="6985" h="257810">
                  <a:moveTo>
                    <a:pt x="6667" y="0"/>
                  </a:moveTo>
                  <a:lnTo>
                    <a:pt x="0" y="0"/>
                  </a:lnTo>
                  <a:lnTo>
                    <a:pt x="0" y="257695"/>
                  </a:lnTo>
                  <a:lnTo>
                    <a:pt x="6667" y="25769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88" name="object 978">
              <a:extLst>
                <a:ext uri="{FF2B5EF4-FFF2-40B4-BE49-F238E27FC236}">
                  <a16:creationId xmlns:a16="http://schemas.microsoft.com/office/drawing/2014/main" id="{6A6276C5-FBC9-1F98-E418-4945F16B8EFF}"/>
                </a:ext>
              </a:extLst>
            </p:cNvPr>
            <p:cNvSpPr/>
            <p:nvPr/>
          </p:nvSpPr>
          <p:spPr>
            <a:xfrm>
              <a:off x="5010744" y="4718480"/>
              <a:ext cx="6163" cy="227479"/>
            </a:xfrm>
            <a:custGeom>
              <a:avLst/>
              <a:gdLst/>
              <a:ahLst/>
              <a:cxnLst/>
              <a:rect l="l" t="t" r="r" b="b"/>
              <a:pathLst>
                <a:path w="6985" h="257810">
                  <a:moveTo>
                    <a:pt x="0" y="0"/>
                  </a:moveTo>
                  <a:lnTo>
                    <a:pt x="6654" y="0"/>
                  </a:lnTo>
                  <a:lnTo>
                    <a:pt x="6654" y="257695"/>
                  </a:lnTo>
                  <a:lnTo>
                    <a:pt x="0" y="25769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89" name="object 979">
              <a:extLst>
                <a:ext uri="{FF2B5EF4-FFF2-40B4-BE49-F238E27FC236}">
                  <a16:creationId xmlns:a16="http://schemas.microsoft.com/office/drawing/2014/main" id="{E94BCFE1-B096-BA7B-AECC-CF15A943D699}"/>
                </a:ext>
              </a:extLst>
            </p:cNvPr>
            <p:cNvSpPr/>
            <p:nvPr/>
          </p:nvSpPr>
          <p:spPr>
            <a:xfrm>
              <a:off x="5018890" y="4687319"/>
              <a:ext cx="6163" cy="258856"/>
            </a:xfrm>
            <a:custGeom>
              <a:avLst/>
              <a:gdLst/>
              <a:ahLst/>
              <a:cxnLst/>
              <a:rect l="l" t="t" r="r" b="b"/>
              <a:pathLst>
                <a:path w="6985" h="293370">
                  <a:moveTo>
                    <a:pt x="6667" y="0"/>
                  </a:moveTo>
                  <a:lnTo>
                    <a:pt x="0" y="0"/>
                  </a:lnTo>
                  <a:lnTo>
                    <a:pt x="0" y="293014"/>
                  </a:lnTo>
                  <a:lnTo>
                    <a:pt x="6667" y="293014"/>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90" name="object 980">
              <a:extLst>
                <a:ext uri="{FF2B5EF4-FFF2-40B4-BE49-F238E27FC236}">
                  <a16:creationId xmlns:a16="http://schemas.microsoft.com/office/drawing/2014/main" id="{2E228C4C-B9A1-14BD-F352-F61243E7C19A}"/>
                </a:ext>
              </a:extLst>
            </p:cNvPr>
            <p:cNvSpPr/>
            <p:nvPr/>
          </p:nvSpPr>
          <p:spPr>
            <a:xfrm>
              <a:off x="5018893" y="4687331"/>
              <a:ext cx="6163" cy="258856"/>
            </a:xfrm>
            <a:custGeom>
              <a:avLst/>
              <a:gdLst/>
              <a:ahLst/>
              <a:cxnLst/>
              <a:rect l="l" t="t" r="r" b="b"/>
              <a:pathLst>
                <a:path w="6985" h="293370">
                  <a:moveTo>
                    <a:pt x="0" y="0"/>
                  </a:moveTo>
                  <a:lnTo>
                    <a:pt x="6654" y="0"/>
                  </a:lnTo>
                  <a:lnTo>
                    <a:pt x="6654" y="293001"/>
                  </a:lnTo>
                  <a:lnTo>
                    <a:pt x="0" y="29300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91" name="object 981">
              <a:extLst>
                <a:ext uri="{FF2B5EF4-FFF2-40B4-BE49-F238E27FC236}">
                  <a16:creationId xmlns:a16="http://schemas.microsoft.com/office/drawing/2014/main" id="{667FC53C-216A-720C-3DA1-906CF78CE54B}"/>
                </a:ext>
              </a:extLst>
            </p:cNvPr>
            <p:cNvSpPr/>
            <p:nvPr/>
          </p:nvSpPr>
          <p:spPr>
            <a:xfrm>
              <a:off x="5027048" y="4694592"/>
              <a:ext cx="6163" cy="251572"/>
            </a:xfrm>
            <a:custGeom>
              <a:avLst/>
              <a:gdLst/>
              <a:ahLst/>
              <a:cxnLst/>
              <a:rect l="l" t="t" r="r" b="b"/>
              <a:pathLst>
                <a:path w="6985" h="285114">
                  <a:moveTo>
                    <a:pt x="6654" y="0"/>
                  </a:moveTo>
                  <a:lnTo>
                    <a:pt x="0" y="0"/>
                  </a:lnTo>
                  <a:lnTo>
                    <a:pt x="0" y="284772"/>
                  </a:lnTo>
                  <a:lnTo>
                    <a:pt x="6654" y="28477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92" name="object 982">
              <a:extLst>
                <a:ext uri="{FF2B5EF4-FFF2-40B4-BE49-F238E27FC236}">
                  <a16:creationId xmlns:a16="http://schemas.microsoft.com/office/drawing/2014/main" id="{12B9DA2D-95F5-5782-0EDF-1BC92314E467}"/>
                </a:ext>
              </a:extLst>
            </p:cNvPr>
            <p:cNvSpPr/>
            <p:nvPr/>
          </p:nvSpPr>
          <p:spPr>
            <a:xfrm>
              <a:off x="5027053" y="4694589"/>
              <a:ext cx="6163" cy="251572"/>
            </a:xfrm>
            <a:custGeom>
              <a:avLst/>
              <a:gdLst/>
              <a:ahLst/>
              <a:cxnLst/>
              <a:rect l="l" t="t" r="r" b="b"/>
              <a:pathLst>
                <a:path w="6985" h="285114">
                  <a:moveTo>
                    <a:pt x="0" y="0"/>
                  </a:moveTo>
                  <a:lnTo>
                    <a:pt x="6654" y="0"/>
                  </a:lnTo>
                  <a:lnTo>
                    <a:pt x="6654" y="284772"/>
                  </a:lnTo>
                  <a:lnTo>
                    <a:pt x="0" y="28477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93" name="object 983">
              <a:extLst>
                <a:ext uri="{FF2B5EF4-FFF2-40B4-BE49-F238E27FC236}">
                  <a16:creationId xmlns:a16="http://schemas.microsoft.com/office/drawing/2014/main" id="{65D9BE38-46CD-77AE-5F31-442FB4E5AD2B}"/>
                </a:ext>
              </a:extLst>
            </p:cNvPr>
            <p:cNvSpPr/>
            <p:nvPr/>
          </p:nvSpPr>
          <p:spPr>
            <a:xfrm>
              <a:off x="5035207" y="4614066"/>
              <a:ext cx="6163" cy="332254"/>
            </a:xfrm>
            <a:custGeom>
              <a:avLst/>
              <a:gdLst/>
              <a:ahLst/>
              <a:cxnLst/>
              <a:rect l="l" t="t" r="r" b="b"/>
              <a:pathLst>
                <a:path w="6985" h="376554">
                  <a:moveTo>
                    <a:pt x="6654" y="0"/>
                  </a:moveTo>
                  <a:lnTo>
                    <a:pt x="0" y="0"/>
                  </a:lnTo>
                  <a:lnTo>
                    <a:pt x="0" y="376034"/>
                  </a:lnTo>
                  <a:lnTo>
                    <a:pt x="6654" y="37603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94" name="object 984">
              <a:extLst>
                <a:ext uri="{FF2B5EF4-FFF2-40B4-BE49-F238E27FC236}">
                  <a16:creationId xmlns:a16="http://schemas.microsoft.com/office/drawing/2014/main" id="{CAA51C11-E8AE-FE04-498E-601DF225FA0A}"/>
                </a:ext>
              </a:extLst>
            </p:cNvPr>
            <p:cNvSpPr/>
            <p:nvPr/>
          </p:nvSpPr>
          <p:spPr>
            <a:xfrm>
              <a:off x="5035203" y="4614060"/>
              <a:ext cx="6163" cy="332254"/>
            </a:xfrm>
            <a:custGeom>
              <a:avLst/>
              <a:gdLst/>
              <a:ahLst/>
              <a:cxnLst/>
              <a:rect l="l" t="t" r="r" b="b"/>
              <a:pathLst>
                <a:path w="6985" h="376554">
                  <a:moveTo>
                    <a:pt x="0" y="0"/>
                  </a:moveTo>
                  <a:lnTo>
                    <a:pt x="6654" y="0"/>
                  </a:lnTo>
                  <a:lnTo>
                    <a:pt x="6654" y="376034"/>
                  </a:lnTo>
                  <a:lnTo>
                    <a:pt x="0" y="37603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95" name="object 985">
              <a:extLst>
                <a:ext uri="{FF2B5EF4-FFF2-40B4-BE49-F238E27FC236}">
                  <a16:creationId xmlns:a16="http://schemas.microsoft.com/office/drawing/2014/main" id="{F84A987D-CC09-2630-BFC8-39463F4560FB}"/>
                </a:ext>
              </a:extLst>
            </p:cNvPr>
            <p:cNvSpPr/>
            <p:nvPr/>
          </p:nvSpPr>
          <p:spPr>
            <a:xfrm>
              <a:off x="5043353" y="4598625"/>
              <a:ext cx="6163" cy="347382"/>
            </a:xfrm>
            <a:custGeom>
              <a:avLst/>
              <a:gdLst/>
              <a:ahLst/>
              <a:cxnLst/>
              <a:rect l="l" t="t" r="r" b="b"/>
              <a:pathLst>
                <a:path w="6985" h="393700">
                  <a:moveTo>
                    <a:pt x="6654" y="0"/>
                  </a:moveTo>
                  <a:lnTo>
                    <a:pt x="0" y="0"/>
                  </a:lnTo>
                  <a:lnTo>
                    <a:pt x="0" y="393534"/>
                  </a:lnTo>
                  <a:lnTo>
                    <a:pt x="6654" y="39353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96" name="object 986">
              <a:extLst>
                <a:ext uri="{FF2B5EF4-FFF2-40B4-BE49-F238E27FC236}">
                  <a16:creationId xmlns:a16="http://schemas.microsoft.com/office/drawing/2014/main" id="{1A503C99-5532-CC2C-D328-BC5A6B4E34E1}"/>
                </a:ext>
              </a:extLst>
            </p:cNvPr>
            <p:cNvSpPr/>
            <p:nvPr/>
          </p:nvSpPr>
          <p:spPr>
            <a:xfrm>
              <a:off x="5043352" y="4598621"/>
              <a:ext cx="6163" cy="347382"/>
            </a:xfrm>
            <a:custGeom>
              <a:avLst/>
              <a:gdLst/>
              <a:ahLst/>
              <a:cxnLst/>
              <a:rect l="l" t="t" r="r" b="b"/>
              <a:pathLst>
                <a:path w="6985" h="393700">
                  <a:moveTo>
                    <a:pt x="0" y="0"/>
                  </a:moveTo>
                  <a:lnTo>
                    <a:pt x="6654" y="0"/>
                  </a:lnTo>
                  <a:lnTo>
                    <a:pt x="6654" y="393534"/>
                  </a:lnTo>
                  <a:lnTo>
                    <a:pt x="0" y="39353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97" name="object 987">
              <a:extLst>
                <a:ext uri="{FF2B5EF4-FFF2-40B4-BE49-F238E27FC236}">
                  <a16:creationId xmlns:a16="http://schemas.microsoft.com/office/drawing/2014/main" id="{120ACDD8-F149-320B-CE83-7E9F05D6DA62}"/>
                </a:ext>
              </a:extLst>
            </p:cNvPr>
            <p:cNvSpPr/>
            <p:nvPr/>
          </p:nvSpPr>
          <p:spPr>
            <a:xfrm>
              <a:off x="5051511" y="4945693"/>
              <a:ext cx="6163" cy="560"/>
            </a:xfrm>
            <a:custGeom>
              <a:avLst/>
              <a:gdLst/>
              <a:ahLst/>
              <a:cxnLst/>
              <a:rect l="l" t="t" r="r" b="b"/>
              <a:pathLst>
                <a:path w="6985" h="635">
                  <a:moveTo>
                    <a:pt x="6642" y="0"/>
                  </a:moveTo>
                  <a:lnTo>
                    <a:pt x="0" y="0"/>
                  </a:lnTo>
                  <a:lnTo>
                    <a:pt x="0" y="190"/>
                  </a:lnTo>
                  <a:lnTo>
                    <a:pt x="6642" y="190"/>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98" name="object 988">
              <a:extLst>
                <a:ext uri="{FF2B5EF4-FFF2-40B4-BE49-F238E27FC236}">
                  <a16:creationId xmlns:a16="http://schemas.microsoft.com/office/drawing/2014/main" id="{B49C2429-B463-520E-5DE4-28ACC1BC1DD5}"/>
                </a:ext>
              </a:extLst>
            </p:cNvPr>
            <p:cNvSpPr/>
            <p:nvPr/>
          </p:nvSpPr>
          <p:spPr>
            <a:xfrm>
              <a:off x="5051512" y="4945688"/>
              <a:ext cx="6163" cy="560"/>
            </a:xfrm>
            <a:custGeom>
              <a:avLst/>
              <a:gdLst/>
              <a:ahLst/>
              <a:cxnLst/>
              <a:rect l="l" t="t" r="r" b="b"/>
              <a:pathLst>
                <a:path w="6985" h="635">
                  <a:moveTo>
                    <a:pt x="0" y="0"/>
                  </a:moveTo>
                  <a:lnTo>
                    <a:pt x="6654" y="0"/>
                  </a:lnTo>
                  <a:lnTo>
                    <a:pt x="6654" y="190"/>
                  </a:lnTo>
                  <a:lnTo>
                    <a:pt x="0" y="19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999" name="object 989">
              <a:extLst>
                <a:ext uri="{FF2B5EF4-FFF2-40B4-BE49-F238E27FC236}">
                  <a16:creationId xmlns:a16="http://schemas.microsoft.com/office/drawing/2014/main" id="{C7DAA9FF-2798-CD54-0400-5F9F4D30105B}"/>
                </a:ext>
              </a:extLst>
            </p:cNvPr>
            <p:cNvSpPr/>
            <p:nvPr/>
          </p:nvSpPr>
          <p:spPr>
            <a:xfrm>
              <a:off x="5059669" y="4942915"/>
              <a:ext cx="6163" cy="3362"/>
            </a:xfrm>
            <a:custGeom>
              <a:avLst/>
              <a:gdLst/>
              <a:ahLst/>
              <a:cxnLst/>
              <a:rect l="l" t="t" r="r" b="b"/>
              <a:pathLst>
                <a:path w="6985" h="3810">
                  <a:moveTo>
                    <a:pt x="6654" y="0"/>
                  </a:moveTo>
                  <a:lnTo>
                    <a:pt x="0" y="0"/>
                  </a:lnTo>
                  <a:lnTo>
                    <a:pt x="0" y="3340"/>
                  </a:lnTo>
                  <a:lnTo>
                    <a:pt x="6654" y="334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00" name="object 990">
              <a:extLst>
                <a:ext uri="{FF2B5EF4-FFF2-40B4-BE49-F238E27FC236}">
                  <a16:creationId xmlns:a16="http://schemas.microsoft.com/office/drawing/2014/main" id="{65AB84FD-E099-B118-E947-2716FF5ACE0C}"/>
                </a:ext>
              </a:extLst>
            </p:cNvPr>
            <p:cNvSpPr/>
            <p:nvPr/>
          </p:nvSpPr>
          <p:spPr>
            <a:xfrm>
              <a:off x="5059661" y="4942919"/>
              <a:ext cx="6163" cy="3362"/>
            </a:xfrm>
            <a:custGeom>
              <a:avLst/>
              <a:gdLst/>
              <a:ahLst/>
              <a:cxnLst/>
              <a:rect l="l" t="t" r="r" b="b"/>
              <a:pathLst>
                <a:path w="6985" h="3810">
                  <a:moveTo>
                    <a:pt x="0" y="0"/>
                  </a:moveTo>
                  <a:lnTo>
                    <a:pt x="6654" y="0"/>
                  </a:lnTo>
                  <a:lnTo>
                    <a:pt x="6654" y="3340"/>
                  </a:lnTo>
                  <a:lnTo>
                    <a:pt x="0" y="334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01" name="object 991">
              <a:extLst>
                <a:ext uri="{FF2B5EF4-FFF2-40B4-BE49-F238E27FC236}">
                  <a16:creationId xmlns:a16="http://schemas.microsoft.com/office/drawing/2014/main" id="{E81E7FF8-D313-2CC9-3EBA-4026EF2AE9E3}"/>
                </a:ext>
              </a:extLst>
            </p:cNvPr>
            <p:cNvSpPr/>
            <p:nvPr/>
          </p:nvSpPr>
          <p:spPr>
            <a:xfrm>
              <a:off x="5067813" y="4945858"/>
              <a:ext cx="6163" cy="0"/>
            </a:xfrm>
            <a:custGeom>
              <a:avLst/>
              <a:gdLst/>
              <a:ahLst/>
              <a:cxnLst/>
              <a:rect l="l" t="t" r="r" b="b"/>
              <a:pathLst>
                <a:path w="6985">
                  <a:moveTo>
                    <a:pt x="6654" y="0"/>
                  </a:moveTo>
                  <a:lnTo>
                    <a:pt x="0" y="0"/>
                  </a:lnTo>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02" name="object 992">
              <a:extLst>
                <a:ext uri="{FF2B5EF4-FFF2-40B4-BE49-F238E27FC236}">
                  <a16:creationId xmlns:a16="http://schemas.microsoft.com/office/drawing/2014/main" id="{5EFF466F-FD05-3250-C24B-0D62653F5FCD}"/>
                </a:ext>
              </a:extLst>
            </p:cNvPr>
            <p:cNvSpPr/>
            <p:nvPr/>
          </p:nvSpPr>
          <p:spPr>
            <a:xfrm>
              <a:off x="5067813" y="4945859"/>
              <a:ext cx="6163" cy="0"/>
            </a:xfrm>
            <a:custGeom>
              <a:avLst/>
              <a:gdLst/>
              <a:ahLst/>
              <a:cxnLst/>
              <a:rect l="l" t="t" r="r" b="b"/>
              <a:pathLst>
                <a:path w="6985">
                  <a:moveTo>
                    <a:pt x="0" y="0"/>
                  </a:moveTo>
                  <a:lnTo>
                    <a:pt x="6654" y="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03" name="object 993">
              <a:extLst>
                <a:ext uri="{FF2B5EF4-FFF2-40B4-BE49-F238E27FC236}">
                  <a16:creationId xmlns:a16="http://schemas.microsoft.com/office/drawing/2014/main" id="{75D7F09D-166A-7938-8B85-A035E3B7D1E9}"/>
                </a:ext>
              </a:extLst>
            </p:cNvPr>
            <p:cNvSpPr/>
            <p:nvPr/>
          </p:nvSpPr>
          <p:spPr>
            <a:xfrm>
              <a:off x="5075973" y="4942231"/>
              <a:ext cx="6163" cy="3922"/>
            </a:xfrm>
            <a:custGeom>
              <a:avLst/>
              <a:gdLst/>
              <a:ahLst/>
              <a:cxnLst/>
              <a:rect l="l" t="t" r="r" b="b"/>
              <a:pathLst>
                <a:path w="6985" h="4445">
                  <a:moveTo>
                    <a:pt x="6654" y="0"/>
                  </a:moveTo>
                  <a:lnTo>
                    <a:pt x="0" y="0"/>
                  </a:lnTo>
                  <a:lnTo>
                    <a:pt x="0" y="4114"/>
                  </a:lnTo>
                  <a:lnTo>
                    <a:pt x="6654" y="411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04" name="object 994">
              <a:extLst>
                <a:ext uri="{FF2B5EF4-FFF2-40B4-BE49-F238E27FC236}">
                  <a16:creationId xmlns:a16="http://schemas.microsoft.com/office/drawing/2014/main" id="{E4A0AB4D-A81E-4F2C-38ED-ABB52776A5AB}"/>
                </a:ext>
              </a:extLst>
            </p:cNvPr>
            <p:cNvSpPr/>
            <p:nvPr/>
          </p:nvSpPr>
          <p:spPr>
            <a:xfrm>
              <a:off x="5075970" y="4942227"/>
              <a:ext cx="6163" cy="3922"/>
            </a:xfrm>
            <a:custGeom>
              <a:avLst/>
              <a:gdLst/>
              <a:ahLst/>
              <a:cxnLst/>
              <a:rect l="l" t="t" r="r" b="b"/>
              <a:pathLst>
                <a:path w="6985" h="4445">
                  <a:moveTo>
                    <a:pt x="0" y="0"/>
                  </a:moveTo>
                  <a:lnTo>
                    <a:pt x="6654" y="0"/>
                  </a:lnTo>
                  <a:lnTo>
                    <a:pt x="6654" y="4114"/>
                  </a:lnTo>
                  <a:lnTo>
                    <a:pt x="0" y="411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05" name="object 995">
              <a:extLst>
                <a:ext uri="{FF2B5EF4-FFF2-40B4-BE49-F238E27FC236}">
                  <a16:creationId xmlns:a16="http://schemas.microsoft.com/office/drawing/2014/main" id="{61076CC4-EF50-D068-E53D-F82ECF2827E8}"/>
                </a:ext>
              </a:extLst>
            </p:cNvPr>
            <p:cNvSpPr/>
            <p:nvPr/>
          </p:nvSpPr>
          <p:spPr>
            <a:xfrm>
              <a:off x="5084120" y="4944024"/>
              <a:ext cx="6163" cy="2241"/>
            </a:xfrm>
            <a:custGeom>
              <a:avLst/>
              <a:gdLst/>
              <a:ahLst/>
              <a:cxnLst/>
              <a:rect l="l" t="t" r="r" b="b"/>
              <a:pathLst>
                <a:path w="6985" h="2539">
                  <a:moveTo>
                    <a:pt x="6654" y="0"/>
                  </a:moveTo>
                  <a:lnTo>
                    <a:pt x="0" y="0"/>
                  </a:lnTo>
                  <a:lnTo>
                    <a:pt x="0" y="2082"/>
                  </a:lnTo>
                  <a:lnTo>
                    <a:pt x="6654" y="208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06" name="object 996">
              <a:extLst>
                <a:ext uri="{FF2B5EF4-FFF2-40B4-BE49-F238E27FC236}">
                  <a16:creationId xmlns:a16="http://schemas.microsoft.com/office/drawing/2014/main" id="{93CAC88E-B0FC-4C83-C62E-1E6AEC8D10F1}"/>
                </a:ext>
              </a:extLst>
            </p:cNvPr>
            <p:cNvSpPr/>
            <p:nvPr/>
          </p:nvSpPr>
          <p:spPr>
            <a:xfrm>
              <a:off x="5084120" y="4944020"/>
              <a:ext cx="6163" cy="2241"/>
            </a:xfrm>
            <a:custGeom>
              <a:avLst/>
              <a:gdLst/>
              <a:ahLst/>
              <a:cxnLst/>
              <a:rect l="l" t="t" r="r" b="b"/>
              <a:pathLst>
                <a:path w="6985" h="2539">
                  <a:moveTo>
                    <a:pt x="0" y="0"/>
                  </a:moveTo>
                  <a:lnTo>
                    <a:pt x="6654" y="0"/>
                  </a:lnTo>
                  <a:lnTo>
                    <a:pt x="6654" y="2082"/>
                  </a:lnTo>
                  <a:lnTo>
                    <a:pt x="0" y="208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07" name="object 997">
              <a:extLst>
                <a:ext uri="{FF2B5EF4-FFF2-40B4-BE49-F238E27FC236}">
                  <a16:creationId xmlns:a16="http://schemas.microsoft.com/office/drawing/2014/main" id="{9564A3A0-7085-3C51-E40D-47A6D1560187}"/>
                </a:ext>
              </a:extLst>
            </p:cNvPr>
            <p:cNvSpPr/>
            <p:nvPr/>
          </p:nvSpPr>
          <p:spPr>
            <a:xfrm>
              <a:off x="5092270" y="4945858"/>
              <a:ext cx="6163" cy="0"/>
            </a:xfrm>
            <a:custGeom>
              <a:avLst/>
              <a:gdLst/>
              <a:ahLst/>
              <a:cxnLst/>
              <a:rect l="l" t="t" r="r" b="b"/>
              <a:pathLst>
                <a:path w="6985">
                  <a:moveTo>
                    <a:pt x="6654" y="0"/>
                  </a:moveTo>
                  <a:lnTo>
                    <a:pt x="0" y="0"/>
                  </a:lnTo>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08" name="object 998">
              <a:extLst>
                <a:ext uri="{FF2B5EF4-FFF2-40B4-BE49-F238E27FC236}">
                  <a16:creationId xmlns:a16="http://schemas.microsoft.com/office/drawing/2014/main" id="{BF510475-6D11-21A7-DEC7-38857E6EEECA}"/>
                </a:ext>
              </a:extLst>
            </p:cNvPr>
            <p:cNvSpPr/>
            <p:nvPr/>
          </p:nvSpPr>
          <p:spPr>
            <a:xfrm>
              <a:off x="5092271" y="4945859"/>
              <a:ext cx="6163" cy="0"/>
            </a:xfrm>
            <a:custGeom>
              <a:avLst/>
              <a:gdLst/>
              <a:ahLst/>
              <a:cxnLst/>
              <a:rect l="l" t="t" r="r" b="b"/>
              <a:pathLst>
                <a:path w="6985">
                  <a:moveTo>
                    <a:pt x="0" y="0"/>
                  </a:moveTo>
                  <a:lnTo>
                    <a:pt x="6654" y="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09" name="object 999">
              <a:extLst>
                <a:ext uri="{FF2B5EF4-FFF2-40B4-BE49-F238E27FC236}">
                  <a16:creationId xmlns:a16="http://schemas.microsoft.com/office/drawing/2014/main" id="{F919D633-09BD-C03E-C72A-C0771C2731D1}"/>
                </a:ext>
              </a:extLst>
            </p:cNvPr>
            <p:cNvSpPr/>
            <p:nvPr/>
          </p:nvSpPr>
          <p:spPr>
            <a:xfrm>
              <a:off x="5098139" y="4945858"/>
              <a:ext cx="8404" cy="0"/>
            </a:xfrm>
            <a:custGeom>
              <a:avLst/>
              <a:gdLst/>
              <a:ahLst/>
              <a:cxnLst/>
              <a:rect l="l" t="t" r="r" b="b"/>
              <a:pathLst>
                <a:path w="9525">
                  <a:moveTo>
                    <a:pt x="9245" y="0"/>
                  </a:moveTo>
                  <a:lnTo>
                    <a:pt x="0" y="0"/>
                  </a:lnTo>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10" name="object 1000">
              <a:extLst>
                <a:ext uri="{FF2B5EF4-FFF2-40B4-BE49-F238E27FC236}">
                  <a16:creationId xmlns:a16="http://schemas.microsoft.com/office/drawing/2014/main" id="{A48CDC1E-09A1-3B59-F4FE-7DE9293784BF}"/>
                </a:ext>
              </a:extLst>
            </p:cNvPr>
            <p:cNvSpPr/>
            <p:nvPr/>
          </p:nvSpPr>
          <p:spPr>
            <a:xfrm>
              <a:off x="5098140" y="4945859"/>
              <a:ext cx="8404" cy="0"/>
            </a:xfrm>
            <a:custGeom>
              <a:avLst/>
              <a:gdLst/>
              <a:ahLst/>
              <a:cxnLst/>
              <a:rect l="l" t="t" r="r" b="b"/>
              <a:pathLst>
                <a:path w="9525">
                  <a:moveTo>
                    <a:pt x="0" y="0"/>
                  </a:moveTo>
                  <a:lnTo>
                    <a:pt x="9232" y="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11" name="object 1001">
              <a:extLst>
                <a:ext uri="{FF2B5EF4-FFF2-40B4-BE49-F238E27FC236}">
                  <a16:creationId xmlns:a16="http://schemas.microsoft.com/office/drawing/2014/main" id="{19C82C01-E96C-69A6-FEB8-BFC4A42022F7}"/>
                </a:ext>
              </a:extLst>
            </p:cNvPr>
            <p:cNvSpPr/>
            <p:nvPr/>
          </p:nvSpPr>
          <p:spPr>
            <a:xfrm>
              <a:off x="5106299" y="4945858"/>
              <a:ext cx="8404" cy="0"/>
            </a:xfrm>
            <a:custGeom>
              <a:avLst/>
              <a:gdLst/>
              <a:ahLst/>
              <a:cxnLst/>
              <a:rect l="l" t="t" r="r" b="b"/>
              <a:pathLst>
                <a:path w="9525">
                  <a:moveTo>
                    <a:pt x="9232" y="0"/>
                  </a:moveTo>
                  <a:lnTo>
                    <a:pt x="0" y="0"/>
                  </a:lnTo>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12" name="object 1002">
              <a:extLst>
                <a:ext uri="{FF2B5EF4-FFF2-40B4-BE49-F238E27FC236}">
                  <a16:creationId xmlns:a16="http://schemas.microsoft.com/office/drawing/2014/main" id="{3990B776-54F1-16F5-D4A7-5A506D056D9C}"/>
                </a:ext>
              </a:extLst>
            </p:cNvPr>
            <p:cNvSpPr/>
            <p:nvPr/>
          </p:nvSpPr>
          <p:spPr>
            <a:xfrm>
              <a:off x="5106295" y="4945859"/>
              <a:ext cx="8404" cy="0"/>
            </a:xfrm>
            <a:custGeom>
              <a:avLst/>
              <a:gdLst/>
              <a:ahLst/>
              <a:cxnLst/>
              <a:rect l="l" t="t" r="r" b="b"/>
              <a:pathLst>
                <a:path w="9525">
                  <a:moveTo>
                    <a:pt x="0" y="0"/>
                  </a:moveTo>
                  <a:lnTo>
                    <a:pt x="9232" y="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13" name="object 1003">
              <a:extLst>
                <a:ext uri="{FF2B5EF4-FFF2-40B4-BE49-F238E27FC236}">
                  <a16:creationId xmlns:a16="http://schemas.microsoft.com/office/drawing/2014/main" id="{5B740A47-3B13-B5D8-2F6B-7805300F1451}"/>
                </a:ext>
              </a:extLst>
            </p:cNvPr>
            <p:cNvSpPr/>
            <p:nvPr/>
          </p:nvSpPr>
          <p:spPr>
            <a:xfrm>
              <a:off x="5116729" y="4927506"/>
              <a:ext cx="6163" cy="18490"/>
            </a:xfrm>
            <a:custGeom>
              <a:avLst/>
              <a:gdLst/>
              <a:ahLst/>
              <a:cxnLst/>
              <a:rect l="l" t="t" r="r" b="b"/>
              <a:pathLst>
                <a:path w="6985" h="20954">
                  <a:moveTo>
                    <a:pt x="6654" y="0"/>
                  </a:moveTo>
                  <a:lnTo>
                    <a:pt x="0" y="0"/>
                  </a:lnTo>
                  <a:lnTo>
                    <a:pt x="0" y="20802"/>
                  </a:lnTo>
                  <a:lnTo>
                    <a:pt x="6654" y="2080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14" name="object 1004">
              <a:extLst>
                <a:ext uri="{FF2B5EF4-FFF2-40B4-BE49-F238E27FC236}">
                  <a16:creationId xmlns:a16="http://schemas.microsoft.com/office/drawing/2014/main" id="{84A6311C-A807-DFCB-996E-5B5F0DF2A731}"/>
                </a:ext>
              </a:extLst>
            </p:cNvPr>
            <p:cNvSpPr/>
            <p:nvPr/>
          </p:nvSpPr>
          <p:spPr>
            <a:xfrm>
              <a:off x="5116728" y="4927512"/>
              <a:ext cx="6163" cy="18490"/>
            </a:xfrm>
            <a:custGeom>
              <a:avLst/>
              <a:gdLst/>
              <a:ahLst/>
              <a:cxnLst/>
              <a:rect l="l" t="t" r="r" b="b"/>
              <a:pathLst>
                <a:path w="6985" h="20954">
                  <a:moveTo>
                    <a:pt x="0" y="0"/>
                  </a:moveTo>
                  <a:lnTo>
                    <a:pt x="6654" y="0"/>
                  </a:lnTo>
                  <a:lnTo>
                    <a:pt x="6654" y="20789"/>
                  </a:lnTo>
                  <a:lnTo>
                    <a:pt x="0" y="2078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15" name="object 1005">
              <a:extLst>
                <a:ext uri="{FF2B5EF4-FFF2-40B4-BE49-F238E27FC236}">
                  <a16:creationId xmlns:a16="http://schemas.microsoft.com/office/drawing/2014/main" id="{17205E8C-929D-AB73-5509-76B6C061062D}"/>
                </a:ext>
              </a:extLst>
            </p:cNvPr>
            <p:cNvSpPr/>
            <p:nvPr/>
          </p:nvSpPr>
          <p:spPr>
            <a:xfrm>
              <a:off x="5124887" y="4933512"/>
              <a:ext cx="6163" cy="12886"/>
            </a:xfrm>
            <a:custGeom>
              <a:avLst/>
              <a:gdLst/>
              <a:ahLst/>
              <a:cxnLst/>
              <a:rect l="l" t="t" r="r" b="b"/>
              <a:pathLst>
                <a:path w="6985" h="14604">
                  <a:moveTo>
                    <a:pt x="6667" y="0"/>
                  </a:moveTo>
                  <a:lnTo>
                    <a:pt x="0" y="0"/>
                  </a:lnTo>
                  <a:lnTo>
                    <a:pt x="0" y="13995"/>
                  </a:lnTo>
                  <a:lnTo>
                    <a:pt x="6667" y="1399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16" name="object 1006">
              <a:extLst>
                <a:ext uri="{FF2B5EF4-FFF2-40B4-BE49-F238E27FC236}">
                  <a16:creationId xmlns:a16="http://schemas.microsoft.com/office/drawing/2014/main" id="{935BD808-68FF-F3E5-DB4D-6F361DA30262}"/>
                </a:ext>
              </a:extLst>
            </p:cNvPr>
            <p:cNvSpPr/>
            <p:nvPr/>
          </p:nvSpPr>
          <p:spPr>
            <a:xfrm>
              <a:off x="5124888" y="4933521"/>
              <a:ext cx="6163" cy="12886"/>
            </a:xfrm>
            <a:custGeom>
              <a:avLst/>
              <a:gdLst/>
              <a:ahLst/>
              <a:cxnLst/>
              <a:rect l="l" t="t" r="r" b="b"/>
              <a:pathLst>
                <a:path w="6985" h="14604">
                  <a:moveTo>
                    <a:pt x="0" y="0"/>
                  </a:moveTo>
                  <a:lnTo>
                    <a:pt x="6654" y="0"/>
                  </a:lnTo>
                  <a:lnTo>
                    <a:pt x="6654" y="13995"/>
                  </a:lnTo>
                  <a:lnTo>
                    <a:pt x="0" y="1399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17" name="object 1007">
              <a:extLst>
                <a:ext uri="{FF2B5EF4-FFF2-40B4-BE49-F238E27FC236}">
                  <a16:creationId xmlns:a16="http://schemas.microsoft.com/office/drawing/2014/main" id="{D21E8307-142E-9A8C-C796-0D851F7029AD}"/>
                </a:ext>
              </a:extLst>
            </p:cNvPr>
            <p:cNvSpPr/>
            <p:nvPr/>
          </p:nvSpPr>
          <p:spPr>
            <a:xfrm>
              <a:off x="5133034" y="4937020"/>
              <a:ext cx="6163" cy="8965"/>
            </a:xfrm>
            <a:custGeom>
              <a:avLst/>
              <a:gdLst/>
              <a:ahLst/>
              <a:cxnLst/>
              <a:rect l="l" t="t" r="r" b="b"/>
              <a:pathLst>
                <a:path w="6985" h="10160">
                  <a:moveTo>
                    <a:pt x="6667" y="0"/>
                  </a:moveTo>
                  <a:lnTo>
                    <a:pt x="0" y="0"/>
                  </a:lnTo>
                  <a:lnTo>
                    <a:pt x="0" y="10020"/>
                  </a:lnTo>
                  <a:lnTo>
                    <a:pt x="6667" y="10020"/>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18" name="object 1008">
              <a:extLst>
                <a:ext uri="{FF2B5EF4-FFF2-40B4-BE49-F238E27FC236}">
                  <a16:creationId xmlns:a16="http://schemas.microsoft.com/office/drawing/2014/main" id="{5EF630FB-0EB4-76B2-23E2-DE5052891AEE}"/>
                </a:ext>
              </a:extLst>
            </p:cNvPr>
            <p:cNvSpPr/>
            <p:nvPr/>
          </p:nvSpPr>
          <p:spPr>
            <a:xfrm>
              <a:off x="5133037" y="4937014"/>
              <a:ext cx="6163" cy="8965"/>
            </a:xfrm>
            <a:custGeom>
              <a:avLst/>
              <a:gdLst/>
              <a:ahLst/>
              <a:cxnLst/>
              <a:rect l="l" t="t" r="r" b="b"/>
              <a:pathLst>
                <a:path w="6985" h="10160">
                  <a:moveTo>
                    <a:pt x="0" y="0"/>
                  </a:moveTo>
                  <a:lnTo>
                    <a:pt x="6654" y="0"/>
                  </a:lnTo>
                  <a:lnTo>
                    <a:pt x="6654" y="10020"/>
                  </a:lnTo>
                  <a:lnTo>
                    <a:pt x="0" y="1002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19" name="object 1009">
              <a:extLst>
                <a:ext uri="{FF2B5EF4-FFF2-40B4-BE49-F238E27FC236}">
                  <a16:creationId xmlns:a16="http://schemas.microsoft.com/office/drawing/2014/main" id="{808F391A-FBF5-3AB8-BB67-FA1E6B6D3099}"/>
                </a:ext>
              </a:extLst>
            </p:cNvPr>
            <p:cNvSpPr/>
            <p:nvPr/>
          </p:nvSpPr>
          <p:spPr>
            <a:xfrm>
              <a:off x="5141186" y="4945852"/>
              <a:ext cx="6163" cy="54348"/>
            </a:xfrm>
            <a:custGeom>
              <a:avLst/>
              <a:gdLst/>
              <a:ahLst/>
              <a:cxnLst/>
              <a:rect l="l" t="t" r="r" b="b"/>
              <a:pathLst>
                <a:path w="6985" h="61595">
                  <a:moveTo>
                    <a:pt x="0" y="61493"/>
                  </a:moveTo>
                  <a:lnTo>
                    <a:pt x="6654" y="61493"/>
                  </a:lnTo>
                  <a:lnTo>
                    <a:pt x="6654" y="0"/>
                  </a:lnTo>
                  <a:lnTo>
                    <a:pt x="0" y="0"/>
                  </a:lnTo>
                  <a:lnTo>
                    <a:pt x="0" y="6149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20" name="object 1010">
              <a:extLst>
                <a:ext uri="{FF2B5EF4-FFF2-40B4-BE49-F238E27FC236}">
                  <a16:creationId xmlns:a16="http://schemas.microsoft.com/office/drawing/2014/main" id="{4BF48DFB-01CC-4AC1-D2D0-F09482E7F712}"/>
                </a:ext>
              </a:extLst>
            </p:cNvPr>
            <p:cNvSpPr/>
            <p:nvPr/>
          </p:nvSpPr>
          <p:spPr>
            <a:xfrm>
              <a:off x="5149338" y="4945862"/>
              <a:ext cx="6163" cy="85725"/>
            </a:xfrm>
            <a:custGeom>
              <a:avLst/>
              <a:gdLst/>
              <a:ahLst/>
              <a:cxnLst/>
              <a:rect l="l" t="t" r="r" b="b"/>
              <a:pathLst>
                <a:path w="6985" h="97154">
                  <a:moveTo>
                    <a:pt x="6667" y="0"/>
                  </a:moveTo>
                  <a:lnTo>
                    <a:pt x="0" y="0"/>
                  </a:lnTo>
                  <a:lnTo>
                    <a:pt x="0" y="96647"/>
                  </a:lnTo>
                  <a:lnTo>
                    <a:pt x="6667" y="96647"/>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21" name="object 1011">
              <a:extLst>
                <a:ext uri="{FF2B5EF4-FFF2-40B4-BE49-F238E27FC236}">
                  <a16:creationId xmlns:a16="http://schemas.microsoft.com/office/drawing/2014/main" id="{F415A4DC-09BD-FEA1-F6E7-F859332C051C}"/>
                </a:ext>
              </a:extLst>
            </p:cNvPr>
            <p:cNvSpPr/>
            <p:nvPr/>
          </p:nvSpPr>
          <p:spPr>
            <a:xfrm>
              <a:off x="5149346" y="4945858"/>
              <a:ext cx="6163" cy="85725"/>
            </a:xfrm>
            <a:custGeom>
              <a:avLst/>
              <a:gdLst/>
              <a:ahLst/>
              <a:cxnLst/>
              <a:rect l="l" t="t" r="r" b="b"/>
              <a:pathLst>
                <a:path w="6985" h="97154">
                  <a:moveTo>
                    <a:pt x="0" y="96646"/>
                  </a:moveTo>
                  <a:lnTo>
                    <a:pt x="6654" y="96646"/>
                  </a:lnTo>
                  <a:lnTo>
                    <a:pt x="6654" y="0"/>
                  </a:lnTo>
                  <a:lnTo>
                    <a:pt x="0" y="0"/>
                  </a:lnTo>
                  <a:lnTo>
                    <a:pt x="0" y="96646"/>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22" name="object 1012">
              <a:extLst>
                <a:ext uri="{FF2B5EF4-FFF2-40B4-BE49-F238E27FC236}">
                  <a16:creationId xmlns:a16="http://schemas.microsoft.com/office/drawing/2014/main" id="{EDA1C962-182F-04B7-0E40-05029BA5456B}"/>
                </a:ext>
              </a:extLst>
            </p:cNvPr>
            <p:cNvSpPr/>
            <p:nvPr/>
          </p:nvSpPr>
          <p:spPr>
            <a:xfrm>
              <a:off x="5157496" y="4945850"/>
              <a:ext cx="6163" cy="89647"/>
            </a:xfrm>
            <a:custGeom>
              <a:avLst/>
              <a:gdLst/>
              <a:ahLst/>
              <a:cxnLst/>
              <a:rect l="l" t="t" r="r" b="b"/>
              <a:pathLst>
                <a:path w="6985" h="101600">
                  <a:moveTo>
                    <a:pt x="6667" y="0"/>
                  </a:moveTo>
                  <a:lnTo>
                    <a:pt x="0" y="0"/>
                  </a:lnTo>
                  <a:lnTo>
                    <a:pt x="0" y="100977"/>
                  </a:lnTo>
                  <a:lnTo>
                    <a:pt x="6667" y="100977"/>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23" name="object 1013">
              <a:extLst>
                <a:ext uri="{FF2B5EF4-FFF2-40B4-BE49-F238E27FC236}">
                  <a16:creationId xmlns:a16="http://schemas.microsoft.com/office/drawing/2014/main" id="{98740782-2093-CCA0-0640-1AD57BD15B7E}"/>
                </a:ext>
              </a:extLst>
            </p:cNvPr>
            <p:cNvSpPr/>
            <p:nvPr/>
          </p:nvSpPr>
          <p:spPr>
            <a:xfrm>
              <a:off x="5157496" y="4945855"/>
              <a:ext cx="6163" cy="89647"/>
            </a:xfrm>
            <a:custGeom>
              <a:avLst/>
              <a:gdLst/>
              <a:ahLst/>
              <a:cxnLst/>
              <a:rect l="l" t="t" r="r" b="b"/>
              <a:pathLst>
                <a:path w="6985" h="101600">
                  <a:moveTo>
                    <a:pt x="0" y="100990"/>
                  </a:moveTo>
                  <a:lnTo>
                    <a:pt x="6654" y="100990"/>
                  </a:lnTo>
                  <a:lnTo>
                    <a:pt x="6654" y="0"/>
                  </a:lnTo>
                  <a:lnTo>
                    <a:pt x="0" y="0"/>
                  </a:lnTo>
                  <a:lnTo>
                    <a:pt x="0" y="100990"/>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24" name="object 1014">
              <a:extLst>
                <a:ext uri="{FF2B5EF4-FFF2-40B4-BE49-F238E27FC236}">
                  <a16:creationId xmlns:a16="http://schemas.microsoft.com/office/drawing/2014/main" id="{BAA05B05-16BD-5C05-5540-E9E68BD3859B}"/>
                </a:ext>
              </a:extLst>
            </p:cNvPr>
            <p:cNvSpPr/>
            <p:nvPr/>
          </p:nvSpPr>
          <p:spPr>
            <a:xfrm>
              <a:off x="5165643" y="4906327"/>
              <a:ext cx="6163" cy="39781"/>
            </a:xfrm>
            <a:custGeom>
              <a:avLst/>
              <a:gdLst/>
              <a:ahLst/>
              <a:cxnLst/>
              <a:rect l="l" t="t" r="r" b="b"/>
              <a:pathLst>
                <a:path w="6985" h="45085">
                  <a:moveTo>
                    <a:pt x="6667" y="0"/>
                  </a:moveTo>
                  <a:lnTo>
                    <a:pt x="0" y="0"/>
                  </a:lnTo>
                  <a:lnTo>
                    <a:pt x="0" y="44805"/>
                  </a:lnTo>
                  <a:lnTo>
                    <a:pt x="6667" y="4480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25" name="object 1015">
              <a:extLst>
                <a:ext uri="{FF2B5EF4-FFF2-40B4-BE49-F238E27FC236}">
                  <a16:creationId xmlns:a16="http://schemas.microsoft.com/office/drawing/2014/main" id="{A4CA96F1-E452-AA08-59A6-E7486EBEA61C}"/>
                </a:ext>
              </a:extLst>
            </p:cNvPr>
            <p:cNvSpPr/>
            <p:nvPr/>
          </p:nvSpPr>
          <p:spPr>
            <a:xfrm>
              <a:off x="5165645" y="4906325"/>
              <a:ext cx="6163" cy="39781"/>
            </a:xfrm>
            <a:custGeom>
              <a:avLst/>
              <a:gdLst/>
              <a:ahLst/>
              <a:cxnLst/>
              <a:rect l="l" t="t" r="r" b="b"/>
              <a:pathLst>
                <a:path w="6985" h="45085">
                  <a:moveTo>
                    <a:pt x="0" y="0"/>
                  </a:moveTo>
                  <a:lnTo>
                    <a:pt x="6654" y="0"/>
                  </a:lnTo>
                  <a:lnTo>
                    <a:pt x="6654" y="44818"/>
                  </a:lnTo>
                  <a:lnTo>
                    <a:pt x="0" y="4481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26" name="object 1016">
              <a:extLst>
                <a:ext uri="{FF2B5EF4-FFF2-40B4-BE49-F238E27FC236}">
                  <a16:creationId xmlns:a16="http://schemas.microsoft.com/office/drawing/2014/main" id="{034DE643-D8D9-097D-40EF-5567E70A9E6B}"/>
                </a:ext>
              </a:extLst>
            </p:cNvPr>
            <p:cNvSpPr/>
            <p:nvPr/>
          </p:nvSpPr>
          <p:spPr>
            <a:xfrm>
              <a:off x="5173805" y="4888904"/>
              <a:ext cx="6163" cy="57149"/>
            </a:xfrm>
            <a:custGeom>
              <a:avLst/>
              <a:gdLst/>
              <a:ahLst/>
              <a:cxnLst/>
              <a:rect l="l" t="t" r="r" b="b"/>
              <a:pathLst>
                <a:path w="6985" h="64770">
                  <a:moveTo>
                    <a:pt x="0" y="0"/>
                  </a:moveTo>
                  <a:lnTo>
                    <a:pt x="6654" y="0"/>
                  </a:lnTo>
                  <a:lnTo>
                    <a:pt x="6654" y="64554"/>
                  </a:lnTo>
                  <a:lnTo>
                    <a:pt x="0" y="6455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27" name="object 1017">
              <a:extLst>
                <a:ext uri="{FF2B5EF4-FFF2-40B4-BE49-F238E27FC236}">
                  <a16:creationId xmlns:a16="http://schemas.microsoft.com/office/drawing/2014/main" id="{30B2CB67-2B66-EE4E-DBAC-D03EA1BEDC8C}"/>
                </a:ext>
              </a:extLst>
            </p:cNvPr>
            <p:cNvSpPr/>
            <p:nvPr/>
          </p:nvSpPr>
          <p:spPr>
            <a:xfrm>
              <a:off x="5181959" y="4859195"/>
              <a:ext cx="6163" cy="86846"/>
            </a:xfrm>
            <a:custGeom>
              <a:avLst/>
              <a:gdLst/>
              <a:ahLst/>
              <a:cxnLst/>
              <a:rect l="l" t="t" r="r" b="b"/>
              <a:pathLst>
                <a:path w="6985" h="98425">
                  <a:moveTo>
                    <a:pt x="6654" y="0"/>
                  </a:moveTo>
                  <a:lnTo>
                    <a:pt x="0" y="0"/>
                  </a:lnTo>
                  <a:lnTo>
                    <a:pt x="0" y="98221"/>
                  </a:lnTo>
                  <a:lnTo>
                    <a:pt x="6654" y="9822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28" name="object 1018">
              <a:extLst>
                <a:ext uri="{FF2B5EF4-FFF2-40B4-BE49-F238E27FC236}">
                  <a16:creationId xmlns:a16="http://schemas.microsoft.com/office/drawing/2014/main" id="{B082C046-F007-0306-33B8-F9D426D8410F}"/>
                </a:ext>
              </a:extLst>
            </p:cNvPr>
            <p:cNvSpPr/>
            <p:nvPr/>
          </p:nvSpPr>
          <p:spPr>
            <a:xfrm>
              <a:off x="5181954" y="4859201"/>
              <a:ext cx="6163" cy="86846"/>
            </a:xfrm>
            <a:custGeom>
              <a:avLst/>
              <a:gdLst/>
              <a:ahLst/>
              <a:cxnLst/>
              <a:rect l="l" t="t" r="r" b="b"/>
              <a:pathLst>
                <a:path w="6985" h="98425">
                  <a:moveTo>
                    <a:pt x="0" y="0"/>
                  </a:moveTo>
                  <a:lnTo>
                    <a:pt x="6654" y="0"/>
                  </a:lnTo>
                  <a:lnTo>
                    <a:pt x="6654" y="98221"/>
                  </a:lnTo>
                  <a:lnTo>
                    <a:pt x="0" y="9822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29" name="object 1019">
              <a:extLst>
                <a:ext uri="{FF2B5EF4-FFF2-40B4-BE49-F238E27FC236}">
                  <a16:creationId xmlns:a16="http://schemas.microsoft.com/office/drawing/2014/main" id="{9FCA5DD4-8474-9EDC-55B4-2BF278355F97}"/>
                </a:ext>
              </a:extLst>
            </p:cNvPr>
            <p:cNvSpPr/>
            <p:nvPr/>
          </p:nvSpPr>
          <p:spPr>
            <a:xfrm>
              <a:off x="5190116" y="4808903"/>
              <a:ext cx="6163" cy="137272"/>
            </a:xfrm>
            <a:custGeom>
              <a:avLst/>
              <a:gdLst/>
              <a:ahLst/>
              <a:cxnLst/>
              <a:rect l="l" t="t" r="r" b="b"/>
              <a:pathLst>
                <a:path w="6985" h="155575">
                  <a:moveTo>
                    <a:pt x="6642" y="0"/>
                  </a:moveTo>
                  <a:lnTo>
                    <a:pt x="0" y="0"/>
                  </a:lnTo>
                  <a:lnTo>
                    <a:pt x="0" y="155219"/>
                  </a:lnTo>
                  <a:lnTo>
                    <a:pt x="6642" y="155219"/>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30" name="object 1020">
              <a:extLst>
                <a:ext uri="{FF2B5EF4-FFF2-40B4-BE49-F238E27FC236}">
                  <a16:creationId xmlns:a16="http://schemas.microsoft.com/office/drawing/2014/main" id="{3012D732-1260-8412-70AE-B9EC190523B1}"/>
                </a:ext>
              </a:extLst>
            </p:cNvPr>
            <p:cNvSpPr/>
            <p:nvPr/>
          </p:nvSpPr>
          <p:spPr>
            <a:xfrm>
              <a:off x="5190104" y="4808900"/>
              <a:ext cx="6163" cy="137272"/>
            </a:xfrm>
            <a:custGeom>
              <a:avLst/>
              <a:gdLst/>
              <a:ahLst/>
              <a:cxnLst/>
              <a:rect l="l" t="t" r="r" b="b"/>
              <a:pathLst>
                <a:path w="6985" h="155575">
                  <a:moveTo>
                    <a:pt x="0" y="0"/>
                  </a:moveTo>
                  <a:lnTo>
                    <a:pt x="6654" y="0"/>
                  </a:lnTo>
                  <a:lnTo>
                    <a:pt x="6654" y="155219"/>
                  </a:lnTo>
                  <a:lnTo>
                    <a:pt x="0" y="15521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31" name="object 1021">
              <a:extLst>
                <a:ext uri="{FF2B5EF4-FFF2-40B4-BE49-F238E27FC236}">
                  <a16:creationId xmlns:a16="http://schemas.microsoft.com/office/drawing/2014/main" id="{24EB29CE-710F-A7B4-30CF-B8664CA82B1D}"/>
                </a:ext>
              </a:extLst>
            </p:cNvPr>
            <p:cNvSpPr/>
            <p:nvPr/>
          </p:nvSpPr>
          <p:spPr>
            <a:xfrm>
              <a:off x="5198252" y="4791209"/>
              <a:ext cx="6163" cy="155201"/>
            </a:xfrm>
            <a:custGeom>
              <a:avLst/>
              <a:gdLst/>
              <a:ahLst/>
              <a:cxnLst/>
              <a:rect l="l" t="t" r="r" b="b"/>
              <a:pathLst>
                <a:path w="6985" h="175895">
                  <a:moveTo>
                    <a:pt x="6654" y="0"/>
                  </a:moveTo>
                  <a:lnTo>
                    <a:pt x="0" y="0"/>
                  </a:lnTo>
                  <a:lnTo>
                    <a:pt x="0" y="175272"/>
                  </a:lnTo>
                  <a:lnTo>
                    <a:pt x="6654" y="17527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32" name="object 1022">
              <a:extLst>
                <a:ext uri="{FF2B5EF4-FFF2-40B4-BE49-F238E27FC236}">
                  <a16:creationId xmlns:a16="http://schemas.microsoft.com/office/drawing/2014/main" id="{D389D15E-727D-F27E-A432-41F6232D6813}"/>
                </a:ext>
              </a:extLst>
            </p:cNvPr>
            <p:cNvSpPr/>
            <p:nvPr/>
          </p:nvSpPr>
          <p:spPr>
            <a:xfrm>
              <a:off x="5198264" y="4791217"/>
              <a:ext cx="6163" cy="155201"/>
            </a:xfrm>
            <a:custGeom>
              <a:avLst/>
              <a:gdLst/>
              <a:ahLst/>
              <a:cxnLst/>
              <a:rect l="l" t="t" r="r" b="b"/>
              <a:pathLst>
                <a:path w="6985" h="175895">
                  <a:moveTo>
                    <a:pt x="0" y="0"/>
                  </a:moveTo>
                  <a:lnTo>
                    <a:pt x="6654" y="0"/>
                  </a:lnTo>
                  <a:lnTo>
                    <a:pt x="6654" y="175272"/>
                  </a:lnTo>
                  <a:lnTo>
                    <a:pt x="0" y="17527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33" name="object 1023">
              <a:extLst>
                <a:ext uri="{FF2B5EF4-FFF2-40B4-BE49-F238E27FC236}">
                  <a16:creationId xmlns:a16="http://schemas.microsoft.com/office/drawing/2014/main" id="{FC55DE30-E695-4F36-62E8-9E2832892C62}"/>
                </a:ext>
              </a:extLst>
            </p:cNvPr>
            <p:cNvSpPr/>
            <p:nvPr/>
          </p:nvSpPr>
          <p:spPr>
            <a:xfrm>
              <a:off x="5206421" y="4790952"/>
              <a:ext cx="6163" cy="155201"/>
            </a:xfrm>
            <a:custGeom>
              <a:avLst/>
              <a:gdLst/>
              <a:ahLst/>
              <a:cxnLst/>
              <a:rect l="l" t="t" r="r" b="b"/>
              <a:pathLst>
                <a:path w="6985" h="175895">
                  <a:moveTo>
                    <a:pt x="6654" y="0"/>
                  </a:moveTo>
                  <a:lnTo>
                    <a:pt x="0" y="0"/>
                  </a:lnTo>
                  <a:lnTo>
                    <a:pt x="0" y="175564"/>
                  </a:lnTo>
                  <a:lnTo>
                    <a:pt x="6654" y="17556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34" name="object 1024">
              <a:extLst>
                <a:ext uri="{FF2B5EF4-FFF2-40B4-BE49-F238E27FC236}">
                  <a16:creationId xmlns:a16="http://schemas.microsoft.com/office/drawing/2014/main" id="{A41E47D5-0743-055A-DA6B-C61D14BFA3B3}"/>
                </a:ext>
              </a:extLst>
            </p:cNvPr>
            <p:cNvSpPr/>
            <p:nvPr/>
          </p:nvSpPr>
          <p:spPr>
            <a:xfrm>
              <a:off x="5206413" y="4790955"/>
              <a:ext cx="6163" cy="155201"/>
            </a:xfrm>
            <a:custGeom>
              <a:avLst/>
              <a:gdLst/>
              <a:ahLst/>
              <a:cxnLst/>
              <a:rect l="l" t="t" r="r" b="b"/>
              <a:pathLst>
                <a:path w="6985" h="175895">
                  <a:moveTo>
                    <a:pt x="0" y="0"/>
                  </a:moveTo>
                  <a:lnTo>
                    <a:pt x="6654" y="0"/>
                  </a:lnTo>
                  <a:lnTo>
                    <a:pt x="6654" y="175564"/>
                  </a:lnTo>
                  <a:lnTo>
                    <a:pt x="0" y="17556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35" name="object 1025">
              <a:extLst>
                <a:ext uri="{FF2B5EF4-FFF2-40B4-BE49-F238E27FC236}">
                  <a16:creationId xmlns:a16="http://schemas.microsoft.com/office/drawing/2014/main" id="{6FC35B73-2E78-C78E-51D9-1453F70DC789}"/>
                </a:ext>
              </a:extLst>
            </p:cNvPr>
            <p:cNvSpPr/>
            <p:nvPr/>
          </p:nvSpPr>
          <p:spPr>
            <a:xfrm>
              <a:off x="5214579" y="4759530"/>
              <a:ext cx="6163" cy="186577"/>
            </a:xfrm>
            <a:custGeom>
              <a:avLst/>
              <a:gdLst/>
              <a:ahLst/>
              <a:cxnLst/>
              <a:rect l="l" t="t" r="r" b="b"/>
              <a:pathLst>
                <a:path w="6985" h="211454">
                  <a:moveTo>
                    <a:pt x="6654" y="0"/>
                  </a:moveTo>
                  <a:lnTo>
                    <a:pt x="0" y="0"/>
                  </a:lnTo>
                  <a:lnTo>
                    <a:pt x="0" y="211175"/>
                  </a:lnTo>
                  <a:lnTo>
                    <a:pt x="6654" y="21117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36" name="object 1026">
              <a:extLst>
                <a:ext uri="{FF2B5EF4-FFF2-40B4-BE49-F238E27FC236}">
                  <a16:creationId xmlns:a16="http://schemas.microsoft.com/office/drawing/2014/main" id="{51869C45-13EA-A4EF-245B-29101A4F453D}"/>
                </a:ext>
              </a:extLst>
            </p:cNvPr>
            <p:cNvSpPr/>
            <p:nvPr/>
          </p:nvSpPr>
          <p:spPr>
            <a:xfrm>
              <a:off x="5214562" y="4759531"/>
              <a:ext cx="6163" cy="186577"/>
            </a:xfrm>
            <a:custGeom>
              <a:avLst/>
              <a:gdLst/>
              <a:ahLst/>
              <a:cxnLst/>
              <a:rect l="l" t="t" r="r" b="b"/>
              <a:pathLst>
                <a:path w="6985" h="211454">
                  <a:moveTo>
                    <a:pt x="0" y="0"/>
                  </a:moveTo>
                  <a:lnTo>
                    <a:pt x="6654" y="0"/>
                  </a:lnTo>
                  <a:lnTo>
                    <a:pt x="6654" y="211162"/>
                  </a:lnTo>
                  <a:lnTo>
                    <a:pt x="0" y="21116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37" name="object 1027">
              <a:extLst>
                <a:ext uri="{FF2B5EF4-FFF2-40B4-BE49-F238E27FC236}">
                  <a16:creationId xmlns:a16="http://schemas.microsoft.com/office/drawing/2014/main" id="{B6322CE2-29EA-729F-025E-17E7BCECFB1C}"/>
                </a:ext>
              </a:extLst>
            </p:cNvPr>
            <p:cNvSpPr/>
            <p:nvPr/>
          </p:nvSpPr>
          <p:spPr>
            <a:xfrm>
              <a:off x="5222714" y="4800062"/>
              <a:ext cx="6163" cy="146237"/>
            </a:xfrm>
            <a:custGeom>
              <a:avLst/>
              <a:gdLst/>
              <a:ahLst/>
              <a:cxnLst/>
              <a:rect l="l" t="t" r="r" b="b"/>
              <a:pathLst>
                <a:path w="6985" h="165735">
                  <a:moveTo>
                    <a:pt x="6654" y="0"/>
                  </a:moveTo>
                  <a:lnTo>
                    <a:pt x="0" y="0"/>
                  </a:lnTo>
                  <a:lnTo>
                    <a:pt x="0" y="165239"/>
                  </a:lnTo>
                  <a:lnTo>
                    <a:pt x="6654" y="16523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38" name="object 1028">
              <a:extLst>
                <a:ext uri="{FF2B5EF4-FFF2-40B4-BE49-F238E27FC236}">
                  <a16:creationId xmlns:a16="http://schemas.microsoft.com/office/drawing/2014/main" id="{63020395-4F88-1AFA-4AF9-196CD2E06124}"/>
                </a:ext>
              </a:extLst>
            </p:cNvPr>
            <p:cNvSpPr/>
            <p:nvPr/>
          </p:nvSpPr>
          <p:spPr>
            <a:xfrm>
              <a:off x="5222722" y="4800058"/>
              <a:ext cx="6163" cy="146237"/>
            </a:xfrm>
            <a:custGeom>
              <a:avLst/>
              <a:gdLst/>
              <a:ahLst/>
              <a:cxnLst/>
              <a:rect l="l" t="t" r="r" b="b"/>
              <a:pathLst>
                <a:path w="6985" h="165735">
                  <a:moveTo>
                    <a:pt x="0" y="0"/>
                  </a:moveTo>
                  <a:lnTo>
                    <a:pt x="6654" y="0"/>
                  </a:lnTo>
                  <a:lnTo>
                    <a:pt x="6654" y="165239"/>
                  </a:lnTo>
                  <a:lnTo>
                    <a:pt x="0" y="16523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39" name="object 1029">
              <a:extLst>
                <a:ext uri="{FF2B5EF4-FFF2-40B4-BE49-F238E27FC236}">
                  <a16:creationId xmlns:a16="http://schemas.microsoft.com/office/drawing/2014/main" id="{05E0FF39-470D-564B-92BC-265E827EF659}"/>
                </a:ext>
              </a:extLst>
            </p:cNvPr>
            <p:cNvSpPr/>
            <p:nvPr/>
          </p:nvSpPr>
          <p:spPr>
            <a:xfrm>
              <a:off x="5230873" y="4763878"/>
              <a:ext cx="6163" cy="182096"/>
            </a:xfrm>
            <a:custGeom>
              <a:avLst/>
              <a:gdLst/>
              <a:ahLst/>
              <a:cxnLst/>
              <a:rect l="l" t="t" r="r" b="b"/>
              <a:pathLst>
                <a:path w="6985" h="206375">
                  <a:moveTo>
                    <a:pt x="6654" y="0"/>
                  </a:moveTo>
                  <a:lnTo>
                    <a:pt x="0" y="0"/>
                  </a:lnTo>
                  <a:lnTo>
                    <a:pt x="0" y="206248"/>
                  </a:lnTo>
                  <a:lnTo>
                    <a:pt x="6654" y="20624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40" name="object 1030">
              <a:extLst>
                <a:ext uri="{FF2B5EF4-FFF2-40B4-BE49-F238E27FC236}">
                  <a16:creationId xmlns:a16="http://schemas.microsoft.com/office/drawing/2014/main" id="{474CBFAC-90E7-2AD8-57ED-04175896D7B3}"/>
                </a:ext>
              </a:extLst>
            </p:cNvPr>
            <p:cNvSpPr/>
            <p:nvPr/>
          </p:nvSpPr>
          <p:spPr>
            <a:xfrm>
              <a:off x="5230871" y="4763895"/>
              <a:ext cx="6163" cy="182096"/>
            </a:xfrm>
            <a:custGeom>
              <a:avLst/>
              <a:gdLst/>
              <a:ahLst/>
              <a:cxnLst/>
              <a:rect l="l" t="t" r="r" b="b"/>
              <a:pathLst>
                <a:path w="6985" h="206375">
                  <a:moveTo>
                    <a:pt x="0" y="0"/>
                  </a:moveTo>
                  <a:lnTo>
                    <a:pt x="6654" y="0"/>
                  </a:lnTo>
                  <a:lnTo>
                    <a:pt x="6654" y="206235"/>
                  </a:lnTo>
                  <a:lnTo>
                    <a:pt x="0" y="20623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41" name="object 1031">
              <a:extLst>
                <a:ext uri="{FF2B5EF4-FFF2-40B4-BE49-F238E27FC236}">
                  <a16:creationId xmlns:a16="http://schemas.microsoft.com/office/drawing/2014/main" id="{26DB265F-6E8C-1ED6-2F9E-47CFAC08FE12}"/>
                </a:ext>
              </a:extLst>
            </p:cNvPr>
            <p:cNvSpPr/>
            <p:nvPr/>
          </p:nvSpPr>
          <p:spPr>
            <a:xfrm>
              <a:off x="5239019" y="4747316"/>
              <a:ext cx="6163" cy="198904"/>
            </a:xfrm>
            <a:custGeom>
              <a:avLst/>
              <a:gdLst/>
              <a:ahLst/>
              <a:cxnLst/>
              <a:rect l="l" t="t" r="r" b="b"/>
              <a:pathLst>
                <a:path w="6985" h="225425">
                  <a:moveTo>
                    <a:pt x="6654" y="0"/>
                  </a:moveTo>
                  <a:lnTo>
                    <a:pt x="0" y="0"/>
                  </a:lnTo>
                  <a:lnTo>
                    <a:pt x="0" y="225018"/>
                  </a:lnTo>
                  <a:lnTo>
                    <a:pt x="6654" y="22501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42" name="object 1032">
              <a:extLst>
                <a:ext uri="{FF2B5EF4-FFF2-40B4-BE49-F238E27FC236}">
                  <a16:creationId xmlns:a16="http://schemas.microsoft.com/office/drawing/2014/main" id="{C8ABDE33-7014-2DE2-2EC9-C7B8F304A50A}"/>
                </a:ext>
              </a:extLst>
            </p:cNvPr>
            <p:cNvSpPr/>
            <p:nvPr/>
          </p:nvSpPr>
          <p:spPr>
            <a:xfrm>
              <a:off x="5239021" y="4747324"/>
              <a:ext cx="6163" cy="198904"/>
            </a:xfrm>
            <a:custGeom>
              <a:avLst/>
              <a:gdLst/>
              <a:ahLst/>
              <a:cxnLst/>
              <a:rect l="l" t="t" r="r" b="b"/>
              <a:pathLst>
                <a:path w="6985" h="225425">
                  <a:moveTo>
                    <a:pt x="0" y="0"/>
                  </a:moveTo>
                  <a:lnTo>
                    <a:pt x="6654" y="0"/>
                  </a:lnTo>
                  <a:lnTo>
                    <a:pt x="6654" y="225005"/>
                  </a:lnTo>
                  <a:lnTo>
                    <a:pt x="0" y="22500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43" name="object 1033">
              <a:extLst>
                <a:ext uri="{FF2B5EF4-FFF2-40B4-BE49-F238E27FC236}">
                  <a16:creationId xmlns:a16="http://schemas.microsoft.com/office/drawing/2014/main" id="{E0DF928F-076C-D266-80FD-C9144C91FA21}"/>
                </a:ext>
              </a:extLst>
            </p:cNvPr>
            <p:cNvSpPr/>
            <p:nvPr/>
          </p:nvSpPr>
          <p:spPr>
            <a:xfrm>
              <a:off x="5247177" y="4763755"/>
              <a:ext cx="6163" cy="182656"/>
            </a:xfrm>
            <a:custGeom>
              <a:avLst/>
              <a:gdLst/>
              <a:ahLst/>
              <a:cxnLst/>
              <a:rect l="l" t="t" r="r" b="b"/>
              <a:pathLst>
                <a:path w="6985" h="207010">
                  <a:moveTo>
                    <a:pt x="6642" y="0"/>
                  </a:moveTo>
                  <a:lnTo>
                    <a:pt x="0" y="0"/>
                  </a:lnTo>
                  <a:lnTo>
                    <a:pt x="0" y="206387"/>
                  </a:lnTo>
                  <a:lnTo>
                    <a:pt x="6642" y="206387"/>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44" name="object 1034">
              <a:extLst>
                <a:ext uri="{FF2B5EF4-FFF2-40B4-BE49-F238E27FC236}">
                  <a16:creationId xmlns:a16="http://schemas.microsoft.com/office/drawing/2014/main" id="{9C66133D-0B52-BB38-F25A-6488FE2F05D7}"/>
                </a:ext>
              </a:extLst>
            </p:cNvPr>
            <p:cNvSpPr/>
            <p:nvPr/>
          </p:nvSpPr>
          <p:spPr>
            <a:xfrm>
              <a:off x="5247180" y="4763758"/>
              <a:ext cx="6163" cy="182096"/>
            </a:xfrm>
            <a:custGeom>
              <a:avLst/>
              <a:gdLst/>
              <a:ahLst/>
              <a:cxnLst/>
              <a:rect l="l" t="t" r="r" b="b"/>
              <a:pathLst>
                <a:path w="6985" h="206375">
                  <a:moveTo>
                    <a:pt x="0" y="0"/>
                  </a:moveTo>
                  <a:lnTo>
                    <a:pt x="6654" y="0"/>
                  </a:lnTo>
                  <a:lnTo>
                    <a:pt x="6654" y="206375"/>
                  </a:lnTo>
                  <a:lnTo>
                    <a:pt x="0" y="20637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45" name="object 1035">
              <a:extLst>
                <a:ext uri="{FF2B5EF4-FFF2-40B4-BE49-F238E27FC236}">
                  <a16:creationId xmlns:a16="http://schemas.microsoft.com/office/drawing/2014/main" id="{7F1BED75-0648-FC16-51B9-78C72B7C1C54}"/>
                </a:ext>
              </a:extLst>
            </p:cNvPr>
            <p:cNvSpPr/>
            <p:nvPr/>
          </p:nvSpPr>
          <p:spPr>
            <a:xfrm>
              <a:off x="5255334" y="4753793"/>
              <a:ext cx="6163" cy="192180"/>
            </a:xfrm>
            <a:custGeom>
              <a:avLst/>
              <a:gdLst/>
              <a:ahLst/>
              <a:cxnLst/>
              <a:rect l="l" t="t" r="r" b="b"/>
              <a:pathLst>
                <a:path w="6985" h="217804">
                  <a:moveTo>
                    <a:pt x="6654" y="0"/>
                  </a:moveTo>
                  <a:lnTo>
                    <a:pt x="0" y="0"/>
                  </a:lnTo>
                  <a:lnTo>
                    <a:pt x="0" y="217677"/>
                  </a:lnTo>
                  <a:lnTo>
                    <a:pt x="6654" y="21767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46" name="object 1036">
              <a:extLst>
                <a:ext uri="{FF2B5EF4-FFF2-40B4-BE49-F238E27FC236}">
                  <a16:creationId xmlns:a16="http://schemas.microsoft.com/office/drawing/2014/main" id="{4AB4F59A-7CFB-1B92-8988-041AD873D474}"/>
                </a:ext>
              </a:extLst>
            </p:cNvPr>
            <p:cNvSpPr/>
            <p:nvPr/>
          </p:nvSpPr>
          <p:spPr>
            <a:xfrm>
              <a:off x="5255330" y="4753794"/>
              <a:ext cx="6163" cy="192180"/>
            </a:xfrm>
            <a:custGeom>
              <a:avLst/>
              <a:gdLst/>
              <a:ahLst/>
              <a:cxnLst/>
              <a:rect l="l" t="t" r="r" b="b"/>
              <a:pathLst>
                <a:path w="6985" h="217804">
                  <a:moveTo>
                    <a:pt x="0" y="0"/>
                  </a:moveTo>
                  <a:lnTo>
                    <a:pt x="6654" y="0"/>
                  </a:lnTo>
                  <a:lnTo>
                    <a:pt x="6654" y="217678"/>
                  </a:lnTo>
                  <a:lnTo>
                    <a:pt x="0" y="21767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47" name="object 1037">
              <a:extLst>
                <a:ext uri="{FF2B5EF4-FFF2-40B4-BE49-F238E27FC236}">
                  <a16:creationId xmlns:a16="http://schemas.microsoft.com/office/drawing/2014/main" id="{222ADF8B-2138-2DC8-E000-0E67470EFEDB}"/>
                </a:ext>
              </a:extLst>
            </p:cNvPr>
            <p:cNvSpPr/>
            <p:nvPr/>
          </p:nvSpPr>
          <p:spPr>
            <a:xfrm>
              <a:off x="5263481" y="4791209"/>
              <a:ext cx="6163" cy="155201"/>
            </a:xfrm>
            <a:custGeom>
              <a:avLst/>
              <a:gdLst/>
              <a:ahLst/>
              <a:cxnLst/>
              <a:rect l="l" t="t" r="r" b="b"/>
              <a:pathLst>
                <a:path w="6985" h="175895">
                  <a:moveTo>
                    <a:pt x="6667" y="0"/>
                  </a:moveTo>
                  <a:lnTo>
                    <a:pt x="0" y="0"/>
                  </a:lnTo>
                  <a:lnTo>
                    <a:pt x="0" y="175272"/>
                  </a:lnTo>
                  <a:lnTo>
                    <a:pt x="6667" y="175272"/>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48" name="object 1038">
              <a:extLst>
                <a:ext uri="{FF2B5EF4-FFF2-40B4-BE49-F238E27FC236}">
                  <a16:creationId xmlns:a16="http://schemas.microsoft.com/office/drawing/2014/main" id="{C834C4FA-A121-BF86-6A24-F095BFFB32E7}"/>
                </a:ext>
              </a:extLst>
            </p:cNvPr>
            <p:cNvSpPr/>
            <p:nvPr/>
          </p:nvSpPr>
          <p:spPr>
            <a:xfrm>
              <a:off x="5263479" y="4791217"/>
              <a:ext cx="6163" cy="155201"/>
            </a:xfrm>
            <a:custGeom>
              <a:avLst/>
              <a:gdLst/>
              <a:ahLst/>
              <a:cxnLst/>
              <a:rect l="l" t="t" r="r" b="b"/>
              <a:pathLst>
                <a:path w="6985" h="175895">
                  <a:moveTo>
                    <a:pt x="0" y="0"/>
                  </a:moveTo>
                  <a:lnTo>
                    <a:pt x="6654" y="0"/>
                  </a:lnTo>
                  <a:lnTo>
                    <a:pt x="6654" y="175272"/>
                  </a:lnTo>
                  <a:lnTo>
                    <a:pt x="0" y="17527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49" name="object 1039">
              <a:extLst>
                <a:ext uri="{FF2B5EF4-FFF2-40B4-BE49-F238E27FC236}">
                  <a16:creationId xmlns:a16="http://schemas.microsoft.com/office/drawing/2014/main" id="{5D4AEE2E-7F65-BEF9-33DC-56E004698D18}"/>
                </a:ext>
              </a:extLst>
            </p:cNvPr>
            <p:cNvSpPr/>
            <p:nvPr/>
          </p:nvSpPr>
          <p:spPr>
            <a:xfrm>
              <a:off x="5271639" y="4700330"/>
              <a:ext cx="6163" cy="245969"/>
            </a:xfrm>
            <a:custGeom>
              <a:avLst/>
              <a:gdLst/>
              <a:ahLst/>
              <a:cxnLst/>
              <a:rect l="l" t="t" r="r" b="b"/>
              <a:pathLst>
                <a:path w="6985" h="278764">
                  <a:moveTo>
                    <a:pt x="6667" y="0"/>
                  </a:moveTo>
                  <a:lnTo>
                    <a:pt x="0" y="0"/>
                  </a:lnTo>
                  <a:lnTo>
                    <a:pt x="0" y="278269"/>
                  </a:lnTo>
                  <a:lnTo>
                    <a:pt x="6667" y="278269"/>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50" name="object 1040">
              <a:extLst>
                <a:ext uri="{FF2B5EF4-FFF2-40B4-BE49-F238E27FC236}">
                  <a16:creationId xmlns:a16="http://schemas.microsoft.com/office/drawing/2014/main" id="{72EC8562-E466-E827-1B8A-3AFF2F15CA14}"/>
                </a:ext>
              </a:extLst>
            </p:cNvPr>
            <p:cNvSpPr/>
            <p:nvPr/>
          </p:nvSpPr>
          <p:spPr>
            <a:xfrm>
              <a:off x="5271639" y="4700325"/>
              <a:ext cx="6163" cy="245969"/>
            </a:xfrm>
            <a:custGeom>
              <a:avLst/>
              <a:gdLst/>
              <a:ahLst/>
              <a:cxnLst/>
              <a:rect l="l" t="t" r="r" b="b"/>
              <a:pathLst>
                <a:path w="6985" h="278764">
                  <a:moveTo>
                    <a:pt x="0" y="0"/>
                  </a:moveTo>
                  <a:lnTo>
                    <a:pt x="6654" y="0"/>
                  </a:lnTo>
                  <a:lnTo>
                    <a:pt x="6654" y="278269"/>
                  </a:lnTo>
                  <a:lnTo>
                    <a:pt x="0" y="27826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51" name="object 1041">
              <a:extLst>
                <a:ext uri="{FF2B5EF4-FFF2-40B4-BE49-F238E27FC236}">
                  <a16:creationId xmlns:a16="http://schemas.microsoft.com/office/drawing/2014/main" id="{DCB850BC-66CF-B7F4-8948-00CE56D8ADCB}"/>
                </a:ext>
              </a:extLst>
            </p:cNvPr>
            <p:cNvSpPr/>
            <p:nvPr/>
          </p:nvSpPr>
          <p:spPr>
            <a:xfrm>
              <a:off x="5279786" y="4718348"/>
              <a:ext cx="6163" cy="228040"/>
            </a:xfrm>
            <a:custGeom>
              <a:avLst/>
              <a:gdLst/>
              <a:ahLst/>
              <a:cxnLst/>
              <a:rect l="l" t="t" r="r" b="b"/>
              <a:pathLst>
                <a:path w="6985" h="258445">
                  <a:moveTo>
                    <a:pt x="6667" y="0"/>
                  </a:moveTo>
                  <a:lnTo>
                    <a:pt x="0" y="0"/>
                  </a:lnTo>
                  <a:lnTo>
                    <a:pt x="0" y="257848"/>
                  </a:lnTo>
                  <a:lnTo>
                    <a:pt x="6667" y="257848"/>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52" name="object 1042">
              <a:extLst>
                <a:ext uri="{FF2B5EF4-FFF2-40B4-BE49-F238E27FC236}">
                  <a16:creationId xmlns:a16="http://schemas.microsoft.com/office/drawing/2014/main" id="{2D62C1B1-A2DC-7BFA-363A-FE19C531A4D5}"/>
                </a:ext>
              </a:extLst>
            </p:cNvPr>
            <p:cNvSpPr/>
            <p:nvPr/>
          </p:nvSpPr>
          <p:spPr>
            <a:xfrm>
              <a:off x="5279789" y="4718344"/>
              <a:ext cx="6163" cy="228040"/>
            </a:xfrm>
            <a:custGeom>
              <a:avLst/>
              <a:gdLst/>
              <a:ahLst/>
              <a:cxnLst/>
              <a:rect l="l" t="t" r="r" b="b"/>
              <a:pathLst>
                <a:path w="6985" h="258445">
                  <a:moveTo>
                    <a:pt x="0" y="0"/>
                  </a:moveTo>
                  <a:lnTo>
                    <a:pt x="6654" y="0"/>
                  </a:lnTo>
                  <a:lnTo>
                    <a:pt x="6654" y="257848"/>
                  </a:lnTo>
                  <a:lnTo>
                    <a:pt x="0" y="25784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53" name="object 1043">
              <a:extLst>
                <a:ext uri="{FF2B5EF4-FFF2-40B4-BE49-F238E27FC236}">
                  <a16:creationId xmlns:a16="http://schemas.microsoft.com/office/drawing/2014/main" id="{5AA7C28C-E271-CD3E-6E4C-9F0BA64745F0}"/>
                </a:ext>
              </a:extLst>
            </p:cNvPr>
            <p:cNvSpPr/>
            <p:nvPr/>
          </p:nvSpPr>
          <p:spPr>
            <a:xfrm>
              <a:off x="5287933" y="4709832"/>
              <a:ext cx="6163" cy="236444"/>
            </a:xfrm>
            <a:custGeom>
              <a:avLst/>
              <a:gdLst/>
              <a:ahLst/>
              <a:cxnLst/>
              <a:rect l="l" t="t" r="r" b="b"/>
              <a:pathLst>
                <a:path w="6985" h="267970">
                  <a:moveTo>
                    <a:pt x="6667" y="0"/>
                  </a:moveTo>
                  <a:lnTo>
                    <a:pt x="0" y="0"/>
                  </a:lnTo>
                  <a:lnTo>
                    <a:pt x="0" y="267500"/>
                  </a:lnTo>
                  <a:lnTo>
                    <a:pt x="6667" y="267500"/>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54" name="object 1044">
              <a:extLst>
                <a:ext uri="{FF2B5EF4-FFF2-40B4-BE49-F238E27FC236}">
                  <a16:creationId xmlns:a16="http://schemas.microsoft.com/office/drawing/2014/main" id="{9A82754C-8146-FC15-558B-045C2E0B2762}"/>
                </a:ext>
              </a:extLst>
            </p:cNvPr>
            <p:cNvSpPr/>
            <p:nvPr/>
          </p:nvSpPr>
          <p:spPr>
            <a:xfrm>
              <a:off x="5287938" y="4709838"/>
              <a:ext cx="6163" cy="236444"/>
            </a:xfrm>
            <a:custGeom>
              <a:avLst/>
              <a:gdLst/>
              <a:ahLst/>
              <a:cxnLst/>
              <a:rect l="l" t="t" r="r" b="b"/>
              <a:pathLst>
                <a:path w="6985" h="267970">
                  <a:moveTo>
                    <a:pt x="0" y="0"/>
                  </a:moveTo>
                  <a:lnTo>
                    <a:pt x="6654" y="0"/>
                  </a:lnTo>
                  <a:lnTo>
                    <a:pt x="6654" y="267500"/>
                  </a:lnTo>
                  <a:lnTo>
                    <a:pt x="0" y="26750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55" name="object 1045">
              <a:extLst>
                <a:ext uri="{FF2B5EF4-FFF2-40B4-BE49-F238E27FC236}">
                  <a16:creationId xmlns:a16="http://schemas.microsoft.com/office/drawing/2014/main" id="{36783917-9CD6-CF61-1544-C638BA4919BE}"/>
                </a:ext>
              </a:extLst>
            </p:cNvPr>
            <p:cNvSpPr/>
            <p:nvPr/>
          </p:nvSpPr>
          <p:spPr>
            <a:xfrm>
              <a:off x="5296090" y="4729431"/>
              <a:ext cx="6163" cy="216834"/>
            </a:xfrm>
            <a:custGeom>
              <a:avLst/>
              <a:gdLst/>
              <a:ahLst/>
              <a:cxnLst/>
              <a:rect l="l" t="t" r="r" b="b"/>
              <a:pathLst>
                <a:path w="6985" h="245745">
                  <a:moveTo>
                    <a:pt x="6667" y="0"/>
                  </a:moveTo>
                  <a:lnTo>
                    <a:pt x="0" y="0"/>
                  </a:lnTo>
                  <a:lnTo>
                    <a:pt x="0" y="245287"/>
                  </a:lnTo>
                  <a:lnTo>
                    <a:pt x="6667" y="245287"/>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56" name="object 1046">
              <a:extLst>
                <a:ext uri="{FF2B5EF4-FFF2-40B4-BE49-F238E27FC236}">
                  <a16:creationId xmlns:a16="http://schemas.microsoft.com/office/drawing/2014/main" id="{0CE8085F-A97A-E5CC-3ED3-43E7D54010E8}"/>
                </a:ext>
              </a:extLst>
            </p:cNvPr>
            <p:cNvSpPr/>
            <p:nvPr/>
          </p:nvSpPr>
          <p:spPr>
            <a:xfrm>
              <a:off x="5296098" y="4729440"/>
              <a:ext cx="6163" cy="216834"/>
            </a:xfrm>
            <a:custGeom>
              <a:avLst/>
              <a:gdLst/>
              <a:ahLst/>
              <a:cxnLst/>
              <a:rect l="l" t="t" r="r" b="b"/>
              <a:pathLst>
                <a:path w="6985" h="245745">
                  <a:moveTo>
                    <a:pt x="0" y="0"/>
                  </a:moveTo>
                  <a:lnTo>
                    <a:pt x="6654" y="0"/>
                  </a:lnTo>
                  <a:lnTo>
                    <a:pt x="6654" y="245287"/>
                  </a:lnTo>
                  <a:lnTo>
                    <a:pt x="0" y="24528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57" name="object 1047">
              <a:extLst>
                <a:ext uri="{FF2B5EF4-FFF2-40B4-BE49-F238E27FC236}">
                  <a16:creationId xmlns:a16="http://schemas.microsoft.com/office/drawing/2014/main" id="{B929950C-18AE-4D17-8471-679DA00FA073}"/>
                </a:ext>
              </a:extLst>
            </p:cNvPr>
            <p:cNvSpPr/>
            <p:nvPr/>
          </p:nvSpPr>
          <p:spPr>
            <a:xfrm>
              <a:off x="5304248" y="4704946"/>
              <a:ext cx="6163" cy="240926"/>
            </a:xfrm>
            <a:custGeom>
              <a:avLst/>
              <a:gdLst/>
              <a:ahLst/>
              <a:cxnLst/>
              <a:rect l="l" t="t" r="r" b="b"/>
              <a:pathLst>
                <a:path w="6985" h="273050">
                  <a:moveTo>
                    <a:pt x="6667" y="0"/>
                  </a:moveTo>
                  <a:lnTo>
                    <a:pt x="0" y="0"/>
                  </a:lnTo>
                  <a:lnTo>
                    <a:pt x="0" y="273037"/>
                  </a:lnTo>
                  <a:lnTo>
                    <a:pt x="6667" y="273037"/>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58" name="object 1048">
              <a:extLst>
                <a:ext uri="{FF2B5EF4-FFF2-40B4-BE49-F238E27FC236}">
                  <a16:creationId xmlns:a16="http://schemas.microsoft.com/office/drawing/2014/main" id="{5B2404F7-FB87-58FF-2D74-03C69EE9DBD8}"/>
                </a:ext>
              </a:extLst>
            </p:cNvPr>
            <p:cNvSpPr/>
            <p:nvPr/>
          </p:nvSpPr>
          <p:spPr>
            <a:xfrm>
              <a:off x="5304247" y="4704950"/>
              <a:ext cx="6163" cy="240926"/>
            </a:xfrm>
            <a:custGeom>
              <a:avLst/>
              <a:gdLst/>
              <a:ahLst/>
              <a:cxnLst/>
              <a:rect l="l" t="t" r="r" b="b"/>
              <a:pathLst>
                <a:path w="6985" h="273050">
                  <a:moveTo>
                    <a:pt x="0" y="0"/>
                  </a:moveTo>
                  <a:lnTo>
                    <a:pt x="6654" y="0"/>
                  </a:lnTo>
                  <a:lnTo>
                    <a:pt x="6654" y="273024"/>
                  </a:lnTo>
                  <a:lnTo>
                    <a:pt x="0" y="27302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59" name="object 1049">
              <a:extLst>
                <a:ext uri="{FF2B5EF4-FFF2-40B4-BE49-F238E27FC236}">
                  <a16:creationId xmlns:a16="http://schemas.microsoft.com/office/drawing/2014/main" id="{BEEF53FD-313B-90C2-723A-5CE91059CB92}"/>
                </a:ext>
              </a:extLst>
            </p:cNvPr>
            <p:cNvSpPr/>
            <p:nvPr/>
          </p:nvSpPr>
          <p:spPr>
            <a:xfrm>
              <a:off x="5312395" y="4704083"/>
              <a:ext cx="6163" cy="242047"/>
            </a:xfrm>
            <a:custGeom>
              <a:avLst/>
              <a:gdLst/>
              <a:ahLst/>
              <a:cxnLst/>
              <a:rect l="l" t="t" r="r" b="b"/>
              <a:pathLst>
                <a:path w="6985" h="274320">
                  <a:moveTo>
                    <a:pt x="6667" y="0"/>
                  </a:moveTo>
                  <a:lnTo>
                    <a:pt x="0" y="0"/>
                  </a:lnTo>
                  <a:lnTo>
                    <a:pt x="0" y="274015"/>
                  </a:lnTo>
                  <a:lnTo>
                    <a:pt x="6667" y="27401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60" name="object 1050">
              <a:extLst>
                <a:ext uri="{FF2B5EF4-FFF2-40B4-BE49-F238E27FC236}">
                  <a16:creationId xmlns:a16="http://schemas.microsoft.com/office/drawing/2014/main" id="{280CBEDE-EEE5-310B-2496-55134848F26E}"/>
                </a:ext>
              </a:extLst>
            </p:cNvPr>
            <p:cNvSpPr/>
            <p:nvPr/>
          </p:nvSpPr>
          <p:spPr>
            <a:xfrm>
              <a:off x="5312396" y="4704090"/>
              <a:ext cx="6163" cy="242047"/>
            </a:xfrm>
            <a:custGeom>
              <a:avLst/>
              <a:gdLst/>
              <a:ahLst/>
              <a:cxnLst/>
              <a:rect l="l" t="t" r="r" b="b"/>
              <a:pathLst>
                <a:path w="6985" h="274320">
                  <a:moveTo>
                    <a:pt x="0" y="0"/>
                  </a:moveTo>
                  <a:lnTo>
                    <a:pt x="6654" y="0"/>
                  </a:lnTo>
                  <a:lnTo>
                    <a:pt x="6654" y="274002"/>
                  </a:lnTo>
                  <a:lnTo>
                    <a:pt x="0" y="27400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61" name="object 1051">
              <a:extLst>
                <a:ext uri="{FF2B5EF4-FFF2-40B4-BE49-F238E27FC236}">
                  <a16:creationId xmlns:a16="http://schemas.microsoft.com/office/drawing/2014/main" id="{CEC8119A-8A5E-FB54-E4EB-C56CD8970E93}"/>
                </a:ext>
              </a:extLst>
            </p:cNvPr>
            <p:cNvSpPr/>
            <p:nvPr/>
          </p:nvSpPr>
          <p:spPr>
            <a:xfrm>
              <a:off x="5320564" y="4719727"/>
              <a:ext cx="6163" cy="226359"/>
            </a:xfrm>
            <a:custGeom>
              <a:avLst/>
              <a:gdLst/>
              <a:ahLst/>
              <a:cxnLst/>
              <a:rect l="l" t="t" r="r" b="b"/>
              <a:pathLst>
                <a:path w="6985" h="256539">
                  <a:moveTo>
                    <a:pt x="6654" y="0"/>
                  </a:moveTo>
                  <a:lnTo>
                    <a:pt x="0" y="0"/>
                  </a:lnTo>
                  <a:lnTo>
                    <a:pt x="0" y="256286"/>
                  </a:lnTo>
                  <a:lnTo>
                    <a:pt x="6654" y="25628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62" name="object 1052">
              <a:extLst>
                <a:ext uri="{FF2B5EF4-FFF2-40B4-BE49-F238E27FC236}">
                  <a16:creationId xmlns:a16="http://schemas.microsoft.com/office/drawing/2014/main" id="{C36FE53F-91DE-630F-C418-6A7F0FFBE41B}"/>
                </a:ext>
              </a:extLst>
            </p:cNvPr>
            <p:cNvSpPr/>
            <p:nvPr/>
          </p:nvSpPr>
          <p:spPr>
            <a:xfrm>
              <a:off x="5320558" y="4719740"/>
              <a:ext cx="6163" cy="226359"/>
            </a:xfrm>
            <a:custGeom>
              <a:avLst/>
              <a:gdLst/>
              <a:ahLst/>
              <a:cxnLst/>
              <a:rect l="l" t="t" r="r" b="b"/>
              <a:pathLst>
                <a:path w="6985" h="256539">
                  <a:moveTo>
                    <a:pt x="0" y="0"/>
                  </a:moveTo>
                  <a:lnTo>
                    <a:pt x="6654" y="0"/>
                  </a:lnTo>
                  <a:lnTo>
                    <a:pt x="6654" y="256273"/>
                  </a:lnTo>
                  <a:lnTo>
                    <a:pt x="0" y="25627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63" name="object 1053">
              <a:extLst>
                <a:ext uri="{FF2B5EF4-FFF2-40B4-BE49-F238E27FC236}">
                  <a16:creationId xmlns:a16="http://schemas.microsoft.com/office/drawing/2014/main" id="{2ADB7E29-C7B7-A1F2-36E9-62CA7AF049E8}"/>
                </a:ext>
              </a:extLst>
            </p:cNvPr>
            <p:cNvSpPr/>
            <p:nvPr/>
          </p:nvSpPr>
          <p:spPr>
            <a:xfrm>
              <a:off x="5328711" y="4684899"/>
              <a:ext cx="6163" cy="261097"/>
            </a:xfrm>
            <a:custGeom>
              <a:avLst/>
              <a:gdLst/>
              <a:ahLst/>
              <a:cxnLst/>
              <a:rect l="l" t="t" r="r" b="b"/>
              <a:pathLst>
                <a:path w="6985" h="295910">
                  <a:moveTo>
                    <a:pt x="6642" y="0"/>
                  </a:moveTo>
                  <a:lnTo>
                    <a:pt x="0" y="0"/>
                  </a:lnTo>
                  <a:lnTo>
                    <a:pt x="0" y="295757"/>
                  </a:lnTo>
                  <a:lnTo>
                    <a:pt x="6642" y="295757"/>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64" name="object 1054">
              <a:extLst>
                <a:ext uri="{FF2B5EF4-FFF2-40B4-BE49-F238E27FC236}">
                  <a16:creationId xmlns:a16="http://schemas.microsoft.com/office/drawing/2014/main" id="{4AA74A5C-4025-B75A-9EF5-AA55DAF6AA67}"/>
                </a:ext>
              </a:extLst>
            </p:cNvPr>
            <p:cNvSpPr/>
            <p:nvPr/>
          </p:nvSpPr>
          <p:spPr>
            <a:xfrm>
              <a:off x="5328706" y="4684887"/>
              <a:ext cx="6163" cy="261097"/>
            </a:xfrm>
            <a:custGeom>
              <a:avLst/>
              <a:gdLst/>
              <a:ahLst/>
              <a:cxnLst/>
              <a:rect l="l" t="t" r="r" b="b"/>
              <a:pathLst>
                <a:path w="6985" h="295910">
                  <a:moveTo>
                    <a:pt x="0" y="0"/>
                  </a:moveTo>
                  <a:lnTo>
                    <a:pt x="6654" y="0"/>
                  </a:lnTo>
                  <a:lnTo>
                    <a:pt x="6654" y="295783"/>
                  </a:lnTo>
                  <a:lnTo>
                    <a:pt x="0" y="29578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65" name="object 1055">
              <a:extLst>
                <a:ext uri="{FF2B5EF4-FFF2-40B4-BE49-F238E27FC236}">
                  <a16:creationId xmlns:a16="http://schemas.microsoft.com/office/drawing/2014/main" id="{ED29C488-979B-BBEA-8F67-1E81A205AD7B}"/>
                </a:ext>
              </a:extLst>
            </p:cNvPr>
            <p:cNvSpPr/>
            <p:nvPr/>
          </p:nvSpPr>
          <p:spPr>
            <a:xfrm>
              <a:off x="5336857" y="4706986"/>
              <a:ext cx="6163" cy="239246"/>
            </a:xfrm>
            <a:custGeom>
              <a:avLst/>
              <a:gdLst/>
              <a:ahLst/>
              <a:cxnLst/>
              <a:rect l="l" t="t" r="r" b="b"/>
              <a:pathLst>
                <a:path w="6985" h="271145">
                  <a:moveTo>
                    <a:pt x="6654" y="0"/>
                  </a:moveTo>
                  <a:lnTo>
                    <a:pt x="0" y="0"/>
                  </a:lnTo>
                  <a:lnTo>
                    <a:pt x="0" y="270725"/>
                  </a:lnTo>
                  <a:lnTo>
                    <a:pt x="6654" y="27072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66" name="object 1056">
              <a:extLst>
                <a:ext uri="{FF2B5EF4-FFF2-40B4-BE49-F238E27FC236}">
                  <a16:creationId xmlns:a16="http://schemas.microsoft.com/office/drawing/2014/main" id="{864F06B8-294D-458A-C5A8-1A6FD7B83355}"/>
                </a:ext>
              </a:extLst>
            </p:cNvPr>
            <p:cNvSpPr/>
            <p:nvPr/>
          </p:nvSpPr>
          <p:spPr>
            <a:xfrm>
              <a:off x="5336856" y="4706996"/>
              <a:ext cx="6163" cy="239246"/>
            </a:xfrm>
            <a:custGeom>
              <a:avLst/>
              <a:gdLst/>
              <a:ahLst/>
              <a:cxnLst/>
              <a:rect l="l" t="t" r="r" b="b"/>
              <a:pathLst>
                <a:path w="6985" h="271145">
                  <a:moveTo>
                    <a:pt x="0" y="0"/>
                  </a:moveTo>
                  <a:lnTo>
                    <a:pt x="6654" y="0"/>
                  </a:lnTo>
                  <a:lnTo>
                    <a:pt x="6654" y="270713"/>
                  </a:lnTo>
                  <a:lnTo>
                    <a:pt x="0" y="27071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67" name="object 1057">
              <a:extLst>
                <a:ext uri="{FF2B5EF4-FFF2-40B4-BE49-F238E27FC236}">
                  <a16:creationId xmlns:a16="http://schemas.microsoft.com/office/drawing/2014/main" id="{ED02AF71-52A6-8A7C-F4D5-C7D4F6C760AB}"/>
                </a:ext>
              </a:extLst>
            </p:cNvPr>
            <p:cNvSpPr/>
            <p:nvPr/>
          </p:nvSpPr>
          <p:spPr>
            <a:xfrm>
              <a:off x="5345015" y="4698816"/>
              <a:ext cx="6163" cy="247090"/>
            </a:xfrm>
            <a:custGeom>
              <a:avLst/>
              <a:gdLst/>
              <a:ahLst/>
              <a:cxnLst/>
              <a:rect l="l" t="t" r="r" b="b"/>
              <a:pathLst>
                <a:path w="6985" h="280035">
                  <a:moveTo>
                    <a:pt x="6654" y="0"/>
                  </a:moveTo>
                  <a:lnTo>
                    <a:pt x="0" y="0"/>
                  </a:lnTo>
                  <a:lnTo>
                    <a:pt x="0" y="279984"/>
                  </a:lnTo>
                  <a:lnTo>
                    <a:pt x="6654" y="27998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68" name="object 1058">
              <a:extLst>
                <a:ext uri="{FF2B5EF4-FFF2-40B4-BE49-F238E27FC236}">
                  <a16:creationId xmlns:a16="http://schemas.microsoft.com/office/drawing/2014/main" id="{31D09B1A-821A-EF2F-9CCA-85699A1FA9E6}"/>
                </a:ext>
              </a:extLst>
            </p:cNvPr>
            <p:cNvSpPr/>
            <p:nvPr/>
          </p:nvSpPr>
          <p:spPr>
            <a:xfrm>
              <a:off x="5345015" y="4698815"/>
              <a:ext cx="6163" cy="247090"/>
            </a:xfrm>
            <a:custGeom>
              <a:avLst/>
              <a:gdLst/>
              <a:ahLst/>
              <a:cxnLst/>
              <a:rect l="l" t="t" r="r" b="b"/>
              <a:pathLst>
                <a:path w="6985" h="280035">
                  <a:moveTo>
                    <a:pt x="0" y="0"/>
                  </a:moveTo>
                  <a:lnTo>
                    <a:pt x="6654" y="0"/>
                  </a:lnTo>
                  <a:lnTo>
                    <a:pt x="6654" y="279996"/>
                  </a:lnTo>
                  <a:lnTo>
                    <a:pt x="0" y="27999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69" name="object 1059">
              <a:extLst>
                <a:ext uri="{FF2B5EF4-FFF2-40B4-BE49-F238E27FC236}">
                  <a16:creationId xmlns:a16="http://schemas.microsoft.com/office/drawing/2014/main" id="{924C0C36-0172-1E47-B1EC-A55654A7A692}"/>
                </a:ext>
              </a:extLst>
            </p:cNvPr>
            <p:cNvSpPr/>
            <p:nvPr/>
          </p:nvSpPr>
          <p:spPr>
            <a:xfrm>
              <a:off x="5353162" y="4696889"/>
              <a:ext cx="6163" cy="249331"/>
            </a:xfrm>
            <a:custGeom>
              <a:avLst/>
              <a:gdLst/>
              <a:ahLst/>
              <a:cxnLst/>
              <a:rect l="l" t="t" r="r" b="b"/>
              <a:pathLst>
                <a:path w="6985" h="282575">
                  <a:moveTo>
                    <a:pt x="6654" y="0"/>
                  </a:moveTo>
                  <a:lnTo>
                    <a:pt x="0" y="0"/>
                  </a:lnTo>
                  <a:lnTo>
                    <a:pt x="0" y="282168"/>
                  </a:lnTo>
                  <a:lnTo>
                    <a:pt x="6654" y="28216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70" name="object 1060">
              <a:extLst>
                <a:ext uri="{FF2B5EF4-FFF2-40B4-BE49-F238E27FC236}">
                  <a16:creationId xmlns:a16="http://schemas.microsoft.com/office/drawing/2014/main" id="{78614FD3-3369-B092-DC73-9034EDAACE36}"/>
                </a:ext>
              </a:extLst>
            </p:cNvPr>
            <p:cNvSpPr/>
            <p:nvPr/>
          </p:nvSpPr>
          <p:spPr>
            <a:xfrm>
              <a:off x="5353164" y="4696896"/>
              <a:ext cx="6163" cy="249331"/>
            </a:xfrm>
            <a:custGeom>
              <a:avLst/>
              <a:gdLst/>
              <a:ahLst/>
              <a:cxnLst/>
              <a:rect l="l" t="t" r="r" b="b"/>
              <a:pathLst>
                <a:path w="6985" h="282575">
                  <a:moveTo>
                    <a:pt x="0" y="0"/>
                  </a:moveTo>
                  <a:lnTo>
                    <a:pt x="6654" y="0"/>
                  </a:lnTo>
                  <a:lnTo>
                    <a:pt x="6654" y="282155"/>
                  </a:lnTo>
                  <a:lnTo>
                    <a:pt x="0" y="28215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71" name="object 1061">
              <a:extLst>
                <a:ext uri="{FF2B5EF4-FFF2-40B4-BE49-F238E27FC236}">
                  <a16:creationId xmlns:a16="http://schemas.microsoft.com/office/drawing/2014/main" id="{67CD8185-80BE-6EE8-6BF8-90297A6E599D}"/>
                </a:ext>
              </a:extLst>
            </p:cNvPr>
            <p:cNvSpPr/>
            <p:nvPr/>
          </p:nvSpPr>
          <p:spPr>
            <a:xfrm>
              <a:off x="5361320" y="4669368"/>
              <a:ext cx="6163" cy="276785"/>
            </a:xfrm>
            <a:custGeom>
              <a:avLst/>
              <a:gdLst/>
              <a:ahLst/>
              <a:cxnLst/>
              <a:rect l="l" t="t" r="r" b="b"/>
              <a:pathLst>
                <a:path w="6985" h="313689">
                  <a:moveTo>
                    <a:pt x="6654" y="0"/>
                  </a:moveTo>
                  <a:lnTo>
                    <a:pt x="0" y="0"/>
                  </a:lnTo>
                  <a:lnTo>
                    <a:pt x="0" y="313359"/>
                  </a:lnTo>
                  <a:lnTo>
                    <a:pt x="6654" y="31335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72" name="object 1062">
              <a:extLst>
                <a:ext uri="{FF2B5EF4-FFF2-40B4-BE49-F238E27FC236}">
                  <a16:creationId xmlns:a16="http://schemas.microsoft.com/office/drawing/2014/main" id="{5BFA0D54-B0B1-1473-1F0E-590124E8053B}"/>
                </a:ext>
              </a:extLst>
            </p:cNvPr>
            <p:cNvSpPr/>
            <p:nvPr/>
          </p:nvSpPr>
          <p:spPr>
            <a:xfrm>
              <a:off x="5361314" y="4669374"/>
              <a:ext cx="6163" cy="276785"/>
            </a:xfrm>
            <a:custGeom>
              <a:avLst/>
              <a:gdLst/>
              <a:ahLst/>
              <a:cxnLst/>
              <a:rect l="l" t="t" r="r" b="b"/>
              <a:pathLst>
                <a:path w="6985" h="313689">
                  <a:moveTo>
                    <a:pt x="0" y="0"/>
                  </a:moveTo>
                  <a:lnTo>
                    <a:pt x="6654" y="0"/>
                  </a:lnTo>
                  <a:lnTo>
                    <a:pt x="6654" y="313347"/>
                  </a:lnTo>
                  <a:lnTo>
                    <a:pt x="0" y="31334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73" name="object 1063">
              <a:extLst>
                <a:ext uri="{FF2B5EF4-FFF2-40B4-BE49-F238E27FC236}">
                  <a16:creationId xmlns:a16="http://schemas.microsoft.com/office/drawing/2014/main" id="{F4C57BBC-D75F-E003-65E1-44A4B89E93C9}"/>
                </a:ext>
              </a:extLst>
            </p:cNvPr>
            <p:cNvSpPr/>
            <p:nvPr/>
          </p:nvSpPr>
          <p:spPr>
            <a:xfrm>
              <a:off x="5369478" y="4659876"/>
              <a:ext cx="6163" cy="286310"/>
            </a:xfrm>
            <a:custGeom>
              <a:avLst/>
              <a:gdLst/>
              <a:ahLst/>
              <a:cxnLst/>
              <a:rect l="l" t="t" r="r" b="b"/>
              <a:pathLst>
                <a:path w="6985" h="324485">
                  <a:moveTo>
                    <a:pt x="6654" y="0"/>
                  </a:moveTo>
                  <a:lnTo>
                    <a:pt x="0" y="0"/>
                  </a:lnTo>
                  <a:lnTo>
                    <a:pt x="0" y="324116"/>
                  </a:lnTo>
                  <a:lnTo>
                    <a:pt x="6654" y="32411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74" name="object 1064">
              <a:extLst>
                <a:ext uri="{FF2B5EF4-FFF2-40B4-BE49-F238E27FC236}">
                  <a16:creationId xmlns:a16="http://schemas.microsoft.com/office/drawing/2014/main" id="{3EA0DB75-8FF5-68F6-E4E5-8D7D6A8097F2}"/>
                </a:ext>
              </a:extLst>
            </p:cNvPr>
            <p:cNvSpPr/>
            <p:nvPr/>
          </p:nvSpPr>
          <p:spPr>
            <a:xfrm>
              <a:off x="5369474" y="4659872"/>
              <a:ext cx="6163" cy="286310"/>
            </a:xfrm>
            <a:custGeom>
              <a:avLst/>
              <a:gdLst/>
              <a:ahLst/>
              <a:cxnLst/>
              <a:rect l="l" t="t" r="r" b="b"/>
              <a:pathLst>
                <a:path w="6985" h="324485">
                  <a:moveTo>
                    <a:pt x="0" y="0"/>
                  </a:moveTo>
                  <a:lnTo>
                    <a:pt x="6654" y="0"/>
                  </a:lnTo>
                  <a:lnTo>
                    <a:pt x="6654" y="324129"/>
                  </a:lnTo>
                  <a:lnTo>
                    <a:pt x="0" y="32412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75" name="object 1065">
              <a:extLst>
                <a:ext uri="{FF2B5EF4-FFF2-40B4-BE49-F238E27FC236}">
                  <a16:creationId xmlns:a16="http://schemas.microsoft.com/office/drawing/2014/main" id="{4D456117-9726-CFF4-169F-05A9A28CA27A}"/>
                </a:ext>
              </a:extLst>
            </p:cNvPr>
            <p:cNvSpPr/>
            <p:nvPr/>
          </p:nvSpPr>
          <p:spPr>
            <a:xfrm>
              <a:off x="5377624" y="4653198"/>
              <a:ext cx="6163" cy="293034"/>
            </a:xfrm>
            <a:custGeom>
              <a:avLst/>
              <a:gdLst/>
              <a:ahLst/>
              <a:cxnLst/>
              <a:rect l="l" t="t" r="r" b="b"/>
              <a:pathLst>
                <a:path w="6985" h="332104">
                  <a:moveTo>
                    <a:pt x="6654" y="0"/>
                  </a:moveTo>
                  <a:lnTo>
                    <a:pt x="0" y="0"/>
                  </a:lnTo>
                  <a:lnTo>
                    <a:pt x="0" y="331685"/>
                  </a:lnTo>
                  <a:lnTo>
                    <a:pt x="6654" y="33168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76" name="object 1066">
              <a:extLst>
                <a:ext uri="{FF2B5EF4-FFF2-40B4-BE49-F238E27FC236}">
                  <a16:creationId xmlns:a16="http://schemas.microsoft.com/office/drawing/2014/main" id="{AF88D456-AA3A-6825-66A6-9DDFA86A6528}"/>
                </a:ext>
              </a:extLst>
            </p:cNvPr>
            <p:cNvSpPr/>
            <p:nvPr/>
          </p:nvSpPr>
          <p:spPr>
            <a:xfrm>
              <a:off x="5377623" y="4653202"/>
              <a:ext cx="6163" cy="293034"/>
            </a:xfrm>
            <a:custGeom>
              <a:avLst/>
              <a:gdLst/>
              <a:ahLst/>
              <a:cxnLst/>
              <a:rect l="l" t="t" r="r" b="b"/>
              <a:pathLst>
                <a:path w="6985" h="332104">
                  <a:moveTo>
                    <a:pt x="0" y="0"/>
                  </a:moveTo>
                  <a:lnTo>
                    <a:pt x="6654" y="0"/>
                  </a:lnTo>
                  <a:lnTo>
                    <a:pt x="6654" y="331673"/>
                  </a:lnTo>
                  <a:lnTo>
                    <a:pt x="0" y="33167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77" name="object 1067">
              <a:extLst>
                <a:ext uri="{FF2B5EF4-FFF2-40B4-BE49-F238E27FC236}">
                  <a16:creationId xmlns:a16="http://schemas.microsoft.com/office/drawing/2014/main" id="{6DFE4D15-FC20-501E-7C40-F58C321010A4}"/>
                </a:ext>
              </a:extLst>
            </p:cNvPr>
            <p:cNvSpPr/>
            <p:nvPr/>
          </p:nvSpPr>
          <p:spPr>
            <a:xfrm>
              <a:off x="5385772" y="4643247"/>
              <a:ext cx="6163" cy="303119"/>
            </a:xfrm>
            <a:custGeom>
              <a:avLst/>
              <a:gdLst/>
              <a:ahLst/>
              <a:cxnLst/>
              <a:rect l="l" t="t" r="r" b="b"/>
              <a:pathLst>
                <a:path w="6985" h="343535">
                  <a:moveTo>
                    <a:pt x="6654" y="0"/>
                  </a:moveTo>
                  <a:lnTo>
                    <a:pt x="0" y="0"/>
                  </a:lnTo>
                  <a:lnTo>
                    <a:pt x="0" y="342963"/>
                  </a:lnTo>
                  <a:lnTo>
                    <a:pt x="6654" y="34296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78" name="object 1068">
              <a:extLst>
                <a:ext uri="{FF2B5EF4-FFF2-40B4-BE49-F238E27FC236}">
                  <a16:creationId xmlns:a16="http://schemas.microsoft.com/office/drawing/2014/main" id="{477060ED-BD32-D0F2-CCF9-24FB3D64E6D4}"/>
                </a:ext>
              </a:extLst>
            </p:cNvPr>
            <p:cNvSpPr/>
            <p:nvPr/>
          </p:nvSpPr>
          <p:spPr>
            <a:xfrm>
              <a:off x="5385772" y="4643238"/>
              <a:ext cx="6163" cy="303119"/>
            </a:xfrm>
            <a:custGeom>
              <a:avLst/>
              <a:gdLst/>
              <a:ahLst/>
              <a:cxnLst/>
              <a:rect l="l" t="t" r="r" b="b"/>
              <a:pathLst>
                <a:path w="6985" h="343535">
                  <a:moveTo>
                    <a:pt x="0" y="0"/>
                  </a:moveTo>
                  <a:lnTo>
                    <a:pt x="6654" y="0"/>
                  </a:lnTo>
                  <a:lnTo>
                    <a:pt x="6654" y="342963"/>
                  </a:lnTo>
                  <a:lnTo>
                    <a:pt x="0" y="34296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79" name="object 1069">
              <a:extLst>
                <a:ext uri="{FF2B5EF4-FFF2-40B4-BE49-F238E27FC236}">
                  <a16:creationId xmlns:a16="http://schemas.microsoft.com/office/drawing/2014/main" id="{9FC9ADD4-4222-3307-DF79-691E34D081C1}"/>
                </a:ext>
              </a:extLst>
            </p:cNvPr>
            <p:cNvSpPr/>
            <p:nvPr/>
          </p:nvSpPr>
          <p:spPr>
            <a:xfrm>
              <a:off x="5393917" y="4625217"/>
              <a:ext cx="6163" cy="321049"/>
            </a:xfrm>
            <a:custGeom>
              <a:avLst/>
              <a:gdLst/>
              <a:ahLst/>
              <a:cxnLst/>
              <a:rect l="l" t="t" r="r" b="b"/>
              <a:pathLst>
                <a:path w="6985" h="363854">
                  <a:moveTo>
                    <a:pt x="6654" y="0"/>
                  </a:moveTo>
                  <a:lnTo>
                    <a:pt x="0" y="0"/>
                  </a:lnTo>
                  <a:lnTo>
                    <a:pt x="0" y="363397"/>
                  </a:lnTo>
                  <a:lnTo>
                    <a:pt x="6654" y="36339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80" name="object 1070">
              <a:extLst>
                <a:ext uri="{FF2B5EF4-FFF2-40B4-BE49-F238E27FC236}">
                  <a16:creationId xmlns:a16="http://schemas.microsoft.com/office/drawing/2014/main" id="{EF5726AD-8035-693C-ACE1-D93C672CD554}"/>
                </a:ext>
              </a:extLst>
            </p:cNvPr>
            <p:cNvSpPr/>
            <p:nvPr/>
          </p:nvSpPr>
          <p:spPr>
            <a:xfrm>
              <a:off x="5393932" y="4625218"/>
              <a:ext cx="6163" cy="321049"/>
            </a:xfrm>
            <a:custGeom>
              <a:avLst/>
              <a:gdLst/>
              <a:ahLst/>
              <a:cxnLst/>
              <a:rect l="l" t="t" r="r" b="b"/>
              <a:pathLst>
                <a:path w="6985" h="363854">
                  <a:moveTo>
                    <a:pt x="0" y="0"/>
                  </a:moveTo>
                  <a:lnTo>
                    <a:pt x="6654" y="0"/>
                  </a:lnTo>
                  <a:lnTo>
                    <a:pt x="6654" y="363385"/>
                  </a:lnTo>
                  <a:lnTo>
                    <a:pt x="0" y="36338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81" name="object 1071">
              <a:extLst>
                <a:ext uri="{FF2B5EF4-FFF2-40B4-BE49-F238E27FC236}">
                  <a16:creationId xmlns:a16="http://schemas.microsoft.com/office/drawing/2014/main" id="{0FA7A2D7-9A73-ABFB-E16C-FC1A60D36389}"/>
                </a:ext>
              </a:extLst>
            </p:cNvPr>
            <p:cNvSpPr/>
            <p:nvPr/>
          </p:nvSpPr>
          <p:spPr>
            <a:xfrm>
              <a:off x="5402076" y="4650161"/>
              <a:ext cx="6163" cy="295835"/>
            </a:xfrm>
            <a:custGeom>
              <a:avLst/>
              <a:gdLst/>
              <a:ahLst/>
              <a:cxnLst/>
              <a:rect l="l" t="t" r="r" b="b"/>
              <a:pathLst>
                <a:path w="6985" h="335279">
                  <a:moveTo>
                    <a:pt x="6667" y="0"/>
                  </a:moveTo>
                  <a:lnTo>
                    <a:pt x="0" y="0"/>
                  </a:lnTo>
                  <a:lnTo>
                    <a:pt x="0" y="335127"/>
                  </a:lnTo>
                  <a:lnTo>
                    <a:pt x="6667" y="335127"/>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82" name="object 1072">
              <a:extLst>
                <a:ext uri="{FF2B5EF4-FFF2-40B4-BE49-F238E27FC236}">
                  <a16:creationId xmlns:a16="http://schemas.microsoft.com/office/drawing/2014/main" id="{45B67660-8790-72C6-64BC-CCABE7C34E94}"/>
                </a:ext>
              </a:extLst>
            </p:cNvPr>
            <p:cNvSpPr/>
            <p:nvPr/>
          </p:nvSpPr>
          <p:spPr>
            <a:xfrm>
              <a:off x="5402083" y="4650171"/>
              <a:ext cx="6163" cy="295835"/>
            </a:xfrm>
            <a:custGeom>
              <a:avLst/>
              <a:gdLst/>
              <a:ahLst/>
              <a:cxnLst/>
              <a:rect l="l" t="t" r="r" b="b"/>
              <a:pathLst>
                <a:path w="6985" h="335279">
                  <a:moveTo>
                    <a:pt x="0" y="0"/>
                  </a:moveTo>
                  <a:lnTo>
                    <a:pt x="6654" y="0"/>
                  </a:lnTo>
                  <a:lnTo>
                    <a:pt x="6654" y="335127"/>
                  </a:lnTo>
                  <a:lnTo>
                    <a:pt x="0" y="33512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83" name="object 1073">
              <a:extLst>
                <a:ext uri="{FF2B5EF4-FFF2-40B4-BE49-F238E27FC236}">
                  <a16:creationId xmlns:a16="http://schemas.microsoft.com/office/drawing/2014/main" id="{B0D2598E-775B-4E31-3BD4-5980082BBA6F}"/>
                </a:ext>
              </a:extLst>
            </p:cNvPr>
            <p:cNvSpPr/>
            <p:nvPr/>
          </p:nvSpPr>
          <p:spPr>
            <a:xfrm>
              <a:off x="5410234" y="4628455"/>
              <a:ext cx="6163" cy="317687"/>
            </a:xfrm>
            <a:custGeom>
              <a:avLst/>
              <a:gdLst/>
              <a:ahLst/>
              <a:cxnLst/>
              <a:rect l="l" t="t" r="r" b="b"/>
              <a:pathLst>
                <a:path w="6985" h="360045">
                  <a:moveTo>
                    <a:pt x="6654" y="0"/>
                  </a:moveTo>
                  <a:lnTo>
                    <a:pt x="0" y="0"/>
                  </a:lnTo>
                  <a:lnTo>
                    <a:pt x="0" y="359727"/>
                  </a:lnTo>
                  <a:lnTo>
                    <a:pt x="6654" y="35972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84" name="object 1074">
              <a:extLst>
                <a:ext uri="{FF2B5EF4-FFF2-40B4-BE49-F238E27FC236}">
                  <a16:creationId xmlns:a16="http://schemas.microsoft.com/office/drawing/2014/main" id="{4C7C0832-BE13-609A-FFF6-58F3F83EDBF9}"/>
                </a:ext>
              </a:extLst>
            </p:cNvPr>
            <p:cNvSpPr/>
            <p:nvPr/>
          </p:nvSpPr>
          <p:spPr>
            <a:xfrm>
              <a:off x="5410231" y="4628450"/>
              <a:ext cx="6163" cy="317687"/>
            </a:xfrm>
            <a:custGeom>
              <a:avLst/>
              <a:gdLst/>
              <a:ahLst/>
              <a:cxnLst/>
              <a:rect l="l" t="t" r="r" b="b"/>
              <a:pathLst>
                <a:path w="6985" h="360045">
                  <a:moveTo>
                    <a:pt x="0" y="0"/>
                  </a:moveTo>
                  <a:lnTo>
                    <a:pt x="6654" y="0"/>
                  </a:lnTo>
                  <a:lnTo>
                    <a:pt x="6654" y="359727"/>
                  </a:lnTo>
                  <a:lnTo>
                    <a:pt x="0" y="35972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85" name="object 1075">
              <a:extLst>
                <a:ext uri="{FF2B5EF4-FFF2-40B4-BE49-F238E27FC236}">
                  <a16:creationId xmlns:a16="http://schemas.microsoft.com/office/drawing/2014/main" id="{A2DEAE68-73E9-285E-9DA7-601BBE7B36D6}"/>
                </a:ext>
              </a:extLst>
            </p:cNvPr>
            <p:cNvSpPr/>
            <p:nvPr/>
          </p:nvSpPr>
          <p:spPr>
            <a:xfrm>
              <a:off x="5418380" y="4627715"/>
              <a:ext cx="6163" cy="318247"/>
            </a:xfrm>
            <a:custGeom>
              <a:avLst/>
              <a:gdLst/>
              <a:ahLst/>
              <a:cxnLst/>
              <a:rect l="l" t="t" r="r" b="b"/>
              <a:pathLst>
                <a:path w="6985" h="360679">
                  <a:moveTo>
                    <a:pt x="6667" y="0"/>
                  </a:moveTo>
                  <a:lnTo>
                    <a:pt x="0" y="0"/>
                  </a:lnTo>
                  <a:lnTo>
                    <a:pt x="0" y="360565"/>
                  </a:lnTo>
                  <a:lnTo>
                    <a:pt x="6667" y="36056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86" name="object 1076">
              <a:extLst>
                <a:ext uri="{FF2B5EF4-FFF2-40B4-BE49-F238E27FC236}">
                  <a16:creationId xmlns:a16="http://schemas.microsoft.com/office/drawing/2014/main" id="{92A014AA-7E15-B452-99C4-6E4282D27AFD}"/>
                </a:ext>
              </a:extLst>
            </p:cNvPr>
            <p:cNvSpPr/>
            <p:nvPr/>
          </p:nvSpPr>
          <p:spPr>
            <a:xfrm>
              <a:off x="5418391" y="4627725"/>
              <a:ext cx="6163" cy="318247"/>
            </a:xfrm>
            <a:custGeom>
              <a:avLst/>
              <a:gdLst/>
              <a:ahLst/>
              <a:cxnLst/>
              <a:rect l="l" t="t" r="r" b="b"/>
              <a:pathLst>
                <a:path w="6985" h="360679">
                  <a:moveTo>
                    <a:pt x="0" y="0"/>
                  </a:moveTo>
                  <a:lnTo>
                    <a:pt x="6654" y="0"/>
                  </a:lnTo>
                  <a:lnTo>
                    <a:pt x="6654" y="360553"/>
                  </a:lnTo>
                  <a:lnTo>
                    <a:pt x="0" y="36055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87" name="object 1077">
              <a:extLst>
                <a:ext uri="{FF2B5EF4-FFF2-40B4-BE49-F238E27FC236}">
                  <a16:creationId xmlns:a16="http://schemas.microsoft.com/office/drawing/2014/main" id="{BB29819E-C96B-E944-7809-1A7094125766}"/>
                </a:ext>
              </a:extLst>
            </p:cNvPr>
            <p:cNvSpPr/>
            <p:nvPr/>
          </p:nvSpPr>
          <p:spPr>
            <a:xfrm>
              <a:off x="5426538" y="4632949"/>
              <a:ext cx="6163" cy="313204"/>
            </a:xfrm>
            <a:custGeom>
              <a:avLst/>
              <a:gdLst/>
              <a:ahLst/>
              <a:cxnLst/>
              <a:rect l="l" t="t" r="r" b="b"/>
              <a:pathLst>
                <a:path w="6985" h="354964">
                  <a:moveTo>
                    <a:pt x="6667" y="0"/>
                  </a:moveTo>
                  <a:lnTo>
                    <a:pt x="0" y="0"/>
                  </a:lnTo>
                  <a:lnTo>
                    <a:pt x="0" y="354634"/>
                  </a:lnTo>
                  <a:lnTo>
                    <a:pt x="6667" y="354634"/>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88" name="object 1078">
              <a:extLst>
                <a:ext uri="{FF2B5EF4-FFF2-40B4-BE49-F238E27FC236}">
                  <a16:creationId xmlns:a16="http://schemas.microsoft.com/office/drawing/2014/main" id="{B41E9578-E540-C46B-5DFC-614347FE9CF2}"/>
                </a:ext>
              </a:extLst>
            </p:cNvPr>
            <p:cNvSpPr/>
            <p:nvPr/>
          </p:nvSpPr>
          <p:spPr>
            <a:xfrm>
              <a:off x="5426541" y="4632938"/>
              <a:ext cx="6163" cy="313204"/>
            </a:xfrm>
            <a:custGeom>
              <a:avLst/>
              <a:gdLst/>
              <a:ahLst/>
              <a:cxnLst/>
              <a:rect l="l" t="t" r="r" b="b"/>
              <a:pathLst>
                <a:path w="6985" h="354964">
                  <a:moveTo>
                    <a:pt x="0" y="0"/>
                  </a:moveTo>
                  <a:lnTo>
                    <a:pt x="6654" y="0"/>
                  </a:lnTo>
                  <a:lnTo>
                    <a:pt x="6654" y="354634"/>
                  </a:lnTo>
                  <a:lnTo>
                    <a:pt x="0" y="35463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89" name="object 1079">
              <a:extLst>
                <a:ext uri="{FF2B5EF4-FFF2-40B4-BE49-F238E27FC236}">
                  <a16:creationId xmlns:a16="http://schemas.microsoft.com/office/drawing/2014/main" id="{C34F504F-EFFD-BD84-BAA1-2C8DC93DA57F}"/>
                </a:ext>
              </a:extLst>
            </p:cNvPr>
            <p:cNvSpPr/>
            <p:nvPr/>
          </p:nvSpPr>
          <p:spPr>
            <a:xfrm>
              <a:off x="5434696" y="4599410"/>
              <a:ext cx="6163" cy="346822"/>
            </a:xfrm>
            <a:custGeom>
              <a:avLst/>
              <a:gdLst/>
              <a:ahLst/>
              <a:cxnLst/>
              <a:rect l="l" t="t" r="r" b="b"/>
              <a:pathLst>
                <a:path w="6985" h="393064">
                  <a:moveTo>
                    <a:pt x="6667" y="0"/>
                  </a:moveTo>
                  <a:lnTo>
                    <a:pt x="0" y="0"/>
                  </a:lnTo>
                  <a:lnTo>
                    <a:pt x="0" y="392645"/>
                  </a:lnTo>
                  <a:lnTo>
                    <a:pt x="6667" y="39264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90" name="object 1080">
              <a:extLst>
                <a:ext uri="{FF2B5EF4-FFF2-40B4-BE49-F238E27FC236}">
                  <a16:creationId xmlns:a16="http://schemas.microsoft.com/office/drawing/2014/main" id="{088186E5-148C-E52A-40CF-7EA35EE68DD2}"/>
                </a:ext>
              </a:extLst>
            </p:cNvPr>
            <p:cNvSpPr/>
            <p:nvPr/>
          </p:nvSpPr>
          <p:spPr>
            <a:xfrm>
              <a:off x="5434689" y="4599407"/>
              <a:ext cx="6163" cy="346822"/>
            </a:xfrm>
            <a:custGeom>
              <a:avLst/>
              <a:gdLst/>
              <a:ahLst/>
              <a:cxnLst/>
              <a:rect l="l" t="t" r="r" b="b"/>
              <a:pathLst>
                <a:path w="6985" h="393064">
                  <a:moveTo>
                    <a:pt x="0" y="0"/>
                  </a:moveTo>
                  <a:lnTo>
                    <a:pt x="6654" y="0"/>
                  </a:lnTo>
                  <a:lnTo>
                    <a:pt x="6654" y="392645"/>
                  </a:lnTo>
                  <a:lnTo>
                    <a:pt x="0" y="39264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91" name="object 1081">
              <a:extLst>
                <a:ext uri="{FF2B5EF4-FFF2-40B4-BE49-F238E27FC236}">
                  <a16:creationId xmlns:a16="http://schemas.microsoft.com/office/drawing/2014/main" id="{E9D29798-00E2-E0DE-15EB-F8D43428BD99}"/>
                </a:ext>
              </a:extLst>
            </p:cNvPr>
            <p:cNvSpPr/>
            <p:nvPr/>
          </p:nvSpPr>
          <p:spPr>
            <a:xfrm>
              <a:off x="5442832" y="4609505"/>
              <a:ext cx="6163" cy="336737"/>
            </a:xfrm>
            <a:custGeom>
              <a:avLst/>
              <a:gdLst/>
              <a:ahLst/>
              <a:cxnLst/>
              <a:rect l="l" t="t" r="r" b="b"/>
              <a:pathLst>
                <a:path w="6985" h="381635">
                  <a:moveTo>
                    <a:pt x="6667" y="0"/>
                  </a:moveTo>
                  <a:lnTo>
                    <a:pt x="0" y="0"/>
                  </a:lnTo>
                  <a:lnTo>
                    <a:pt x="0" y="381203"/>
                  </a:lnTo>
                  <a:lnTo>
                    <a:pt x="6667" y="38120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92" name="object 1082">
              <a:extLst>
                <a:ext uri="{FF2B5EF4-FFF2-40B4-BE49-F238E27FC236}">
                  <a16:creationId xmlns:a16="http://schemas.microsoft.com/office/drawing/2014/main" id="{AEE041AE-58B7-47B9-A720-4C0798AC612E}"/>
                </a:ext>
              </a:extLst>
            </p:cNvPr>
            <p:cNvSpPr/>
            <p:nvPr/>
          </p:nvSpPr>
          <p:spPr>
            <a:xfrm>
              <a:off x="5442850" y="4609507"/>
              <a:ext cx="6163" cy="336737"/>
            </a:xfrm>
            <a:custGeom>
              <a:avLst/>
              <a:gdLst/>
              <a:ahLst/>
              <a:cxnLst/>
              <a:rect l="l" t="t" r="r" b="b"/>
              <a:pathLst>
                <a:path w="6985" h="381635">
                  <a:moveTo>
                    <a:pt x="0" y="0"/>
                  </a:moveTo>
                  <a:lnTo>
                    <a:pt x="6654" y="0"/>
                  </a:lnTo>
                  <a:lnTo>
                    <a:pt x="6654" y="381190"/>
                  </a:lnTo>
                  <a:lnTo>
                    <a:pt x="0" y="38119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93" name="object 1083">
              <a:extLst>
                <a:ext uri="{FF2B5EF4-FFF2-40B4-BE49-F238E27FC236}">
                  <a16:creationId xmlns:a16="http://schemas.microsoft.com/office/drawing/2014/main" id="{5262C50B-8E0E-0D8D-2744-1468086A8244}"/>
                </a:ext>
              </a:extLst>
            </p:cNvPr>
            <p:cNvSpPr/>
            <p:nvPr/>
          </p:nvSpPr>
          <p:spPr>
            <a:xfrm>
              <a:off x="5451000" y="4590176"/>
              <a:ext cx="6163" cy="355787"/>
            </a:xfrm>
            <a:custGeom>
              <a:avLst/>
              <a:gdLst/>
              <a:ahLst/>
              <a:cxnLst/>
              <a:rect l="l" t="t" r="r" b="b"/>
              <a:pathLst>
                <a:path w="6985" h="403225">
                  <a:moveTo>
                    <a:pt x="6654" y="0"/>
                  </a:moveTo>
                  <a:lnTo>
                    <a:pt x="0" y="0"/>
                  </a:lnTo>
                  <a:lnTo>
                    <a:pt x="0" y="403110"/>
                  </a:lnTo>
                  <a:lnTo>
                    <a:pt x="6654" y="40311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94" name="object 1084">
              <a:extLst>
                <a:ext uri="{FF2B5EF4-FFF2-40B4-BE49-F238E27FC236}">
                  <a16:creationId xmlns:a16="http://schemas.microsoft.com/office/drawing/2014/main" id="{A18D4526-5E2E-EFD5-CA4F-9222C31F91AC}"/>
                </a:ext>
              </a:extLst>
            </p:cNvPr>
            <p:cNvSpPr/>
            <p:nvPr/>
          </p:nvSpPr>
          <p:spPr>
            <a:xfrm>
              <a:off x="5450999" y="4590167"/>
              <a:ext cx="6163" cy="355787"/>
            </a:xfrm>
            <a:custGeom>
              <a:avLst/>
              <a:gdLst/>
              <a:ahLst/>
              <a:cxnLst/>
              <a:rect l="l" t="t" r="r" b="b"/>
              <a:pathLst>
                <a:path w="6985" h="403225">
                  <a:moveTo>
                    <a:pt x="0" y="0"/>
                  </a:moveTo>
                  <a:lnTo>
                    <a:pt x="6654" y="0"/>
                  </a:lnTo>
                  <a:lnTo>
                    <a:pt x="6654" y="403110"/>
                  </a:lnTo>
                  <a:lnTo>
                    <a:pt x="0" y="40311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95" name="object 1085">
              <a:extLst>
                <a:ext uri="{FF2B5EF4-FFF2-40B4-BE49-F238E27FC236}">
                  <a16:creationId xmlns:a16="http://schemas.microsoft.com/office/drawing/2014/main" id="{748028B9-4451-4F7A-C8C7-0A10F470F260}"/>
                </a:ext>
              </a:extLst>
            </p:cNvPr>
            <p:cNvSpPr/>
            <p:nvPr/>
          </p:nvSpPr>
          <p:spPr>
            <a:xfrm>
              <a:off x="5459159" y="4603309"/>
              <a:ext cx="6163" cy="342900"/>
            </a:xfrm>
            <a:custGeom>
              <a:avLst/>
              <a:gdLst/>
              <a:ahLst/>
              <a:cxnLst/>
              <a:rect l="l" t="t" r="r" b="b"/>
              <a:pathLst>
                <a:path w="6985" h="388620">
                  <a:moveTo>
                    <a:pt x="6654" y="0"/>
                  </a:moveTo>
                  <a:lnTo>
                    <a:pt x="0" y="0"/>
                  </a:lnTo>
                  <a:lnTo>
                    <a:pt x="0" y="388226"/>
                  </a:lnTo>
                  <a:lnTo>
                    <a:pt x="6654" y="38822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96" name="object 1086">
              <a:extLst>
                <a:ext uri="{FF2B5EF4-FFF2-40B4-BE49-F238E27FC236}">
                  <a16:creationId xmlns:a16="http://schemas.microsoft.com/office/drawing/2014/main" id="{FCC0703A-4856-5834-ACED-3FD835570EE2}"/>
                </a:ext>
              </a:extLst>
            </p:cNvPr>
            <p:cNvSpPr/>
            <p:nvPr/>
          </p:nvSpPr>
          <p:spPr>
            <a:xfrm>
              <a:off x="5459148" y="4603309"/>
              <a:ext cx="6163" cy="342900"/>
            </a:xfrm>
            <a:custGeom>
              <a:avLst/>
              <a:gdLst/>
              <a:ahLst/>
              <a:cxnLst/>
              <a:rect l="l" t="t" r="r" b="b"/>
              <a:pathLst>
                <a:path w="6985" h="388620">
                  <a:moveTo>
                    <a:pt x="0" y="0"/>
                  </a:moveTo>
                  <a:lnTo>
                    <a:pt x="6654" y="0"/>
                  </a:lnTo>
                  <a:lnTo>
                    <a:pt x="6654" y="388226"/>
                  </a:lnTo>
                  <a:lnTo>
                    <a:pt x="0" y="38822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97" name="object 1087">
              <a:extLst>
                <a:ext uri="{FF2B5EF4-FFF2-40B4-BE49-F238E27FC236}">
                  <a16:creationId xmlns:a16="http://schemas.microsoft.com/office/drawing/2014/main" id="{F03EA9B3-5A8C-7099-7DA3-FC07CFAAB473}"/>
                </a:ext>
              </a:extLst>
            </p:cNvPr>
            <p:cNvSpPr/>
            <p:nvPr/>
          </p:nvSpPr>
          <p:spPr>
            <a:xfrm>
              <a:off x="5467316" y="4593146"/>
              <a:ext cx="6163" cy="352985"/>
            </a:xfrm>
            <a:custGeom>
              <a:avLst/>
              <a:gdLst/>
              <a:ahLst/>
              <a:cxnLst/>
              <a:rect l="l" t="t" r="r" b="b"/>
              <a:pathLst>
                <a:path w="6985" h="400050">
                  <a:moveTo>
                    <a:pt x="6642" y="0"/>
                  </a:moveTo>
                  <a:lnTo>
                    <a:pt x="0" y="0"/>
                  </a:lnTo>
                  <a:lnTo>
                    <a:pt x="0" y="399745"/>
                  </a:lnTo>
                  <a:lnTo>
                    <a:pt x="6642" y="399745"/>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98" name="object 1088">
              <a:extLst>
                <a:ext uri="{FF2B5EF4-FFF2-40B4-BE49-F238E27FC236}">
                  <a16:creationId xmlns:a16="http://schemas.microsoft.com/office/drawing/2014/main" id="{2293422F-0DF5-D75E-E5A1-489B3E1416C1}"/>
                </a:ext>
              </a:extLst>
            </p:cNvPr>
            <p:cNvSpPr/>
            <p:nvPr/>
          </p:nvSpPr>
          <p:spPr>
            <a:xfrm>
              <a:off x="5467308" y="4593147"/>
              <a:ext cx="6163" cy="352985"/>
            </a:xfrm>
            <a:custGeom>
              <a:avLst/>
              <a:gdLst/>
              <a:ahLst/>
              <a:cxnLst/>
              <a:rect l="l" t="t" r="r" b="b"/>
              <a:pathLst>
                <a:path w="6985" h="400050">
                  <a:moveTo>
                    <a:pt x="0" y="0"/>
                  </a:moveTo>
                  <a:lnTo>
                    <a:pt x="6654" y="0"/>
                  </a:lnTo>
                  <a:lnTo>
                    <a:pt x="6654" y="399745"/>
                  </a:lnTo>
                  <a:lnTo>
                    <a:pt x="0" y="39974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099" name="object 1089">
              <a:extLst>
                <a:ext uri="{FF2B5EF4-FFF2-40B4-BE49-F238E27FC236}">
                  <a16:creationId xmlns:a16="http://schemas.microsoft.com/office/drawing/2014/main" id="{8468AFAA-191D-62F6-0151-E38400DCC5EA}"/>
                </a:ext>
              </a:extLst>
            </p:cNvPr>
            <p:cNvSpPr/>
            <p:nvPr/>
          </p:nvSpPr>
          <p:spPr>
            <a:xfrm>
              <a:off x="5475463" y="4560267"/>
              <a:ext cx="6163" cy="386043"/>
            </a:xfrm>
            <a:custGeom>
              <a:avLst/>
              <a:gdLst/>
              <a:ahLst/>
              <a:cxnLst/>
              <a:rect l="l" t="t" r="r" b="b"/>
              <a:pathLst>
                <a:path w="6985" h="437514">
                  <a:moveTo>
                    <a:pt x="6654" y="0"/>
                  </a:moveTo>
                  <a:lnTo>
                    <a:pt x="0" y="0"/>
                  </a:lnTo>
                  <a:lnTo>
                    <a:pt x="0" y="437007"/>
                  </a:lnTo>
                  <a:lnTo>
                    <a:pt x="6654" y="43700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00" name="object 1090">
              <a:extLst>
                <a:ext uri="{FF2B5EF4-FFF2-40B4-BE49-F238E27FC236}">
                  <a16:creationId xmlns:a16="http://schemas.microsoft.com/office/drawing/2014/main" id="{0C48BE2C-13C7-7893-2D5C-5065D6F99771}"/>
                </a:ext>
              </a:extLst>
            </p:cNvPr>
            <p:cNvSpPr/>
            <p:nvPr/>
          </p:nvSpPr>
          <p:spPr>
            <a:xfrm>
              <a:off x="5475458" y="4560275"/>
              <a:ext cx="6163" cy="386043"/>
            </a:xfrm>
            <a:custGeom>
              <a:avLst/>
              <a:gdLst/>
              <a:ahLst/>
              <a:cxnLst/>
              <a:rect l="l" t="t" r="r" b="b"/>
              <a:pathLst>
                <a:path w="6985" h="437514">
                  <a:moveTo>
                    <a:pt x="0" y="0"/>
                  </a:moveTo>
                  <a:lnTo>
                    <a:pt x="6654" y="0"/>
                  </a:lnTo>
                  <a:lnTo>
                    <a:pt x="6654" y="437006"/>
                  </a:lnTo>
                  <a:lnTo>
                    <a:pt x="0" y="43700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01" name="object 1091">
              <a:extLst>
                <a:ext uri="{FF2B5EF4-FFF2-40B4-BE49-F238E27FC236}">
                  <a16:creationId xmlns:a16="http://schemas.microsoft.com/office/drawing/2014/main" id="{D3487572-203B-C77B-9BB6-190D90DE7E71}"/>
                </a:ext>
              </a:extLst>
            </p:cNvPr>
            <p:cNvSpPr/>
            <p:nvPr/>
          </p:nvSpPr>
          <p:spPr>
            <a:xfrm>
              <a:off x="5483609" y="4591688"/>
              <a:ext cx="6163" cy="354666"/>
            </a:xfrm>
            <a:custGeom>
              <a:avLst/>
              <a:gdLst/>
              <a:ahLst/>
              <a:cxnLst/>
              <a:rect l="l" t="t" r="r" b="b"/>
              <a:pathLst>
                <a:path w="6985" h="401954">
                  <a:moveTo>
                    <a:pt x="6654" y="0"/>
                  </a:moveTo>
                  <a:lnTo>
                    <a:pt x="0" y="0"/>
                  </a:lnTo>
                  <a:lnTo>
                    <a:pt x="0" y="401396"/>
                  </a:lnTo>
                  <a:lnTo>
                    <a:pt x="6654" y="40139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02" name="object 1092">
              <a:extLst>
                <a:ext uri="{FF2B5EF4-FFF2-40B4-BE49-F238E27FC236}">
                  <a16:creationId xmlns:a16="http://schemas.microsoft.com/office/drawing/2014/main" id="{B47CDD62-3742-3C71-62CB-DAAFD52C670D}"/>
                </a:ext>
              </a:extLst>
            </p:cNvPr>
            <p:cNvSpPr/>
            <p:nvPr/>
          </p:nvSpPr>
          <p:spPr>
            <a:xfrm>
              <a:off x="5483607" y="4591687"/>
              <a:ext cx="6163" cy="354666"/>
            </a:xfrm>
            <a:custGeom>
              <a:avLst/>
              <a:gdLst/>
              <a:ahLst/>
              <a:cxnLst/>
              <a:rect l="l" t="t" r="r" b="b"/>
              <a:pathLst>
                <a:path w="6985" h="401954">
                  <a:moveTo>
                    <a:pt x="0" y="0"/>
                  </a:moveTo>
                  <a:lnTo>
                    <a:pt x="6654" y="0"/>
                  </a:lnTo>
                  <a:lnTo>
                    <a:pt x="6654" y="401396"/>
                  </a:lnTo>
                  <a:lnTo>
                    <a:pt x="0" y="40139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03" name="object 1093">
              <a:extLst>
                <a:ext uri="{FF2B5EF4-FFF2-40B4-BE49-F238E27FC236}">
                  <a16:creationId xmlns:a16="http://schemas.microsoft.com/office/drawing/2014/main" id="{B2E3BBF2-77F9-959E-1971-4310F561C861}"/>
                </a:ext>
              </a:extLst>
            </p:cNvPr>
            <p:cNvSpPr/>
            <p:nvPr/>
          </p:nvSpPr>
          <p:spPr>
            <a:xfrm>
              <a:off x="5491768" y="4638092"/>
              <a:ext cx="6163" cy="308162"/>
            </a:xfrm>
            <a:custGeom>
              <a:avLst/>
              <a:gdLst/>
              <a:ahLst/>
              <a:cxnLst/>
              <a:rect l="l" t="t" r="r" b="b"/>
              <a:pathLst>
                <a:path w="6985" h="349250">
                  <a:moveTo>
                    <a:pt x="6654" y="0"/>
                  </a:moveTo>
                  <a:lnTo>
                    <a:pt x="0" y="0"/>
                  </a:lnTo>
                  <a:lnTo>
                    <a:pt x="0" y="348805"/>
                  </a:lnTo>
                  <a:lnTo>
                    <a:pt x="6654" y="34880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04" name="object 1094">
              <a:extLst>
                <a:ext uri="{FF2B5EF4-FFF2-40B4-BE49-F238E27FC236}">
                  <a16:creationId xmlns:a16="http://schemas.microsoft.com/office/drawing/2014/main" id="{52172F30-F4B7-92C9-12EF-1D246DC72BE8}"/>
                </a:ext>
              </a:extLst>
            </p:cNvPr>
            <p:cNvSpPr/>
            <p:nvPr/>
          </p:nvSpPr>
          <p:spPr>
            <a:xfrm>
              <a:off x="5491767" y="4638087"/>
              <a:ext cx="6163" cy="308162"/>
            </a:xfrm>
            <a:custGeom>
              <a:avLst/>
              <a:gdLst/>
              <a:ahLst/>
              <a:cxnLst/>
              <a:rect l="l" t="t" r="r" b="b"/>
              <a:pathLst>
                <a:path w="6985" h="349250">
                  <a:moveTo>
                    <a:pt x="0" y="0"/>
                  </a:moveTo>
                  <a:lnTo>
                    <a:pt x="6654" y="0"/>
                  </a:lnTo>
                  <a:lnTo>
                    <a:pt x="6654" y="348805"/>
                  </a:lnTo>
                  <a:lnTo>
                    <a:pt x="0" y="34880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05" name="object 1095">
              <a:extLst>
                <a:ext uri="{FF2B5EF4-FFF2-40B4-BE49-F238E27FC236}">
                  <a16:creationId xmlns:a16="http://schemas.microsoft.com/office/drawing/2014/main" id="{1128F4A3-2548-D29D-003E-4103DA953B1A}"/>
                </a:ext>
              </a:extLst>
            </p:cNvPr>
            <p:cNvSpPr/>
            <p:nvPr/>
          </p:nvSpPr>
          <p:spPr>
            <a:xfrm>
              <a:off x="5499914" y="4626875"/>
              <a:ext cx="6163" cy="319368"/>
            </a:xfrm>
            <a:custGeom>
              <a:avLst/>
              <a:gdLst/>
              <a:ahLst/>
              <a:cxnLst/>
              <a:rect l="l" t="t" r="r" b="b"/>
              <a:pathLst>
                <a:path w="6985" h="361950">
                  <a:moveTo>
                    <a:pt x="6654" y="0"/>
                  </a:moveTo>
                  <a:lnTo>
                    <a:pt x="0" y="0"/>
                  </a:lnTo>
                  <a:lnTo>
                    <a:pt x="0" y="361518"/>
                  </a:lnTo>
                  <a:lnTo>
                    <a:pt x="6654" y="36151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06" name="object 1096">
              <a:extLst>
                <a:ext uri="{FF2B5EF4-FFF2-40B4-BE49-F238E27FC236}">
                  <a16:creationId xmlns:a16="http://schemas.microsoft.com/office/drawing/2014/main" id="{24B64075-5AE6-B223-EEA8-3D13EBEAA637}"/>
                </a:ext>
              </a:extLst>
            </p:cNvPr>
            <p:cNvSpPr/>
            <p:nvPr/>
          </p:nvSpPr>
          <p:spPr>
            <a:xfrm>
              <a:off x="5499916" y="4626865"/>
              <a:ext cx="6163" cy="319368"/>
            </a:xfrm>
            <a:custGeom>
              <a:avLst/>
              <a:gdLst/>
              <a:ahLst/>
              <a:cxnLst/>
              <a:rect l="l" t="t" r="r" b="b"/>
              <a:pathLst>
                <a:path w="6985" h="361950">
                  <a:moveTo>
                    <a:pt x="0" y="0"/>
                  </a:moveTo>
                  <a:lnTo>
                    <a:pt x="6654" y="0"/>
                  </a:lnTo>
                  <a:lnTo>
                    <a:pt x="6654" y="361518"/>
                  </a:lnTo>
                  <a:lnTo>
                    <a:pt x="0" y="36151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07" name="object 1097">
              <a:extLst>
                <a:ext uri="{FF2B5EF4-FFF2-40B4-BE49-F238E27FC236}">
                  <a16:creationId xmlns:a16="http://schemas.microsoft.com/office/drawing/2014/main" id="{75D327A8-AAEF-12DA-EA4C-6EFD1A7612FA}"/>
                </a:ext>
              </a:extLst>
            </p:cNvPr>
            <p:cNvSpPr/>
            <p:nvPr/>
          </p:nvSpPr>
          <p:spPr>
            <a:xfrm>
              <a:off x="5508072" y="4614784"/>
              <a:ext cx="6163" cy="331134"/>
            </a:xfrm>
            <a:custGeom>
              <a:avLst/>
              <a:gdLst/>
              <a:ahLst/>
              <a:cxnLst/>
              <a:rect l="l" t="t" r="r" b="b"/>
              <a:pathLst>
                <a:path w="6985" h="375285">
                  <a:moveTo>
                    <a:pt x="6654" y="0"/>
                  </a:moveTo>
                  <a:lnTo>
                    <a:pt x="0" y="0"/>
                  </a:lnTo>
                  <a:lnTo>
                    <a:pt x="0" y="375221"/>
                  </a:lnTo>
                  <a:lnTo>
                    <a:pt x="6654" y="37522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08" name="object 1098">
              <a:extLst>
                <a:ext uri="{FF2B5EF4-FFF2-40B4-BE49-F238E27FC236}">
                  <a16:creationId xmlns:a16="http://schemas.microsoft.com/office/drawing/2014/main" id="{EF2DD55B-1F27-531A-34B9-AA7387A5947D}"/>
                </a:ext>
              </a:extLst>
            </p:cNvPr>
            <p:cNvSpPr/>
            <p:nvPr/>
          </p:nvSpPr>
          <p:spPr>
            <a:xfrm>
              <a:off x="5508066" y="4614794"/>
              <a:ext cx="6163" cy="331134"/>
            </a:xfrm>
            <a:custGeom>
              <a:avLst/>
              <a:gdLst/>
              <a:ahLst/>
              <a:cxnLst/>
              <a:rect l="l" t="t" r="r" b="b"/>
              <a:pathLst>
                <a:path w="6985" h="375285">
                  <a:moveTo>
                    <a:pt x="0" y="0"/>
                  </a:moveTo>
                  <a:lnTo>
                    <a:pt x="6654" y="0"/>
                  </a:lnTo>
                  <a:lnTo>
                    <a:pt x="6654" y="375221"/>
                  </a:lnTo>
                  <a:lnTo>
                    <a:pt x="0" y="37522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09" name="object 1099">
              <a:extLst>
                <a:ext uri="{FF2B5EF4-FFF2-40B4-BE49-F238E27FC236}">
                  <a16:creationId xmlns:a16="http://schemas.microsoft.com/office/drawing/2014/main" id="{BC62EE28-4170-FB42-8E6C-E5F308F13F30}"/>
                </a:ext>
              </a:extLst>
            </p:cNvPr>
            <p:cNvSpPr/>
            <p:nvPr/>
          </p:nvSpPr>
          <p:spPr>
            <a:xfrm>
              <a:off x="5516230" y="4641330"/>
              <a:ext cx="6163" cy="304800"/>
            </a:xfrm>
            <a:custGeom>
              <a:avLst/>
              <a:gdLst/>
              <a:ahLst/>
              <a:cxnLst/>
              <a:rect l="l" t="t" r="r" b="b"/>
              <a:pathLst>
                <a:path w="6985" h="345439">
                  <a:moveTo>
                    <a:pt x="6654" y="0"/>
                  </a:moveTo>
                  <a:lnTo>
                    <a:pt x="0" y="0"/>
                  </a:lnTo>
                  <a:lnTo>
                    <a:pt x="0" y="345135"/>
                  </a:lnTo>
                  <a:lnTo>
                    <a:pt x="6654" y="34513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10" name="object 1100">
              <a:extLst>
                <a:ext uri="{FF2B5EF4-FFF2-40B4-BE49-F238E27FC236}">
                  <a16:creationId xmlns:a16="http://schemas.microsoft.com/office/drawing/2014/main" id="{7ACCA5B9-D841-B3F8-1520-DE4A7E73C26C}"/>
                </a:ext>
              </a:extLst>
            </p:cNvPr>
            <p:cNvSpPr/>
            <p:nvPr/>
          </p:nvSpPr>
          <p:spPr>
            <a:xfrm>
              <a:off x="5516226" y="4641318"/>
              <a:ext cx="6163" cy="304800"/>
            </a:xfrm>
            <a:custGeom>
              <a:avLst/>
              <a:gdLst/>
              <a:ahLst/>
              <a:cxnLst/>
              <a:rect l="l" t="t" r="r" b="b"/>
              <a:pathLst>
                <a:path w="6985" h="345439">
                  <a:moveTo>
                    <a:pt x="0" y="0"/>
                  </a:moveTo>
                  <a:lnTo>
                    <a:pt x="6654" y="0"/>
                  </a:lnTo>
                  <a:lnTo>
                    <a:pt x="6654" y="345147"/>
                  </a:lnTo>
                  <a:lnTo>
                    <a:pt x="0" y="34514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11" name="object 1101">
              <a:extLst>
                <a:ext uri="{FF2B5EF4-FFF2-40B4-BE49-F238E27FC236}">
                  <a16:creationId xmlns:a16="http://schemas.microsoft.com/office/drawing/2014/main" id="{EC0AD336-F6BB-D227-231B-CC9E8036F9AC}"/>
                </a:ext>
              </a:extLst>
            </p:cNvPr>
            <p:cNvSpPr/>
            <p:nvPr/>
          </p:nvSpPr>
          <p:spPr>
            <a:xfrm>
              <a:off x="5524365" y="4610962"/>
              <a:ext cx="6163" cy="335056"/>
            </a:xfrm>
            <a:custGeom>
              <a:avLst/>
              <a:gdLst/>
              <a:ahLst/>
              <a:cxnLst/>
              <a:rect l="l" t="t" r="r" b="b"/>
              <a:pathLst>
                <a:path w="6985" h="379729">
                  <a:moveTo>
                    <a:pt x="6654" y="0"/>
                  </a:moveTo>
                  <a:lnTo>
                    <a:pt x="0" y="0"/>
                  </a:lnTo>
                  <a:lnTo>
                    <a:pt x="0" y="379552"/>
                  </a:lnTo>
                  <a:lnTo>
                    <a:pt x="6654" y="37955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12" name="object 1102">
              <a:extLst>
                <a:ext uri="{FF2B5EF4-FFF2-40B4-BE49-F238E27FC236}">
                  <a16:creationId xmlns:a16="http://schemas.microsoft.com/office/drawing/2014/main" id="{7D3BBFAD-366F-33F2-6664-F18CF896FA80}"/>
                </a:ext>
              </a:extLst>
            </p:cNvPr>
            <p:cNvSpPr/>
            <p:nvPr/>
          </p:nvSpPr>
          <p:spPr>
            <a:xfrm>
              <a:off x="5524376" y="4610965"/>
              <a:ext cx="6163" cy="335056"/>
            </a:xfrm>
            <a:custGeom>
              <a:avLst/>
              <a:gdLst/>
              <a:ahLst/>
              <a:cxnLst/>
              <a:rect l="l" t="t" r="r" b="b"/>
              <a:pathLst>
                <a:path w="6985" h="379729">
                  <a:moveTo>
                    <a:pt x="0" y="0"/>
                  </a:moveTo>
                  <a:lnTo>
                    <a:pt x="6654" y="0"/>
                  </a:lnTo>
                  <a:lnTo>
                    <a:pt x="6654" y="379552"/>
                  </a:lnTo>
                  <a:lnTo>
                    <a:pt x="0" y="37955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13" name="object 1103">
              <a:extLst>
                <a:ext uri="{FF2B5EF4-FFF2-40B4-BE49-F238E27FC236}">
                  <a16:creationId xmlns:a16="http://schemas.microsoft.com/office/drawing/2014/main" id="{B8C1905B-BCCC-B5F0-7AC2-8A3A4AADA9E9}"/>
                </a:ext>
              </a:extLst>
            </p:cNvPr>
            <p:cNvSpPr/>
            <p:nvPr/>
          </p:nvSpPr>
          <p:spPr>
            <a:xfrm>
              <a:off x="5532524" y="4573535"/>
              <a:ext cx="6163" cy="372596"/>
            </a:xfrm>
            <a:custGeom>
              <a:avLst/>
              <a:gdLst/>
              <a:ahLst/>
              <a:cxnLst/>
              <a:rect l="l" t="t" r="r" b="b"/>
              <a:pathLst>
                <a:path w="6985" h="422275">
                  <a:moveTo>
                    <a:pt x="6654" y="0"/>
                  </a:moveTo>
                  <a:lnTo>
                    <a:pt x="0" y="0"/>
                  </a:lnTo>
                  <a:lnTo>
                    <a:pt x="0" y="421970"/>
                  </a:lnTo>
                  <a:lnTo>
                    <a:pt x="6654" y="42197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14" name="object 1104">
              <a:extLst>
                <a:ext uri="{FF2B5EF4-FFF2-40B4-BE49-F238E27FC236}">
                  <a16:creationId xmlns:a16="http://schemas.microsoft.com/office/drawing/2014/main" id="{A17E07D8-7D33-7F4A-6329-933D8581D0C6}"/>
                </a:ext>
              </a:extLst>
            </p:cNvPr>
            <p:cNvSpPr/>
            <p:nvPr/>
          </p:nvSpPr>
          <p:spPr>
            <a:xfrm>
              <a:off x="5532524" y="4573542"/>
              <a:ext cx="6163" cy="372596"/>
            </a:xfrm>
            <a:custGeom>
              <a:avLst/>
              <a:gdLst/>
              <a:ahLst/>
              <a:cxnLst/>
              <a:rect l="l" t="t" r="r" b="b"/>
              <a:pathLst>
                <a:path w="6985" h="422275">
                  <a:moveTo>
                    <a:pt x="0" y="0"/>
                  </a:moveTo>
                  <a:lnTo>
                    <a:pt x="6654" y="0"/>
                  </a:lnTo>
                  <a:lnTo>
                    <a:pt x="6654" y="421970"/>
                  </a:lnTo>
                  <a:lnTo>
                    <a:pt x="0" y="42197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15" name="object 1105">
              <a:extLst>
                <a:ext uri="{FF2B5EF4-FFF2-40B4-BE49-F238E27FC236}">
                  <a16:creationId xmlns:a16="http://schemas.microsoft.com/office/drawing/2014/main" id="{F593D1D0-AA1D-CC70-0AD2-19709092BB38}"/>
                </a:ext>
              </a:extLst>
            </p:cNvPr>
            <p:cNvSpPr/>
            <p:nvPr/>
          </p:nvSpPr>
          <p:spPr>
            <a:xfrm>
              <a:off x="5540681" y="4601325"/>
              <a:ext cx="6163" cy="344581"/>
            </a:xfrm>
            <a:custGeom>
              <a:avLst/>
              <a:gdLst/>
              <a:ahLst/>
              <a:cxnLst/>
              <a:rect l="l" t="t" r="r" b="b"/>
              <a:pathLst>
                <a:path w="6985" h="390525">
                  <a:moveTo>
                    <a:pt x="6667" y="0"/>
                  </a:moveTo>
                  <a:lnTo>
                    <a:pt x="0" y="0"/>
                  </a:lnTo>
                  <a:lnTo>
                    <a:pt x="0" y="390474"/>
                  </a:lnTo>
                  <a:lnTo>
                    <a:pt x="6667" y="390474"/>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16" name="object 1106">
              <a:extLst>
                <a:ext uri="{FF2B5EF4-FFF2-40B4-BE49-F238E27FC236}">
                  <a16:creationId xmlns:a16="http://schemas.microsoft.com/office/drawing/2014/main" id="{C5BBA526-A9D6-E2CA-B240-B9AFB402C045}"/>
                </a:ext>
              </a:extLst>
            </p:cNvPr>
            <p:cNvSpPr/>
            <p:nvPr/>
          </p:nvSpPr>
          <p:spPr>
            <a:xfrm>
              <a:off x="5540684" y="4601327"/>
              <a:ext cx="6163" cy="344581"/>
            </a:xfrm>
            <a:custGeom>
              <a:avLst/>
              <a:gdLst/>
              <a:ahLst/>
              <a:cxnLst/>
              <a:rect l="l" t="t" r="r" b="b"/>
              <a:pathLst>
                <a:path w="6985" h="390525">
                  <a:moveTo>
                    <a:pt x="0" y="0"/>
                  </a:moveTo>
                  <a:lnTo>
                    <a:pt x="6654" y="0"/>
                  </a:lnTo>
                  <a:lnTo>
                    <a:pt x="6654" y="390461"/>
                  </a:lnTo>
                  <a:lnTo>
                    <a:pt x="0" y="39046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17" name="object 1107">
              <a:extLst>
                <a:ext uri="{FF2B5EF4-FFF2-40B4-BE49-F238E27FC236}">
                  <a16:creationId xmlns:a16="http://schemas.microsoft.com/office/drawing/2014/main" id="{E92A5A12-482A-1D0C-CE36-2E02873CD075}"/>
                </a:ext>
              </a:extLst>
            </p:cNvPr>
            <p:cNvSpPr/>
            <p:nvPr/>
          </p:nvSpPr>
          <p:spPr>
            <a:xfrm>
              <a:off x="5548828" y="4580326"/>
              <a:ext cx="6163" cy="365872"/>
            </a:xfrm>
            <a:custGeom>
              <a:avLst/>
              <a:gdLst/>
              <a:ahLst/>
              <a:cxnLst/>
              <a:rect l="l" t="t" r="r" b="b"/>
              <a:pathLst>
                <a:path w="6985" h="414654">
                  <a:moveTo>
                    <a:pt x="6654" y="0"/>
                  </a:moveTo>
                  <a:lnTo>
                    <a:pt x="0" y="0"/>
                  </a:lnTo>
                  <a:lnTo>
                    <a:pt x="0" y="414274"/>
                  </a:lnTo>
                  <a:lnTo>
                    <a:pt x="6654" y="41427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18" name="object 1108">
              <a:extLst>
                <a:ext uri="{FF2B5EF4-FFF2-40B4-BE49-F238E27FC236}">
                  <a16:creationId xmlns:a16="http://schemas.microsoft.com/office/drawing/2014/main" id="{18EAFD25-9675-04EB-1C7F-9BFFEB7A1965}"/>
                </a:ext>
              </a:extLst>
            </p:cNvPr>
            <p:cNvSpPr/>
            <p:nvPr/>
          </p:nvSpPr>
          <p:spPr>
            <a:xfrm>
              <a:off x="5548833" y="4580339"/>
              <a:ext cx="6163" cy="365872"/>
            </a:xfrm>
            <a:custGeom>
              <a:avLst/>
              <a:gdLst/>
              <a:ahLst/>
              <a:cxnLst/>
              <a:rect l="l" t="t" r="r" b="b"/>
              <a:pathLst>
                <a:path w="6985" h="414654">
                  <a:moveTo>
                    <a:pt x="0" y="0"/>
                  </a:moveTo>
                  <a:lnTo>
                    <a:pt x="6654" y="0"/>
                  </a:lnTo>
                  <a:lnTo>
                    <a:pt x="6654" y="414261"/>
                  </a:lnTo>
                  <a:lnTo>
                    <a:pt x="0" y="41426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19" name="object 1109">
              <a:extLst>
                <a:ext uri="{FF2B5EF4-FFF2-40B4-BE49-F238E27FC236}">
                  <a16:creationId xmlns:a16="http://schemas.microsoft.com/office/drawing/2014/main" id="{2EF92F39-4ECE-B2B4-6591-712E5CA97EDC}"/>
                </a:ext>
              </a:extLst>
            </p:cNvPr>
            <p:cNvSpPr/>
            <p:nvPr/>
          </p:nvSpPr>
          <p:spPr>
            <a:xfrm>
              <a:off x="5556974" y="4620858"/>
              <a:ext cx="6163" cy="325531"/>
            </a:xfrm>
            <a:custGeom>
              <a:avLst/>
              <a:gdLst/>
              <a:ahLst/>
              <a:cxnLst/>
              <a:rect l="l" t="t" r="r" b="b"/>
              <a:pathLst>
                <a:path w="6985" h="368935">
                  <a:moveTo>
                    <a:pt x="6667" y="0"/>
                  </a:moveTo>
                  <a:lnTo>
                    <a:pt x="0" y="0"/>
                  </a:lnTo>
                  <a:lnTo>
                    <a:pt x="0" y="368338"/>
                  </a:lnTo>
                  <a:lnTo>
                    <a:pt x="6667" y="368338"/>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20" name="object 1110">
              <a:extLst>
                <a:ext uri="{FF2B5EF4-FFF2-40B4-BE49-F238E27FC236}">
                  <a16:creationId xmlns:a16="http://schemas.microsoft.com/office/drawing/2014/main" id="{6C20BE71-CC2B-3769-FB02-1771281BA9EF}"/>
                </a:ext>
              </a:extLst>
            </p:cNvPr>
            <p:cNvSpPr/>
            <p:nvPr/>
          </p:nvSpPr>
          <p:spPr>
            <a:xfrm>
              <a:off x="5556982" y="4620867"/>
              <a:ext cx="6163" cy="325531"/>
            </a:xfrm>
            <a:custGeom>
              <a:avLst/>
              <a:gdLst/>
              <a:ahLst/>
              <a:cxnLst/>
              <a:rect l="l" t="t" r="r" b="b"/>
              <a:pathLst>
                <a:path w="6985" h="368935">
                  <a:moveTo>
                    <a:pt x="0" y="0"/>
                  </a:moveTo>
                  <a:lnTo>
                    <a:pt x="6654" y="0"/>
                  </a:lnTo>
                  <a:lnTo>
                    <a:pt x="6654" y="368338"/>
                  </a:lnTo>
                  <a:lnTo>
                    <a:pt x="0" y="36833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21" name="object 1111">
              <a:extLst>
                <a:ext uri="{FF2B5EF4-FFF2-40B4-BE49-F238E27FC236}">
                  <a16:creationId xmlns:a16="http://schemas.microsoft.com/office/drawing/2014/main" id="{88C4B21D-631A-6B7D-BB34-65A72659E993}"/>
                </a:ext>
              </a:extLst>
            </p:cNvPr>
            <p:cNvSpPr/>
            <p:nvPr/>
          </p:nvSpPr>
          <p:spPr>
            <a:xfrm>
              <a:off x="5565143" y="4608722"/>
              <a:ext cx="6163" cy="337297"/>
            </a:xfrm>
            <a:custGeom>
              <a:avLst/>
              <a:gdLst/>
              <a:ahLst/>
              <a:cxnLst/>
              <a:rect l="l" t="t" r="r" b="b"/>
              <a:pathLst>
                <a:path w="6985" h="382270">
                  <a:moveTo>
                    <a:pt x="6667" y="0"/>
                  </a:moveTo>
                  <a:lnTo>
                    <a:pt x="0" y="0"/>
                  </a:lnTo>
                  <a:lnTo>
                    <a:pt x="0" y="382092"/>
                  </a:lnTo>
                  <a:lnTo>
                    <a:pt x="6667" y="382092"/>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22" name="object 1112">
              <a:extLst>
                <a:ext uri="{FF2B5EF4-FFF2-40B4-BE49-F238E27FC236}">
                  <a16:creationId xmlns:a16="http://schemas.microsoft.com/office/drawing/2014/main" id="{C6288EAB-45D4-D558-FDA5-B39E89CF31F2}"/>
                </a:ext>
              </a:extLst>
            </p:cNvPr>
            <p:cNvSpPr/>
            <p:nvPr/>
          </p:nvSpPr>
          <p:spPr>
            <a:xfrm>
              <a:off x="5565143" y="4608720"/>
              <a:ext cx="6163" cy="337297"/>
            </a:xfrm>
            <a:custGeom>
              <a:avLst/>
              <a:gdLst/>
              <a:ahLst/>
              <a:cxnLst/>
              <a:rect l="l" t="t" r="r" b="b"/>
              <a:pathLst>
                <a:path w="6985" h="382270">
                  <a:moveTo>
                    <a:pt x="0" y="0"/>
                  </a:moveTo>
                  <a:lnTo>
                    <a:pt x="6654" y="0"/>
                  </a:lnTo>
                  <a:lnTo>
                    <a:pt x="6654" y="382092"/>
                  </a:lnTo>
                  <a:lnTo>
                    <a:pt x="0" y="38209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23" name="object 1113">
              <a:extLst>
                <a:ext uri="{FF2B5EF4-FFF2-40B4-BE49-F238E27FC236}">
                  <a16:creationId xmlns:a16="http://schemas.microsoft.com/office/drawing/2014/main" id="{5F41E387-F775-C622-A8B6-251A1F305DBB}"/>
                </a:ext>
              </a:extLst>
            </p:cNvPr>
            <p:cNvSpPr/>
            <p:nvPr/>
          </p:nvSpPr>
          <p:spPr>
            <a:xfrm>
              <a:off x="5573290" y="4584550"/>
              <a:ext cx="6163" cy="361390"/>
            </a:xfrm>
            <a:custGeom>
              <a:avLst/>
              <a:gdLst/>
              <a:ahLst/>
              <a:cxnLst/>
              <a:rect l="l" t="t" r="r" b="b"/>
              <a:pathLst>
                <a:path w="6985" h="409575">
                  <a:moveTo>
                    <a:pt x="6667" y="0"/>
                  </a:moveTo>
                  <a:lnTo>
                    <a:pt x="0" y="0"/>
                  </a:lnTo>
                  <a:lnTo>
                    <a:pt x="0" y="409486"/>
                  </a:lnTo>
                  <a:lnTo>
                    <a:pt x="6667" y="409486"/>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24" name="object 1114">
              <a:extLst>
                <a:ext uri="{FF2B5EF4-FFF2-40B4-BE49-F238E27FC236}">
                  <a16:creationId xmlns:a16="http://schemas.microsoft.com/office/drawing/2014/main" id="{C72A5D15-D3E7-BA3E-E31B-FA0393A4CED1}"/>
                </a:ext>
              </a:extLst>
            </p:cNvPr>
            <p:cNvSpPr/>
            <p:nvPr/>
          </p:nvSpPr>
          <p:spPr>
            <a:xfrm>
              <a:off x="5573293" y="4584556"/>
              <a:ext cx="6163" cy="361390"/>
            </a:xfrm>
            <a:custGeom>
              <a:avLst/>
              <a:gdLst/>
              <a:ahLst/>
              <a:cxnLst/>
              <a:rect l="l" t="t" r="r" b="b"/>
              <a:pathLst>
                <a:path w="6985" h="409575">
                  <a:moveTo>
                    <a:pt x="0" y="0"/>
                  </a:moveTo>
                  <a:lnTo>
                    <a:pt x="6654" y="0"/>
                  </a:lnTo>
                  <a:lnTo>
                    <a:pt x="6654" y="409473"/>
                  </a:lnTo>
                  <a:lnTo>
                    <a:pt x="0" y="40947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25" name="object 1115">
              <a:extLst>
                <a:ext uri="{FF2B5EF4-FFF2-40B4-BE49-F238E27FC236}">
                  <a16:creationId xmlns:a16="http://schemas.microsoft.com/office/drawing/2014/main" id="{E154D2A2-107E-0373-B4B7-CE8C4A89490C}"/>
                </a:ext>
              </a:extLst>
            </p:cNvPr>
            <p:cNvSpPr/>
            <p:nvPr/>
          </p:nvSpPr>
          <p:spPr>
            <a:xfrm>
              <a:off x="5581437" y="4547660"/>
              <a:ext cx="6163" cy="398368"/>
            </a:xfrm>
            <a:custGeom>
              <a:avLst/>
              <a:gdLst/>
              <a:ahLst/>
              <a:cxnLst/>
              <a:rect l="l" t="t" r="r" b="b"/>
              <a:pathLst>
                <a:path w="6985" h="451485">
                  <a:moveTo>
                    <a:pt x="6667" y="0"/>
                  </a:moveTo>
                  <a:lnTo>
                    <a:pt x="0" y="0"/>
                  </a:lnTo>
                  <a:lnTo>
                    <a:pt x="0" y="451294"/>
                  </a:lnTo>
                  <a:lnTo>
                    <a:pt x="6667" y="451294"/>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26" name="object 1116">
              <a:extLst>
                <a:ext uri="{FF2B5EF4-FFF2-40B4-BE49-F238E27FC236}">
                  <a16:creationId xmlns:a16="http://schemas.microsoft.com/office/drawing/2014/main" id="{EEDCAC51-E4B6-8BD4-98B4-8D169D8EEDB6}"/>
                </a:ext>
              </a:extLst>
            </p:cNvPr>
            <p:cNvSpPr/>
            <p:nvPr/>
          </p:nvSpPr>
          <p:spPr>
            <a:xfrm>
              <a:off x="5581441" y="4547668"/>
              <a:ext cx="6163" cy="398368"/>
            </a:xfrm>
            <a:custGeom>
              <a:avLst/>
              <a:gdLst/>
              <a:ahLst/>
              <a:cxnLst/>
              <a:rect l="l" t="t" r="r" b="b"/>
              <a:pathLst>
                <a:path w="6985" h="451485">
                  <a:moveTo>
                    <a:pt x="0" y="0"/>
                  </a:moveTo>
                  <a:lnTo>
                    <a:pt x="6654" y="0"/>
                  </a:lnTo>
                  <a:lnTo>
                    <a:pt x="6654" y="451294"/>
                  </a:lnTo>
                  <a:lnTo>
                    <a:pt x="0" y="45129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27" name="object 1117">
              <a:extLst>
                <a:ext uri="{FF2B5EF4-FFF2-40B4-BE49-F238E27FC236}">
                  <a16:creationId xmlns:a16="http://schemas.microsoft.com/office/drawing/2014/main" id="{AE18720D-23A8-8796-162F-2E10E0652CCF}"/>
                </a:ext>
              </a:extLst>
            </p:cNvPr>
            <p:cNvSpPr/>
            <p:nvPr/>
          </p:nvSpPr>
          <p:spPr>
            <a:xfrm>
              <a:off x="5589607" y="4518761"/>
              <a:ext cx="6163" cy="427504"/>
            </a:xfrm>
            <a:custGeom>
              <a:avLst/>
              <a:gdLst/>
              <a:ahLst/>
              <a:cxnLst/>
              <a:rect l="l" t="t" r="r" b="b"/>
              <a:pathLst>
                <a:path w="6985" h="484504">
                  <a:moveTo>
                    <a:pt x="6654" y="0"/>
                  </a:moveTo>
                  <a:lnTo>
                    <a:pt x="0" y="0"/>
                  </a:lnTo>
                  <a:lnTo>
                    <a:pt x="0" y="484047"/>
                  </a:lnTo>
                  <a:lnTo>
                    <a:pt x="6654" y="48404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28" name="object 1118">
              <a:extLst>
                <a:ext uri="{FF2B5EF4-FFF2-40B4-BE49-F238E27FC236}">
                  <a16:creationId xmlns:a16="http://schemas.microsoft.com/office/drawing/2014/main" id="{C8F525E3-79C5-4B90-1487-113403A72392}"/>
                </a:ext>
              </a:extLst>
            </p:cNvPr>
            <p:cNvSpPr/>
            <p:nvPr/>
          </p:nvSpPr>
          <p:spPr>
            <a:xfrm>
              <a:off x="5589601" y="4518753"/>
              <a:ext cx="6163" cy="427504"/>
            </a:xfrm>
            <a:custGeom>
              <a:avLst/>
              <a:gdLst/>
              <a:ahLst/>
              <a:cxnLst/>
              <a:rect l="l" t="t" r="r" b="b"/>
              <a:pathLst>
                <a:path w="6985" h="484504">
                  <a:moveTo>
                    <a:pt x="0" y="0"/>
                  </a:moveTo>
                  <a:lnTo>
                    <a:pt x="6654" y="0"/>
                  </a:lnTo>
                  <a:lnTo>
                    <a:pt x="6654" y="484047"/>
                  </a:lnTo>
                  <a:lnTo>
                    <a:pt x="0" y="48404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29" name="object 1119">
              <a:extLst>
                <a:ext uri="{FF2B5EF4-FFF2-40B4-BE49-F238E27FC236}">
                  <a16:creationId xmlns:a16="http://schemas.microsoft.com/office/drawing/2014/main" id="{81086DE8-7442-8676-E99C-220563635EA5}"/>
                </a:ext>
              </a:extLst>
            </p:cNvPr>
            <p:cNvSpPr/>
            <p:nvPr/>
          </p:nvSpPr>
          <p:spPr>
            <a:xfrm>
              <a:off x="5597752" y="4488393"/>
              <a:ext cx="6163" cy="457760"/>
            </a:xfrm>
            <a:custGeom>
              <a:avLst/>
              <a:gdLst/>
              <a:ahLst/>
              <a:cxnLst/>
              <a:rect l="l" t="t" r="r" b="b"/>
              <a:pathLst>
                <a:path w="6985" h="518795">
                  <a:moveTo>
                    <a:pt x="6654" y="0"/>
                  </a:moveTo>
                  <a:lnTo>
                    <a:pt x="0" y="0"/>
                  </a:lnTo>
                  <a:lnTo>
                    <a:pt x="0" y="518464"/>
                  </a:lnTo>
                  <a:lnTo>
                    <a:pt x="6654" y="51846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30" name="object 1120">
              <a:extLst>
                <a:ext uri="{FF2B5EF4-FFF2-40B4-BE49-F238E27FC236}">
                  <a16:creationId xmlns:a16="http://schemas.microsoft.com/office/drawing/2014/main" id="{83FB49C5-D34D-FC92-1ECE-71DF00FE6538}"/>
                </a:ext>
              </a:extLst>
            </p:cNvPr>
            <p:cNvSpPr/>
            <p:nvPr/>
          </p:nvSpPr>
          <p:spPr>
            <a:xfrm>
              <a:off x="5597751" y="4488399"/>
              <a:ext cx="6163" cy="457760"/>
            </a:xfrm>
            <a:custGeom>
              <a:avLst/>
              <a:gdLst/>
              <a:ahLst/>
              <a:cxnLst/>
              <a:rect l="l" t="t" r="r" b="b"/>
              <a:pathLst>
                <a:path w="6985" h="518795">
                  <a:moveTo>
                    <a:pt x="0" y="0"/>
                  </a:moveTo>
                  <a:lnTo>
                    <a:pt x="6654" y="0"/>
                  </a:lnTo>
                  <a:lnTo>
                    <a:pt x="6654" y="518464"/>
                  </a:lnTo>
                  <a:lnTo>
                    <a:pt x="0" y="51846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31" name="object 1121">
              <a:extLst>
                <a:ext uri="{FF2B5EF4-FFF2-40B4-BE49-F238E27FC236}">
                  <a16:creationId xmlns:a16="http://schemas.microsoft.com/office/drawing/2014/main" id="{C2F267A4-6ED5-2858-44E0-8B366480B514}"/>
                </a:ext>
              </a:extLst>
            </p:cNvPr>
            <p:cNvSpPr/>
            <p:nvPr/>
          </p:nvSpPr>
          <p:spPr>
            <a:xfrm>
              <a:off x="5605899" y="4447794"/>
              <a:ext cx="6163" cy="498101"/>
            </a:xfrm>
            <a:custGeom>
              <a:avLst/>
              <a:gdLst/>
              <a:ahLst/>
              <a:cxnLst/>
              <a:rect l="l" t="t" r="r" b="b"/>
              <a:pathLst>
                <a:path w="6985" h="564514">
                  <a:moveTo>
                    <a:pt x="6654" y="0"/>
                  </a:moveTo>
                  <a:lnTo>
                    <a:pt x="0" y="0"/>
                  </a:lnTo>
                  <a:lnTo>
                    <a:pt x="0" y="564476"/>
                  </a:lnTo>
                  <a:lnTo>
                    <a:pt x="6654" y="56447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32" name="object 1122">
              <a:extLst>
                <a:ext uri="{FF2B5EF4-FFF2-40B4-BE49-F238E27FC236}">
                  <a16:creationId xmlns:a16="http://schemas.microsoft.com/office/drawing/2014/main" id="{6B19957E-213A-9A9F-D657-28B65B410126}"/>
                </a:ext>
              </a:extLst>
            </p:cNvPr>
            <p:cNvSpPr/>
            <p:nvPr/>
          </p:nvSpPr>
          <p:spPr>
            <a:xfrm>
              <a:off x="5605900" y="4447799"/>
              <a:ext cx="6163" cy="498101"/>
            </a:xfrm>
            <a:custGeom>
              <a:avLst/>
              <a:gdLst/>
              <a:ahLst/>
              <a:cxnLst/>
              <a:rect l="l" t="t" r="r" b="b"/>
              <a:pathLst>
                <a:path w="6985" h="564514">
                  <a:moveTo>
                    <a:pt x="0" y="0"/>
                  </a:moveTo>
                  <a:lnTo>
                    <a:pt x="6654" y="0"/>
                  </a:lnTo>
                  <a:lnTo>
                    <a:pt x="6654" y="564464"/>
                  </a:lnTo>
                  <a:lnTo>
                    <a:pt x="0" y="56446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33" name="object 1123">
              <a:extLst>
                <a:ext uri="{FF2B5EF4-FFF2-40B4-BE49-F238E27FC236}">
                  <a16:creationId xmlns:a16="http://schemas.microsoft.com/office/drawing/2014/main" id="{FF73062C-44E8-5C0D-7A8C-2CC02C410919}"/>
                </a:ext>
              </a:extLst>
            </p:cNvPr>
            <p:cNvSpPr/>
            <p:nvPr/>
          </p:nvSpPr>
          <p:spPr>
            <a:xfrm>
              <a:off x="5614057" y="4423186"/>
              <a:ext cx="6163" cy="522754"/>
            </a:xfrm>
            <a:custGeom>
              <a:avLst/>
              <a:gdLst/>
              <a:ahLst/>
              <a:cxnLst/>
              <a:rect l="l" t="t" r="r" b="b"/>
              <a:pathLst>
                <a:path w="6985" h="592454">
                  <a:moveTo>
                    <a:pt x="6654" y="0"/>
                  </a:moveTo>
                  <a:lnTo>
                    <a:pt x="0" y="0"/>
                  </a:lnTo>
                  <a:lnTo>
                    <a:pt x="0" y="592366"/>
                  </a:lnTo>
                  <a:lnTo>
                    <a:pt x="6654" y="59236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34" name="object 1124">
              <a:extLst>
                <a:ext uri="{FF2B5EF4-FFF2-40B4-BE49-F238E27FC236}">
                  <a16:creationId xmlns:a16="http://schemas.microsoft.com/office/drawing/2014/main" id="{5F6EA349-8C44-A92A-8B5E-F425FC3EA12F}"/>
                </a:ext>
              </a:extLst>
            </p:cNvPr>
            <p:cNvSpPr/>
            <p:nvPr/>
          </p:nvSpPr>
          <p:spPr>
            <a:xfrm>
              <a:off x="5614061" y="4423183"/>
              <a:ext cx="6163" cy="522754"/>
            </a:xfrm>
            <a:custGeom>
              <a:avLst/>
              <a:gdLst/>
              <a:ahLst/>
              <a:cxnLst/>
              <a:rect l="l" t="t" r="r" b="b"/>
              <a:pathLst>
                <a:path w="6985" h="592454">
                  <a:moveTo>
                    <a:pt x="0" y="0"/>
                  </a:moveTo>
                  <a:lnTo>
                    <a:pt x="6654" y="0"/>
                  </a:lnTo>
                  <a:lnTo>
                    <a:pt x="6654" y="592366"/>
                  </a:lnTo>
                  <a:lnTo>
                    <a:pt x="0" y="59236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35" name="object 1125">
              <a:extLst>
                <a:ext uri="{FF2B5EF4-FFF2-40B4-BE49-F238E27FC236}">
                  <a16:creationId xmlns:a16="http://schemas.microsoft.com/office/drawing/2014/main" id="{92D21975-738A-0C78-30CB-0EA924B27F24}"/>
                </a:ext>
              </a:extLst>
            </p:cNvPr>
            <p:cNvSpPr/>
            <p:nvPr/>
          </p:nvSpPr>
          <p:spPr>
            <a:xfrm>
              <a:off x="5622215" y="4385568"/>
              <a:ext cx="6163" cy="560294"/>
            </a:xfrm>
            <a:custGeom>
              <a:avLst/>
              <a:gdLst/>
              <a:ahLst/>
              <a:cxnLst/>
              <a:rect l="l" t="t" r="r" b="b"/>
              <a:pathLst>
                <a:path w="6985" h="635000">
                  <a:moveTo>
                    <a:pt x="6654" y="0"/>
                  </a:moveTo>
                  <a:lnTo>
                    <a:pt x="0" y="0"/>
                  </a:lnTo>
                  <a:lnTo>
                    <a:pt x="0" y="635000"/>
                  </a:lnTo>
                  <a:lnTo>
                    <a:pt x="6654" y="63500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36" name="object 1126">
              <a:extLst>
                <a:ext uri="{FF2B5EF4-FFF2-40B4-BE49-F238E27FC236}">
                  <a16:creationId xmlns:a16="http://schemas.microsoft.com/office/drawing/2014/main" id="{B75DAC24-F4A5-F0D7-F475-AE5F80B6629B}"/>
                </a:ext>
              </a:extLst>
            </p:cNvPr>
            <p:cNvSpPr/>
            <p:nvPr/>
          </p:nvSpPr>
          <p:spPr>
            <a:xfrm>
              <a:off x="5622209" y="4385562"/>
              <a:ext cx="6163" cy="560294"/>
            </a:xfrm>
            <a:custGeom>
              <a:avLst/>
              <a:gdLst/>
              <a:ahLst/>
              <a:cxnLst/>
              <a:rect l="l" t="t" r="r" b="b"/>
              <a:pathLst>
                <a:path w="6985" h="635000">
                  <a:moveTo>
                    <a:pt x="0" y="0"/>
                  </a:moveTo>
                  <a:lnTo>
                    <a:pt x="6654" y="0"/>
                  </a:lnTo>
                  <a:lnTo>
                    <a:pt x="6654" y="635000"/>
                  </a:lnTo>
                  <a:lnTo>
                    <a:pt x="0" y="63500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37" name="object 1127">
              <a:extLst>
                <a:ext uri="{FF2B5EF4-FFF2-40B4-BE49-F238E27FC236}">
                  <a16:creationId xmlns:a16="http://schemas.microsoft.com/office/drawing/2014/main" id="{0C5EB68E-2AD6-3E4B-DFF3-AA11D8860E94}"/>
                </a:ext>
              </a:extLst>
            </p:cNvPr>
            <p:cNvSpPr/>
            <p:nvPr/>
          </p:nvSpPr>
          <p:spPr>
            <a:xfrm>
              <a:off x="5630373" y="4385971"/>
              <a:ext cx="6163" cy="560294"/>
            </a:xfrm>
            <a:custGeom>
              <a:avLst/>
              <a:gdLst/>
              <a:ahLst/>
              <a:cxnLst/>
              <a:rect l="l" t="t" r="r" b="b"/>
              <a:pathLst>
                <a:path w="6985" h="635000">
                  <a:moveTo>
                    <a:pt x="6642" y="0"/>
                  </a:moveTo>
                  <a:lnTo>
                    <a:pt x="0" y="0"/>
                  </a:lnTo>
                  <a:lnTo>
                    <a:pt x="0" y="634542"/>
                  </a:lnTo>
                  <a:lnTo>
                    <a:pt x="6642" y="634542"/>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38" name="object 1128">
              <a:extLst>
                <a:ext uri="{FF2B5EF4-FFF2-40B4-BE49-F238E27FC236}">
                  <a16:creationId xmlns:a16="http://schemas.microsoft.com/office/drawing/2014/main" id="{4F2A479F-4BFE-289B-90E9-F9104453DC8C}"/>
                </a:ext>
              </a:extLst>
            </p:cNvPr>
            <p:cNvSpPr/>
            <p:nvPr/>
          </p:nvSpPr>
          <p:spPr>
            <a:xfrm>
              <a:off x="5630359" y="4385960"/>
              <a:ext cx="6163" cy="560294"/>
            </a:xfrm>
            <a:custGeom>
              <a:avLst/>
              <a:gdLst/>
              <a:ahLst/>
              <a:cxnLst/>
              <a:rect l="l" t="t" r="r" b="b"/>
              <a:pathLst>
                <a:path w="6985" h="635000">
                  <a:moveTo>
                    <a:pt x="0" y="0"/>
                  </a:moveTo>
                  <a:lnTo>
                    <a:pt x="6654" y="0"/>
                  </a:lnTo>
                  <a:lnTo>
                    <a:pt x="6654" y="634555"/>
                  </a:lnTo>
                  <a:lnTo>
                    <a:pt x="0" y="63455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39" name="object 1129">
              <a:extLst>
                <a:ext uri="{FF2B5EF4-FFF2-40B4-BE49-F238E27FC236}">
                  <a16:creationId xmlns:a16="http://schemas.microsoft.com/office/drawing/2014/main" id="{7DFF7BEA-5F60-5674-B6D6-F0F8E6A6E31E}"/>
                </a:ext>
              </a:extLst>
            </p:cNvPr>
            <p:cNvSpPr/>
            <p:nvPr/>
          </p:nvSpPr>
          <p:spPr>
            <a:xfrm>
              <a:off x="5638508" y="4337057"/>
              <a:ext cx="6163" cy="609040"/>
            </a:xfrm>
            <a:custGeom>
              <a:avLst/>
              <a:gdLst/>
              <a:ahLst/>
              <a:cxnLst/>
              <a:rect l="l" t="t" r="r" b="b"/>
              <a:pathLst>
                <a:path w="6985" h="690245">
                  <a:moveTo>
                    <a:pt x="6654" y="0"/>
                  </a:moveTo>
                  <a:lnTo>
                    <a:pt x="0" y="0"/>
                  </a:lnTo>
                  <a:lnTo>
                    <a:pt x="0" y="689978"/>
                  </a:lnTo>
                  <a:lnTo>
                    <a:pt x="6654" y="68997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40" name="object 1130">
              <a:extLst>
                <a:ext uri="{FF2B5EF4-FFF2-40B4-BE49-F238E27FC236}">
                  <a16:creationId xmlns:a16="http://schemas.microsoft.com/office/drawing/2014/main" id="{663FB8A5-8058-639D-9E90-6AE91FF2406E}"/>
                </a:ext>
              </a:extLst>
            </p:cNvPr>
            <p:cNvSpPr/>
            <p:nvPr/>
          </p:nvSpPr>
          <p:spPr>
            <a:xfrm>
              <a:off x="5638519" y="4337054"/>
              <a:ext cx="6163" cy="609040"/>
            </a:xfrm>
            <a:custGeom>
              <a:avLst/>
              <a:gdLst/>
              <a:ahLst/>
              <a:cxnLst/>
              <a:rect l="l" t="t" r="r" b="b"/>
              <a:pathLst>
                <a:path w="6985" h="690245">
                  <a:moveTo>
                    <a:pt x="0" y="0"/>
                  </a:moveTo>
                  <a:lnTo>
                    <a:pt x="6654" y="0"/>
                  </a:lnTo>
                  <a:lnTo>
                    <a:pt x="6654" y="689991"/>
                  </a:lnTo>
                  <a:lnTo>
                    <a:pt x="0" y="68999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41" name="object 1131">
              <a:extLst>
                <a:ext uri="{FF2B5EF4-FFF2-40B4-BE49-F238E27FC236}">
                  <a16:creationId xmlns:a16="http://schemas.microsoft.com/office/drawing/2014/main" id="{1B930A9F-E710-EB24-162F-7029F74708FB}"/>
                </a:ext>
              </a:extLst>
            </p:cNvPr>
            <p:cNvSpPr/>
            <p:nvPr/>
          </p:nvSpPr>
          <p:spPr>
            <a:xfrm>
              <a:off x="5646667" y="4343389"/>
              <a:ext cx="6163" cy="602876"/>
            </a:xfrm>
            <a:custGeom>
              <a:avLst/>
              <a:gdLst/>
              <a:ahLst/>
              <a:cxnLst/>
              <a:rect l="l" t="t" r="r" b="b"/>
              <a:pathLst>
                <a:path w="6985" h="683260">
                  <a:moveTo>
                    <a:pt x="6654" y="0"/>
                  </a:moveTo>
                  <a:lnTo>
                    <a:pt x="0" y="0"/>
                  </a:lnTo>
                  <a:lnTo>
                    <a:pt x="0" y="682802"/>
                  </a:lnTo>
                  <a:lnTo>
                    <a:pt x="6654" y="68280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42" name="object 1132">
              <a:extLst>
                <a:ext uri="{FF2B5EF4-FFF2-40B4-BE49-F238E27FC236}">
                  <a16:creationId xmlns:a16="http://schemas.microsoft.com/office/drawing/2014/main" id="{E76E3B3A-FCE1-77BC-2852-65BBBE922718}"/>
                </a:ext>
              </a:extLst>
            </p:cNvPr>
            <p:cNvSpPr/>
            <p:nvPr/>
          </p:nvSpPr>
          <p:spPr>
            <a:xfrm>
              <a:off x="5646669" y="4343389"/>
              <a:ext cx="6163" cy="602876"/>
            </a:xfrm>
            <a:custGeom>
              <a:avLst/>
              <a:gdLst/>
              <a:ahLst/>
              <a:cxnLst/>
              <a:rect l="l" t="t" r="r" b="b"/>
              <a:pathLst>
                <a:path w="6985" h="683260">
                  <a:moveTo>
                    <a:pt x="0" y="0"/>
                  </a:moveTo>
                  <a:lnTo>
                    <a:pt x="6654" y="0"/>
                  </a:lnTo>
                  <a:lnTo>
                    <a:pt x="6654" y="682802"/>
                  </a:lnTo>
                  <a:lnTo>
                    <a:pt x="0" y="68280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43" name="object 1133">
              <a:extLst>
                <a:ext uri="{FF2B5EF4-FFF2-40B4-BE49-F238E27FC236}">
                  <a16:creationId xmlns:a16="http://schemas.microsoft.com/office/drawing/2014/main" id="{248C5D7E-102A-5CEE-4AC0-74B95AA09064}"/>
                </a:ext>
              </a:extLst>
            </p:cNvPr>
            <p:cNvSpPr/>
            <p:nvPr/>
          </p:nvSpPr>
          <p:spPr>
            <a:xfrm>
              <a:off x="5654824" y="4291572"/>
              <a:ext cx="6163" cy="654424"/>
            </a:xfrm>
            <a:custGeom>
              <a:avLst/>
              <a:gdLst/>
              <a:ahLst/>
              <a:cxnLst/>
              <a:rect l="l" t="t" r="r" b="b"/>
              <a:pathLst>
                <a:path w="6985" h="741679">
                  <a:moveTo>
                    <a:pt x="6654" y="0"/>
                  </a:moveTo>
                  <a:lnTo>
                    <a:pt x="0" y="0"/>
                  </a:lnTo>
                  <a:lnTo>
                    <a:pt x="0" y="741527"/>
                  </a:lnTo>
                  <a:lnTo>
                    <a:pt x="6654" y="74152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44" name="object 1134">
              <a:extLst>
                <a:ext uri="{FF2B5EF4-FFF2-40B4-BE49-F238E27FC236}">
                  <a16:creationId xmlns:a16="http://schemas.microsoft.com/office/drawing/2014/main" id="{11128512-83BB-F512-479C-8EA6A64D9064}"/>
                </a:ext>
              </a:extLst>
            </p:cNvPr>
            <p:cNvSpPr/>
            <p:nvPr/>
          </p:nvSpPr>
          <p:spPr>
            <a:xfrm>
              <a:off x="5654818" y="4291577"/>
              <a:ext cx="6163" cy="654424"/>
            </a:xfrm>
            <a:custGeom>
              <a:avLst/>
              <a:gdLst/>
              <a:ahLst/>
              <a:cxnLst/>
              <a:rect l="l" t="t" r="r" b="b"/>
              <a:pathLst>
                <a:path w="6985" h="741679">
                  <a:moveTo>
                    <a:pt x="0" y="0"/>
                  </a:moveTo>
                  <a:lnTo>
                    <a:pt x="6654" y="0"/>
                  </a:lnTo>
                  <a:lnTo>
                    <a:pt x="6654" y="741527"/>
                  </a:lnTo>
                  <a:lnTo>
                    <a:pt x="0" y="74152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45" name="object 1135">
              <a:extLst>
                <a:ext uri="{FF2B5EF4-FFF2-40B4-BE49-F238E27FC236}">
                  <a16:creationId xmlns:a16="http://schemas.microsoft.com/office/drawing/2014/main" id="{8C1E670A-B9F9-54D0-80BE-B0E813F15EC0}"/>
                </a:ext>
              </a:extLst>
            </p:cNvPr>
            <p:cNvSpPr/>
            <p:nvPr/>
          </p:nvSpPr>
          <p:spPr>
            <a:xfrm>
              <a:off x="5662972" y="4268612"/>
              <a:ext cx="6163" cy="677396"/>
            </a:xfrm>
            <a:custGeom>
              <a:avLst/>
              <a:gdLst/>
              <a:ahLst/>
              <a:cxnLst/>
              <a:rect l="l" t="t" r="r" b="b"/>
              <a:pathLst>
                <a:path w="6985" h="767714">
                  <a:moveTo>
                    <a:pt x="6654" y="0"/>
                  </a:moveTo>
                  <a:lnTo>
                    <a:pt x="0" y="0"/>
                  </a:lnTo>
                  <a:lnTo>
                    <a:pt x="0" y="767549"/>
                  </a:lnTo>
                  <a:lnTo>
                    <a:pt x="6654" y="76754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46" name="object 1136">
              <a:extLst>
                <a:ext uri="{FF2B5EF4-FFF2-40B4-BE49-F238E27FC236}">
                  <a16:creationId xmlns:a16="http://schemas.microsoft.com/office/drawing/2014/main" id="{D789D38B-3D18-C9FA-2F79-642487E377F6}"/>
                </a:ext>
              </a:extLst>
            </p:cNvPr>
            <p:cNvSpPr/>
            <p:nvPr/>
          </p:nvSpPr>
          <p:spPr>
            <a:xfrm>
              <a:off x="5662978" y="4268607"/>
              <a:ext cx="6163" cy="677396"/>
            </a:xfrm>
            <a:custGeom>
              <a:avLst/>
              <a:gdLst/>
              <a:ahLst/>
              <a:cxnLst/>
              <a:rect l="l" t="t" r="r" b="b"/>
              <a:pathLst>
                <a:path w="6985" h="767714">
                  <a:moveTo>
                    <a:pt x="0" y="0"/>
                  </a:moveTo>
                  <a:lnTo>
                    <a:pt x="6654" y="0"/>
                  </a:lnTo>
                  <a:lnTo>
                    <a:pt x="6654" y="767562"/>
                  </a:lnTo>
                  <a:lnTo>
                    <a:pt x="0" y="76756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47" name="object 1137">
              <a:extLst>
                <a:ext uri="{FF2B5EF4-FFF2-40B4-BE49-F238E27FC236}">
                  <a16:creationId xmlns:a16="http://schemas.microsoft.com/office/drawing/2014/main" id="{E35EE83F-6AAA-6482-B6D5-74E5B16865A9}"/>
                </a:ext>
              </a:extLst>
            </p:cNvPr>
            <p:cNvSpPr/>
            <p:nvPr/>
          </p:nvSpPr>
          <p:spPr>
            <a:xfrm>
              <a:off x="5671129" y="4224976"/>
              <a:ext cx="6163" cy="721098"/>
            </a:xfrm>
            <a:custGeom>
              <a:avLst/>
              <a:gdLst/>
              <a:ahLst/>
              <a:cxnLst/>
              <a:rect l="l" t="t" r="r" b="b"/>
              <a:pathLst>
                <a:path w="6985" h="817245">
                  <a:moveTo>
                    <a:pt x="6654" y="0"/>
                  </a:moveTo>
                  <a:lnTo>
                    <a:pt x="0" y="0"/>
                  </a:lnTo>
                  <a:lnTo>
                    <a:pt x="0" y="817003"/>
                  </a:lnTo>
                  <a:lnTo>
                    <a:pt x="6654" y="81700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48" name="object 1138">
              <a:extLst>
                <a:ext uri="{FF2B5EF4-FFF2-40B4-BE49-F238E27FC236}">
                  <a16:creationId xmlns:a16="http://schemas.microsoft.com/office/drawing/2014/main" id="{04FE187D-9A12-438B-090E-E7563E564653}"/>
                </a:ext>
              </a:extLst>
            </p:cNvPr>
            <p:cNvSpPr/>
            <p:nvPr/>
          </p:nvSpPr>
          <p:spPr>
            <a:xfrm>
              <a:off x="5671126" y="4224976"/>
              <a:ext cx="6163" cy="721098"/>
            </a:xfrm>
            <a:custGeom>
              <a:avLst/>
              <a:gdLst/>
              <a:ahLst/>
              <a:cxnLst/>
              <a:rect l="l" t="t" r="r" b="b"/>
              <a:pathLst>
                <a:path w="6985" h="817245">
                  <a:moveTo>
                    <a:pt x="0" y="0"/>
                  </a:moveTo>
                  <a:lnTo>
                    <a:pt x="6654" y="0"/>
                  </a:lnTo>
                  <a:lnTo>
                    <a:pt x="6654" y="816990"/>
                  </a:lnTo>
                  <a:lnTo>
                    <a:pt x="0" y="81699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49" name="object 1139">
              <a:extLst>
                <a:ext uri="{FF2B5EF4-FFF2-40B4-BE49-F238E27FC236}">
                  <a16:creationId xmlns:a16="http://schemas.microsoft.com/office/drawing/2014/main" id="{0D9902B5-8C11-461C-04E3-2444C9B8E402}"/>
                </a:ext>
              </a:extLst>
            </p:cNvPr>
            <p:cNvSpPr/>
            <p:nvPr/>
          </p:nvSpPr>
          <p:spPr>
            <a:xfrm>
              <a:off x="5679276" y="4215406"/>
              <a:ext cx="6163" cy="730624"/>
            </a:xfrm>
            <a:custGeom>
              <a:avLst/>
              <a:gdLst/>
              <a:ahLst/>
              <a:cxnLst/>
              <a:rect l="l" t="t" r="r" b="b"/>
              <a:pathLst>
                <a:path w="6985" h="828039">
                  <a:moveTo>
                    <a:pt x="6667" y="0"/>
                  </a:moveTo>
                  <a:lnTo>
                    <a:pt x="0" y="0"/>
                  </a:lnTo>
                  <a:lnTo>
                    <a:pt x="0" y="827849"/>
                  </a:lnTo>
                  <a:lnTo>
                    <a:pt x="6667" y="827849"/>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50" name="object 1140">
              <a:extLst>
                <a:ext uri="{FF2B5EF4-FFF2-40B4-BE49-F238E27FC236}">
                  <a16:creationId xmlns:a16="http://schemas.microsoft.com/office/drawing/2014/main" id="{B475AA6B-95DB-630A-FAAA-3E10A7C04608}"/>
                </a:ext>
              </a:extLst>
            </p:cNvPr>
            <p:cNvSpPr/>
            <p:nvPr/>
          </p:nvSpPr>
          <p:spPr>
            <a:xfrm>
              <a:off x="5679276" y="4215410"/>
              <a:ext cx="6163" cy="730624"/>
            </a:xfrm>
            <a:custGeom>
              <a:avLst/>
              <a:gdLst/>
              <a:ahLst/>
              <a:cxnLst/>
              <a:rect l="l" t="t" r="r" b="b"/>
              <a:pathLst>
                <a:path w="6985" h="828039">
                  <a:moveTo>
                    <a:pt x="0" y="0"/>
                  </a:moveTo>
                  <a:lnTo>
                    <a:pt x="6654" y="0"/>
                  </a:lnTo>
                  <a:lnTo>
                    <a:pt x="6654" y="827849"/>
                  </a:lnTo>
                  <a:lnTo>
                    <a:pt x="0" y="82784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51" name="object 1141">
              <a:extLst>
                <a:ext uri="{FF2B5EF4-FFF2-40B4-BE49-F238E27FC236}">
                  <a16:creationId xmlns:a16="http://schemas.microsoft.com/office/drawing/2014/main" id="{2CDBB3E6-DC0B-98CC-1126-7FDC7141B2E3}"/>
                </a:ext>
              </a:extLst>
            </p:cNvPr>
            <p:cNvSpPr/>
            <p:nvPr/>
          </p:nvSpPr>
          <p:spPr>
            <a:xfrm>
              <a:off x="5687433" y="4204379"/>
              <a:ext cx="6163" cy="741829"/>
            </a:xfrm>
            <a:custGeom>
              <a:avLst/>
              <a:gdLst/>
              <a:ahLst/>
              <a:cxnLst/>
              <a:rect l="l" t="t" r="r" b="b"/>
              <a:pathLst>
                <a:path w="6985" h="840739">
                  <a:moveTo>
                    <a:pt x="6654" y="0"/>
                  </a:moveTo>
                  <a:lnTo>
                    <a:pt x="0" y="0"/>
                  </a:lnTo>
                  <a:lnTo>
                    <a:pt x="0" y="840346"/>
                  </a:lnTo>
                  <a:lnTo>
                    <a:pt x="6654" y="84034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52" name="object 1142">
              <a:extLst>
                <a:ext uri="{FF2B5EF4-FFF2-40B4-BE49-F238E27FC236}">
                  <a16:creationId xmlns:a16="http://schemas.microsoft.com/office/drawing/2014/main" id="{B34ACC45-CEDE-A43C-1CB6-7F5781A46DE7}"/>
                </a:ext>
              </a:extLst>
            </p:cNvPr>
            <p:cNvSpPr/>
            <p:nvPr/>
          </p:nvSpPr>
          <p:spPr>
            <a:xfrm>
              <a:off x="5687437" y="4204387"/>
              <a:ext cx="6163" cy="741829"/>
            </a:xfrm>
            <a:custGeom>
              <a:avLst/>
              <a:gdLst/>
              <a:ahLst/>
              <a:cxnLst/>
              <a:rect l="l" t="t" r="r" b="b"/>
              <a:pathLst>
                <a:path w="6985" h="840739">
                  <a:moveTo>
                    <a:pt x="0" y="0"/>
                  </a:moveTo>
                  <a:lnTo>
                    <a:pt x="6654" y="0"/>
                  </a:lnTo>
                  <a:lnTo>
                    <a:pt x="6654" y="840346"/>
                  </a:lnTo>
                  <a:lnTo>
                    <a:pt x="0" y="84034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53" name="object 1143">
              <a:extLst>
                <a:ext uri="{FF2B5EF4-FFF2-40B4-BE49-F238E27FC236}">
                  <a16:creationId xmlns:a16="http://schemas.microsoft.com/office/drawing/2014/main" id="{BF9F6A0F-0992-0E51-D0A2-CC3F1C3EEB74}"/>
                </a:ext>
              </a:extLst>
            </p:cNvPr>
            <p:cNvSpPr/>
            <p:nvPr/>
          </p:nvSpPr>
          <p:spPr>
            <a:xfrm>
              <a:off x="5695581" y="4185565"/>
              <a:ext cx="6163" cy="760318"/>
            </a:xfrm>
            <a:custGeom>
              <a:avLst/>
              <a:gdLst/>
              <a:ahLst/>
              <a:cxnLst/>
              <a:rect l="l" t="t" r="r" b="b"/>
              <a:pathLst>
                <a:path w="6985" h="861695">
                  <a:moveTo>
                    <a:pt x="6667" y="0"/>
                  </a:moveTo>
                  <a:lnTo>
                    <a:pt x="0" y="0"/>
                  </a:lnTo>
                  <a:lnTo>
                    <a:pt x="0" y="861669"/>
                  </a:lnTo>
                  <a:lnTo>
                    <a:pt x="6667" y="861669"/>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54" name="object 1144">
              <a:extLst>
                <a:ext uri="{FF2B5EF4-FFF2-40B4-BE49-F238E27FC236}">
                  <a16:creationId xmlns:a16="http://schemas.microsoft.com/office/drawing/2014/main" id="{A1C7FCE2-E5F7-85D6-83D8-7F277A0CCEE3}"/>
                </a:ext>
              </a:extLst>
            </p:cNvPr>
            <p:cNvSpPr/>
            <p:nvPr/>
          </p:nvSpPr>
          <p:spPr>
            <a:xfrm>
              <a:off x="5695586" y="4185572"/>
              <a:ext cx="6163" cy="760318"/>
            </a:xfrm>
            <a:custGeom>
              <a:avLst/>
              <a:gdLst/>
              <a:ahLst/>
              <a:cxnLst/>
              <a:rect l="l" t="t" r="r" b="b"/>
              <a:pathLst>
                <a:path w="6985" h="861695">
                  <a:moveTo>
                    <a:pt x="0" y="0"/>
                  </a:moveTo>
                  <a:lnTo>
                    <a:pt x="6654" y="0"/>
                  </a:lnTo>
                  <a:lnTo>
                    <a:pt x="6654" y="861656"/>
                  </a:lnTo>
                  <a:lnTo>
                    <a:pt x="0" y="86165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55" name="object 1145">
              <a:extLst>
                <a:ext uri="{FF2B5EF4-FFF2-40B4-BE49-F238E27FC236}">
                  <a16:creationId xmlns:a16="http://schemas.microsoft.com/office/drawing/2014/main" id="{7C202902-04B8-3D76-DFB7-DEC3FF347262}"/>
                </a:ext>
              </a:extLst>
            </p:cNvPr>
            <p:cNvSpPr/>
            <p:nvPr/>
          </p:nvSpPr>
          <p:spPr>
            <a:xfrm>
              <a:off x="5703727" y="4153101"/>
              <a:ext cx="6163" cy="792816"/>
            </a:xfrm>
            <a:custGeom>
              <a:avLst/>
              <a:gdLst/>
              <a:ahLst/>
              <a:cxnLst/>
              <a:rect l="l" t="t" r="r" b="b"/>
              <a:pathLst>
                <a:path w="6985" h="898525">
                  <a:moveTo>
                    <a:pt x="6667" y="0"/>
                  </a:moveTo>
                  <a:lnTo>
                    <a:pt x="0" y="0"/>
                  </a:lnTo>
                  <a:lnTo>
                    <a:pt x="0" y="898461"/>
                  </a:lnTo>
                  <a:lnTo>
                    <a:pt x="6667" y="898461"/>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56" name="object 1146">
              <a:extLst>
                <a:ext uri="{FF2B5EF4-FFF2-40B4-BE49-F238E27FC236}">
                  <a16:creationId xmlns:a16="http://schemas.microsoft.com/office/drawing/2014/main" id="{12426964-A0C3-F03C-7D1C-130EDA6ED6A7}"/>
                </a:ext>
              </a:extLst>
            </p:cNvPr>
            <p:cNvSpPr/>
            <p:nvPr/>
          </p:nvSpPr>
          <p:spPr>
            <a:xfrm>
              <a:off x="5703734" y="4153100"/>
              <a:ext cx="6163" cy="792816"/>
            </a:xfrm>
            <a:custGeom>
              <a:avLst/>
              <a:gdLst/>
              <a:ahLst/>
              <a:cxnLst/>
              <a:rect l="l" t="t" r="r" b="b"/>
              <a:pathLst>
                <a:path w="6985" h="898525">
                  <a:moveTo>
                    <a:pt x="0" y="0"/>
                  </a:moveTo>
                  <a:lnTo>
                    <a:pt x="6654" y="0"/>
                  </a:lnTo>
                  <a:lnTo>
                    <a:pt x="6654" y="898461"/>
                  </a:lnTo>
                  <a:lnTo>
                    <a:pt x="0" y="89846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57" name="object 1147">
              <a:extLst>
                <a:ext uri="{FF2B5EF4-FFF2-40B4-BE49-F238E27FC236}">
                  <a16:creationId xmlns:a16="http://schemas.microsoft.com/office/drawing/2014/main" id="{83D4BA83-758C-6704-A55D-EC4739948006}"/>
                </a:ext>
              </a:extLst>
            </p:cNvPr>
            <p:cNvSpPr/>
            <p:nvPr/>
          </p:nvSpPr>
          <p:spPr>
            <a:xfrm>
              <a:off x="5711896" y="4149874"/>
              <a:ext cx="6163" cy="796178"/>
            </a:xfrm>
            <a:custGeom>
              <a:avLst/>
              <a:gdLst/>
              <a:ahLst/>
              <a:cxnLst/>
              <a:rect l="l" t="t" r="r" b="b"/>
              <a:pathLst>
                <a:path w="6985" h="902335">
                  <a:moveTo>
                    <a:pt x="6667" y="0"/>
                  </a:moveTo>
                  <a:lnTo>
                    <a:pt x="0" y="0"/>
                  </a:lnTo>
                  <a:lnTo>
                    <a:pt x="0" y="902119"/>
                  </a:lnTo>
                  <a:lnTo>
                    <a:pt x="6667" y="902119"/>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58" name="object 1148">
              <a:extLst>
                <a:ext uri="{FF2B5EF4-FFF2-40B4-BE49-F238E27FC236}">
                  <a16:creationId xmlns:a16="http://schemas.microsoft.com/office/drawing/2014/main" id="{9C553851-4133-22E8-F152-ABED9DE6AAF6}"/>
                </a:ext>
              </a:extLst>
            </p:cNvPr>
            <p:cNvSpPr/>
            <p:nvPr/>
          </p:nvSpPr>
          <p:spPr>
            <a:xfrm>
              <a:off x="5711894" y="4149869"/>
              <a:ext cx="6163" cy="796178"/>
            </a:xfrm>
            <a:custGeom>
              <a:avLst/>
              <a:gdLst/>
              <a:ahLst/>
              <a:cxnLst/>
              <a:rect l="l" t="t" r="r" b="b"/>
              <a:pathLst>
                <a:path w="6985" h="902335">
                  <a:moveTo>
                    <a:pt x="0" y="0"/>
                  </a:moveTo>
                  <a:lnTo>
                    <a:pt x="6654" y="0"/>
                  </a:lnTo>
                  <a:lnTo>
                    <a:pt x="6654" y="902131"/>
                  </a:lnTo>
                  <a:lnTo>
                    <a:pt x="0" y="90213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59" name="object 1149">
              <a:extLst>
                <a:ext uri="{FF2B5EF4-FFF2-40B4-BE49-F238E27FC236}">
                  <a16:creationId xmlns:a16="http://schemas.microsoft.com/office/drawing/2014/main" id="{4B4F9B79-6445-FE24-D9ED-DCF2FB0C02E5}"/>
                </a:ext>
              </a:extLst>
            </p:cNvPr>
            <p:cNvSpPr/>
            <p:nvPr/>
          </p:nvSpPr>
          <p:spPr>
            <a:xfrm>
              <a:off x="5720042" y="4216459"/>
              <a:ext cx="6163" cy="729502"/>
            </a:xfrm>
            <a:custGeom>
              <a:avLst/>
              <a:gdLst/>
              <a:ahLst/>
              <a:cxnLst/>
              <a:rect l="l" t="t" r="r" b="b"/>
              <a:pathLst>
                <a:path w="6985" h="826770">
                  <a:moveTo>
                    <a:pt x="6667" y="0"/>
                  </a:moveTo>
                  <a:lnTo>
                    <a:pt x="0" y="0"/>
                  </a:lnTo>
                  <a:lnTo>
                    <a:pt x="0" y="826655"/>
                  </a:lnTo>
                  <a:lnTo>
                    <a:pt x="6667" y="82665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60" name="object 1150">
              <a:extLst>
                <a:ext uri="{FF2B5EF4-FFF2-40B4-BE49-F238E27FC236}">
                  <a16:creationId xmlns:a16="http://schemas.microsoft.com/office/drawing/2014/main" id="{20B8E563-216B-2CD7-214D-3C3A85395B8B}"/>
                </a:ext>
              </a:extLst>
            </p:cNvPr>
            <p:cNvSpPr/>
            <p:nvPr/>
          </p:nvSpPr>
          <p:spPr>
            <a:xfrm>
              <a:off x="5720044" y="4216459"/>
              <a:ext cx="6163" cy="729502"/>
            </a:xfrm>
            <a:custGeom>
              <a:avLst/>
              <a:gdLst/>
              <a:ahLst/>
              <a:cxnLst/>
              <a:rect l="l" t="t" r="r" b="b"/>
              <a:pathLst>
                <a:path w="6985" h="826770">
                  <a:moveTo>
                    <a:pt x="0" y="0"/>
                  </a:moveTo>
                  <a:lnTo>
                    <a:pt x="6654" y="0"/>
                  </a:lnTo>
                  <a:lnTo>
                    <a:pt x="6654" y="826643"/>
                  </a:lnTo>
                  <a:lnTo>
                    <a:pt x="0" y="82664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61" name="object 1151">
              <a:extLst>
                <a:ext uri="{FF2B5EF4-FFF2-40B4-BE49-F238E27FC236}">
                  <a16:creationId xmlns:a16="http://schemas.microsoft.com/office/drawing/2014/main" id="{0AE4F084-6486-3F94-BA14-F923C9631734}"/>
                </a:ext>
              </a:extLst>
            </p:cNvPr>
            <p:cNvSpPr/>
            <p:nvPr/>
          </p:nvSpPr>
          <p:spPr>
            <a:xfrm>
              <a:off x="5728200" y="4190316"/>
              <a:ext cx="6163" cy="755837"/>
            </a:xfrm>
            <a:custGeom>
              <a:avLst/>
              <a:gdLst/>
              <a:ahLst/>
              <a:cxnLst/>
              <a:rect l="l" t="t" r="r" b="b"/>
              <a:pathLst>
                <a:path w="6985" h="856614">
                  <a:moveTo>
                    <a:pt x="6654" y="0"/>
                  </a:moveTo>
                  <a:lnTo>
                    <a:pt x="0" y="0"/>
                  </a:lnTo>
                  <a:lnTo>
                    <a:pt x="0" y="856284"/>
                  </a:lnTo>
                  <a:lnTo>
                    <a:pt x="6654" y="85628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62" name="object 1152">
              <a:extLst>
                <a:ext uri="{FF2B5EF4-FFF2-40B4-BE49-F238E27FC236}">
                  <a16:creationId xmlns:a16="http://schemas.microsoft.com/office/drawing/2014/main" id="{A01E9FF5-727F-8FFF-DC65-FB96B90F642A}"/>
                </a:ext>
              </a:extLst>
            </p:cNvPr>
            <p:cNvSpPr/>
            <p:nvPr/>
          </p:nvSpPr>
          <p:spPr>
            <a:xfrm>
              <a:off x="5728194" y="4190322"/>
              <a:ext cx="6163" cy="755837"/>
            </a:xfrm>
            <a:custGeom>
              <a:avLst/>
              <a:gdLst/>
              <a:ahLst/>
              <a:cxnLst/>
              <a:rect l="l" t="t" r="r" b="b"/>
              <a:pathLst>
                <a:path w="6985" h="856614">
                  <a:moveTo>
                    <a:pt x="0" y="0"/>
                  </a:moveTo>
                  <a:lnTo>
                    <a:pt x="6654" y="0"/>
                  </a:lnTo>
                  <a:lnTo>
                    <a:pt x="6654" y="856272"/>
                  </a:lnTo>
                  <a:lnTo>
                    <a:pt x="0" y="85627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63" name="object 1153">
              <a:extLst>
                <a:ext uri="{FF2B5EF4-FFF2-40B4-BE49-F238E27FC236}">
                  <a16:creationId xmlns:a16="http://schemas.microsoft.com/office/drawing/2014/main" id="{26430925-0DEE-EEAE-DFF6-C1B23CE1A8EF}"/>
                </a:ext>
              </a:extLst>
            </p:cNvPr>
            <p:cNvSpPr/>
            <p:nvPr/>
          </p:nvSpPr>
          <p:spPr>
            <a:xfrm>
              <a:off x="5736359" y="4113634"/>
              <a:ext cx="6163" cy="832597"/>
            </a:xfrm>
            <a:custGeom>
              <a:avLst/>
              <a:gdLst/>
              <a:ahLst/>
              <a:cxnLst/>
              <a:rect l="l" t="t" r="r" b="b"/>
              <a:pathLst>
                <a:path w="6985" h="943610">
                  <a:moveTo>
                    <a:pt x="6654" y="0"/>
                  </a:moveTo>
                  <a:lnTo>
                    <a:pt x="0" y="0"/>
                  </a:lnTo>
                  <a:lnTo>
                    <a:pt x="0" y="943190"/>
                  </a:lnTo>
                  <a:lnTo>
                    <a:pt x="6654" y="94319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64" name="object 1154">
              <a:extLst>
                <a:ext uri="{FF2B5EF4-FFF2-40B4-BE49-F238E27FC236}">
                  <a16:creationId xmlns:a16="http://schemas.microsoft.com/office/drawing/2014/main" id="{4480869A-712F-891F-FBBC-59FB3F3B8BB1}"/>
                </a:ext>
              </a:extLst>
            </p:cNvPr>
            <p:cNvSpPr/>
            <p:nvPr/>
          </p:nvSpPr>
          <p:spPr>
            <a:xfrm>
              <a:off x="5736354" y="4113633"/>
              <a:ext cx="6163" cy="832597"/>
            </a:xfrm>
            <a:custGeom>
              <a:avLst/>
              <a:gdLst/>
              <a:ahLst/>
              <a:cxnLst/>
              <a:rect l="l" t="t" r="r" b="b"/>
              <a:pathLst>
                <a:path w="6985" h="943610">
                  <a:moveTo>
                    <a:pt x="0" y="0"/>
                  </a:moveTo>
                  <a:lnTo>
                    <a:pt x="6654" y="0"/>
                  </a:lnTo>
                  <a:lnTo>
                    <a:pt x="6654" y="943190"/>
                  </a:lnTo>
                  <a:lnTo>
                    <a:pt x="0" y="94319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65" name="object 1155">
              <a:extLst>
                <a:ext uri="{FF2B5EF4-FFF2-40B4-BE49-F238E27FC236}">
                  <a16:creationId xmlns:a16="http://schemas.microsoft.com/office/drawing/2014/main" id="{43AF0B97-0476-A39A-6C63-CE9D76921973}"/>
                </a:ext>
              </a:extLst>
            </p:cNvPr>
            <p:cNvSpPr/>
            <p:nvPr/>
          </p:nvSpPr>
          <p:spPr>
            <a:xfrm>
              <a:off x="5744505" y="4074638"/>
              <a:ext cx="6163" cy="871257"/>
            </a:xfrm>
            <a:custGeom>
              <a:avLst/>
              <a:gdLst/>
              <a:ahLst/>
              <a:cxnLst/>
              <a:rect l="l" t="t" r="r" b="b"/>
              <a:pathLst>
                <a:path w="6985" h="987425">
                  <a:moveTo>
                    <a:pt x="6654" y="0"/>
                  </a:moveTo>
                  <a:lnTo>
                    <a:pt x="0" y="0"/>
                  </a:lnTo>
                  <a:lnTo>
                    <a:pt x="0" y="987386"/>
                  </a:lnTo>
                  <a:lnTo>
                    <a:pt x="6654" y="98738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66" name="object 1156">
              <a:extLst>
                <a:ext uri="{FF2B5EF4-FFF2-40B4-BE49-F238E27FC236}">
                  <a16:creationId xmlns:a16="http://schemas.microsoft.com/office/drawing/2014/main" id="{B1D9F1B6-4DBB-F20D-B38C-E3B7AB1C69D4}"/>
                </a:ext>
              </a:extLst>
            </p:cNvPr>
            <p:cNvSpPr/>
            <p:nvPr/>
          </p:nvSpPr>
          <p:spPr>
            <a:xfrm>
              <a:off x="5744503" y="4074627"/>
              <a:ext cx="6163" cy="871257"/>
            </a:xfrm>
            <a:custGeom>
              <a:avLst/>
              <a:gdLst/>
              <a:ahLst/>
              <a:cxnLst/>
              <a:rect l="l" t="t" r="r" b="b"/>
              <a:pathLst>
                <a:path w="6985" h="987425">
                  <a:moveTo>
                    <a:pt x="0" y="0"/>
                  </a:moveTo>
                  <a:lnTo>
                    <a:pt x="6654" y="0"/>
                  </a:lnTo>
                  <a:lnTo>
                    <a:pt x="6654" y="987399"/>
                  </a:lnTo>
                  <a:lnTo>
                    <a:pt x="0" y="98739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67" name="object 1157">
              <a:extLst>
                <a:ext uri="{FF2B5EF4-FFF2-40B4-BE49-F238E27FC236}">
                  <a16:creationId xmlns:a16="http://schemas.microsoft.com/office/drawing/2014/main" id="{B64E1CC2-B164-85AF-558A-E750F0C8841A}"/>
                </a:ext>
              </a:extLst>
            </p:cNvPr>
            <p:cNvSpPr/>
            <p:nvPr/>
          </p:nvSpPr>
          <p:spPr>
            <a:xfrm>
              <a:off x="5752652" y="3962287"/>
              <a:ext cx="6163" cy="983877"/>
            </a:xfrm>
            <a:custGeom>
              <a:avLst/>
              <a:gdLst/>
              <a:ahLst/>
              <a:cxnLst/>
              <a:rect l="l" t="t" r="r" b="b"/>
              <a:pathLst>
                <a:path w="6985" h="1115060">
                  <a:moveTo>
                    <a:pt x="6654" y="0"/>
                  </a:moveTo>
                  <a:lnTo>
                    <a:pt x="0" y="0"/>
                  </a:lnTo>
                  <a:lnTo>
                    <a:pt x="0" y="1114717"/>
                  </a:lnTo>
                  <a:lnTo>
                    <a:pt x="6654" y="111471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68" name="object 1158">
              <a:extLst>
                <a:ext uri="{FF2B5EF4-FFF2-40B4-BE49-F238E27FC236}">
                  <a16:creationId xmlns:a16="http://schemas.microsoft.com/office/drawing/2014/main" id="{A928C648-7B5F-72C1-10DE-32A3F41E34E4}"/>
                </a:ext>
              </a:extLst>
            </p:cNvPr>
            <p:cNvSpPr/>
            <p:nvPr/>
          </p:nvSpPr>
          <p:spPr>
            <a:xfrm>
              <a:off x="5752652" y="3962287"/>
              <a:ext cx="6163" cy="983877"/>
            </a:xfrm>
            <a:custGeom>
              <a:avLst/>
              <a:gdLst/>
              <a:ahLst/>
              <a:cxnLst/>
              <a:rect l="l" t="t" r="r" b="b"/>
              <a:pathLst>
                <a:path w="6985" h="1115060">
                  <a:moveTo>
                    <a:pt x="0" y="0"/>
                  </a:moveTo>
                  <a:lnTo>
                    <a:pt x="6654" y="0"/>
                  </a:lnTo>
                  <a:lnTo>
                    <a:pt x="6654" y="1114704"/>
                  </a:lnTo>
                  <a:lnTo>
                    <a:pt x="0" y="111470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69" name="object 1159">
              <a:extLst>
                <a:ext uri="{FF2B5EF4-FFF2-40B4-BE49-F238E27FC236}">
                  <a16:creationId xmlns:a16="http://schemas.microsoft.com/office/drawing/2014/main" id="{DE3131B4-696F-5EB5-73DE-D43DC0094FA3}"/>
                </a:ext>
              </a:extLst>
            </p:cNvPr>
            <p:cNvSpPr/>
            <p:nvPr/>
          </p:nvSpPr>
          <p:spPr>
            <a:xfrm>
              <a:off x="5760809" y="3997676"/>
              <a:ext cx="6163" cy="948578"/>
            </a:xfrm>
            <a:custGeom>
              <a:avLst/>
              <a:gdLst/>
              <a:ahLst/>
              <a:cxnLst/>
              <a:rect l="l" t="t" r="r" b="b"/>
              <a:pathLst>
                <a:path w="6985" h="1075054">
                  <a:moveTo>
                    <a:pt x="6654" y="0"/>
                  </a:moveTo>
                  <a:lnTo>
                    <a:pt x="0" y="0"/>
                  </a:lnTo>
                  <a:lnTo>
                    <a:pt x="0" y="1074610"/>
                  </a:lnTo>
                  <a:lnTo>
                    <a:pt x="6654" y="107461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70" name="object 1160">
              <a:extLst>
                <a:ext uri="{FF2B5EF4-FFF2-40B4-BE49-F238E27FC236}">
                  <a16:creationId xmlns:a16="http://schemas.microsoft.com/office/drawing/2014/main" id="{27B2E00E-ABAB-4B5C-3983-F38575093180}"/>
                </a:ext>
              </a:extLst>
            </p:cNvPr>
            <p:cNvSpPr/>
            <p:nvPr/>
          </p:nvSpPr>
          <p:spPr>
            <a:xfrm>
              <a:off x="5760812" y="3997663"/>
              <a:ext cx="6163" cy="948578"/>
            </a:xfrm>
            <a:custGeom>
              <a:avLst/>
              <a:gdLst/>
              <a:ahLst/>
              <a:cxnLst/>
              <a:rect l="l" t="t" r="r" b="b"/>
              <a:pathLst>
                <a:path w="6985" h="1075054">
                  <a:moveTo>
                    <a:pt x="0" y="0"/>
                  </a:moveTo>
                  <a:lnTo>
                    <a:pt x="6654" y="0"/>
                  </a:lnTo>
                  <a:lnTo>
                    <a:pt x="6654" y="1074623"/>
                  </a:lnTo>
                  <a:lnTo>
                    <a:pt x="0" y="107462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71" name="object 1161">
              <a:extLst>
                <a:ext uri="{FF2B5EF4-FFF2-40B4-BE49-F238E27FC236}">
                  <a16:creationId xmlns:a16="http://schemas.microsoft.com/office/drawing/2014/main" id="{38750391-ECE7-2101-E2A9-2E8B47E2C9C2}"/>
                </a:ext>
              </a:extLst>
            </p:cNvPr>
            <p:cNvSpPr/>
            <p:nvPr/>
          </p:nvSpPr>
          <p:spPr>
            <a:xfrm>
              <a:off x="5768968" y="3898985"/>
              <a:ext cx="6163" cy="1047190"/>
            </a:xfrm>
            <a:custGeom>
              <a:avLst/>
              <a:gdLst/>
              <a:ahLst/>
              <a:cxnLst/>
              <a:rect l="l" t="t" r="r" b="b"/>
              <a:pathLst>
                <a:path w="6985" h="1186814">
                  <a:moveTo>
                    <a:pt x="6642" y="0"/>
                  </a:moveTo>
                  <a:lnTo>
                    <a:pt x="0" y="0"/>
                  </a:lnTo>
                  <a:lnTo>
                    <a:pt x="0" y="1186459"/>
                  </a:lnTo>
                  <a:lnTo>
                    <a:pt x="6642" y="1186459"/>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72" name="object 1162">
              <a:extLst>
                <a:ext uri="{FF2B5EF4-FFF2-40B4-BE49-F238E27FC236}">
                  <a16:creationId xmlns:a16="http://schemas.microsoft.com/office/drawing/2014/main" id="{08C55B6C-A31C-BFBC-1BD7-58DE707E58FA}"/>
                </a:ext>
              </a:extLst>
            </p:cNvPr>
            <p:cNvSpPr/>
            <p:nvPr/>
          </p:nvSpPr>
          <p:spPr>
            <a:xfrm>
              <a:off x="5768961" y="3898990"/>
              <a:ext cx="6163" cy="1047190"/>
            </a:xfrm>
            <a:custGeom>
              <a:avLst/>
              <a:gdLst/>
              <a:ahLst/>
              <a:cxnLst/>
              <a:rect l="l" t="t" r="r" b="b"/>
              <a:pathLst>
                <a:path w="6985" h="1186814">
                  <a:moveTo>
                    <a:pt x="0" y="0"/>
                  </a:moveTo>
                  <a:lnTo>
                    <a:pt x="6654" y="0"/>
                  </a:lnTo>
                  <a:lnTo>
                    <a:pt x="6654" y="1186446"/>
                  </a:lnTo>
                  <a:lnTo>
                    <a:pt x="0" y="118644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73" name="object 1163">
              <a:extLst>
                <a:ext uri="{FF2B5EF4-FFF2-40B4-BE49-F238E27FC236}">
                  <a16:creationId xmlns:a16="http://schemas.microsoft.com/office/drawing/2014/main" id="{A7D15463-17A5-4862-3958-3E72C14DA0DF}"/>
                </a:ext>
              </a:extLst>
            </p:cNvPr>
            <p:cNvSpPr/>
            <p:nvPr/>
          </p:nvSpPr>
          <p:spPr>
            <a:xfrm>
              <a:off x="5777114" y="3888878"/>
              <a:ext cx="6163" cy="1057275"/>
            </a:xfrm>
            <a:custGeom>
              <a:avLst/>
              <a:gdLst/>
              <a:ahLst/>
              <a:cxnLst/>
              <a:rect l="l" t="t" r="r" b="b"/>
              <a:pathLst>
                <a:path w="6985" h="1198245">
                  <a:moveTo>
                    <a:pt x="6654" y="0"/>
                  </a:moveTo>
                  <a:lnTo>
                    <a:pt x="0" y="0"/>
                  </a:lnTo>
                  <a:lnTo>
                    <a:pt x="0" y="1197914"/>
                  </a:lnTo>
                  <a:lnTo>
                    <a:pt x="6654" y="119791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74" name="object 1164">
              <a:extLst>
                <a:ext uri="{FF2B5EF4-FFF2-40B4-BE49-F238E27FC236}">
                  <a16:creationId xmlns:a16="http://schemas.microsoft.com/office/drawing/2014/main" id="{ACB561B0-B407-021A-4DE3-44A9D902B6D5}"/>
                </a:ext>
              </a:extLst>
            </p:cNvPr>
            <p:cNvSpPr/>
            <p:nvPr/>
          </p:nvSpPr>
          <p:spPr>
            <a:xfrm>
              <a:off x="5777111" y="3888890"/>
              <a:ext cx="6163" cy="1057275"/>
            </a:xfrm>
            <a:custGeom>
              <a:avLst/>
              <a:gdLst/>
              <a:ahLst/>
              <a:cxnLst/>
              <a:rect l="l" t="t" r="r" b="b"/>
              <a:pathLst>
                <a:path w="6985" h="1198245">
                  <a:moveTo>
                    <a:pt x="0" y="0"/>
                  </a:moveTo>
                  <a:lnTo>
                    <a:pt x="6654" y="0"/>
                  </a:lnTo>
                  <a:lnTo>
                    <a:pt x="6654" y="1197889"/>
                  </a:lnTo>
                  <a:lnTo>
                    <a:pt x="0" y="119788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75" name="object 1165">
              <a:extLst>
                <a:ext uri="{FF2B5EF4-FFF2-40B4-BE49-F238E27FC236}">
                  <a16:creationId xmlns:a16="http://schemas.microsoft.com/office/drawing/2014/main" id="{192F5E49-F0C6-9F2D-3CCF-E6691D40776F}"/>
                </a:ext>
              </a:extLst>
            </p:cNvPr>
            <p:cNvSpPr/>
            <p:nvPr/>
          </p:nvSpPr>
          <p:spPr>
            <a:xfrm>
              <a:off x="5785272" y="3962097"/>
              <a:ext cx="6163" cy="983877"/>
            </a:xfrm>
            <a:custGeom>
              <a:avLst/>
              <a:gdLst/>
              <a:ahLst/>
              <a:cxnLst/>
              <a:rect l="l" t="t" r="r" b="b"/>
              <a:pathLst>
                <a:path w="6985" h="1115060">
                  <a:moveTo>
                    <a:pt x="6654" y="0"/>
                  </a:moveTo>
                  <a:lnTo>
                    <a:pt x="0" y="0"/>
                  </a:lnTo>
                  <a:lnTo>
                    <a:pt x="0" y="1114933"/>
                  </a:lnTo>
                  <a:lnTo>
                    <a:pt x="6654" y="111493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76" name="object 1166">
              <a:extLst>
                <a:ext uri="{FF2B5EF4-FFF2-40B4-BE49-F238E27FC236}">
                  <a16:creationId xmlns:a16="http://schemas.microsoft.com/office/drawing/2014/main" id="{0F888C2D-278B-FBBE-EF1B-14589C680A00}"/>
                </a:ext>
              </a:extLst>
            </p:cNvPr>
            <p:cNvSpPr/>
            <p:nvPr/>
          </p:nvSpPr>
          <p:spPr>
            <a:xfrm>
              <a:off x="5785271" y="3962088"/>
              <a:ext cx="6163" cy="983877"/>
            </a:xfrm>
            <a:custGeom>
              <a:avLst/>
              <a:gdLst/>
              <a:ahLst/>
              <a:cxnLst/>
              <a:rect l="l" t="t" r="r" b="b"/>
              <a:pathLst>
                <a:path w="6985" h="1115060">
                  <a:moveTo>
                    <a:pt x="0" y="0"/>
                  </a:moveTo>
                  <a:lnTo>
                    <a:pt x="6654" y="0"/>
                  </a:lnTo>
                  <a:lnTo>
                    <a:pt x="6654" y="1114933"/>
                  </a:lnTo>
                  <a:lnTo>
                    <a:pt x="0" y="111493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77" name="object 1167">
              <a:extLst>
                <a:ext uri="{FF2B5EF4-FFF2-40B4-BE49-F238E27FC236}">
                  <a16:creationId xmlns:a16="http://schemas.microsoft.com/office/drawing/2014/main" id="{CF8B82CE-5C20-B1F2-F2D7-5081555582C1}"/>
                </a:ext>
              </a:extLst>
            </p:cNvPr>
            <p:cNvSpPr/>
            <p:nvPr/>
          </p:nvSpPr>
          <p:spPr>
            <a:xfrm>
              <a:off x="5793419" y="3866052"/>
              <a:ext cx="6163" cy="1080247"/>
            </a:xfrm>
            <a:custGeom>
              <a:avLst/>
              <a:gdLst/>
              <a:ahLst/>
              <a:cxnLst/>
              <a:rect l="l" t="t" r="r" b="b"/>
              <a:pathLst>
                <a:path w="6985" h="1224279">
                  <a:moveTo>
                    <a:pt x="6654" y="0"/>
                  </a:moveTo>
                  <a:lnTo>
                    <a:pt x="0" y="0"/>
                  </a:lnTo>
                  <a:lnTo>
                    <a:pt x="0" y="1223784"/>
                  </a:lnTo>
                  <a:lnTo>
                    <a:pt x="6654" y="122378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78" name="object 1168">
              <a:extLst>
                <a:ext uri="{FF2B5EF4-FFF2-40B4-BE49-F238E27FC236}">
                  <a16:creationId xmlns:a16="http://schemas.microsoft.com/office/drawing/2014/main" id="{6488A784-CA4A-9062-F557-A6AFDA69B215}"/>
                </a:ext>
              </a:extLst>
            </p:cNvPr>
            <p:cNvSpPr/>
            <p:nvPr/>
          </p:nvSpPr>
          <p:spPr>
            <a:xfrm>
              <a:off x="5793419" y="3866057"/>
              <a:ext cx="6163" cy="1080247"/>
            </a:xfrm>
            <a:custGeom>
              <a:avLst/>
              <a:gdLst/>
              <a:ahLst/>
              <a:cxnLst/>
              <a:rect l="l" t="t" r="r" b="b"/>
              <a:pathLst>
                <a:path w="6985" h="1224279">
                  <a:moveTo>
                    <a:pt x="0" y="0"/>
                  </a:moveTo>
                  <a:lnTo>
                    <a:pt x="6654" y="0"/>
                  </a:lnTo>
                  <a:lnTo>
                    <a:pt x="6654" y="1223784"/>
                  </a:lnTo>
                  <a:lnTo>
                    <a:pt x="0" y="122378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79" name="object 1169">
              <a:extLst>
                <a:ext uri="{FF2B5EF4-FFF2-40B4-BE49-F238E27FC236}">
                  <a16:creationId xmlns:a16="http://schemas.microsoft.com/office/drawing/2014/main" id="{17FBE468-2CCB-5631-7C9F-3E831E482C18}"/>
                </a:ext>
              </a:extLst>
            </p:cNvPr>
            <p:cNvSpPr/>
            <p:nvPr/>
          </p:nvSpPr>
          <p:spPr>
            <a:xfrm>
              <a:off x="5801565" y="3764145"/>
              <a:ext cx="6163" cy="1182221"/>
            </a:xfrm>
            <a:custGeom>
              <a:avLst/>
              <a:gdLst/>
              <a:ahLst/>
              <a:cxnLst/>
              <a:rect l="l" t="t" r="r" b="b"/>
              <a:pathLst>
                <a:path w="6985" h="1339850">
                  <a:moveTo>
                    <a:pt x="6654" y="0"/>
                  </a:moveTo>
                  <a:lnTo>
                    <a:pt x="0" y="0"/>
                  </a:lnTo>
                  <a:lnTo>
                    <a:pt x="0" y="1339278"/>
                  </a:lnTo>
                  <a:lnTo>
                    <a:pt x="6654" y="133927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80" name="object 1170">
              <a:extLst>
                <a:ext uri="{FF2B5EF4-FFF2-40B4-BE49-F238E27FC236}">
                  <a16:creationId xmlns:a16="http://schemas.microsoft.com/office/drawing/2014/main" id="{BE32AED3-3633-969D-627F-89E334E2EC05}"/>
                </a:ext>
              </a:extLst>
            </p:cNvPr>
            <p:cNvSpPr/>
            <p:nvPr/>
          </p:nvSpPr>
          <p:spPr>
            <a:xfrm>
              <a:off x="5801570" y="3764143"/>
              <a:ext cx="6163" cy="1182221"/>
            </a:xfrm>
            <a:custGeom>
              <a:avLst/>
              <a:gdLst/>
              <a:ahLst/>
              <a:cxnLst/>
              <a:rect l="l" t="t" r="r" b="b"/>
              <a:pathLst>
                <a:path w="6985" h="1339850">
                  <a:moveTo>
                    <a:pt x="0" y="0"/>
                  </a:moveTo>
                  <a:lnTo>
                    <a:pt x="6654" y="0"/>
                  </a:lnTo>
                  <a:lnTo>
                    <a:pt x="6654" y="1339278"/>
                  </a:lnTo>
                  <a:lnTo>
                    <a:pt x="0" y="133927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81" name="object 1171">
              <a:extLst>
                <a:ext uri="{FF2B5EF4-FFF2-40B4-BE49-F238E27FC236}">
                  <a16:creationId xmlns:a16="http://schemas.microsoft.com/office/drawing/2014/main" id="{BE2281D0-39C7-FD8E-17B1-FFC44E37EB07}"/>
                </a:ext>
              </a:extLst>
            </p:cNvPr>
            <p:cNvSpPr/>
            <p:nvPr/>
          </p:nvSpPr>
          <p:spPr>
            <a:xfrm>
              <a:off x="5809723" y="3684147"/>
              <a:ext cx="6163" cy="1261782"/>
            </a:xfrm>
            <a:custGeom>
              <a:avLst/>
              <a:gdLst/>
              <a:ahLst/>
              <a:cxnLst/>
              <a:rect l="l" t="t" r="r" b="b"/>
              <a:pathLst>
                <a:path w="6985" h="1430020">
                  <a:moveTo>
                    <a:pt x="6654" y="0"/>
                  </a:moveTo>
                  <a:lnTo>
                    <a:pt x="0" y="0"/>
                  </a:lnTo>
                  <a:lnTo>
                    <a:pt x="0" y="1429943"/>
                  </a:lnTo>
                  <a:lnTo>
                    <a:pt x="6654" y="142994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82" name="object 1172">
              <a:extLst>
                <a:ext uri="{FF2B5EF4-FFF2-40B4-BE49-F238E27FC236}">
                  <a16:creationId xmlns:a16="http://schemas.microsoft.com/office/drawing/2014/main" id="{E0F096F0-A28D-1D9D-7F12-DAAE828FE8A3}"/>
                </a:ext>
              </a:extLst>
            </p:cNvPr>
            <p:cNvSpPr/>
            <p:nvPr/>
          </p:nvSpPr>
          <p:spPr>
            <a:xfrm>
              <a:off x="5809729" y="3684148"/>
              <a:ext cx="6163" cy="1261782"/>
            </a:xfrm>
            <a:custGeom>
              <a:avLst/>
              <a:gdLst/>
              <a:ahLst/>
              <a:cxnLst/>
              <a:rect l="l" t="t" r="r" b="b"/>
              <a:pathLst>
                <a:path w="6985" h="1430020">
                  <a:moveTo>
                    <a:pt x="0" y="0"/>
                  </a:moveTo>
                  <a:lnTo>
                    <a:pt x="6654" y="0"/>
                  </a:lnTo>
                  <a:lnTo>
                    <a:pt x="6654" y="1429931"/>
                  </a:lnTo>
                  <a:lnTo>
                    <a:pt x="0" y="142993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83" name="object 1173">
              <a:extLst>
                <a:ext uri="{FF2B5EF4-FFF2-40B4-BE49-F238E27FC236}">
                  <a16:creationId xmlns:a16="http://schemas.microsoft.com/office/drawing/2014/main" id="{42820193-4697-64BB-C0B7-8C259B1309BC}"/>
                </a:ext>
              </a:extLst>
            </p:cNvPr>
            <p:cNvSpPr/>
            <p:nvPr/>
          </p:nvSpPr>
          <p:spPr>
            <a:xfrm>
              <a:off x="5817881" y="3533988"/>
              <a:ext cx="6163" cy="1411941"/>
            </a:xfrm>
            <a:custGeom>
              <a:avLst/>
              <a:gdLst/>
              <a:ahLst/>
              <a:cxnLst/>
              <a:rect l="l" t="t" r="r" b="b"/>
              <a:pathLst>
                <a:path w="6985" h="1600200">
                  <a:moveTo>
                    <a:pt x="6667" y="0"/>
                  </a:moveTo>
                  <a:lnTo>
                    <a:pt x="0" y="0"/>
                  </a:lnTo>
                  <a:lnTo>
                    <a:pt x="0" y="1600123"/>
                  </a:lnTo>
                  <a:lnTo>
                    <a:pt x="6667" y="160012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84" name="object 1174">
              <a:extLst>
                <a:ext uri="{FF2B5EF4-FFF2-40B4-BE49-F238E27FC236}">
                  <a16:creationId xmlns:a16="http://schemas.microsoft.com/office/drawing/2014/main" id="{76F380E8-C09C-49D7-5538-EA7D143B8568}"/>
                </a:ext>
              </a:extLst>
            </p:cNvPr>
            <p:cNvSpPr/>
            <p:nvPr/>
          </p:nvSpPr>
          <p:spPr>
            <a:xfrm>
              <a:off x="5817879" y="3533999"/>
              <a:ext cx="6163" cy="1411941"/>
            </a:xfrm>
            <a:custGeom>
              <a:avLst/>
              <a:gdLst/>
              <a:ahLst/>
              <a:cxnLst/>
              <a:rect l="l" t="t" r="r" b="b"/>
              <a:pathLst>
                <a:path w="6985" h="1600200">
                  <a:moveTo>
                    <a:pt x="0" y="0"/>
                  </a:moveTo>
                  <a:lnTo>
                    <a:pt x="6654" y="0"/>
                  </a:lnTo>
                  <a:lnTo>
                    <a:pt x="6654" y="1600111"/>
                  </a:lnTo>
                  <a:lnTo>
                    <a:pt x="0" y="160011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85" name="object 1175">
              <a:extLst>
                <a:ext uri="{FF2B5EF4-FFF2-40B4-BE49-F238E27FC236}">
                  <a16:creationId xmlns:a16="http://schemas.microsoft.com/office/drawing/2014/main" id="{9D7B1C8D-B16D-C4F1-0749-7C65D6D71F92}"/>
                </a:ext>
              </a:extLst>
            </p:cNvPr>
            <p:cNvSpPr/>
            <p:nvPr/>
          </p:nvSpPr>
          <p:spPr>
            <a:xfrm>
              <a:off x="5826028" y="3652983"/>
              <a:ext cx="6163" cy="1293159"/>
            </a:xfrm>
            <a:custGeom>
              <a:avLst/>
              <a:gdLst/>
              <a:ahLst/>
              <a:cxnLst/>
              <a:rect l="l" t="t" r="r" b="b"/>
              <a:pathLst>
                <a:path w="6985" h="1465579">
                  <a:moveTo>
                    <a:pt x="6667" y="0"/>
                  </a:moveTo>
                  <a:lnTo>
                    <a:pt x="0" y="0"/>
                  </a:lnTo>
                  <a:lnTo>
                    <a:pt x="0" y="1465262"/>
                  </a:lnTo>
                  <a:lnTo>
                    <a:pt x="6667" y="1465262"/>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86" name="object 1176">
              <a:extLst>
                <a:ext uri="{FF2B5EF4-FFF2-40B4-BE49-F238E27FC236}">
                  <a16:creationId xmlns:a16="http://schemas.microsoft.com/office/drawing/2014/main" id="{F5126414-644A-009C-F8FD-8B9D6457BDAF}"/>
                </a:ext>
              </a:extLst>
            </p:cNvPr>
            <p:cNvSpPr/>
            <p:nvPr/>
          </p:nvSpPr>
          <p:spPr>
            <a:xfrm>
              <a:off x="5826028" y="3652999"/>
              <a:ext cx="6163" cy="1293159"/>
            </a:xfrm>
            <a:custGeom>
              <a:avLst/>
              <a:gdLst/>
              <a:ahLst/>
              <a:cxnLst/>
              <a:rect l="l" t="t" r="r" b="b"/>
              <a:pathLst>
                <a:path w="6985" h="1465579">
                  <a:moveTo>
                    <a:pt x="0" y="0"/>
                  </a:moveTo>
                  <a:lnTo>
                    <a:pt x="6654" y="0"/>
                  </a:lnTo>
                  <a:lnTo>
                    <a:pt x="6654" y="1465237"/>
                  </a:lnTo>
                  <a:lnTo>
                    <a:pt x="0" y="146523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87" name="object 1177">
              <a:extLst>
                <a:ext uri="{FF2B5EF4-FFF2-40B4-BE49-F238E27FC236}">
                  <a16:creationId xmlns:a16="http://schemas.microsoft.com/office/drawing/2014/main" id="{FC3F4654-739C-E26D-84D8-3D47F3620D8B}"/>
                </a:ext>
              </a:extLst>
            </p:cNvPr>
            <p:cNvSpPr/>
            <p:nvPr/>
          </p:nvSpPr>
          <p:spPr>
            <a:xfrm>
              <a:off x="5834174" y="3549171"/>
              <a:ext cx="6163" cy="1396813"/>
            </a:xfrm>
            <a:custGeom>
              <a:avLst/>
              <a:gdLst/>
              <a:ahLst/>
              <a:cxnLst/>
              <a:rect l="l" t="t" r="r" b="b"/>
              <a:pathLst>
                <a:path w="6985" h="1583054">
                  <a:moveTo>
                    <a:pt x="6667" y="0"/>
                  </a:moveTo>
                  <a:lnTo>
                    <a:pt x="0" y="0"/>
                  </a:lnTo>
                  <a:lnTo>
                    <a:pt x="0" y="1582915"/>
                  </a:lnTo>
                  <a:lnTo>
                    <a:pt x="6667" y="158291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88" name="object 1178">
              <a:extLst>
                <a:ext uri="{FF2B5EF4-FFF2-40B4-BE49-F238E27FC236}">
                  <a16:creationId xmlns:a16="http://schemas.microsoft.com/office/drawing/2014/main" id="{E6100954-1F2F-4BB9-9563-3E1E6A618522}"/>
                </a:ext>
              </a:extLst>
            </p:cNvPr>
            <p:cNvSpPr/>
            <p:nvPr/>
          </p:nvSpPr>
          <p:spPr>
            <a:xfrm>
              <a:off x="5834188" y="3549176"/>
              <a:ext cx="6163" cy="1396813"/>
            </a:xfrm>
            <a:custGeom>
              <a:avLst/>
              <a:gdLst/>
              <a:ahLst/>
              <a:cxnLst/>
              <a:rect l="l" t="t" r="r" b="b"/>
              <a:pathLst>
                <a:path w="6985" h="1583054">
                  <a:moveTo>
                    <a:pt x="0" y="0"/>
                  </a:moveTo>
                  <a:lnTo>
                    <a:pt x="6654" y="0"/>
                  </a:lnTo>
                  <a:lnTo>
                    <a:pt x="6654" y="1582902"/>
                  </a:lnTo>
                  <a:lnTo>
                    <a:pt x="0" y="158290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89" name="object 1179">
              <a:extLst>
                <a:ext uri="{FF2B5EF4-FFF2-40B4-BE49-F238E27FC236}">
                  <a16:creationId xmlns:a16="http://schemas.microsoft.com/office/drawing/2014/main" id="{50AEB95D-EA61-0DE3-DE0B-1FDC311A1170}"/>
                </a:ext>
              </a:extLst>
            </p:cNvPr>
            <p:cNvSpPr/>
            <p:nvPr/>
          </p:nvSpPr>
          <p:spPr>
            <a:xfrm>
              <a:off x="5842332" y="3620127"/>
              <a:ext cx="6163" cy="1326216"/>
            </a:xfrm>
            <a:custGeom>
              <a:avLst/>
              <a:gdLst/>
              <a:ahLst/>
              <a:cxnLst/>
              <a:rect l="l" t="t" r="r" b="b"/>
              <a:pathLst>
                <a:path w="6985" h="1503045">
                  <a:moveTo>
                    <a:pt x="6667" y="0"/>
                  </a:moveTo>
                  <a:lnTo>
                    <a:pt x="0" y="0"/>
                  </a:lnTo>
                  <a:lnTo>
                    <a:pt x="0" y="1502498"/>
                  </a:lnTo>
                  <a:lnTo>
                    <a:pt x="6667" y="1502498"/>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90" name="object 1180">
              <a:extLst>
                <a:ext uri="{FF2B5EF4-FFF2-40B4-BE49-F238E27FC236}">
                  <a16:creationId xmlns:a16="http://schemas.microsoft.com/office/drawing/2014/main" id="{3683D0EC-484C-E234-619A-0F399F93D80C}"/>
                </a:ext>
              </a:extLst>
            </p:cNvPr>
            <p:cNvSpPr/>
            <p:nvPr/>
          </p:nvSpPr>
          <p:spPr>
            <a:xfrm>
              <a:off x="5842337" y="3620128"/>
              <a:ext cx="6163" cy="1326216"/>
            </a:xfrm>
            <a:custGeom>
              <a:avLst/>
              <a:gdLst/>
              <a:ahLst/>
              <a:cxnLst/>
              <a:rect l="l" t="t" r="r" b="b"/>
              <a:pathLst>
                <a:path w="6985" h="1503045">
                  <a:moveTo>
                    <a:pt x="0" y="0"/>
                  </a:moveTo>
                  <a:lnTo>
                    <a:pt x="6654" y="0"/>
                  </a:lnTo>
                  <a:lnTo>
                    <a:pt x="6654" y="1502486"/>
                  </a:lnTo>
                  <a:lnTo>
                    <a:pt x="0" y="150248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91" name="object 1181">
              <a:extLst>
                <a:ext uri="{FF2B5EF4-FFF2-40B4-BE49-F238E27FC236}">
                  <a16:creationId xmlns:a16="http://schemas.microsoft.com/office/drawing/2014/main" id="{718DDF71-9901-559D-0960-4E128E90DA59}"/>
                </a:ext>
              </a:extLst>
            </p:cNvPr>
            <p:cNvSpPr/>
            <p:nvPr/>
          </p:nvSpPr>
          <p:spPr>
            <a:xfrm>
              <a:off x="5850490" y="3531556"/>
              <a:ext cx="6163" cy="1414743"/>
            </a:xfrm>
            <a:custGeom>
              <a:avLst/>
              <a:gdLst/>
              <a:ahLst/>
              <a:cxnLst/>
              <a:rect l="l" t="t" r="r" b="b"/>
              <a:pathLst>
                <a:path w="6985" h="1603375">
                  <a:moveTo>
                    <a:pt x="6654" y="0"/>
                  </a:moveTo>
                  <a:lnTo>
                    <a:pt x="0" y="0"/>
                  </a:lnTo>
                  <a:lnTo>
                    <a:pt x="0" y="1602879"/>
                  </a:lnTo>
                  <a:lnTo>
                    <a:pt x="6654" y="160287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92" name="object 1182">
              <a:extLst>
                <a:ext uri="{FF2B5EF4-FFF2-40B4-BE49-F238E27FC236}">
                  <a16:creationId xmlns:a16="http://schemas.microsoft.com/office/drawing/2014/main" id="{A774A39C-A810-5551-AB42-3D422A97F73F}"/>
                </a:ext>
              </a:extLst>
            </p:cNvPr>
            <p:cNvSpPr/>
            <p:nvPr/>
          </p:nvSpPr>
          <p:spPr>
            <a:xfrm>
              <a:off x="5850487" y="3531555"/>
              <a:ext cx="6163" cy="1414743"/>
            </a:xfrm>
            <a:custGeom>
              <a:avLst/>
              <a:gdLst/>
              <a:ahLst/>
              <a:cxnLst/>
              <a:rect l="l" t="t" r="r" b="b"/>
              <a:pathLst>
                <a:path w="6985" h="1603375">
                  <a:moveTo>
                    <a:pt x="0" y="0"/>
                  </a:moveTo>
                  <a:lnTo>
                    <a:pt x="6654" y="0"/>
                  </a:lnTo>
                  <a:lnTo>
                    <a:pt x="6654" y="1602879"/>
                  </a:lnTo>
                  <a:lnTo>
                    <a:pt x="0" y="160287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93" name="object 1183">
              <a:extLst>
                <a:ext uri="{FF2B5EF4-FFF2-40B4-BE49-F238E27FC236}">
                  <a16:creationId xmlns:a16="http://schemas.microsoft.com/office/drawing/2014/main" id="{7A350B48-FC6E-6A18-FFEB-9A00FE135D18}"/>
                </a:ext>
              </a:extLst>
            </p:cNvPr>
            <p:cNvSpPr/>
            <p:nvPr/>
          </p:nvSpPr>
          <p:spPr>
            <a:xfrm>
              <a:off x="5858637" y="3498947"/>
              <a:ext cx="6163" cy="1447240"/>
            </a:xfrm>
            <a:custGeom>
              <a:avLst/>
              <a:gdLst/>
              <a:ahLst/>
              <a:cxnLst/>
              <a:rect l="l" t="t" r="r" b="b"/>
              <a:pathLst>
                <a:path w="6985" h="1640204">
                  <a:moveTo>
                    <a:pt x="6667" y="0"/>
                  </a:moveTo>
                  <a:lnTo>
                    <a:pt x="0" y="0"/>
                  </a:lnTo>
                  <a:lnTo>
                    <a:pt x="0" y="1639836"/>
                  </a:lnTo>
                  <a:lnTo>
                    <a:pt x="6667" y="1639836"/>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94" name="object 1184">
              <a:extLst>
                <a:ext uri="{FF2B5EF4-FFF2-40B4-BE49-F238E27FC236}">
                  <a16:creationId xmlns:a16="http://schemas.microsoft.com/office/drawing/2014/main" id="{0883814B-E70D-D820-2222-DF5EB49156C2}"/>
                </a:ext>
              </a:extLst>
            </p:cNvPr>
            <p:cNvSpPr/>
            <p:nvPr/>
          </p:nvSpPr>
          <p:spPr>
            <a:xfrm>
              <a:off x="5858646" y="3498947"/>
              <a:ext cx="6163" cy="1447240"/>
            </a:xfrm>
            <a:custGeom>
              <a:avLst/>
              <a:gdLst/>
              <a:ahLst/>
              <a:cxnLst/>
              <a:rect l="l" t="t" r="r" b="b"/>
              <a:pathLst>
                <a:path w="6985" h="1640204">
                  <a:moveTo>
                    <a:pt x="0" y="0"/>
                  </a:moveTo>
                  <a:lnTo>
                    <a:pt x="6654" y="0"/>
                  </a:lnTo>
                  <a:lnTo>
                    <a:pt x="6654" y="1639824"/>
                  </a:lnTo>
                  <a:lnTo>
                    <a:pt x="0" y="163982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95" name="object 1185">
              <a:extLst>
                <a:ext uri="{FF2B5EF4-FFF2-40B4-BE49-F238E27FC236}">
                  <a16:creationId xmlns:a16="http://schemas.microsoft.com/office/drawing/2014/main" id="{F0A116D7-0C15-708C-693A-058A951AB241}"/>
                </a:ext>
              </a:extLst>
            </p:cNvPr>
            <p:cNvSpPr/>
            <p:nvPr/>
          </p:nvSpPr>
          <p:spPr>
            <a:xfrm>
              <a:off x="5866806" y="3477566"/>
              <a:ext cx="6163" cy="1468531"/>
            </a:xfrm>
            <a:custGeom>
              <a:avLst/>
              <a:gdLst/>
              <a:ahLst/>
              <a:cxnLst/>
              <a:rect l="l" t="t" r="r" b="b"/>
              <a:pathLst>
                <a:path w="6984" h="1664335">
                  <a:moveTo>
                    <a:pt x="6654" y="0"/>
                  </a:moveTo>
                  <a:lnTo>
                    <a:pt x="0" y="0"/>
                  </a:lnTo>
                  <a:lnTo>
                    <a:pt x="0" y="1664068"/>
                  </a:lnTo>
                  <a:lnTo>
                    <a:pt x="6654" y="166406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96" name="object 1186">
              <a:extLst>
                <a:ext uri="{FF2B5EF4-FFF2-40B4-BE49-F238E27FC236}">
                  <a16:creationId xmlns:a16="http://schemas.microsoft.com/office/drawing/2014/main" id="{02B46023-B56D-0033-C45A-1B039921FBB0}"/>
                </a:ext>
              </a:extLst>
            </p:cNvPr>
            <p:cNvSpPr/>
            <p:nvPr/>
          </p:nvSpPr>
          <p:spPr>
            <a:xfrm>
              <a:off x="5866796" y="3477561"/>
              <a:ext cx="6163" cy="1468531"/>
            </a:xfrm>
            <a:custGeom>
              <a:avLst/>
              <a:gdLst/>
              <a:ahLst/>
              <a:cxnLst/>
              <a:rect l="l" t="t" r="r" b="b"/>
              <a:pathLst>
                <a:path w="6984" h="1664335">
                  <a:moveTo>
                    <a:pt x="0" y="0"/>
                  </a:moveTo>
                  <a:lnTo>
                    <a:pt x="6654" y="0"/>
                  </a:lnTo>
                  <a:lnTo>
                    <a:pt x="6654" y="1664068"/>
                  </a:lnTo>
                  <a:lnTo>
                    <a:pt x="0" y="166406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97" name="object 1187">
              <a:extLst>
                <a:ext uri="{FF2B5EF4-FFF2-40B4-BE49-F238E27FC236}">
                  <a16:creationId xmlns:a16="http://schemas.microsoft.com/office/drawing/2014/main" id="{C22FE21D-C0B3-5FF1-4385-066DCBA9B44A}"/>
                </a:ext>
              </a:extLst>
            </p:cNvPr>
            <p:cNvSpPr/>
            <p:nvPr/>
          </p:nvSpPr>
          <p:spPr>
            <a:xfrm>
              <a:off x="5874964" y="3327609"/>
              <a:ext cx="6163" cy="1618689"/>
            </a:xfrm>
            <a:custGeom>
              <a:avLst/>
              <a:gdLst/>
              <a:ahLst/>
              <a:cxnLst/>
              <a:rect l="l" t="t" r="r" b="b"/>
              <a:pathLst>
                <a:path w="6984" h="1834514">
                  <a:moveTo>
                    <a:pt x="6654" y="0"/>
                  </a:moveTo>
                  <a:lnTo>
                    <a:pt x="0" y="0"/>
                  </a:lnTo>
                  <a:lnTo>
                    <a:pt x="0" y="1834019"/>
                  </a:lnTo>
                  <a:lnTo>
                    <a:pt x="6654" y="183401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98" name="object 1188">
              <a:extLst>
                <a:ext uri="{FF2B5EF4-FFF2-40B4-BE49-F238E27FC236}">
                  <a16:creationId xmlns:a16="http://schemas.microsoft.com/office/drawing/2014/main" id="{09EDEBF6-B6AC-E6FD-7057-87E85D92F3C7}"/>
                </a:ext>
              </a:extLst>
            </p:cNvPr>
            <p:cNvSpPr/>
            <p:nvPr/>
          </p:nvSpPr>
          <p:spPr>
            <a:xfrm>
              <a:off x="5874944" y="3327600"/>
              <a:ext cx="6163" cy="1618689"/>
            </a:xfrm>
            <a:custGeom>
              <a:avLst/>
              <a:gdLst/>
              <a:ahLst/>
              <a:cxnLst/>
              <a:rect l="l" t="t" r="r" b="b"/>
              <a:pathLst>
                <a:path w="6984" h="1834514">
                  <a:moveTo>
                    <a:pt x="0" y="0"/>
                  </a:moveTo>
                  <a:lnTo>
                    <a:pt x="6654" y="0"/>
                  </a:lnTo>
                  <a:lnTo>
                    <a:pt x="6654" y="1834019"/>
                  </a:lnTo>
                  <a:lnTo>
                    <a:pt x="0" y="183401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199" name="object 1189">
              <a:extLst>
                <a:ext uri="{FF2B5EF4-FFF2-40B4-BE49-F238E27FC236}">
                  <a16:creationId xmlns:a16="http://schemas.microsoft.com/office/drawing/2014/main" id="{90D3BCAD-2887-C163-7716-5212037D3C98}"/>
                </a:ext>
              </a:extLst>
            </p:cNvPr>
            <p:cNvSpPr/>
            <p:nvPr/>
          </p:nvSpPr>
          <p:spPr>
            <a:xfrm>
              <a:off x="5883099" y="3213813"/>
              <a:ext cx="6163" cy="1732429"/>
            </a:xfrm>
            <a:custGeom>
              <a:avLst/>
              <a:gdLst/>
              <a:ahLst/>
              <a:cxnLst/>
              <a:rect l="l" t="t" r="r" b="b"/>
              <a:pathLst>
                <a:path w="6984" h="1963420">
                  <a:moveTo>
                    <a:pt x="6654" y="0"/>
                  </a:moveTo>
                  <a:lnTo>
                    <a:pt x="0" y="0"/>
                  </a:lnTo>
                  <a:lnTo>
                    <a:pt x="0" y="1962988"/>
                  </a:lnTo>
                  <a:lnTo>
                    <a:pt x="6654" y="196298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00" name="object 1190">
              <a:extLst>
                <a:ext uri="{FF2B5EF4-FFF2-40B4-BE49-F238E27FC236}">
                  <a16:creationId xmlns:a16="http://schemas.microsoft.com/office/drawing/2014/main" id="{F97FB060-A300-251E-EE8E-DD9BF7E0A739}"/>
                </a:ext>
              </a:extLst>
            </p:cNvPr>
            <p:cNvSpPr/>
            <p:nvPr/>
          </p:nvSpPr>
          <p:spPr>
            <a:xfrm>
              <a:off x="5883105" y="3213813"/>
              <a:ext cx="6163" cy="1732429"/>
            </a:xfrm>
            <a:custGeom>
              <a:avLst/>
              <a:gdLst/>
              <a:ahLst/>
              <a:cxnLst/>
              <a:rect l="l" t="t" r="r" b="b"/>
              <a:pathLst>
                <a:path w="6984" h="1963420">
                  <a:moveTo>
                    <a:pt x="0" y="0"/>
                  </a:moveTo>
                  <a:lnTo>
                    <a:pt x="6654" y="0"/>
                  </a:lnTo>
                  <a:lnTo>
                    <a:pt x="6654" y="1962975"/>
                  </a:lnTo>
                  <a:lnTo>
                    <a:pt x="0" y="196297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01" name="object 1191">
              <a:extLst>
                <a:ext uri="{FF2B5EF4-FFF2-40B4-BE49-F238E27FC236}">
                  <a16:creationId xmlns:a16="http://schemas.microsoft.com/office/drawing/2014/main" id="{EA26F2C8-848E-77A8-FE15-385D9ECFED50}"/>
                </a:ext>
              </a:extLst>
            </p:cNvPr>
            <p:cNvSpPr/>
            <p:nvPr/>
          </p:nvSpPr>
          <p:spPr>
            <a:xfrm>
              <a:off x="5891257" y="3192108"/>
              <a:ext cx="6163" cy="1754281"/>
            </a:xfrm>
            <a:custGeom>
              <a:avLst/>
              <a:gdLst/>
              <a:ahLst/>
              <a:cxnLst/>
              <a:rect l="l" t="t" r="r" b="b"/>
              <a:pathLst>
                <a:path w="6984" h="1988185">
                  <a:moveTo>
                    <a:pt x="6654" y="0"/>
                  </a:moveTo>
                  <a:lnTo>
                    <a:pt x="0" y="0"/>
                  </a:lnTo>
                  <a:lnTo>
                    <a:pt x="0" y="1987588"/>
                  </a:lnTo>
                  <a:lnTo>
                    <a:pt x="6654" y="198758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02" name="object 1192">
              <a:extLst>
                <a:ext uri="{FF2B5EF4-FFF2-40B4-BE49-F238E27FC236}">
                  <a16:creationId xmlns:a16="http://schemas.microsoft.com/office/drawing/2014/main" id="{4CEB532E-3C9F-70C8-B7C3-C95B37A2D7AE}"/>
                </a:ext>
              </a:extLst>
            </p:cNvPr>
            <p:cNvSpPr/>
            <p:nvPr/>
          </p:nvSpPr>
          <p:spPr>
            <a:xfrm>
              <a:off x="5891255" y="3192102"/>
              <a:ext cx="6163" cy="1754281"/>
            </a:xfrm>
            <a:custGeom>
              <a:avLst/>
              <a:gdLst/>
              <a:ahLst/>
              <a:cxnLst/>
              <a:rect l="l" t="t" r="r" b="b"/>
              <a:pathLst>
                <a:path w="6984" h="1988185">
                  <a:moveTo>
                    <a:pt x="0" y="0"/>
                  </a:moveTo>
                  <a:lnTo>
                    <a:pt x="6654" y="0"/>
                  </a:lnTo>
                  <a:lnTo>
                    <a:pt x="6654" y="1987588"/>
                  </a:lnTo>
                  <a:lnTo>
                    <a:pt x="0" y="198758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03" name="object 1193">
              <a:extLst>
                <a:ext uri="{FF2B5EF4-FFF2-40B4-BE49-F238E27FC236}">
                  <a16:creationId xmlns:a16="http://schemas.microsoft.com/office/drawing/2014/main" id="{119B5264-48A8-C0EA-92D3-35213482778A}"/>
                </a:ext>
              </a:extLst>
            </p:cNvPr>
            <p:cNvSpPr/>
            <p:nvPr/>
          </p:nvSpPr>
          <p:spPr>
            <a:xfrm>
              <a:off x="5899404" y="3237569"/>
              <a:ext cx="6163" cy="1708336"/>
            </a:xfrm>
            <a:custGeom>
              <a:avLst/>
              <a:gdLst/>
              <a:ahLst/>
              <a:cxnLst/>
              <a:rect l="l" t="t" r="r" b="b"/>
              <a:pathLst>
                <a:path w="6984" h="1936114">
                  <a:moveTo>
                    <a:pt x="6654" y="0"/>
                  </a:moveTo>
                  <a:lnTo>
                    <a:pt x="0" y="0"/>
                  </a:lnTo>
                  <a:lnTo>
                    <a:pt x="0" y="1936064"/>
                  </a:lnTo>
                  <a:lnTo>
                    <a:pt x="6654" y="193606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04" name="object 1194">
              <a:extLst>
                <a:ext uri="{FF2B5EF4-FFF2-40B4-BE49-F238E27FC236}">
                  <a16:creationId xmlns:a16="http://schemas.microsoft.com/office/drawing/2014/main" id="{E7BA56BC-BC12-71B4-41C9-FBB7236FDA20}"/>
                </a:ext>
              </a:extLst>
            </p:cNvPr>
            <p:cNvSpPr/>
            <p:nvPr/>
          </p:nvSpPr>
          <p:spPr>
            <a:xfrm>
              <a:off x="5899404" y="3237580"/>
              <a:ext cx="6163" cy="1708336"/>
            </a:xfrm>
            <a:custGeom>
              <a:avLst/>
              <a:gdLst/>
              <a:ahLst/>
              <a:cxnLst/>
              <a:rect l="l" t="t" r="r" b="b"/>
              <a:pathLst>
                <a:path w="6984" h="1936114">
                  <a:moveTo>
                    <a:pt x="0" y="0"/>
                  </a:moveTo>
                  <a:lnTo>
                    <a:pt x="6654" y="0"/>
                  </a:lnTo>
                  <a:lnTo>
                    <a:pt x="6654" y="1936051"/>
                  </a:lnTo>
                  <a:lnTo>
                    <a:pt x="0" y="193605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05" name="object 1195">
              <a:extLst>
                <a:ext uri="{FF2B5EF4-FFF2-40B4-BE49-F238E27FC236}">
                  <a16:creationId xmlns:a16="http://schemas.microsoft.com/office/drawing/2014/main" id="{8A03E463-E50D-87D1-2172-4E4CE2D155DE}"/>
                </a:ext>
              </a:extLst>
            </p:cNvPr>
            <p:cNvSpPr/>
            <p:nvPr/>
          </p:nvSpPr>
          <p:spPr>
            <a:xfrm>
              <a:off x="5907561" y="3144180"/>
              <a:ext cx="6163" cy="1801906"/>
            </a:xfrm>
            <a:custGeom>
              <a:avLst/>
              <a:gdLst/>
              <a:ahLst/>
              <a:cxnLst/>
              <a:rect l="l" t="t" r="r" b="b"/>
              <a:pathLst>
                <a:path w="6984" h="2042160">
                  <a:moveTo>
                    <a:pt x="6642" y="0"/>
                  </a:moveTo>
                  <a:lnTo>
                    <a:pt x="0" y="0"/>
                  </a:lnTo>
                  <a:lnTo>
                    <a:pt x="0" y="2041906"/>
                  </a:lnTo>
                  <a:lnTo>
                    <a:pt x="6642" y="2041906"/>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06" name="object 1196">
              <a:extLst>
                <a:ext uri="{FF2B5EF4-FFF2-40B4-BE49-F238E27FC236}">
                  <a16:creationId xmlns:a16="http://schemas.microsoft.com/office/drawing/2014/main" id="{B00D94C9-75BB-A7DC-F0CF-C7E7C69349A4}"/>
                </a:ext>
              </a:extLst>
            </p:cNvPr>
            <p:cNvSpPr/>
            <p:nvPr/>
          </p:nvSpPr>
          <p:spPr>
            <a:xfrm>
              <a:off x="5907564" y="3144182"/>
              <a:ext cx="6163" cy="1801906"/>
            </a:xfrm>
            <a:custGeom>
              <a:avLst/>
              <a:gdLst/>
              <a:ahLst/>
              <a:cxnLst/>
              <a:rect l="l" t="t" r="r" b="b"/>
              <a:pathLst>
                <a:path w="6984" h="2042160">
                  <a:moveTo>
                    <a:pt x="0" y="0"/>
                  </a:moveTo>
                  <a:lnTo>
                    <a:pt x="6654" y="0"/>
                  </a:lnTo>
                  <a:lnTo>
                    <a:pt x="6654" y="2041893"/>
                  </a:lnTo>
                  <a:lnTo>
                    <a:pt x="0" y="204189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07" name="object 1197">
              <a:extLst>
                <a:ext uri="{FF2B5EF4-FFF2-40B4-BE49-F238E27FC236}">
                  <a16:creationId xmlns:a16="http://schemas.microsoft.com/office/drawing/2014/main" id="{759DF082-2AF6-733F-4BDF-D397A5C87C19}"/>
                </a:ext>
              </a:extLst>
            </p:cNvPr>
            <p:cNvSpPr/>
            <p:nvPr/>
          </p:nvSpPr>
          <p:spPr>
            <a:xfrm>
              <a:off x="5915708" y="3172766"/>
              <a:ext cx="6163" cy="1773331"/>
            </a:xfrm>
            <a:custGeom>
              <a:avLst/>
              <a:gdLst/>
              <a:ahLst/>
              <a:cxnLst/>
              <a:rect l="l" t="t" r="r" b="b"/>
              <a:pathLst>
                <a:path w="6984" h="2009775">
                  <a:moveTo>
                    <a:pt x="6654" y="0"/>
                  </a:moveTo>
                  <a:lnTo>
                    <a:pt x="0" y="0"/>
                  </a:lnTo>
                  <a:lnTo>
                    <a:pt x="0" y="2009508"/>
                  </a:lnTo>
                  <a:lnTo>
                    <a:pt x="6654" y="200950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08" name="object 1198">
              <a:extLst>
                <a:ext uri="{FF2B5EF4-FFF2-40B4-BE49-F238E27FC236}">
                  <a16:creationId xmlns:a16="http://schemas.microsoft.com/office/drawing/2014/main" id="{7BB571D7-7376-9E4C-660F-1829BE6C24D6}"/>
                </a:ext>
              </a:extLst>
            </p:cNvPr>
            <p:cNvSpPr/>
            <p:nvPr/>
          </p:nvSpPr>
          <p:spPr>
            <a:xfrm>
              <a:off x="5915713" y="3172763"/>
              <a:ext cx="6163" cy="1773331"/>
            </a:xfrm>
            <a:custGeom>
              <a:avLst/>
              <a:gdLst/>
              <a:ahLst/>
              <a:cxnLst/>
              <a:rect l="l" t="t" r="r" b="b"/>
              <a:pathLst>
                <a:path w="6984" h="2009775">
                  <a:moveTo>
                    <a:pt x="0" y="0"/>
                  </a:moveTo>
                  <a:lnTo>
                    <a:pt x="6654" y="0"/>
                  </a:lnTo>
                  <a:lnTo>
                    <a:pt x="6654" y="2009508"/>
                  </a:lnTo>
                  <a:lnTo>
                    <a:pt x="0" y="200950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09" name="object 1199">
              <a:extLst>
                <a:ext uri="{FF2B5EF4-FFF2-40B4-BE49-F238E27FC236}">
                  <a16:creationId xmlns:a16="http://schemas.microsoft.com/office/drawing/2014/main" id="{69A3AEC8-6FBA-6C71-C26C-ABCB93DD727C}"/>
                </a:ext>
              </a:extLst>
            </p:cNvPr>
            <p:cNvSpPr/>
            <p:nvPr/>
          </p:nvSpPr>
          <p:spPr>
            <a:xfrm>
              <a:off x="5923866" y="3527522"/>
              <a:ext cx="6163" cy="1418665"/>
            </a:xfrm>
            <a:custGeom>
              <a:avLst/>
              <a:gdLst/>
              <a:ahLst/>
              <a:cxnLst/>
              <a:rect l="l" t="t" r="r" b="b"/>
              <a:pathLst>
                <a:path w="6984" h="1607820">
                  <a:moveTo>
                    <a:pt x="6654" y="0"/>
                  </a:moveTo>
                  <a:lnTo>
                    <a:pt x="0" y="0"/>
                  </a:lnTo>
                  <a:lnTo>
                    <a:pt x="0" y="1607451"/>
                  </a:lnTo>
                  <a:lnTo>
                    <a:pt x="6654" y="160745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10" name="object 1200">
              <a:extLst>
                <a:ext uri="{FF2B5EF4-FFF2-40B4-BE49-F238E27FC236}">
                  <a16:creationId xmlns:a16="http://schemas.microsoft.com/office/drawing/2014/main" id="{8BCD4C2E-A9D7-14FD-7238-82215B2847E3}"/>
                </a:ext>
              </a:extLst>
            </p:cNvPr>
            <p:cNvSpPr/>
            <p:nvPr/>
          </p:nvSpPr>
          <p:spPr>
            <a:xfrm>
              <a:off x="5923863" y="3527527"/>
              <a:ext cx="6163" cy="1418665"/>
            </a:xfrm>
            <a:custGeom>
              <a:avLst/>
              <a:gdLst/>
              <a:ahLst/>
              <a:cxnLst/>
              <a:rect l="l" t="t" r="r" b="b"/>
              <a:pathLst>
                <a:path w="6984" h="1607820">
                  <a:moveTo>
                    <a:pt x="0" y="0"/>
                  </a:moveTo>
                  <a:lnTo>
                    <a:pt x="6654" y="0"/>
                  </a:lnTo>
                  <a:lnTo>
                    <a:pt x="6654" y="1607439"/>
                  </a:lnTo>
                  <a:lnTo>
                    <a:pt x="0" y="160743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11" name="object 1201">
              <a:extLst>
                <a:ext uri="{FF2B5EF4-FFF2-40B4-BE49-F238E27FC236}">
                  <a16:creationId xmlns:a16="http://schemas.microsoft.com/office/drawing/2014/main" id="{C018FBE8-CEEA-1C3B-3AD4-3314E7D84FE4}"/>
                </a:ext>
              </a:extLst>
            </p:cNvPr>
            <p:cNvSpPr/>
            <p:nvPr/>
          </p:nvSpPr>
          <p:spPr>
            <a:xfrm>
              <a:off x="5932024" y="3397825"/>
              <a:ext cx="6163" cy="1548093"/>
            </a:xfrm>
            <a:custGeom>
              <a:avLst/>
              <a:gdLst/>
              <a:ahLst/>
              <a:cxnLst/>
              <a:rect l="l" t="t" r="r" b="b"/>
              <a:pathLst>
                <a:path w="6984" h="1754504">
                  <a:moveTo>
                    <a:pt x="6642" y="0"/>
                  </a:moveTo>
                  <a:lnTo>
                    <a:pt x="0" y="0"/>
                  </a:lnTo>
                  <a:lnTo>
                    <a:pt x="0" y="1754441"/>
                  </a:lnTo>
                  <a:lnTo>
                    <a:pt x="6642" y="1754441"/>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12" name="object 1202">
              <a:extLst>
                <a:ext uri="{FF2B5EF4-FFF2-40B4-BE49-F238E27FC236}">
                  <a16:creationId xmlns:a16="http://schemas.microsoft.com/office/drawing/2014/main" id="{02A959CB-94BC-AD51-C8EE-E4C9AE914F3E}"/>
                </a:ext>
              </a:extLst>
            </p:cNvPr>
            <p:cNvSpPr/>
            <p:nvPr/>
          </p:nvSpPr>
          <p:spPr>
            <a:xfrm>
              <a:off x="5932022" y="3397829"/>
              <a:ext cx="6163" cy="1548093"/>
            </a:xfrm>
            <a:custGeom>
              <a:avLst/>
              <a:gdLst/>
              <a:ahLst/>
              <a:cxnLst/>
              <a:rect l="l" t="t" r="r" b="b"/>
              <a:pathLst>
                <a:path w="6984" h="1754504">
                  <a:moveTo>
                    <a:pt x="0" y="0"/>
                  </a:moveTo>
                  <a:lnTo>
                    <a:pt x="6654" y="0"/>
                  </a:lnTo>
                  <a:lnTo>
                    <a:pt x="6654" y="1754428"/>
                  </a:lnTo>
                  <a:lnTo>
                    <a:pt x="0" y="175442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13" name="object 1203">
              <a:extLst>
                <a:ext uri="{FF2B5EF4-FFF2-40B4-BE49-F238E27FC236}">
                  <a16:creationId xmlns:a16="http://schemas.microsoft.com/office/drawing/2014/main" id="{600F2926-436E-03F5-524B-B58F57BFDEDB}"/>
                </a:ext>
              </a:extLst>
            </p:cNvPr>
            <p:cNvSpPr/>
            <p:nvPr/>
          </p:nvSpPr>
          <p:spPr>
            <a:xfrm>
              <a:off x="5940171" y="3220548"/>
              <a:ext cx="6163" cy="1725706"/>
            </a:xfrm>
            <a:custGeom>
              <a:avLst/>
              <a:gdLst/>
              <a:ahLst/>
              <a:cxnLst/>
              <a:rect l="l" t="t" r="r" b="b"/>
              <a:pathLst>
                <a:path w="6984" h="1955800">
                  <a:moveTo>
                    <a:pt x="6654" y="0"/>
                  </a:moveTo>
                  <a:lnTo>
                    <a:pt x="0" y="0"/>
                  </a:lnTo>
                  <a:lnTo>
                    <a:pt x="0" y="1955355"/>
                  </a:lnTo>
                  <a:lnTo>
                    <a:pt x="6654" y="195535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14" name="object 1204">
              <a:extLst>
                <a:ext uri="{FF2B5EF4-FFF2-40B4-BE49-F238E27FC236}">
                  <a16:creationId xmlns:a16="http://schemas.microsoft.com/office/drawing/2014/main" id="{EA6142BD-01C8-B4D2-5B8C-540AA13A7EBE}"/>
                </a:ext>
              </a:extLst>
            </p:cNvPr>
            <p:cNvSpPr/>
            <p:nvPr/>
          </p:nvSpPr>
          <p:spPr>
            <a:xfrm>
              <a:off x="5940172" y="3220547"/>
              <a:ext cx="6163" cy="1725706"/>
            </a:xfrm>
            <a:custGeom>
              <a:avLst/>
              <a:gdLst/>
              <a:ahLst/>
              <a:cxnLst/>
              <a:rect l="l" t="t" r="r" b="b"/>
              <a:pathLst>
                <a:path w="6984" h="1955800">
                  <a:moveTo>
                    <a:pt x="0" y="0"/>
                  </a:moveTo>
                  <a:lnTo>
                    <a:pt x="6654" y="0"/>
                  </a:lnTo>
                  <a:lnTo>
                    <a:pt x="6654" y="1955355"/>
                  </a:lnTo>
                  <a:lnTo>
                    <a:pt x="0" y="195535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15" name="object 1205">
              <a:extLst>
                <a:ext uri="{FF2B5EF4-FFF2-40B4-BE49-F238E27FC236}">
                  <a16:creationId xmlns:a16="http://schemas.microsoft.com/office/drawing/2014/main" id="{2AF06CBA-EDF3-4783-B8C5-51740269CC20}"/>
                </a:ext>
              </a:extLst>
            </p:cNvPr>
            <p:cNvSpPr/>
            <p:nvPr/>
          </p:nvSpPr>
          <p:spPr>
            <a:xfrm>
              <a:off x="5948317" y="3079511"/>
              <a:ext cx="6163" cy="1866900"/>
            </a:xfrm>
            <a:custGeom>
              <a:avLst/>
              <a:gdLst/>
              <a:ahLst/>
              <a:cxnLst/>
              <a:rect l="l" t="t" r="r" b="b"/>
              <a:pathLst>
                <a:path w="6984" h="2115820">
                  <a:moveTo>
                    <a:pt x="6654" y="0"/>
                  </a:moveTo>
                  <a:lnTo>
                    <a:pt x="0" y="0"/>
                  </a:lnTo>
                  <a:lnTo>
                    <a:pt x="0" y="2115197"/>
                  </a:lnTo>
                  <a:lnTo>
                    <a:pt x="6654" y="211519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16" name="object 1206">
              <a:extLst>
                <a:ext uri="{FF2B5EF4-FFF2-40B4-BE49-F238E27FC236}">
                  <a16:creationId xmlns:a16="http://schemas.microsoft.com/office/drawing/2014/main" id="{2053A919-8D74-FBA0-CEA7-873F1CCA55D1}"/>
                </a:ext>
              </a:extLst>
            </p:cNvPr>
            <p:cNvSpPr/>
            <p:nvPr/>
          </p:nvSpPr>
          <p:spPr>
            <a:xfrm>
              <a:off x="5948321" y="3079501"/>
              <a:ext cx="6163" cy="1866900"/>
            </a:xfrm>
            <a:custGeom>
              <a:avLst/>
              <a:gdLst/>
              <a:ahLst/>
              <a:cxnLst/>
              <a:rect l="l" t="t" r="r" b="b"/>
              <a:pathLst>
                <a:path w="6984" h="2115820">
                  <a:moveTo>
                    <a:pt x="0" y="0"/>
                  </a:moveTo>
                  <a:lnTo>
                    <a:pt x="6654" y="0"/>
                  </a:lnTo>
                  <a:lnTo>
                    <a:pt x="6654" y="2115197"/>
                  </a:lnTo>
                  <a:lnTo>
                    <a:pt x="0" y="211519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17" name="object 1207">
              <a:extLst>
                <a:ext uri="{FF2B5EF4-FFF2-40B4-BE49-F238E27FC236}">
                  <a16:creationId xmlns:a16="http://schemas.microsoft.com/office/drawing/2014/main" id="{2BD4F2C0-AAE9-8E34-69EB-B9700E568A89}"/>
                </a:ext>
              </a:extLst>
            </p:cNvPr>
            <p:cNvSpPr/>
            <p:nvPr/>
          </p:nvSpPr>
          <p:spPr>
            <a:xfrm>
              <a:off x="5956476" y="2937072"/>
              <a:ext cx="6163" cy="2009215"/>
            </a:xfrm>
            <a:custGeom>
              <a:avLst/>
              <a:gdLst/>
              <a:ahLst/>
              <a:cxnLst/>
              <a:rect l="l" t="t" r="r" b="b"/>
              <a:pathLst>
                <a:path w="6984" h="2277110">
                  <a:moveTo>
                    <a:pt x="6667" y="0"/>
                  </a:moveTo>
                  <a:lnTo>
                    <a:pt x="0" y="0"/>
                  </a:lnTo>
                  <a:lnTo>
                    <a:pt x="0" y="2276627"/>
                  </a:lnTo>
                  <a:lnTo>
                    <a:pt x="6667" y="2276627"/>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18" name="object 1208">
              <a:extLst>
                <a:ext uri="{FF2B5EF4-FFF2-40B4-BE49-F238E27FC236}">
                  <a16:creationId xmlns:a16="http://schemas.microsoft.com/office/drawing/2014/main" id="{D61747D0-A61D-11E3-531F-789753BCF80A}"/>
                </a:ext>
              </a:extLst>
            </p:cNvPr>
            <p:cNvSpPr/>
            <p:nvPr/>
          </p:nvSpPr>
          <p:spPr>
            <a:xfrm>
              <a:off x="5956480" y="2937071"/>
              <a:ext cx="6163" cy="2009215"/>
            </a:xfrm>
            <a:custGeom>
              <a:avLst/>
              <a:gdLst/>
              <a:ahLst/>
              <a:cxnLst/>
              <a:rect l="l" t="t" r="r" b="b"/>
              <a:pathLst>
                <a:path w="6984" h="2277110">
                  <a:moveTo>
                    <a:pt x="0" y="0"/>
                  </a:moveTo>
                  <a:lnTo>
                    <a:pt x="6654" y="0"/>
                  </a:lnTo>
                  <a:lnTo>
                    <a:pt x="6654" y="2276640"/>
                  </a:lnTo>
                  <a:lnTo>
                    <a:pt x="0" y="227664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19" name="object 1209">
              <a:extLst>
                <a:ext uri="{FF2B5EF4-FFF2-40B4-BE49-F238E27FC236}">
                  <a16:creationId xmlns:a16="http://schemas.microsoft.com/office/drawing/2014/main" id="{DB863035-6234-02D2-2802-98F6C658364F}"/>
                </a:ext>
              </a:extLst>
            </p:cNvPr>
            <p:cNvSpPr/>
            <p:nvPr/>
          </p:nvSpPr>
          <p:spPr>
            <a:xfrm>
              <a:off x="5964622" y="2827624"/>
              <a:ext cx="6163" cy="2118472"/>
            </a:xfrm>
            <a:custGeom>
              <a:avLst/>
              <a:gdLst/>
              <a:ahLst/>
              <a:cxnLst/>
              <a:rect l="l" t="t" r="r" b="b"/>
              <a:pathLst>
                <a:path w="6984" h="2400935">
                  <a:moveTo>
                    <a:pt x="6667" y="0"/>
                  </a:moveTo>
                  <a:lnTo>
                    <a:pt x="0" y="0"/>
                  </a:lnTo>
                  <a:lnTo>
                    <a:pt x="0" y="2400668"/>
                  </a:lnTo>
                  <a:lnTo>
                    <a:pt x="6667" y="2400668"/>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20" name="object 1210">
              <a:extLst>
                <a:ext uri="{FF2B5EF4-FFF2-40B4-BE49-F238E27FC236}">
                  <a16:creationId xmlns:a16="http://schemas.microsoft.com/office/drawing/2014/main" id="{CE13E67B-8EB5-EF68-FDCB-CDAAA4B45EA2}"/>
                </a:ext>
              </a:extLst>
            </p:cNvPr>
            <p:cNvSpPr/>
            <p:nvPr/>
          </p:nvSpPr>
          <p:spPr>
            <a:xfrm>
              <a:off x="5964629" y="2827636"/>
              <a:ext cx="6163" cy="2118472"/>
            </a:xfrm>
            <a:custGeom>
              <a:avLst/>
              <a:gdLst/>
              <a:ahLst/>
              <a:cxnLst/>
              <a:rect l="l" t="t" r="r" b="b"/>
              <a:pathLst>
                <a:path w="6984" h="2400935">
                  <a:moveTo>
                    <a:pt x="0" y="0"/>
                  </a:moveTo>
                  <a:lnTo>
                    <a:pt x="6654" y="0"/>
                  </a:lnTo>
                  <a:lnTo>
                    <a:pt x="6654" y="2400642"/>
                  </a:lnTo>
                  <a:lnTo>
                    <a:pt x="0" y="240064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21" name="object 1211">
              <a:extLst>
                <a:ext uri="{FF2B5EF4-FFF2-40B4-BE49-F238E27FC236}">
                  <a16:creationId xmlns:a16="http://schemas.microsoft.com/office/drawing/2014/main" id="{66C0C0DB-D207-A73B-5F46-3DEADF52DFF9}"/>
                </a:ext>
              </a:extLst>
            </p:cNvPr>
            <p:cNvSpPr/>
            <p:nvPr/>
          </p:nvSpPr>
          <p:spPr>
            <a:xfrm>
              <a:off x="5972780" y="2917271"/>
              <a:ext cx="6163" cy="2028825"/>
            </a:xfrm>
            <a:custGeom>
              <a:avLst/>
              <a:gdLst/>
              <a:ahLst/>
              <a:cxnLst/>
              <a:rect l="l" t="t" r="r" b="b"/>
              <a:pathLst>
                <a:path w="6984" h="2299335">
                  <a:moveTo>
                    <a:pt x="6667" y="0"/>
                  </a:moveTo>
                  <a:lnTo>
                    <a:pt x="0" y="0"/>
                  </a:lnTo>
                  <a:lnTo>
                    <a:pt x="0" y="2299068"/>
                  </a:lnTo>
                  <a:lnTo>
                    <a:pt x="6667" y="2299068"/>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22" name="object 1212">
              <a:extLst>
                <a:ext uri="{FF2B5EF4-FFF2-40B4-BE49-F238E27FC236}">
                  <a16:creationId xmlns:a16="http://schemas.microsoft.com/office/drawing/2014/main" id="{A2C73354-D31B-FEBE-5B38-1E965039D664}"/>
                </a:ext>
              </a:extLst>
            </p:cNvPr>
            <p:cNvSpPr/>
            <p:nvPr/>
          </p:nvSpPr>
          <p:spPr>
            <a:xfrm>
              <a:off x="5972780" y="2917267"/>
              <a:ext cx="6163" cy="2028825"/>
            </a:xfrm>
            <a:custGeom>
              <a:avLst/>
              <a:gdLst/>
              <a:ahLst/>
              <a:cxnLst/>
              <a:rect l="l" t="t" r="r" b="b"/>
              <a:pathLst>
                <a:path w="6984" h="2299335">
                  <a:moveTo>
                    <a:pt x="0" y="0"/>
                  </a:moveTo>
                  <a:lnTo>
                    <a:pt x="6654" y="0"/>
                  </a:lnTo>
                  <a:lnTo>
                    <a:pt x="6654" y="2299068"/>
                  </a:lnTo>
                  <a:lnTo>
                    <a:pt x="0" y="229906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23" name="object 1213">
              <a:extLst>
                <a:ext uri="{FF2B5EF4-FFF2-40B4-BE49-F238E27FC236}">
                  <a16:creationId xmlns:a16="http://schemas.microsoft.com/office/drawing/2014/main" id="{5C166803-02BC-8C6A-8AB4-51D0BE900873}"/>
                </a:ext>
              </a:extLst>
            </p:cNvPr>
            <p:cNvSpPr/>
            <p:nvPr/>
          </p:nvSpPr>
          <p:spPr>
            <a:xfrm>
              <a:off x="5980938" y="2812968"/>
              <a:ext cx="6163" cy="2133040"/>
            </a:xfrm>
            <a:custGeom>
              <a:avLst/>
              <a:gdLst/>
              <a:ahLst/>
              <a:cxnLst/>
              <a:rect l="l" t="t" r="r" b="b"/>
              <a:pathLst>
                <a:path w="6984" h="2417445">
                  <a:moveTo>
                    <a:pt x="6667" y="0"/>
                  </a:moveTo>
                  <a:lnTo>
                    <a:pt x="0" y="0"/>
                  </a:lnTo>
                  <a:lnTo>
                    <a:pt x="0" y="2417279"/>
                  </a:lnTo>
                  <a:lnTo>
                    <a:pt x="6667" y="2417279"/>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24" name="object 1214">
              <a:extLst>
                <a:ext uri="{FF2B5EF4-FFF2-40B4-BE49-F238E27FC236}">
                  <a16:creationId xmlns:a16="http://schemas.microsoft.com/office/drawing/2014/main" id="{6F99829D-57B0-4B01-29D2-31C657DA1631}"/>
                </a:ext>
              </a:extLst>
            </p:cNvPr>
            <p:cNvSpPr/>
            <p:nvPr/>
          </p:nvSpPr>
          <p:spPr>
            <a:xfrm>
              <a:off x="5980940" y="2812983"/>
              <a:ext cx="6163" cy="2133040"/>
            </a:xfrm>
            <a:custGeom>
              <a:avLst/>
              <a:gdLst/>
              <a:ahLst/>
              <a:cxnLst/>
              <a:rect l="l" t="t" r="r" b="b"/>
              <a:pathLst>
                <a:path w="6984" h="2417445">
                  <a:moveTo>
                    <a:pt x="0" y="0"/>
                  </a:moveTo>
                  <a:lnTo>
                    <a:pt x="6654" y="0"/>
                  </a:lnTo>
                  <a:lnTo>
                    <a:pt x="6654" y="2417254"/>
                  </a:lnTo>
                  <a:lnTo>
                    <a:pt x="0" y="241725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25" name="object 1215">
              <a:extLst>
                <a:ext uri="{FF2B5EF4-FFF2-40B4-BE49-F238E27FC236}">
                  <a16:creationId xmlns:a16="http://schemas.microsoft.com/office/drawing/2014/main" id="{F980B2AD-AD53-2162-4734-A7DFBCBC7DEC}"/>
                </a:ext>
              </a:extLst>
            </p:cNvPr>
            <p:cNvSpPr/>
            <p:nvPr/>
          </p:nvSpPr>
          <p:spPr>
            <a:xfrm>
              <a:off x="5989085" y="2707061"/>
              <a:ext cx="6163" cy="2238935"/>
            </a:xfrm>
            <a:custGeom>
              <a:avLst/>
              <a:gdLst/>
              <a:ahLst/>
              <a:cxnLst/>
              <a:rect l="l" t="t" r="r" b="b"/>
              <a:pathLst>
                <a:path w="6984" h="2537460">
                  <a:moveTo>
                    <a:pt x="6654" y="0"/>
                  </a:moveTo>
                  <a:lnTo>
                    <a:pt x="0" y="0"/>
                  </a:lnTo>
                  <a:lnTo>
                    <a:pt x="0" y="2537307"/>
                  </a:lnTo>
                  <a:lnTo>
                    <a:pt x="6654" y="253730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26" name="object 1216">
              <a:extLst>
                <a:ext uri="{FF2B5EF4-FFF2-40B4-BE49-F238E27FC236}">
                  <a16:creationId xmlns:a16="http://schemas.microsoft.com/office/drawing/2014/main" id="{89B93293-C97B-F9F8-0D54-EE2A8A7174E2}"/>
                </a:ext>
              </a:extLst>
            </p:cNvPr>
            <p:cNvSpPr/>
            <p:nvPr/>
          </p:nvSpPr>
          <p:spPr>
            <a:xfrm>
              <a:off x="5989089" y="2707052"/>
              <a:ext cx="6163" cy="2238935"/>
            </a:xfrm>
            <a:custGeom>
              <a:avLst/>
              <a:gdLst/>
              <a:ahLst/>
              <a:cxnLst/>
              <a:rect l="l" t="t" r="r" b="b"/>
              <a:pathLst>
                <a:path w="6984" h="2537460">
                  <a:moveTo>
                    <a:pt x="0" y="0"/>
                  </a:moveTo>
                  <a:lnTo>
                    <a:pt x="6654" y="0"/>
                  </a:lnTo>
                  <a:lnTo>
                    <a:pt x="6654" y="2537320"/>
                  </a:lnTo>
                  <a:lnTo>
                    <a:pt x="0" y="253732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27" name="object 1217">
              <a:extLst>
                <a:ext uri="{FF2B5EF4-FFF2-40B4-BE49-F238E27FC236}">
                  <a16:creationId xmlns:a16="http://schemas.microsoft.com/office/drawing/2014/main" id="{CC37F64A-6529-410B-3BE3-DD658F7A199C}"/>
                </a:ext>
              </a:extLst>
            </p:cNvPr>
            <p:cNvSpPr/>
            <p:nvPr/>
          </p:nvSpPr>
          <p:spPr>
            <a:xfrm>
              <a:off x="5997231" y="2779384"/>
              <a:ext cx="6163" cy="2166657"/>
            </a:xfrm>
            <a:custGeom>
              <a:avLst/>
              <a:gdLst/>
              <a:ahLst/>
              <a:cxnLst/>
              <a:rect l="l" t="t" r="r" b="b"/>
              <a:pathLst>
                <a:path w="6984" h="2455545">
                  <a:moveTo>
                    <a:pt x="6667" y="0"/>
                  </a:moveTo>
                  <a:lnTo>
                    <a:pt x="0" y="0"/>
                  </a:lnTo>
                  <a:lnTo>
                    <a:pt x="0" y="2455341"/>
                  </a:lnTo>
                  <a:lnTo>
                    <a:pt x="6667" y="2455341"/>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28" name="object 1218">
              <a:extLst>
                <a:ext uri="{FF2B5EF4-FFF2-40B4-BE49-F238E27FC236}">
                  <a16:creationId xmlns:a16="http://schemas.microsoft.com/office/drawing/2014/main" id="{C5D0B06A-0557-7228-2BB8-766FF7CC177B}"/>
                </a:ext>
              </a:extLst>
            </p:cNvPr>
            <p:cNvSpPr/>
            <p:nvPr/>
          </p:nvSpPr>
          <p:spPr>
            <a:xfrm>
              <a:off x="5997238" y="2779389"/>
              <a:ext cx="6163" cy="2166657"/>
            </a:xfrm>
            <a:custGeom>
              <a:avLst/>
              <a:gdLst/>
              <a:ahLst/>
              <a:cxnLst/>
              <a:rect l="l" t="t" r="r" b="b"/>
              <a:pathLst>
                <a:path w="6984" h="2455545">
                  <a:moveTo>
                    <a:pt x="0" y="0"/>
                  </a:moveTo>
                  <a:lnTo>
                    <a:pt x="6654" y="0"/>
                  </a:lnTo>
                  <a:lnTo>
                    <a:pt x="6654" y="2455341"/>
                  </a:lnTo>
                  <a:lnTo>
                    <a:pt x="0" y="245534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29" name="object 1219">
              <a:extLst>
                <a:ext uri="{FF2B5EF4-FFF2-40B4-BE49-F238E27FC236}">
                  <a16:creationId xmlns:a16="http://schemas.microsoft.com/office/drawing/2014/main" id="{E1181CBA-E83A-79DC-393A-E91C587CC309}"/>
                </a:ext>
              </a:extLst>
            </p:cNvPr>
            <p:cNvSpPr/>
            <p:nvPr/>
          </p:nvSpPr>
          <p:spPr>
            <a:xfrm>
              <a:off x="6005400" y="2625527"/>
              <a:ext cx="6163" cy="2320738"/>
            </a:xfrm>
            <a:custGeom>
              <a:avLst/>
              <a:gdLst/>
              <a:ahLst/>
              <a:cxnLst/>
              <a:rect l="l" t="t" r="r" b="b"/>
              <a:pathLst>
                <a:path w="6984" h="2630170">
                  <a:moveTo>
                    <a:pt x="6654" y="0"/>
                  </a:moveTo>
                  <a:lnTo>
                    <a:pt x="0" y="0"/>
                  </a:lnTo>
                  <a:lnTo>
                    <a:pt x="0" y="2629712"/>
                  </a:lnTo>
                  <a:lnTo>
                    <a:pt x="6654" y="262971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30" name="object 1220">
              <a:extLst>
                <a:ext uri="{FF2B5EF4-FFF2-40B4-BE49-F238E27FC236}">
                  <a16:creationId xmlns:a16="http://schemas.microsoft.com/office/drawing/2014/main" id="{48A46F6B-B832-EA60-29E4-559BC2FAC79F}"/>
                </a:ext>
              </a:extLst>
            </p:cNvPr>
            <p:cNvSpPr/>
            <p:nvPr/>
          </p:nvSpPr>
          <p:spPr>
            <a:xfrm>
              <a:off x="6005399" y="2625536"/>
              <a:ext cx="6163" cy="2320738"/>
            </a:xfrm>
            <a:custGeom>
              <a:avLst/>
              <a:gdLst/>
              <a:ahLst/>
              <a:cxnLst/>
              <a:rect l="l" t="t" r="r" b="b"/>
              <a:pathLst>
                <a:path w="6984" h="2630170">
                  <a:moveTo>
                    <a:pt x="0" y="0"/>
                  </a:moveTo>
                  <a:lnTo>
                    <a:pt x="6654" y="0"/>
                  </a:lnTo>
                  <a:lnTo>
                    <a:pt x="6654" y="2629700"/>
                  </a:lnTo>
                  <a:lnTo>
                    <a:pt x="0" y="262970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31" name="object 1221">
              <a:extLst>
                <a:ext uri="{FF2B5EF4-FFF2-40B4-BE49-F238E27FC236}">
                  <a16:creationId xmlns:a16="http://schemas.microsoft.com/office/drawing/2014/main" id="{6131241F-09FA-A945-817B-9F38FBF322FE}"/>
                </a:ext>
              </a:extLst>
            </p:cNvPr>
            <p:cNvSpPr/>
            <p:nvPr/>
          </p:nvSpPr>
          <p:spPr>
            <a:xfrm>
              <a:off x="6013547" y="2721034"/>
              <a:ext cx="6163" cy="2224928"/>
            </a:xfrm>
            <a:custGeom>
              <a:avLst/>
              <a:gdLst/>
              <a:ahLst/>
              <a:cxnLst/>
              <a:rect l="l" t="t" r="r" b="b"/>
              <a:pathLst>
                <a:path w="6984" h="2521585">
                  <a:moveTo>
                    <a:pt x="6654" y="0"/>
                  </a:moveTo>
                  <a:lnTo>
                    <a:pt x="0" y="0"/>
                  </a:lnTo>
                  <a:lnTo>
                    <a:pt x="0" y="2521470"/>
                  </a:lnTo>
                  <a:lnTo>
                    <a:pt x="6654" y="252147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32" name="object 1222">
              <a:extLst>
                <a:ext uri="{FF2B5EF4-FFF2-40B4-BE49-F238E27FC236}">
                  <a16:creationId xmlns:a16="http://schemas.microsoft.com/office/drawing/2014/main" id="{0853056B-5283-9C13-1E68-6CF1B2657ACB}"/>
                </a:ext>
              </a:extLst>
            </p:cNvPr>
            <p:cNvSpPr/>
            <p:nvPr/>
          </p:nvSpPr>
          <p:spPr>
            <a:xfrm>
              <a:off x="6013548" y="2721043"/>
              <a:ext cx="6163" cy="2224928"/>
            </a:xfrm>
            <a:custGeom>
              <a:avLst/>
              <a:gdLst/>
              <a:ahLst/>
              <a:cxnLst/>
              <a:rect l="l" t="t" r="r" b="b"/>
              <a:pathLst>
                <a:path w="6984" h="2521585">
                  <a:moveTo>
                    <a:pt x="0" y="0"/>
                  </a:moveTo>
                  <a:lnTo>
                    <a:pt x="6654" y="0"/>
                  </a:lnTo>
                  <a:lnTo>
                    <a:pt x="6654" y="2521470"/>
                  </a:lnTo>
                  <a:lnTo>
                    <a:pt x="0" y="252147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33" name="object 1223">
              <a:extLst>
                <a:ext uri="{FF2B5EF4-FFF2-40B4-BE49-F238E27FC236}">
                  <a16:creationId xmlns:a16="http://schemas.microsoft.com/office/drawing/2014/main" id="{CB0ECF8D-7AAB-6190-A607-A9FDA3A1E52B}"/>
                </a:ext>
              </a:extLst>
            </p:cNvPr>
            <p:cNvSpPr/>
            <p:nvPr/>
          </p:nvSpPr>
          <p:spPr>
            <a:xfrm>
              <a:off x="6021705" y="2739064"/>
              <a:ext cx="6163" cy="2206999"/>
            </a:xfrm>
            <a:custGeom>
              <a:avLst/>
              <a:gdLst/>
              <a:ahLst/>
              <a:cxnLst/>
              <a:rect l="l" t="t" r="r" b="b"/>
              <a:pathLst>
                <a:path w="6984" h="2501265">
                  <a:moveTo>
                    <a:pt x="6654" y="0"/>
                  </a:moveTo>
                  <a:lnTo>
                    <a:pt x="0" y="0"/>
                  </a:lnTo>
                  <a:lnTo>
                    <a:pt x="0" y="2501036"/>
                  </a:lnTo>
                  <a:lnTo>
                    <a:pt x="6654" y="250103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34" name="object 1224">
              <a:extLst>
                <a:ext uri="{FF2B5EF4-FFF2-40B4-BE49-F238E27FC236}">
                  <a16:creationId xmlns:a16="http://schemas.microsoft.com/office/drawing/2014/main" id="{976D42C6-000D-D127-9B1C-A4449DBD6E1F}"/>
                </a:ext>
              </a:extLst>
            </p:cNvPr>
            <p:cNvSpPr/>
            <p:nvPr/>
          </p:nvSpPr>
          <p:spPr>
            <a:xfrm>
              <a:off x="6021697" y="2739063"/>
              <a:ext cx="6163" cy="2206999"/>
            </a:xfrm>
            <a:custGeom>
              <a:avLst/>
              <a:gdLst/>
              <a:ahLst/>
              <a:cxnLst/>
              <a:rect l="l" t="t" r="r" b="b"/>
              <a:pathLst>
                <a:path w="6984" h="2501265">
                  <a:moveTo>
                    <a:pt x="0" y="0"/>
                  </a:moveTo>
                  <a:lnTo>
                    <a:pt x="6654" y="0"/>
                  </a:lnTo>
                  <a:lnTo>
                    <a:pt x="6654" y="2501049"/>
                  </a:lnTo>
                  <a:lnTo>
                    <a:pt x="0" y="250104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35" name="object 1225">
              <a:extLst>
                <a:ext uri="{FF2B5EF4-FFF2-40B4-BE49-F238E27FC236}">
                  <a16:creationId xmlns:a16="http://schemas.microsoft.com/office/drawing/2014/main" id="{41BEE017-FCC8-7C7F-9051-A1F38543F6A7}"/>
                </a:ext>
              </a:extLst>
            </p:cNvPr>
            <p:cNvSpPr/>
            <p:nvPr/>
          </p:nvSpPr>
          <p:spPr>
            <a:xfrm>
              <a:off x="6029863" y="2820969"/>
              <a:ext cx="6163" cy="2125196"/>
            </a:xfrm>
            <a:custGeom>
              <a:avLst/>
              <a:gdLst/>
              <a:ahLst/>
              <a:cxnLst/>
              <a:rect l="l" t="t" r="r" b="b"/>
              <a:pathLst>
                <a:path w="6984" h="2408554">
                  <a:moveTo>
                    <a:pt x="6654" y="0"/>
                  </a:moveTo>
                  <a:lnTo>
                    <a:pt x="0" y="0"/>
                  </a:lnTo>
                  <a:lnTo>
                    <a:pt x="0" y="2408212"/>
                  </a:lnTo>
                  <a:lnTo>
                    <a:pt x="6654" y="240821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36" name="object 1226">
              <a:extLst>
                <a:ext uri="{FF2B5EF4-FFF2-40B4-BE49-F238E27FC236}">
                  <a16:creationId xmlns:a16="http://schemas.microsoft.com/office/drawing/2014/main" id="{41E126E8-9667-B3C8-7CFE-DC1A8137DEA7}"/>
                </a:ext>
              </a:extLst>
            </p:cNvPr>
            <p:cNvSpPr/>
            <p:nvPr/>
          </p:nvSpPr>
          <p:spPr>
            <a:xfrm>
              <a:off x="6029857" y="2820965"/>
              <a:ext cx="6163" cy="2125196"/>
            </a:xfrm>
            <a:custGeom>
              <a:avLst/>
              <a:gdLst/>
              <a:ahLst/>
              <a:cxnLst/>
              <a:rect l="l" t="t" r="r" b="b"/>
              <a:pathLst>
                <a:path w="6984" h="2408554">
                  <a:moveTo>
                    <a:pt x="0" y="0"/>
                  </a:moveTo>
                  <a:lnTo>
                    <a:pt x="6654" y="0"/>
                  </a:lnTo>
                  <a:lnTo>
                    <a:pt x="6654" y="2408212"/>
                  </a:lnTo>
                  <a:lnTo>
                    <a:pt x="0" y="240821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37" name="object 1227">
              <a:extLst>
                <a:ext uri="{FF2B5EF4-FFF2-40B4-BE49-F238E27FC236}">
                  <a16:creationId xmlns:a16="http://schemas.microsoft.com/office/drawing/2014/main" id="{1462AA2A-4154-B44B-17F3-9030C4342101}"/>
                </a:ext>
              </a:extLst>
            </p:cNvPr>
            <p:cNvSpPr/>
            <p:nvPr/>
          </p:nvSpPr>
          <p:spPr>
            <a:xfrm>
              <a:off x="6038009" y="2646784"/>
              <a:ext cx="6163" cy="2299447"/>
            </a:xfrm>
            <a:custGeom>
              <a:avLst/>
              <a:gdLst/>
              <a:ahLst/>
              <a:cxnLst/>
              <a:rect l="l" t="t" r="r" b="b"/>
              <a:pathLst>
                <a:path w="6984" h="2606040">
                  <a:moveTo>
                    <a:pt x="6654" y="0"/>
                  </a:moveTo>
                  <a:lnTo>
                    <a:pt x="0" y="0"/>
                  </a:lnTo>
                  <a:lnTo>
                    <a:pt x="0" y="2605620"/>
                  </a:lnTo>
                  <a:lnTo>
                    <a:pt x="6654" y="260562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38" name="object 1228">
              <a:extLst>
                <a:ext uri="{FF2B5EF4-FFF2-40B4-BE49-F238E27FC236}">
                  <a16:creationId xmlns:a16="http://schemas.microsoft.com/office/drawing/2014/main" id="{A484B22B-D84B-C3B6-18B9-4A7F99C01987}"/>
                </a:ext>
              </a:extLst>
            </p:cNvPr>
            <p:cNvSpPr/>
            <p:nvPr/>
          </p:nvSpPr>
          <p:spPr>
            <a:xfrm>
              <a:off x="6038006" y="2646786"/>
              <a:ext cx="6163" cy="2299447"/>
            </a:xfrm>
            <a:custGeom>
              <a:avLst/>
              <a:gdLst/>
              <a:ahLst/>
              <a:cxnLst/>
              <a:rect l="l" t="t" r="r" b="b"/>
              <a:pathLst>
                <a:path w="6984" h="2606040">
                  <a:moveTo>
                    <a:pt x="0" y="0"/>
                  </a:moveTo>
                  <a:lnTo>
                    <a:pt x="6654" y="0"/>
                  </a:lnTo>
                  <a:lnTo>
                    <a:pt x="6654" y="2605608"/>
                  </a:lnTo>
                  <a:lnTo>
                    <a:pt x="0" y="260560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39" name="object 1229">
              <a:extLst>
                <a:ext uri="{FF2B5EF4-FFF2-40B4-BE49-F238E27FC236}">
                  <a16:creationId xmlns:a16="http://schemas.microsoft.com/office/drawing/2014/main" id="{CB12AEEB-DF19-70FA-3F58-06E6DBF02C33}"/>
                </a:ext>
              </a:extLst>
            </p:cNvPr>
            <p:cNvSpPr/>
            <p:nvPr/>
          </p:nvSpPr>
          <p:spPr>
            <a:xfrm>
              <a:off x="6046168" y="2590352"/>
              <a:ext cx="6163" cy="2356037"/>
            </a:xfrm>
            <a:custGeom>
              <a:avLst/>
              <a:gdLst/>
              <a:ahLst/>
              <a:cxnLst/>
              <a:rect l="l" t="t" r="r" b="b"/>
              <a:pathLst>
                <a:path w="6984" h="2670175">
                  <a:moveTo>
                    <a:pt x="6642" y="0"/>
                  </a:moveTo>
                  <a:lnTo>
                    <a:pt x="0" y="0"/>
                  </a:lnTo>
                  <a:lnTo>
                    <a:pt x="0" y="2669578"/>
                  </a:lnTo>
                  <a:lnTo>
                    <a:pt x="6642" y="2669578"/>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40" name="object 1230">
              <a:extLst>
                <a:ext uri="{FF2B5EF4-FFF2-40B4-BE49-F238E27FC236}">
                  <a16:creationId xmlns:a16="http://schemas.microsoft.com/office/drawing/2014/main" id="{C10DF3F3-6A8A-32D3-41A6-A247772BCF42}"/>
                </a:ext>
              </a:extLst>
            </p:cNvPr>
            <p:cNvSpPr/>
            <p:nvPr/>
          </p:nvSpPr>
          <p:spPr>
            <a:xfrm>
              <a:off x="6046155" y="2590359"/>
              <a:ext cx="6163" cy="2356037"/>
            </a:xfrm>
            <a:custGeom>
              <a:avLst/>
              <a:gdLst/>
              <a:ahLst/>
              <a:cxnLst/>
              <a:rect l="l" t="t" r="r" b="b"/>
              <a:pathLst>
                <a:path w="6984" h="2670175">
                  <a:moveTo>
                    <a:pt x="0" y="0"/>
                  </a:moveTo>
                  <a:lnTo>
                    <a:pt x="6654" y="0"/>
                  </a:lnTo>
                  <a:lnTo>
                    <a:pt x="6654" y="2669578"/>
                  </a:lnTo>
                  <a:lnTo>
                    <a:pt x="0" y="266957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41" name="object 1231">
              <a:extLst>
                <a:ext uri="{FF2B5EF4-FFF2-40B4-BE49-F238E27FC236}">
                  <a16:creationId xmlns:a16="http://schemas.microsoft.com/office/drawing/2014/main" id="{8BEE7E1F-104A-5CE9-B163-4D048DCA48D4}"/>
                </a:ext>
              </a:extLst>
            </p:cNvPr>
            <p:cNvSpPr/>
            <p:nvPr/>
          </p:nvSpPr>
          <p:spPr>
            <a:xfrm>
              <a:off x="6054303" y="2415910"/>
              <a:ext cx="6163" cy="2530288"/>
            </a:xfrm>
            <a:custGeom>
              <a:avLst/>
              <a:gdLst/>
              <a:ahLst/>
              <a:cxnLst/>
              <a:rect l="l" t="t" r="r" b="b"/>
              <a:pathLst>
                <a:path w="6984" h="2867660">
                  <a:moveTo>
                    <a:pt x="6654" y="0"/>
                  </a:moveTo>
                  <a:lnTo>
                    <a:pt x="0" y="0"/>
                  </a:lnTo>
                  <a:lnTo>
                    <a:pt x="0" y="2867279"/>
                  </a:lnTo>
                  <a:lnTo>
                    <a:pt x="6654" y="286727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42" name="object 1232">
              <a:extLst>
                <a:ext uri="{FF2B5EF4-FFF2-40B4-BE49-F238E27FC236}">
                  <a16:creationId xmlns:a16="http://schemas.microsoft.com/office/drawing/2014/main" id="{57981C26-F341-F2BB-61C7-C1B939FD55F5}"/>
                </a:ext>
              </a:extLst>
            </p:cNvPr>
            <p:cNvSpPr/>
            <p:nvPr/>
          </p:nvSpPr>
          <p:spPr>
            <a:xfrm>
              <a:off x="6054316" y="2415908"/>
              <a:ext cx="6163" cy="2530288"/>
            </a:xfrm>
            <a:custGeom>
              <a:avLst/>
              <a:gdLst/>
              <a:ahLst/>
              <a:cxnLst/>
              <a:rect l="l" t="t" r="r" b="b"/>
              <a:pathLst>
                <a:path w="6984" h="2867660">
                  <a:moveTo>
                    <a:pt x="0" y="0"/>
                  </a:moveTo>
                  <a:lnTo>
                    <a:pt x="6654" y="0"/>
                  </a:lnTo>
                  <a:lnTo>
                    <a:pt x="6654" y="2867279"/>
                  </a:lnTo>
                  <a:lnTo>
                    <a:pt x="0" y="286727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43" name="object 1233">
              <a:extLst>
                <a:ext uri="{FF2B5EF4-FFF2-40B4-BE49-F238E27FC236}">
                  <a16:creationId xmlns:a16="http://schemas.microsoft.com/office/drawing/2014/main" id="{4C6D3AE5-C5C0-52BE-0877-AA45C2B5049E}"/>
                </a:ext>
              </a:extLst>
            </p:cNvPr>
            <p:cNvSpPr/>
            <p:nvPr/>
          </p:nvSpPr>
          <p:spPr>
            <a:xfrm>
              <a:off x="6062460" y="2578339"/>
              <a:ext cx="6163" cy="2367803"/>
            </a:xfrm>
            <a:custGeom>
              <a:avLst/>
              <a:gdLst/>
              <a:ahLst/>
              <a:cxnLst/>
              <a:rect l="l" t="t" r="r" b="b"/>
              <a:pathLst>
                <a:path w="6984" h="2683510">
                  <a:moveTo>
                    <a:pt x="6654" y="0"/>
                  </a:moveTo>
                  <a:lnTo>
                    <a:pt x="0" y="0"/>
                  </a:lnTo>
                  <a:lnTo>
                    <a:pt x="0" y="2683192"/>
                  </a:lnTo>
                  <a:lnTo>
                    <a:pt x="6654" y="268319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44" name="object 1234">
              <a:extLst>
                <a:ext uri="{FF2B5EF4-FFF2-40B4-BE49-F238E27FC236}">
                  <a16:creationId xmlns:a16="http://schemas.microsoft.com/office/drawing/2014/main" id="{496D45F0-3A2A-61D9-8853-928EB9785A74}"/>
                </a:ext>
              </a:extLst>
            </p:cNvPr>
            <p:cNvSpPr/>
            <p:nvPr/>
          </p:nvSpPr>
          <p:spPr>
            <a:xfrm>
              <a:off x="6062464" y="2578339"/>
              <a:ext cx="6163" cy="2367803"/>
            </a:xfrm>
            <a:custGeom>
              <a:avLst/>
              <a:gdLst/>
              <a:ahLst/>
              <a:cxnLst/>
              <a:rect l="l" t="t" r="r" b="b"/>
              <a:pathLst>
                <a:path w="6984" h="2683510">
                  <a:moveTo>
                    <a:pt x="0" y="0"/>
                  </a:moveTo>
                  <a:lnTo>
                    <a:pt x="6654" y="0"/>
                  </a:lnTo>
                  <a:lnTo>
                    <a:pt x="6654" y="2683179"/>
                  </a:lnTo>
                  <a:lnTo>
                    <a:pt x="0" y="268317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45" name="object 1235">
              <a:extLst>
                <a:ext uri="{FF2B5EF4-FFF2-40B4-BE49-F238E27FC236}">
                  <a16:creationId xmlns:a16="http://schemas.microsoft.com/office/drawing/2014/main" id="{9C1196B9-FD0F-501B-452B-1B48A7A89571}"/>
                </a:ext>
              </a:extLst>
            </p:cNvPr>
            <p:cNvSpPr/>
            <p:nvPr/>
          </p:nvSpPr>
          <p:spPr>
            <a:xfrm>
              <a:off x="6070630" y="2639198"/>
              <a:ext cx="6163" cy="2306731"/>
            </a:xfrm>
            <a:custGeom>
              <a:avLst/>
              <a:gdLst/>
              <a:ahLst/>
              <a:cxnLst/>
              <a:rect l="l" t="t" r="r" b="b"/>
              <a:pathLst>
                <a:path w="6984" h="2614295">
                  <a:moveTo>
                    <a:pt x="6642" y="0"/>
                  </a:moveTo>
                  <a:lnTo>
                    <a:pt x="0" y="0"/>
                  </a:lnTo>
                  <a:lnTo>
                    <a:pt x="0" y="2614218"/>
                  </a:lnTo>
                  <a:lnTo>
                    <a:pt x="6642" y="2614218"/>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46" name="object 1236">
              <a:extLst>
                <a:ext uri="{FF2B5EF4-FFF2-40B4-BE49-F238E27FC236}">
                  <a16:creationId xmlns:a16="http://schemas.microsoft.com/office/drawing/2014/main" id="{929A057B-2EC5-2B5F-86B2-6BC9C525210A}"/>
                </a:ext>
              </a:extLst>
            </p:cNvPr>
            <p:cNvSpPr/>
            <p:nvPr/>
          </p:nvSpPr>
          <p:spPr>
            <a:xfrm>
              <a:off x="6070614" y="2639192"/>
              <a:ext cx="6163" cy="2306731"/>
            </a:xfrm>
            <a:custGeom>
              <a:avLst/>
              <a:gdLst/>
              <a:ahLst/>
              <a:cxnLst/>
              <a:rect l="l" t="t" r="r" b="b"/>
              <a:pathLst>
                <a:path w="6984" h="2614295">
                  <a:moveTo>
                    <a:pt x="0" y="0"/>
                  </a:moveTo>
                  <a:lnTo>
                    <a:pt x="6654" y="0"/>
                  </a:lnTo>
                  <a:lnTo>
                    <a:pt x="6654" y="2614218"/>
                  </a:lnTo>
                  <a:lnTo>
                    <a:pt x="0" y="261421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47" name="object 1237">
              <a:extLst>
                <a:ext uri="{FF2B5EF4-FFF2-40B4-BE49-F238E27FC236}">
                  <a16:creationId xmlns:a16="http://schemas.microsoft.com/office/drawing/2014/main" id="{2C803D73-EF3A-61E8-583B-0317E88CE6BC}"/>
                </a:ext>
              </a:extLst>
            </p:cNvPr>
            <p:cNvSpPr/>
            <p:nvPr/>
          </p:nvSpPr>
          <p:spPr>
            <a:xfrm>
              <a:off x="6078765" y="2352271"/>
              <a:ext cx="6163" cy="2593602"/>
            </a:xfrm>
            <a:custGeom>
              <a:avLst/>
              <a:gdLst/>
              <a:ahLst/>
              <a:cxnLst/>
              <a:rect l="l" t="t" r="r" b="b"/>
              <a:pathLst>
                <a:path w="6984" h="2939415">
                  <a:moveTo>
                    <a:pt x="6654" y="0"/>
                  </a:moveTo>
                  <a:lnTo>
                    <a:pt x="0" y="0"/>
                  </a:lnTo>
                  <a:lnTo>
                    <a:pt x="0" y="2939402"/>
                  </a:lnTo>
                  <a:lnTo>
                    <a:pt x="6654" y="293940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48" name="object 1238">
              <a:extLst>
                <a:ext uri="{FF2B5EF4-FFF2-40B4-BE49-F238E27FC236}">
                  <a16:creationId xmlns:a16="http://schemas.microsoft.com/office/drawing/2014/main" id="{C0B01420-0219-504C-546D-D7FCA04A8B83}"/>
                </a:ext>
              </a:extLst>
            </p:cNvPr>
            <p:cNvSpPr/>
            <p:nvPr/>
          </p:nvSpPr>
          <p:spPr>
            <a:xfrm>
              <a:off x="6078774" y="2352286"/>
              <a:ext cx="6163" cy="2593602"/>
            </a:xfrm>
            <a:custGeom>
              <a:avLst/>
              <a:gdLst/>
              <a:ahLst/>
              <a:cxnLst/>
              <a:rect l="l" t="t" r="r" b="b"/>
              <a:pathLst>
                <a:path w="6984" h="2939415">
                  <a:moveTo>
                    <a:pt x="0" y="0"/>
                  </a:moveTo>
                  <a:lnTo>
                    <a:pt x="6654" y="0"/>
                  </a:lnTo>
                  <a:lnTo>
                    <a:pt x="6654" y="2939389"/>
                  </a:lnTo>
                  <a:lnTo>
                    <a:pt x="0" y="293938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49" name="object 1239">
              <a:extLst>
                <a:ext uri="{FF2B5EF4-FFF2-40B4-BE49-F238E27FC236}">
                  <a16:creationId xmlns:a16="http://schemas.microsoft.com/office/drawing/2014/main" id="{8BD2DE5C-F2F3-8A6D-FF27-842E6658360A}"/>
                </a:ext>
              </a:extLst>
            </p:cNvPr>
            <p:cNvSpPr/>
            <p:nvPr/>
          </p:nvSpPr>
          <p:spPr>
            <a:xfrm>
              <a:off x="6086923" y="2452485"/>
              <a:ext cx="6163" cy="2493869"/>
            </a:xfrm>
            <a:custGeom>
              <a:avLst/>
              <a:gdLst/>
              <a:ahLst/>
              <a:cxnLst/>
              <a:rect l="l" t="t" r="r" b="b"/>
              <a:pathLst>
                <a:path w="6984" h="2826385">
                  <a:moveTo>
                    <a:pt x="6667" y="0"/>
                  </a:moveTo>
                  <a:lnTo>
                    <a:pt x="0" y="0"/>
                  </a:lnTo>
                  <a:lnTo>
                    <a:pt x="0" y="2825826"/>
                  </a:lnTo>
                  <a:lnTo>
                    <a:pt x="6667" y="2825826"/>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50" name="object 1240">
              <a:extLst>
                <a:ext uri="{FF2B5EF4-FFF2-40B4-BE49-F238E27FC236}">
                  <a16:creationId xmlns:a16="http://schemas.microsoft.com/office/drawing/2014/main" id="{C0CDC1FC-9514-A249-2598-1B33229E4B2D}"/>
                </a:ext>
              </a:extLst>
            </p:cNvPr>
            <p:cNvSpPr/>
            <p:nvPr/>
          </p:nvSpPr>
          <p:spPr>
            <a:xfrm>
              <a:off x="6086924" y="2452481"/>
              <a:ext cx="6163" cy="2493869"/>
            </a:xfrm>
            <a:custGeom>
              <a:avLst/>
              <a:gdLst/>
              <a:ahLst/>
              <a:cxnLst/>
              <a:rect l="l" t="t" r="r" b="b"/>
              <a:pathLst>
                <a:path w="6984" h="2826385">
                  <a:moveTo>
                    <a:pt x="0" y="0"/>
                  </a:moveTo>
                  <a:lnTo>
                    <a:pt x="6654" y="0"/>
                  </a:lnTo>
                  <a:lnTo>
                    <a:pt x="6654" y="2825838"/>
                  </a:lnTo>
                  <a:lnTo>
                    <a:pt x="0" y="282583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51" name="object 1241">
              <a:extLst>
                <a:ext uri="{FF2B5EF4-FFF2-40B4-BE49-F238E27FC236}">
                  <a16:creationId xmlns:a16="http://schemas.microsoft.com/office/drawing/2014/main" id="{FAB0C501-CA84-B4E0-E8D6-EFFB2049D299}"/>
                </a:ext>
              </a:extLst>
            </p:cNvPr>
            <p:cNvSpPr/>
            <p:nvPr/>
          </p:nvSpPr>
          <p:spPr>
            <a:xfrm>
              <a:off x="6095081" y="2521570"/>
              <a:ext cx="6163" cy="2424393"/>
            </a:xfrm>
            <a:custGeom>
              <a:avLst/>
              <a:gdLst/>
              <a:ahLst/>
              <a:cxnLst/>
              <a:rect l="l" t="t" r="r" b="b"/>
              <a:pathLst>
                <a:path w="6984" h="2747645">
                  <a:moveTo>
                    <a:pt x="6667" y="0"/>
                  </a:moveTo>
                  <a:lnTo>
                    <a:pt x="0" y="0"/>
                  </a:lnTo>
                  <a:lnTo>
                    <a:pt x="0" y="2747530"/>
                  </a:lnTo>
                  <a:lnTo>
                    <a:pt x="6667" y="2747530"/>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52" name="object 1242">
              <a:extLst>
                <a:ext uri="{FF2B5EF4-FFF2-40B4-BE49-F238E27FC236}">
                  <a16:creationId xmlns:a16="http://schemas.microsoft.com/office/drawing/2014/main" id="{01D8DE9C-0451-6F91-1108-558CA0C4C128}"/>
                </a:ext>
              </a:extLst>
            </p:cNvPr>
            <p:cNvSpPr/>
            <p:nvPr/>
          </p:nvSpPr>
          <p:spPr>
            <a:xfrm>
              <a:off x="6095072" y="2521578"/>
              <a:ext cx="6163" cy="2424393"/>
            </a:xfrm>
            <a:custGeom>
              <a:avLst/>
              <a:gdLst/>
              <a:ahLst/>
              <a:cxnLst/>
              <a:rect l="l" t="t" r="r" b="b"/>
              <a:pathLst>
                <a:path w="6984" h="2747645">
                  <a:moveTo>
                    <a:pt x="0" y="0"/>
                  </a:moveTo>
                  <a:lnTo>
                    <a:pt x="6654" y="0"/>
                  </a:lnTo>
                  <a:lnTo>
                    <a:pt x="6654" y="2747518"/>
                  </a:lnTo>
                  <a:lnTo>
                    <a:pt x="0" y="274751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53" name="object 1243">
              <a:extLst>
                <a:ext uri="{FF2B5EF4-FFF2-40B4-BE49-F238E27FC236}">
                  <a16:creationId xmlns:a16="http://schemas.microsoft.com/office/drawing/2014/main" id="{0E6E2583-81B8-5F7F-48D9-A8485BB09735}"/>
                </a:ext>
              </a:extLst>
            </p:cNvPr>
            <p:cNvSpPr/>
            <p:nvPr/>
          </p:nvSpPr>
          <p:spPr>
            <a:xfrm>
              <a:off x="6103216" y="2447723"/>
              <a:ext cx="6163" cy="2498352"/>
            </a:xfrm>
            <a:custGeom>
              <a:avLst/>
              <a:gdLst/>
              <a:ahLst/>
              <a:cxnLst/>
              <a:rect l="l" t="t" r="r" b="b"/>
              <a:pathLst>
                <a:path w="6984" h="2831465">
                  <a:moveTo>
                    <a:pt x="6667" y="0"/>
                  </a:moveTo>
                  <a:lnTo>
                    <a:pt x="0" y="0"/>
                  </a:lnTo>
                  <a:lnTo>
                    <a:pt x="0" y="2831223"/>
                  </a:lnTo>
                  <a:lnTo>
                    <a:pt x="6667" y="283122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54" name="object 1244">
              <a:extLst>
                <a:ext uri="{FF2B5EF4-FFF2-40B4-BE49-F238E27FC236}">
                  <a16:creationId xmlns:a16="http://schemas.microsoft.com/office/drawing/2014/main" id="{9C04DA43-4AFB-3A2D-4403-51BC0424C225}"/>
                </a:ext>
              </a:extLst>
            </p:cNvPr>
            <p:cNvSpPr/>
            <p:nvPr/>
          </p:nvSpPr>
          <p:spPr>
            <a:xfrm>
              <a:off x="6103232" y="2447719"/>
              <a:ext cx="6163" cy="2498352"/>
            </a:xfrm>
            <a:custGeom>
              <a:avLst/>
              <a:gdLst/>
              <a:ahLst/>
              <a:cxnLst/>
              <a:rect l="l" t="t" r="r" b="b"/>
              <a:pathLst>
                <a:path w="6984" h="2831465">
                  <a:moveTo>
                    <a:pt x="0" y="0"/>
                  </a:moveTo>
                  <a:lnTo>
                    <a:pt x="6654" y="0"/>
                  </a:lnTo>
                  <a:lnTo>
                    <a:pt x="6654" y="2831223"/>
                  </a:lnTo>
                  <a:lnTo>
                    <a:pt x="0" y="283122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55" name="object 1245">
              <a:extLst>
                <a:ext uri="{FF2B5EF4-FFF2-40B4-BE49-F238E27FC236}">
                  <a16:creationId xmlns:a16="http://schemas.microsoft.com/office/drawing/2014/main" id="{E6B70970-D972-BF7A-B285-C5631F88983D}"/>
                </a:ext>
              </a:extLst>
            </p:cNvPr>
            <p:cNvSpPr/>
            <p:nvPr/>
          </p:nvSpPr>
          <p:spPr>
            <a:xfrm>
              <a:off x="6111374" y="2499326"/>
              <a:ext cx="6163" cy="2446805"/>
            </a:xfrm>
            <a:custGeom>
              <a:avLst/>
              <a:gdLst/>
              <a:ahLst/>
              <a:cxnLst/>
              <a:rect l="l" t="t" r="r" b="b"/>
              <a:pathLst>
                <a:path w="6984" h="2773045">
                  <a:moveTo>
                    <a:pt x="6667" y="0"/>
                  </a:moveTo>
                  <a:lnTo>
                    <a:pt x="0" y="0"/>
                  </a:lnTo>
                  <a:lnTo>
                    <a:pt x="0" y="2772740"/>
                  </a:lnTo>
                  <a:lnTo>
                    <a:pt x="6667" y="2772740"/>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56" name="object 1246">
              <a:extLst>
                <a:ext uri="{FF2B5EF4-FFF2-40B4-BE49-F238E27FC236}">
                  <a16:creationId xmlns:a16="http://schemas.microsoft.com/office/drawing/2014/main" id="{ACE7DCBD-855C-5827-F7CA-7AE9AA0A9714}"/>
                </a:ext>
              </a:extLst>
            </p:cNvPr>
            <p:cNvSpPr/>
            <p:nvPr/>
          </p:nvSpPr>
          <p:spPr>
            <a:xfrm>
              <a:off x="6111382" y="2499342"/>
              <a:ext cx="6163" cy="2446805"/>
            </a:xfrm>
            <a:custGeom>
              <a:avLst/>
              <a:gdLst/>
              <a:ahLst/>
              <a:cxnLst/>
              <a:rect l="l" t="t" r="r" b="b"/>
              <a:pathLst>
                <a:path w="6984" h="2773045">
                  <a:moveTo>
                    <a:pt x="0" y="0"/>
                  </a:moveTo>
                  <a:lnTo>
                    <a:pt x="6654" y="0"/>
                  </a:lnTo>
                  <a:lnTo>
                    <a:pt x="6654" y="2772727"/>
                  </a:lnTo>
                  <a:lnTo>
                    <a:pt x="0" y="277272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57" name="object 1247">
              <a:extLst>
                <a:ext uri="{FF2B5EF4-FFF2-40B4-BE49-F238E27FC236}">
                  <a16:creationId xmlns:a16="http://schemas.microsoft.com/office/drawing/2014/main" id="{D91B98FB-9B16-3D4D-24F2-2655ADF28DEA}"/>
                </a:ext>
              </a:extLst>
            </p:cNvPr>
            <p:cNvSpPr/>
            <p:nvPr/>
          </p:nvSpPr>
          <p:spPr>
            <a:xfrm>
              <a:off x="6119532" y="2310765"/>
              <a:ext cx="6163" cy="2635624"/>
            </a:xfrm>
            <a:custGeom>
              <a:avLst/>
              <a:gdLst/>
              <a:ahLst/>
              <a:cxnLst/>
              <a:rect l="l" t="t" r="r" b="b"/>
              <a:pathLst>
                <a:path w="6984" h="2987040">
                  <a:moveTo>
                    <a:pt x="6667" y="0"/>
                  </a:moveTo>
                  <a:lnTo>
                    <a:pt x="0" y="0"/>
                  </a:lnTo>
                  <a:lnTo>
                    <a:pt x="0" y="2986443"/>
                  </a:lnTo>
                  <a:lnTo>
                    <a:pt x="6667" y="298644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58" name="object 1248">
              <a:extLst>
                <a:ext uri="{FF2B5EF4-FFF2-40B4-BE49-F238E27FC236}">
                  <a16:creationId xmlns:a16="http://schemas.microsoft.com/office/drawing/2014/main" id="{15A3DCF6-6BCE-1961-B1E4-57F6AB1DAD52}"/>
                </a:ext>
              </a:extLst>
            </p:cNvPr>
            <p:cNvSpPr/>
            <p:nvPr/>
          </p:nvSpPr>
          <p:spPr>
            <a:xfrm>
              <a:off x="6119532" y="2310763"/>
              <a:ext cx="6163" cy="2635624"/>
            </a:xfrm>
            <a:custGeom>
              <a:avLst/>
              <a:gdLst/>
              <a:ahLst/>
              <a:cxnLst/>
              <a:rect l="l" t="t" r="r" b="b"/>
              <a:pathLst>
                <a:path w="6984" h="2987040">
                  <a:moveTo>
                    <a:pt x="0" y="0"/>
                  </a:moveTo>
                  <a:lnTo>
                    <a:pt x="6654" y="0"/>
                  </a:lnTo>
                  <a:lnTo>
                    <a:pt x="6654" y="2986443"/>
                  </a:lnTo>
                  <a:lnTo>
                    <a:pt x="0" y="298644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59" name="object 1249">
              <a:extLst>
                <a:ext uri="{FF2B5EF4-FFF2-40B4-BE49-F238E27FC236}">
                  <a16:creationId xmlns:a16="http://schemas.microsoft.com/office/drawing/2014/main" id="{BF269EDA-9D36-F2B1-3264-6EDFD4E23002}"/>
                </a:ext>
              </a:extLst>
            </p:cNvPr>
            <p:cNvSpPr/>
            <p:nvPr/>
          </p:nvSpPr>
          <p:spPr>
            <a:xfrm>
              <a:off x="6127690" y="4945862"/>
              <a:ext cx="6163" cy="35859"/>
            </a:xfrm>
            <a:custGeom>
              <a:avLst/>
              <a:gdLst/>
              <a:ahLst/>
              <a:cxnLst/>
              <a:rect l="l" t="t" r="r" b="b"/>
              <a:pathLst>
                <a:path w="6984" h="40639">
                  <a:moveTo>
                    <a:pt x="6654" y="0"/>
                  </a:moveTo>
                  <a:lnTo>
                    <a:pt x="0" y="0"/>
                  </a:lnTo>
                  <a:lnTo>
                    <a:pt x="0" y="40017"/>
                  </a:lnTo>
                  <a:lnTo>
                    <a:pt x="6654" y="40017"/>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60" name="object 1250">
              <a:extLst>
                <a:ext uri="{FF2B5EF4-FFF2-40B4-BE49-F238E27FC236}">
                  <a16:creationId xmlns:a16="http://schemas.microsoft.com/office/drawing/2014/main" id="{578F382B-31BA-62B7-2E1B-7C9E42A0157B}"/>
                </a:ext>
              </a:extLst>
            </p:cNvPr>
            <p:cNvSpPr/>
            <p:nvPr/>
          </p:nvSpPr>
          <p:spPr>
            <a:xfrm>
              <a:off x="6127691" y="4945859"/>
              <a:ext cx="6163" cy="35859"/>
            </a:xfrm>
            <a:custGeom>
              <a:avLst/>
              <a:gdLst/>
              <a:ahLst/>
              <a:cxnLst/>
              <a:rect l="l" t="t" r="r" b="b"/>
              <a:pathLst>
                <a:path w="6984" h="40639">
                  <a:moveTo>
                    <a:pt x="0" y="40017"/>
                  </a:moveTo>
                  <a:lnTo>
                    <a:pt x="6654" y="40017"/>
                  </a:lnTo>
                  <a:lnTo>
                    <a:pt x="6654" y="0"/>
                  </a:lnTo>
                  <a:lnTo>
                    <a:pt x="0" y="0"/>
                  </a:lnTo>
                  <a:lnTo>
                    <a:pt x="0" y="40017"/>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61" name="object 1251">
              <a:extLst>
                <a:ext uri="{FF2B5EF4-FFF2-40B4-BE49-F238E27FC236}">
                  <a16:creationId xmlns:a16="http://schemas.microsoft.com/office/drawing/2014/main" id="{0587E0F2-5D92-088C-4057-13E565349866}"/>
                </a:ext>
              </a:extLst>
            </p:cNvPr>
            <p:cNvSpPr/>
            <p:nvPr/>
          </p:nvSpPr>
          <p:spPr>
            <a:xfrm>
              <a:off x="6135837" y="4945862"/>
              <a:ext cx="6163" cy="38660"/>
            </a:xfrm>
            <a:custGeom>
              <a:avLst/>
              <a:gdLst/>
              <a:ahLst/>
              <a:cxnLst/>
              <a:rect l="l" t="t" r="r" b="b"/>
              <a:pathLst>
                <a:path w="6984" h="43814">
                  <a:moveTo>
                    <a:pt x="6667" y="0"/>
                  </a:moveTo>
                  <a:lnTo>
                    <a:pt x="0" y="0"/>
                  </a:lnTo>
                  <a:lnTo>
                    <a:pt x="0" y="43522"/>
                  </a:lnTo>
                  <a:lnTo>
                    <a:pt x="6667" y="43522"/>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62" name="object 1252">
              <a:extLst>
                <a:ext uri="{FF2B5EF4-FFF2-40B4-BE49-F238E27FC236}">
                  <a16:creationId xmlns:a16="http://schemas.microsoft.com/office/drawing/2014/main" id="{883C385F-752C-482F-0F62-A052DEBD5C04}"/>
                </a:ext>
              </a:extLst>
            </p:cNvPr>
            <p:cNvSpPr/>
            <p:nvPr/>
          </p:nvSpPr>
          <p:spPr>
            <a:xfrm>
              <a:off x="6135841" y="4945860"/>
              <a:ext cx="6163" cy="38660"/>
            </a:xfrm>
            <a:custGeom>
              <a:avLst/>
              <a:gdLst/>
              <a:ahLst/>
              <a:cxnLst/>
              <a:rect l="l" t="t" r="r" b="b"/>
              <a:pathLst>
                <a:path w="6984" h="43814">
                  <a:moveTo>
                    <a:pt x="0" y="43535"/>
                  </a:moveTo>
                  <a:lnTo>
                    <a:pt x="6654" y="43535"/>
                  </a:lnTo>
                  <a:lnTo>
                    <a:pt x="6654" y="0"/>
                  </a:lnTo>
                  <a:lnTo>
                    <a:pt x="0" y="0"/>
                  </a:lnTo>
                  <a:lnTo>
                    <a:pt x="0" y="43535"/>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63" name="object 1253">
              <a:extLst>
                <a:ext uri="{FF2B5EF4-FFF2-40B4-BE49-F238E27FC236}">
                  <a16:creationId xmlns:a16="http://schemas.microsoft.com/office/drawing/2014/main" id="{764A7B75-F2BC-78EC-E965-E5F928FA4431}"/>
                </a:ext>
              </a:extLst>
            </p:cNvPr>
            <p:cNvSpPr/>
            <p:nvPr/>
          </p:nvSpPr>
          <p:spPr>
            <a:xfrm>
              <a:off x="6143995" y="4945850"/>
              <a:ext cx="6163" cy="88526"/>
            </a:xfrm>
            <a:custGeom>
              <a:avLst/>
              <a:gdLst/>
              <a:ahLst/>
              <a:cxnLst/>
              <a:rect l="l" t="t" r="r" b="b"/>
              <a:pathLst>
                <a:path w="6984" h="100329">
                  <a:moveTo>
                    <a:pt x="6654" y="0"/>
                  </a:moveTo>
                  <a:lnTo>
                    <a:pt x="0" y="0"/>
                  </a:lnTo>
                  <a:lnTo>
                    <a:pt x="0" y="99949"/>
                  </a:lnTo>
                  <a:lnTo>
                    <a:pt x="6654" y="99949"/>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64" name="object 1254">
              <a:extLst>
                <a:ext uri="{FF2B5EF4-FFF2-40B4-BE49-F238E27FC236}">
                  <a16:creationId xmlns:a16="http://schemas.microsoft.com/office/drawing/2014/main" id="{33992D8D-8E7A-4445-8EA4-98DF01B8D24D}"/>
                </a:ext>
              </a:extLst>
            </p:cNvPr>
            <p:cNvSpPr/>
            <p:nvPr/>
          </p:nvSpPr>
          <p:spPr>
            <a:xfrm>
              <a:off x="6143991" y="4945862"/>
              <a:ext cx="6163" cy="88526"/>
            </a:xfrm>
            <a:custGeom>
              <a:avLst/>
              <a:gdLst/>
              <a:ahLst/>
              <a:cxnLst/>
              <a:rect l="l" t="t" r="r" b="b"/>
              <a:pathLst>
                <a:path w="6984" h="100329">
                  <a:moveTo>
                    <a:pt x="0" y="99936"/>
                  </a:moveTo>
                  <a:lnTo>
                    <a:pt x="6654" y="99936"/>
                  </a:lnTo>
                  <a:lnTo>
                    <a:pt x="6654" y="0"/>
                  </a:lnTo>
                  <a:lnTo>
                    <a:pt x="0" y="0"/>
                  </a:lnTo>
                  <a:lnTo>
                    <a:pt x="0" y="99936"/>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65" name="object 1255">
              <a:extLst>
                <a:ext uri="{FF2B5EF4-FFF2-40B4-BE49-F238E27FC236}">
                  <a16:creationId xmlns:a16="http://schemas.microsoft.com/office/drawing/2014/main" id="{C2246FC3-68C1-FBA4-FA80-7CF839452B67}"/>
                </a:ext>
              </a:extLst>
            </p:cNvPr>
            <p:cNvSpPr/>
            <p:nvPr/>
          </p:nvSpPr>
          <p:spPr>
            <a:xfrm>
              <a:off x="6152152" y="4945862"/>
              <a:ext cx="6163" cy="86285"/>
            </a:xfrm>
            <a:custGeom>
              <a:avLst/>
              <a:gdLst/>
              <a:ahLst/>
              <a:cxnLst/>
              <a:rect l="l" t="t" r="r" b="b"/>
              <a:pathLst>
                <a:path w="6984" h="97789">
                  <a:moveTo>
                    <a:pt x="6642" y="0"/>
                  </a:moveTo>
                  <a:lnTo>
                    <a:pt x="0" y="0"/>
                  </a:lnTo>
                  <a:lnTo>
                    <a:pt x="0" y="97320"/>
                  </a:lnTo>
                  <a:lnTo>
                    <a:pt x="6642" y="97320"/>
                  </a:lnTo>
                  <a:lnTo>
                    <a:pt x="6642"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66" name="object 1256">
              <a:extLst>
                <a:ext uri="{FF2B5EF4-FFF2-40B4-BE49-F238E27FC236}">
                  <a16:creationId xmlns:a16="http://schemas.microsoft.com/office/drawing/2014/main" id="{5864C387-A1BA-89A8-2F8A-BBB090C1CD5A}"/>
                </a:ext>
              </a:extLst>
            </p:cNvPr>
            <p:cNvSpPr/>
            <p:nvPr/>
          </p:nvSpPr>
          <p:spPr>
            <a:xfrm>
              <a:off x="6152149" y="4945863"/>
              <a:ext cx="6163" cy="86285"/>
            </a:xfrm>
            <a:custGeom>
              <a:avLst/>
              <a:gdLst/>
              <a:ahLst/>
              <a:cxnLst/>
              <a:rect l="l" t="t" r="r" b="b"/>
              <a:pathLst>
                <a:path w="6984" h="97789">
                  <a:moveTo>
                    <a:pt x="0" y="97320"/>
                  </a:moveTo>
                  <a:lnTo>
                    <a:pt x="6654" y="97320"/>
                  </a:lnTo>
                  <a:lnTo>
                    <a:pt x="6654" y="0"/>
                  </a:lnTo>
                  <a:lnTo>
                    <a:pt x="0" y="0"/>
                  </a:lnTo>
                  <a:lnTo>
                    <a:pt x="0" y="97320"/>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67" name="object 1257">
              <a:extLst>
                <a:ext uri="{FF2B5EF4-FFF2-40B4-BE49-F238E27FC236}">
                  <a16:creationId xmlns:a16="http://schemas.microsoft.com/office/drawing/2014/main" id="{71BB6462-E9AF-3251-CDE9-C7AC75D711F1}"/>
                </a:ext>
              </a:extLst>
            </p:cNvPr>
            <p:cNvSpPr/>
            <p:nvPr/>
          </p:nvSpPr>
          <p:spPr>
            <a:xfrm>
              <a:off x="6160299" y="4945859"/>
              <a:ext cx="6163" cy="66115"/>
            </a:xfrm>
            <a:custGeom>
              <a:avLst/>
              <a:gdLst/>
              <a:ahLst/>
              <a:cxnLst/>
              <a:rect l="l" t="t" r="r" b="b"/>
              <a:pathLst>
                <a:path w="6984" h="74929">
                  <a:moveTo>
                    <a:pt x="0" y="74726"/>
                  </a:moveTo>
                  <a:lnTo>
                    <a:pt x="6654" y="74726"/>
                  </a:lnTo>
                  <a:lnTo>
                    <a:pt x="6654" y="0"/>
                  </a:lnTo>
                  <a:lnTo>
                    <a:pt x="0" y="0"/>
                  </a:lnTo>
                  <a:lnTo>
                    <a:pt x="0" y="74726"/>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68" name="object 1258">
              <a:extLst>
                <a:ext uri="{FF2B5EF4-FFF2-40B4-BE49-F238E27FC236}">
                  <a16:creationId xmlns:a16="http://schemas.microsoft.com/office/drawing/2014/main" id="{6BCEA6E8-055C-7810-6B63-A0FCEED21D61}"/>
                </a:ext>
              </a:extLst>
            </p:cNvPr>
            <p:cNvSpPr/>
            <p:nvPr/>
          </p:nvSpPr>
          <p:spPr>
            <a:xfrm>
              <a:off x="6168457" y="4945872"/>
              <a:ext cx="6163" cy="121024"/>
            </a:xfrm>
            <a:custGeom>
              <a:avLst/>
              <a:gdLst/>
              <a:ahLst/>
              <a:cxnLst/>
              <a:rect l="l" t="t" r="r" b="b"/>
              <a:pathLst>
                <a:path w="6984" h="137160">
                  <a:moveTo>
                    <a:pt x="6654" y="0"/>
                  </a:moveTo>
                  <a:lnTo>
                    <a:pt x="0" y="0"/>
                  </a:lnTo>
                  <a:lnTo>
                    <a:pt x="0" y="136880"/>
                  </a:lnTo>
                  <a:lnTo>
                    <a:pt x="6654" y="136880"/>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69" name="object 1259">
              <a:extLst>
                <a:ext uri="{FF2B5EF4-FFF2-40B4-BE49-F238E27FC236}">
                  <a16:creationId xmlns:a16="http://schemas.microsoft.com/office/drawing/2014/main" id="{D60AC397-5B38-E281-A62C-32D79138942E}"/>
                </a:ext>
              </a:extLst>
            </p:cNvPr>
            <p:cNvSpPr/>
            <p:nvPr/>
          </p:nvSpPr>
          <p:spPr>
            <a:xfrm>
              <a:off x="6168449" y="4945860"/>
              <a:ext cx="6163" cy="121024"/>
            </a:xfrm>
            <a:custGeom>
              <a:avLst/>
              <a:gdLst/>
              <a:ahLst/>
              <a:cxnLst/>
              <a:rect l="l" t="t" r="r" b="b"/>
              <a:pathLst>
                <a:path w="6984" h="137160">
                  <a:moveTo>
                    <a:pt x="0" y="136893"/>
                  </a:moveTo>
                  <a:lnTo>
                    <a:pt x="6654" y="136893"/>
                  </a:lnTo>
                  <a:lnTo>
                    <a:pt x="6654" y="0"/>
                  </a:lnTo>
                  <a:lnTo>
                    <a:pt x="0" y="0"/>
                  </a:lnTo>
                  <a:lnTo>
                    <a:pt x="0" y="13689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70" name="object 1260">
              <a:extLst>
                <a:ext uri="{FF2B5EF4-FFF2-40B4-BE49-F238E27FC236}">
                  <a16:creationId xmlns:a16="http://schemas.microsoft.com/office/drawing/2014/main" id="{79EC38DB-954B-95A2-B6BF-14D9573683F1}"/>
                </a:ext>
              </a:extLst>
            </p:cNvPr>
            <p:cNvSpPr/>
            <p:nvPr/>
          </p:nvSpPr>
          <p:spPr>
            <a:xfrm>
              <a:off x="6176615" y="4945862"/>
              <a:ext cx="6163" cy="155762"/>
            </a:xfrm>
            <a:custGeom>
              <a:avLst/>
              <a:gdLst/>
              <a:ahLst/>
              <a:cxnLst/>
              <a:rect l="l" t="t" r="r" b="b"/>
              <a:pathLst>
                <a:path w="6984" h="176529">
                  <a:moveTo>
                    <a:pt x="6654" y="0"/>
                  </a:moveTo>
                  <a:lnTo>
                    <a:pt x="0" y="0"/>
                  </a:lnTo>
                  <a:lnTo>
                    <a:pt x="0" y="176161"/>
                  </a:lnTo>
                  <a:lnTo>
                    <a:pt x="6654" y="176161"/>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71" name="object 1261">
              <a:extLst>
                <a:ext uri="{FF2B5EF4-FFF2-40B4-BE49-F238E27FC236}">
                  <a16:creationId xmlns:a16="http://schemas.microsoft.com/office/drawing/2014/main" id="{AE87F172-BC3D-4BD2-12C4-F14A84687C3C}"/>
                </a:ext>
              </a:extLst>
            </p:cNvPr>
            <p:cNvSpPr/>
            <p:nvPr/>
          </p:nvSpPr>
          <p:spPr>
            <a:xfrm>
              <a:off x="6176609" y="4945855"/>
              <a:ext cx="6163" cy="155762"/>
            </a:xfrm>
            <a:custGeom>
              <a:avLst/>
              <a:gdLst/>
              <a:ahLst/>
              <a:cxnLst/>
              <a:rect l="l" t="t" r="r" b="b"/>
              <a:pathLst>
                <a:path w="6984" h="176529">
                  <a:moveTo>
                    <a:pt x="0" y="176161"/>
                  </a:moveTo>
                  <a:lnTo>
                    <a:pt x="6654" y="176161"/>
                  </a:lnTo>
                  <a:lnTo>
                    <a:pt x="6654" y="0"/>
                  </a:lnTo>
                  <a:lnTo>
                    <a:pt x="0" y="0"/>
                  </a:lnTo>
                  <a:lnTo>
                    <a:pt x="0" y="176161"/>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72" name="object 1262">
              <a:extLst>
                <a:ext uri="{FF2B5EF4-FFF2-40B4-BE49-F238E27FC236}">
                  <a16:creationId xmlns:a16="http://schemas.microsoft.com/office/drawing/2014/main" id="{E0C1CD61-19B0-44DD-DD5C-093D8D5FCCAE}"/>
                </a:ext>
              </a:extLst>
            </p:cNvPr>
            <p:cNvSpPr/>
            <p:nvPr/>
          </p:nvSpPr>
          <p:spPr>
            <a:xfrm>
              <a:off x="6184761" y="4945850"/>
              <a:ext cx="6163" cy="117101"/>
            </a:xfrm>
            <a:custGeom>
              <a:avLst/>
              <a:gdLst/>
              <a:ahLst/>
              <a:cxnLst/>
              <a:rect l="l" t="t" r="r" b="b"/>
              <a:pathLst>
                <a:path w="6984" h="132714">
                  <a:moveTo>
                    <a:pt x="6654" y="0"/>
                  </a:moveTo>
                  <a:lnTo>
                    <a:pt x="0" y="0"/>
                  </a:lnTo>
                  <a:lnTo>
                    <a:pt x="0" y="132181"/>
                  </a:lnTo>
                  <a:lnTo>
                    <a:pt x="6654" y="132181"/>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73" name="object 1263">
              <a:extLst>
                <a:ext uri="{FF2B5EF4-FFF2-40B4-BE49-F238E27FC236}">
                  <a16:creationId xmlns:a16="http://schemas.microsoft.com/office/drawing/2014/main" id="{C9343150-24C8-147D-3710-42E62DF576E6}"/>
                </a:ext>
              </a:extLst>
            </p:cNvPr>
            <p:cNvSpPr/>
            <p:nvPr/>
          </p:nvSpPr>
          <p:spPr>
            <a:xfrm>
              <a:off x="6184758" y="4945854"/>
              <a:ext cx="6163" cy="117101"/>
            </a:xfrm>
            <a:custGeom>
              <a:avLst/>
              <a:gdLst/>
              <a:ahLst/>
              <a:cxnLst/>
              <a:rect l="l" t="t" r="r" b="b"/>
              <a:pathLst>
                <a:path w="6984" h="132714">
                  <a:moveTo>
                    <a:pt x="0" y="132181"/>
                  </a:moveTo>
                  <a:lnTo>
                    <a:pt x="6654" y="132181"/>
                  </a:lnTo>
                  <a:lnTo>
                    <a:pt x="6654" y="0"/>
                  </a:lnTo>
                  <a:lnTo>
                    <a:pt x="0" y="0"/>
                  </a:lnTo>
                  <a:lnTo>
                    <a:pt x="0" y="132181"/>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74" name="object 1264">
              <a:extLst>
                <a:ext uri="{FF2B5EF4-FFF2-40B4-BE49-F238E27FC236}">
                  <a16:creationId xmlns:a16="http://schemas.microsoft.com/office/drawing/2014/main" id="{AA3D2290-C4C0-BD47-D40F-1DF24B8C5934}"/>
                </a:ext>
              </a:extLst>
            </p:cNvPr>
            <p:cNvSpPr/>
            <p:nvPr/>
          </p:nvSpPr>
          <p:spPr>
            <a:xfrm>
              <a:off x="6192908" y="4945862"/>
              <a:ext cx="6163" cy="114299"/>
            </a:xfrm>
            <a:custGeom>
              <a:avLst/>
              <a:gdLst/>
              <a:ahLst/>
              <a:cxnLst/>
              <a:rect l="l" t="t" r="r" b="b"/>
              <a:pathLst>
                <a:path w="6984" h="129539">
                  <a:moveTo>
                    <a:pt x="6654" y="0"/>
                  </a:moveTo>
                  <a:lnTo>
                    <a:pt x="0" y="0"/>
                  </a:lnTo>
                  <a:lnTo>
                    <a:pt x="0" y="129044"/>
                  </a:lnTo>
                  <a:lnTo>
                    <a:pt x="6654" y="129044"/>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75" name="object 1265">
              <a:extLst>
                <a:ext uri="{FF2B5EF4-FFF2-40B4-BE49-F238E27FC236}">
                  <a16:creationId xmlns:a16="http://schemas.microsoft.com/office/drawing/2014/main" id="{8BD4A580-5057-A1CD-4089-7B32FA46E6C5}"/>
                </a:ext>
              </a:extLst>
            </p:cNvPr>
            <p:cNvSpPr/>
            <p:nvPr/>
          </p:nvSpPr>
          <p:spPr>
            <a:xfrm>
              <a:off x="6192907" y="4945865"/>
              <a:ext cx="6163" cy="114299"/>
            </a:xfrm>
            <a:custGeom>
              <a:avLst/>
              <a:gdLst/>
              <a:ahLst/>
              <a:cxnLst/>
              <a:rect l="l" t="t" r="r" b="b"/>
              <a:pathLst>
                <a:path w="6984" h="129539">
                  <a:moveTo>
                    <a:pt x="0" y="129032"/>
                  </a:moveTo>
                  <a:lnTo>
                    <a:pt x="6654" y="129032"/>
                  </a:lnTo>
                  <a:lnTo>
                    <a:pt x="6654" y="0"/>
                  </a:lnTo>
                  <a:lnTo>
                    <a:pt x="0" y="0"/>
                  </a:lnTo>
                  <a:lnTo>
                    <a:pt x="0" y="129032"/>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76" name="object 1266">
              <a:extLst>
                <a:ext uri="{FF2B5EF4-FFF2-40B4-BE49-F238E27FC236}">
                  <a16:creationId xmlns:a16="http://schemas.microsoft.com/office/drawing/2014/main" id="{E1C1477E-1092-5E41-57FA-09DB9C285FEB}"/>
                </a:ext>
              </a:extLst>
            </p:cNvPr>
            <p:cNvSpPr/>
            <p:nvPr/>
          </p:nvSpPr>
          <p:spPr>
            <a:xfrm>
              <a:off x="6201066" y="4945850"/>
              <a:ext cx="6163" cy="127747"/>
            </a:xfrm>
            <a:custGeom>
              <a:avLst/>
              <a:gdLst/>
              <a:ahLst/>
              <a:cxnLst/>
              <a:rect l="l" t="t" r="r" b="b"/>
              <a:pathLst>
                <a:path w="6984" h="144779">
                  <a:moveTo>
                    <a:pt x="6654" y="0"/>
                  </a:moveTo>
                  <a:lnTo>
                    <a:pt x="0" y="0"/>
                  </a:lnTo>
                  <a:lnTo>
                    <a:pt x="0" y="144526"/>
                  </a:lnTo>
                  <a:lnTo>
                    <a:pt x="6654" y="144526"/>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77" name="object 1267">
              <a:extLst>
                <a:ext uri="{FF2B5EF4-FFF2-40B4-BE49-F238E27FC236}">
                  <a16:creationId xmlns:a16="http://schemas.microsoft.com/office/drawing/2014/main" id="{4FEBD66F-0B17-9562-783A-6FE35DBC73ED}"/>
                </a:ext>
              </a:extLst>
            </p:cNvPr>
            <p:cNvSpPr/>
            <p:nvPr/>
          </p:nvSpPr>
          <p:spPr>
            <a:xfrm>
              <a:off x="6201067" y="4945860"/>
              <a:ext cx="6163" cy="127747"/>
            </a:xfrm>
            <a:custGeom>
              <a:avLst/>
              <a:gdLst/>
              <a:ahLst/>
              <a:cxnLst/>
              <a:rect l="l" t="t" r="r" b="b"/>
              <a:pathLst>
                <a:path w="6984" h="144779">
                  <a:moveTo>
                    <a:pt x="0" y="144513"/>
                  </a:moveTo>
                  <a:lnTo>
                    <a:pt x="6654" y="144513"/>
                  </a:lnTo>
                  <a:lnTo>
                    <a:pt x="6654" y="0"/>
                  </a:lnTo>
                  <a:lnTo>
                    <a:pt x="0" y="0"/>
                  </a:lnTo>
                  <a:lnTo>
                    <a:pt x="0" y="14451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78" name="object 1268">
              <a:extLst>
                <a:ext uri="{FF2B5EF4-FFF2-40B4-BE49-F238E27FC236}">
                  <a16:creationId xmlns:a16="http://schemas.microsoft.com/office/drawing/2014/main" id="{7D8E4372-F826-1F5B-C480-30EFA4AA8DD2}"/>
                </a:ext>
              </a:extLst>
            </p:cNvPr>
            <p:cNvSpPr/>
            <p:nvPr/>
          </p:nvSpPr>
          <p:spPr>
            <a:xfrm>
              <a:off x="6209213" y="4945862"/>
              <a:ext cx="6163" cy="133350"/>
            </a:xfrm>
            <a:custGeom>
              <a:avLst/>
              <a:gdLst/>
              <a:ahLst/>
              <a:cxnLst/>
              <a:rect l="l" t="t" r="r" b="b"/>
              <a:pathLst>
                <a:path w="6984" h="151129">
                  <a:moveTo>
                    <a:pt x="6642" y="0"/>
                  </a:moveTo>
                  <a:lnTo>
                    <a:pt x="0" y="0"/>
                  </a:lnTo>
                  <a:lnTo>
                    <a:pt x="0" y="151015"/>
                  </a:lnTo>
                  <a:lnTo>
                    <a:pt x="6642" y="151015"/>
                  </a:lnTo>
                  <a:lnTo>
                    <a:pt x="6642"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79" name="object 1269">
              <a:extLst>
                <a:ext uri="{FF2B5EF4-FFF2-40B4-BE49-F238E27FC236}">
                  <a16:creationId xmlns:a16="http://schemas.microsoft.com/office/drawing/2014/main" id="{87D68F68-CDF1-224A-78CF-0EB8D52331F7}"/>
                </a:ext>
              </a:extLst>
            </p:cNvPr>
            <p:cNvSpPr/>
            <p:nvPr/>
          </p:nvSpPr>
          <p:spPr>
            <a:xfrm>
              <a:off x="6209216" y="4945859"/>
              <a:ext cx="6163" cy="133350"/>
            </a:xfrm>
            <a:custGeom>
              <a:avLst/>
              <a:gdLst/>
              <a:ahLst/>
              <a:cxnLst/>
              <a:rect l="l" t="t" r="r" b="b"/>
              <a:pathLst>
                <a:path w="6984" h="151129">
                  <a:moveTo>
                    <a:pt x="0" y="151028"/>
                  </a:moveTo>
                  <a:lnTo>
                    <a:pt x="6654" y="151028"/>
                  </a:lnTo>
                  <a:lnTo>
                    <a:pt x="6654" y="0"/>
                  </a:lnTo>
                  <a:lnTo>
                    <a:pt x="0" y="0"/>
                  </a:lnTo>
                  <a:lnTo>
                    <a:pt x="0" y="151028"/>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80" name="object 1270">
              <a:extLst>
                <a:ext uri="{FF2B5EF4-FFF2-40B4-BE49-F238E27FC236}">
                  <a16:creationId xmlns:a16="http://schemas.microsoft.com/office/drawing/2014/main" id="{90C366D4-7D32-4EC0-0546-3A5B2BE31A0C}"/>
                </a:ext>
              </a:extLst>
            </p:cNvPr>
            <p:cNvSpPr/>
            <p:nvPr/>
          </p:nvSpPr>
          <p:spPr>
            <a:xfrm>
              <a:off x="6217371" y="4945862"/>
              <a:ext cx="6163" cy="167528"/>
            </a:xfrm>
            <a:custGeom>
              <a:avLst/>
              <a:gdLst/>
              <a:ahLst/>
              <a:cxnLst/>
              <a:rect l="l" t="t" r="r" b="b"/>
              <a:pathLst>
                <a:path w="6984" h="189864">
                  <a:moveTo>
                    <a:pt x="6654" y="0"/>
                  </a:moveTo>
                  <a:lnTo>
                    <a:pt x="0" y="0"/>
                  </a:lnTo>
                  <a:lnTo>
                    <a:pt x="0" y="189318"/>
                  </a:lnTo>
                  <a:lnTo>
                    <a:pt x="6654" y="189318"/>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81" name="object 1271">
              <a:extLst>
                <a:ext uri="{FF2B5EF4-FFF2-40B4-BE49-F238E27FC236}">
                  <a16:creationId xmlns:a16="http://schemas.microsoft.com/office/drawing/2014/main" id="{90407F9C-01AB-19A5-5AF1-B6BFA4B2AD89}"/>
                </a:ext>
              </a:extLst>
            </p:cNvPr>
            <p:cNvSpPr/>
            <p:nvPr/>
          </p:nvSpPr>
          <p:spPr>
            <a:xfrm>
              <a:off x="6217366" y="4945855"/>
              <a:ext cx="6163" cy="167528"/>
            </a:xfrm>
            <a:custGeom>
              <a:avLst/>
              <a:gdLst/>
              <a:ahLst/>
              <a:cxnLst/>
              <a:rect l="l" t="t" r="r" b="b"/>
              <a:pathLst>
                <a:path w="6984" h="189864">
                  <a:moveTo>
                    <a:pt x="0" y="189331"/>
                  </a:moveTo>
                  <a:lnTo>
                    <a:pt x="6654" y="189331"/>
                  </a:lnTo>
                  <a:lnTo>
                    <a:pt x="6654" y="0"/>
                  </a:lnTo>
                  <a:lnTo>
                    <a:pt x="0" y="0"/>
                  </a:lnTo>
                  <a:lnTo>
                    <a:pt x="0" y="189331"/>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82" name="object 1272">
              <a:extLst>
                <a:ext uri="{FF2B5EF4-FFF2-40B4-BE49-F238E27FC236}">
                  <a16:creationId xmlns:a16="http://schemas.microsoft.com/office/drawing/2014/main" id="{C6B2155F-6D28-4DB3-F718-867C0957B093}"/>
                </a:ext>
              </a:extLst>
            </p:cNvPr>
            <p:cNvSpPr/>
            <p:nvPr/>
          </p:nvSpPr>
          <p:spPr>
            <a:xfrm>
              <a:off x="6225529" y="4945862"/>
              <a:ext cx="6163" cy="207869"/>
            </a:xfrm>
            <a:custGeom>
              <a:avLst/>
              <a:gdLst/>
              <a:ahLst/>
              <a:cxnLst/>
              <a:rect l="l" t="t" r="r" b="b"/>
              <a:pathLst>
                <a:path w="6984" h="235585">
                  <a:moveTo>
                    <a:pt x="6667" y="0"/>
                  </a:moveTo>
                  <a:lnTo>
                    <a:pt x="0" y="0"/>
                  </a:lnTo>
                  <a:lnTo>
                    <a:pt x="0" y="234962"/>
                  </a:lnTo>
                  <a:lnTo>
                    <a:pt x="6667" y="234962"/>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83" name="object 1273">
              <a:extLst>
                <a:ext uri="{FF2B5EF4-FFF2-40B4-BE49-F238E27FC236}">
                  <a16:creationId xmlns:a16="http://schemas.microsoft.com/office/drawing/2014/main" id="{0E11A1AB-04C1-E7FF-1C49-041466E56BD3}"/>
                </a:ext>
              </a:extLst>
            </p:cNvPr>
            <p:cNvSpPr/>
            <p:nvPr/>
          </p:nvSpPr>
          <p:spPr>
            <a:xfrm>
              <a:off x="6225526" y="4945868"/>
              <a:ext cx="6163" cy="207309"/>
            </a:xfrm>
            <a:custGeom>
              <a:avLst/>
              <a:gdLst/>
              <a:ahLst/>
              <a:cxnLst/>
              <a:rect l="l" t="t" r="r" b="b"/>
              <a:pathLst>
                <a:path w="6984" h="234950">
                  <a:moveTo>
                    <a:pt x="0" y="234949"/>
                  </a:moveTo>
                  <a:lnTo>
                    <a:pt x="6654" y="234949"/>
                  </a:lnTo>
                  <a:lnTo>
                    <a:pt x="6654" y="0"/>
                  </a:lnTo>
                  <a:lnTo>
                    <a:pt x="0" y="0"/>
                  </a:lnTo>
                  <a:lnTo>
                    <a:pt x="0" y="234949"/>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84" name="object 1274">
              <a:extLst>
                <a:ext uri="{FF2B5EF4-FFF2-40B4-BE49-F238E27FC236}">
                  <a16:creationId xmlns:a16="http://schemas.microsoft.com/office/drawing/2014/main" id="{F8D496B6-F4C6-B35A-2692-D0D82C9F0059}"/>
                </a:ext>
              </a:extLst>
            </p:cNvPr>
            <p:cNvSpPr/>
            <p:nvPr/>
          </p:nvSpPr>
          <p:spPr>
            <a:xfrm>
              <a:off x="6233676" y="4945862"/>
              <a:ext cx="6163" cy="199465"/>
            </a:xfrm>
            <a:custGeom>
              <a:avLst/>
              <a:gdLst/>
              <a:ahLst/>
              <a:cxnLst/>
              <a:rect l="l" t="t" r="r" b="b"/>
              <a:pathLst>
                <a:path w="6984" h="226060">
                  <a:moveTo>
                    <a:pt x="6667" y="0"/>
                  </a:moveTo>
                  <a:lnTo>
                    <a:pt x="0" y="0"/>
                  </a:lnTo>
                  <a:lnTo>
                    <a:pt x="0" y="225679"/>
                  </a:lnTo>
                  <a:lnTo>
                    <a:pt x="6667" y="225679"/>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85" name="object 1275">
              <a:extLst>
                <a:ext uri="{FF2B5EF4-FFF2-40B4-BE49-F238E27FC236}">
                  <a16:creationId xmlns:a16="http://schemas.microsoft.com/office/drawing/2014/main" id="{A37CCFEF-29FD-EB06-02DB-F9F64710D9CE}"/>
                </a:ext>
              </a:extLst>
            </p:cNvPr>
            <p:cNvSpPr/>
            <p:nvPr/>
          </p:nvSpPr>
          <p:spPr>
            <a:xfrm>
              <a:off x="6233676" y="4945857"/>
              <a:ext cx="6163" cy="199465"/>
            </a:xfrm>
            <a:custGeom>
              <a:avLst/>
              <a:gdLst/>
              <a:ahLst/>
              <a:cxnLst/>
              <a:rect l="l" t="t" r="r" b="b"/>
              <a:pathLst>
                <a:path w="6984" h="226060">
                  <a:moveTo>
                    <a:pt x="0" y="225679"/>
                  </a:moveTo>
                  <a:lnTo>
                    <a:pt x="6654" y="225679"/>
                  </a:lnTo>
                  <a:lnTo>
                    <a:pt x="6654" y="0"/>
                  </a:lnTo>
                  <a:lnTo>
                    <a:pt x="0" y="0"/>
                  </a:lnTo>
                  <a:lnTo>
                    <a:pt x="0" y="225679"/>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86" name="object 1276">
              <a:extLst>
                <a:ext uri="{FF2B5EF4-FFF2-40B4-BE49-F238E27FC236}">
                  <a16:creationId xmlns:a16="http://schemas.microsoft.com/office/drawing/2014/main" id="{4F86DDD2-25D0-2E8C-A51F-616EF4D2C9BD}"/>
                </a:ext>
              </a:extLst>
            </p:cNvPr>
            <p:cNvSpPr/>
            <p:nvPr/>
          </p:nvSpPr>
          <p:spPr>
            <a:xfrm>
              <a:off x="6241821" y="4945862"/>
              <a:ext cx="6163" cy="164726"/>
            </a:xfrm>
            <a:custGeom>
              <a:avLst/>
              <a:gdLst/>
              <a:ahLst/>
              <a:cxnLst/>
              <a:rect l="l" t="t" r="r" b="b"/>
              <a:pathLst>
                <a:path w="6984" h="186689">
                  <a:moveTo>
                    <a:pt x="6667" y="0"/>
                  </a:moveTo>
                  <a:lnTo>
                    <a:pt x="0" y="0"/>
                  </a:lnTo>
                  <a:lnTo>
                    <a:pt x="0" y="186410"/>
                  </a:lnTo>
                  <a:lnTo>
                    <a:pt x="6667" y="186410"/>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87" name="object 1277">
              <a:extLst>
                <a:ext uri="{FF2B5EF4-FFF2-40B4-BE49-F238E27FC236}">
                  <a16:creationId xmlns:a16="http://schemas.microsoft.com/office/drawing/2014/main" id="{463F14CC-8F18-6505-32A3-1776CA320221}"/>
                </a:ext>
              </a:extLst>
            </p:cNvPr>
            <p:cNvSpPr/>
            <p:nvPr/>
          </p:nvSpPr>
          <p:spPr>
            <a:xfrm>
              <a:off x="6241824" y="4945863"/>
              <a:ext cx="6163" cy="164726"/>
            </a:xfrm>
            <a:custGeom>
              <a:avLst/>
              <a:gdLst/>
              <a:ahLst/>
              <a:cxnLst/>
              <a:rect l="l" t="t" r="r" b="b"/>
              <a:pathLst>
                <a:path w="6984" h="186689">
                  <a:moveTo>
                    <a:pt x="0" y="186410"/>
                  </a:moveTo>
                  <a:lnTo>
                    <a:pt x="6654" y="186410"/>
                  </a:lnTo>
                  <a:lnTo>
                    <a:pt x="6654" y="0"/>
                  </a:lnTo>
                  <a:lnTo>
                    <a:pt x="0" y="0"/>
                  </a:lnTo>
                  <a:lnTo>
                    <a:pt x="0" y="186410"/>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88" name="object 1278">
              <a:extLst>
                <a:ext uri="{FF2B5EF4-FFF2-40B4-BE49-F238E27FC236}">
                  <a16:creationId xmlns:a16="http://schemas.microsoft.com/office/drawing/2014/main" id="{A9EE8F69-03FA-3541-782E-DD745A97B2ED}"/>
                </a:ext>
              </a:extLst>
            </p:cNvPr>
            <p:cNvSpPr/>
            <p:nvPr/>
          </p:nvSpPr>
          <p:spPr>
            <a:xfrm>
              <a:off x="6249980" y="4945872"/>
              <a:ext cx="6163" cy="160804"/>
            </a:xfrm>
            <a:custGeom>
              <a:avLst/>
              <a:gdLst/>
              <a:ahLst/>
              <a:cxnLst/>
              <a:rect l="l" t="t" r="r" b="b"/>
              <a:pathLst>
                <a:path w="6984" h="182245">
                  <a:moveTo>
                    <a:pt x="6667" y="0"/>
                  </a:moveTo>
                  <a:lnTo>
                    <a:pt x="0" y="0"/>
                  </a:lnTo>
                  <a:lnTo>
                    <a:pt x="0" y="182130"/>
                  </a:lnTo>
                  <a:lnTo>
                    <a:pt x="6667" y="182130"/>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89" name="object 1279">
              <a:extLst>
                <a:ext uri="{FF2B5EF4-FFF2-40B4-BE49-F238E27FC236}">
                  <a16:creationId xmlns:a16="http://schemas.microsoft.com/office/drawing/2014/main" id="{4A5054BE-3244-56C5-7B2F-17FCF8D6C221}"/>
                </a:ext>
              </a:extLst>
            </p:cNvPr>
            <p:cNvSpPr/>
            <p:nvPr/>
          </p:nvSpPr>
          <p:spPr>
            <a:xfrm>
              <a:off x="6249986" y="4945863"/>
              <a:ext cx="6163" cy="160804"/>
            </a:xfrm>
            <a:custGeom>
              <a:avLst/>
              <a:gdLst/>
              <a:ahLst/>
              <a:cxnLst/>
              <a:rect l="l" t="t" r="r" b="b"/>
              <a:pathLst>
                <a:path w="6984" h="182245">
                  <a:moveTo>
                    <a:pt x="0" y="182143"/>
                  </a:moveTo>
                  <a:lnTo>
                    <a:pt x="6654" y="182143"/>
                  </a:lnTo>
                  <a:lnTo>
                    <a:pt x="6654" y="0"/>
                  </a:lnTo>
                  <a:lnTo>
                    <a:pt x="0" y="0"/>
                  </a:lnTo>
                  <a:lnTo>
                    <a:pt x="0" y="18214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90" name="object 1280">
              <a:extLst>
                <a:ext uri="{FF2B5EF4-FFF2-40B4-BE49-F238E27FC236}">
                  <a16:creationId xmlns:a16="http://schemas.microsoft.com/office/drawing/2014/main" id="{508DB14C-1F1A-21D3-8A6B-8EBA56A5697B}"/>
                </a:ext>
              </a:extLst>
            </p:cNvPr>
            <p:cNvSpPr/>
            <p:nvPr/>
          </p:nvSpPr>
          <p:spPr>
            <a:xfrm>
              <a:off x="6258126" y="4945862"/>
              <a:ext cx="6163" cy="168649"/>
            </a:xfrm>
            <a:custGeom>
              <a:avLst/>
              <a:gdLst/>
              <a:ahLst/>
              <a:cxnLst/>
              <a:rect l="l" t="t" r="r" b="b"/>
              <a:pathLst>
                <a:path w="6984" h="191135">
                  <a:moveTo>
                    <a:pt x="6667" y="0"/>
                  </a:moveTo>
                  <a:lnTo>
                    <a:pt x="0" y="0"/>
                  </a:lnTo>
                  <a:lnTo>
                    <a:pt x="0" y="190969"/>
                  </a:lnTo>
                  <a:lnTo>
                    <a:pt x="6667" y="190969"/>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91" name="object 1281">
              <a:extLst>
                <a:ext uri="{FF2B5EF4-FFF2-40B4-BE49-F238E27FC236}">
                  <a16:creationId xmlns:a16="http://schemas.microsoft.com/office/drawing/2014/main" id="{2BC5C1D3-733A-0F8E-22E4-3D8D9EFBEA21}"/>
                </a:ext>
              </a:extLst>
            </p:cNvPr>
            <p:cNvSpPr/>
            <p:nvPr/>
          </p:nvSpPr>
          <p:spPr>
            <a:xfrm>
              <a:off x="6258134" y="4945857"/>
              <a:ext cx="6163" cy="168649"/>
            </a:xfrm>
            <a:custGeom>
              <a:avLst/>
              <a:gdLst/>
              <a:ahLst/>
              <a:cxnLst/>
              <a:rect l="l" t="t" r="r" b="b"/>
              <a:pathLst>
                <a:path w="6984" h="191135">
                  <a:moveTo>
                    <a:pt x="0" y="190969"/>
                  </a:moveTo>
                  <a:lnTo>
                    <a:pt x="6654" y="190969"/>
                  </a:lnTo>
                  <a:lnTo>
                    <a:pt x="6654" y="0"/>
                  </a:lnTo>
                  <a:lnTo>
                    <a:pt x="0" y="0"/>
                  </a:lnTo>
                  <a:lnTo>
                    <a:pt x="0" y="190969"/>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92" name="object 1282">
              <a:extLst>
                <a:ext uri="{FF2B5EF4-FFF2-40B4-BE49-F238E27FC236}">
                  <a16:creationId xmlns:a16="http://schemas.microsoft.com/office/drawing/2014/main" id="{7EDD465B-379D-82CE-4FF9-4E4D543C1C11}"/>
                </a:ext>
              </a:extLst>
            </p:cNvPr>
            <p:cNvSpPr/>
            <p:nvPr/>
          </p:nvSpPr>
          <p:spPr>
            <a:xfrm>
              <a:off x="6266273" y="4945850"/>
              <a:ext cx="6163" cy="179294"/>
            </a:xfrm>
            <a:custGeom>
              <a:avLst/>
              <a:gdLst/>
              <a:ahLst/>
              <a:cxnLst/>
              <a:rect l="l" t="t" r="r" b="b"/>
              <a:pathLst>
                <a:path w="6984" h="203200">
                  <a:moveTo>
                    <a:pt x="6667" y="0"/>
                  </a:moveTo>
                  <a:lnTo>
                    <a:pt x="0" y="0"/>
                  </a:lnTo>
                  <a:lnTo>
                    <a:pt x="0" y="202577"/>
                  </a:lnTo>
                  <a:lnTo>
                    <a:pt x="6667" y="202577"/>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93" name="object 1283">
              <a:extLst>
                <a:ext uri="{FF2B5EF4-FFF2-40B4-BE49-F238E27FC236}">
                  <a16:creationId xmlns:a16="http://schemas.microsoft.com/office/drawing/2014/main" id="{FB6D6D0A-1A79-6681-9264-521FEE860062}"/>
                </a:ext>
              </a:extLst>
            </p:cNvPr>
            <p:cNvSpPr/>
            <p:nvPr/>
          </p:nvSpPr>
          <p:spPr>
            <a:xfrm>
              <a:off x="6266284" y="4945863"/>
              <a:ext cx="6163" cy="178734"/>
            </a:xfrm>
            <a:custGeom>
              <a:avLst/>
              <a:gdLst/>
              <a:ahLst/>
              <a:cxnLst/>
              <a:rect l="l" t="t" r="r" b="b"/>
              <a:pathLst>
                <a:path w="6984" h="202564">
                  <a:moveTo>
                    <a:pt x="0" y="202564"/>
                  </a:moveTo>
                  <a:lnTo>
                    <a:pt x="6654" y="202564"/>
                  </a:lnTo>
                  <a:lnTo>
                    <a:pt x="6654" y="0"/>
                  </a:lnTo>
                  <a:lnTo>
                    <a:pt x="0" y="0"/>
                  </a:lnTo>
                  <a:lnTo>
                    <a:pt x="0" y="202564"/>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94" name="object 1284">
              <a:extLst>
                <a:ext uri="{FF2B5EF4-FFF2-40B4-BE49-F238E27FC236}">
                  <a16:creationId xmlns:a16="http://schemas.microsoft.com/office/drawing/2014/main" id="{35A2FE27-6E21-3AE4-FD79-CE4C2A08893B}"/>
                </a:ext>
              </a:extLst>
            </p:cNvPr>
            <p:cNvSpPr/>
            <p:nvPr/>
          </p:nvSpPr>
          <p:spPr>
            <a:xfrm>
              <a:off x="6274431" y="4945862"/>
              <a:ext cx="6163" cy="161365"/>
            </a:xfrm>
            <a:custGeom>
              <a:avLst/>
              <a:gdLst/>
              <a:ahLst/>
              <a:cxnLst/>
              <a:rect l="l" t="t" r="r" b="b"/>
              <a:pathLst>
                <a:path w="6984" h="182879">
                  <a:moveTo>
                    <a:pt x="6667" y="0"/>
                  </a:moveTo>
                  <a:lnTo>
                    <a:pt x="0" y="0"/>
                  </a:lnTo>
                  <a:lnTo>
                    <a:pt x="0" y="182511"/>
                  </a:lnTo>
                  <a:lnTo>
                    <a:pt x="6667" y="182511"/>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95" name="object 1285">
              <a:extLst>
                <a:ext uri="{FF2B5EF4-FFF2-40B4-BE49-F238E27FC236}">
                  <a16:creationId xmlns:a16="http://schemas.microsoft.com/office/drawing/2014/main" id="{4E975F2E-1A3C-45AA-1B25-236F8F543100}"/>
                </a:ext>
              </a:extLst>
            </p:cNvPr>
            <p:cNvSpPr/>
            <p:nvPr/>
          </p:nvSpPr>
          <p:spPr>
            <a:xfrm>
              <a:off x="6274443" y="4945851"/>
              <a:ext cx="6163" cy="161365"/>
            </a:xfrm>
            <a:custGeom>
              <a:avLst/>
              <a:gdLst/>
              <a:ahLst/>
              <a:cxnLst/>
              <a:rect l="l" t="t" r="r" b="b"/>
              <a:pathLst>
                <a:path w="6984" h="182879">
                  <a:moveTo>
                    <a:pt x="0" y="182524"/>
                  </a:moveTo>
                  <a:lnTo>
                    <a:pt x="6654" y="182524"/>
                  </a:lnTo>
                  <a:lnTo>
                    <a:pt x="6654" y="0"/>
                  </a:lnTo>
                  <a:lnTo>
                    <a:pt x="0" y="0"/>
                  </a:lnTo>
                  <a:lnTo>
                    <a:pt x="0" y="182524"/>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96" name="object 1286">
              <a:extLst>
                <a:ext uri="{FF2B5EF4-FFF2-40B4-BE49-F238E27FC236}">
                  <a16:creationId xmlns:a16="http://schemas.microsoft.com/office/drawing/2014/main" id="{75D43C0F-E763-756F-BCED-AC54388E4844}"/>
                </a:ext>
              </a:extLst>
            </p:cNvPr>
            <p:cNvSpPr/>
            <p:nvPr/>
          </p:nvSpPr>
          <p:spPr>
            <a:xfrm>
              <a:off x="6282600" y="4945862"/>
              <a:ext cx="6163" cy="192180"/>
            </a:xfrm>
            <a:custGeom>
              <a:avLst/>
              <a:gdLst/>
              <a:ahLst/>
              <a:cxnLst/>
              <a:rect l="l" t="t" r="r" b="b"/>
              <a:pathLst>
                <a:path w="6984" h="217804">
                  <a:moveTo>
                    <a:pt x="6654" y="0"/>
                  </a:moveTo>
                  <a:lnTo>
                    <a:pt x="0" y="0"/>
                  </a:lnTo>
                  <a:lnTo>
                    <a:pt x="0" y="217220"/>
                  </a:lnTo>
                  <a:lnTo>
                    <a:pt x="6654" y="217220"/>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97" name="object 1287">
              <a:extLst>
                <a:ext uri="{FF2B5EF4-FFF2-40B4-BE49-F238E27FC236}">
                  <a16:creationId xmlns:a16="http://schemas.microsoft.com/office/drawing/2014/main" id="{3B0CD662-6FD1-E064-1DB2-8A450709566F}"/>
                </a:ext>
              </a:extLst>
            </p:cNvPr>
            <p:cNvSpPr/>
            <p:nvPr/>
          </p:nvSpPr>
          <p:spPr>
            <a:xfrm>
              <a:off x="6282592" y="4945851"/>
              <a:ext cx="6163" cy="192180"/>
            </a:xfrm>
            <a:custGeom>
              <a:avLst/>
              <a:gdLst/>
              <a:ahLst/>
              <a:cxnLst/>
              <a:rect l="l" t="t" r="r" b="b"/>
              <a:pathLst>
                <a:path w="6984" h="217804">
                  <a:moveTo>
                    <a:pt x="0" y="217233"/>
                  </a:moveTo>
                  <a:lnTo>
                    <a:pt x="6654" y="217233"/>
                  </a:lnTo>
                  <a:lnTo>
                    <a:pt x="6654" y="0"/>
                  </a:lnTo>
                  <a:lnTo>
                    <a:pt x="0" y="0"/>
                  </a:lnTo>
                  <a:lnTo>
                    <a:pt x="0" y="21723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98" name="object 1288">
              <a:extLst>
                <a:ext uri="{FF2B5EF4-FFF2-40B4-BE49-F238E27FC236}">
                  <a16:creationId xmlns:a16="http://schemas.microsoft.com/office/drawing/2014/main" id="{D99C70B9-6026-E97D-6EC6-4A5022A7FD72}"/>
                </a:ext>
              </a:extLst>
            </p:cNvPr>
            <p:cNvSpPr/>
            <p:nvPr/>
          </p:nvSpPr>
          <p:spPr>
            <a:xfrm>
              <a:off x="6290758" y="4945862"/>
              <a:ext cx="6163" cy="196103"/>
            </a:xfrm>
            <a:custGeom>
              <a:avLst/>
              <a:gdLst/>
              <a:ahLst/>
              <a:cxnLst/>
              <a:rect l="l" t="t" r="r" b="b"/>
              <a:pathLst>
                <a:path w="6984" h="222250">
                  <a:moveTo>
                    <a:pt x="6642" y="0"/>
                  </a:moveTo>
                  <a:lnTo>
                    <a:pt x="0" y="0"/>
                  </a:lnTo>
                  <a:lnTo>
                    <a:pt x="0" y="222084"/>
                  </a:lnTo>
                  <a:lnTo>
                    <a:pt x="6642" y="222084"/>
                  </a:lnTo>
                  <a:lnTo>
                    <a:pt x="6642"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299" name="object 1289">
              <a:extLst>
                <a:ext uri="{FF2B5EF4-FFF2-40B4-BE49-F238E27FC236}">
                  <a16:creationId xmlns:a16="http://schemas.microsoft.com/office/drawing/2014/main" id="{CA6A02A3-9B36-8EF4-291B-008613AE9537}"/>
                </a:ext>
              </a:extLst>
            </p:cNvPr>
            <p:cNvSpPr/>
            <p:nvPr/>
          </p:nvSpPr>
          <p:spPr>
            <a:xfrm>
              <a:off x="6290741" y="4945860"/>
              <a:ext cx="6163" cy="196103"/>
            </a:xfrm>
            <a:custGeom>
              <a:avLst/>
              <a:gdLst/>
              <a:ahLst/>
              <a:cxnLst/>
              <a:rect l="l" t="t" r="r" b="b"/>
              <a:pathLst>
                <a:path w="6984" h="222250">
                  <a:moveTo>
                    <a:pt x="0" y="222084"/>
                  </a:moveTo>
                  <a:lnTo>
                    <a:pt x="6654" y="222084"/>
                  </a:lnTo>
                  <a:lnTo>
                    <a:pt x="6654" y="0"/>
                  </a:lnTo>
                  <a:lnTo>
                    <a:pt x="0" y="0"/>
                  </a:lnTo>
                  <a:lnTo>
                    <a:pt x="0" y="222084"/>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00" name="object 1290">
              <a:extLst>
                <a:ext uri="{FF2B5EF4-FFF2-40B4-BE49-F238E27FC236}">
                  <a16:creationId xmlns:a16="http://schemas.microsoft.com/office/drawing/2014/main" id="{6E105BA7-41ED-BB68-A04D-7070EDBBDB5A}"/>
                </a:ext>
              </a:extLst>
            </p:cNvPr>
            <p:cNvSpPr/>
            <p:nvPr/>
          </p:nvSpPr>
          <p:spPr>
            <a:xfrm>
              <a:off x="6298894" y="4945862"/>
              <a:ext cx="6163" cy="229721"/>
            </a:xfrm>
            <a:custGeom>
              <a:avLst/>
              <a:gdLst/>
              <a:ahLst/>
              <a:cxnLst/>
              <a:rect l="l" t="t" r="r" b="b"/>
              <a:pathLst>
                <a:path w="6984" h="260350">
                  <a:moveTo>
                    <a:pt x="6654" y="0"/>
                  </a:moveTo>
                  <a:lnTo>
                    <a:pt x="0" y="0"/>
                  </a:lnTo>
                  <a:lnTo>
                    <a:pt x="0" y="260159"/>
                  </a:lnTo>
                  <a:lnTo>
                    <a:pt x="6654" y="260159"/>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01" name="object 1291">
              <a:extLst>
                <a:ext uri="{FF2B5EF4-FFF2-40B4-BE49-F238E27FC236}">
                  <a16:creationId xmlns:a16="http://schemas.microsoft.com/office/drawing/2014/main" id="{4235559A-3244-716C-F08F-765139BA8170}"/>
                </a:ext>
              </a:extLst>
            </p:cNvPr>
            <p:cNvSpPr/>
            <p:nvPr/>
          </p:nvSpPr>
          <p:spPr>
            <a:xfrm>
              <a:off x="6298902" y="4945859"/>
              <a:ext cx="6163" cy="229721"/>
            </a:xfrm>
            <a:custGeom>
              <a:avLst/>
              <a:gdLst/>
              <a:ahLst/>
              <a:cxnLst/>
              <a:rect l="l" t="t" r="r" b="b"/>
              <a:pathLst>
                <a:path w="6984" h="260350">
                  <a:moveTo>
                    <a:pt x="0" y="260159"/>
                  </a:moveTo>
                  <a:lnTo>
                    <a:pt x="6654" y="260159"/>
                  </a:lnTo>
                  <a:lnTo>
                    <a:pt x="6654" y="0"/>
                  </a:lnTo>
                  <a:lnTo>
                    <a:pt x="0" y="0"/>
                  </a:lnTo>
                  <a:lnTo>
                    <a:pt x="0" y="260159"/>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02" name="object 1292">
              <a:extLst>
                <a:ext uri="{FF2B5EF4-FFF2-40B4-BE49-F238E27FC236}">
                  <a16:creationId xmlns:a16="http://schemas.microsoft.com/office/drawing/2014/main" id="{BFF3A688-25A4-D274-473A-2015A8B63E3A}"/>
                </a:ext>
              </a:extLst>
            </p:cNvPr>
            <p:cNvSpPr/>
            <p:nvPr/>
          </p:nvSpPr>
          <p:spPr>
            <a:xfrm>
              <a:off x="6307051" y="4945862"/>
              <a:ext cx="6163" cy="263899"/>
            </a:xfrm>
            <a:custGeom>
              <a:avLst/>
              <a:gdLst/>
              <a:ahLst/>
              <a:cxnLst/>
              <a:rect l="l" t="t" r="r" b="b"/>
              <a:pathLst>
                <a:path w="6984" h="299085">
                  <a:moveTo>
                    <a:pt x="6654" y="0"/>
                  </a:moveTo>
                  <a:lnTo>
                    <a:pt x="0" y="0"/>
                  </a:lnTo>
                  <a:lnTo>
                    <a:pt x="0" y="298691"/>
                  </a:lnTo>
                  <a:lnTo>
                    <a:pt x="6654" y="298691"/>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03" name="object 1293">
              <a:extLst>
                <a:ext uri="{FF2B5EF4-FFF2-40B4-BE49-F238E27FC236}">
                  <a16:creationId xmlns:a16="http://schemas.microsoft.com/office/drawing/2014/main" id="{75F59F1D-1875-8307-C195-74935C55CC4A}"/>
                </a:ext>
              </a:extLst>
            </p:cNvPr>
            <p:cNvSpPr/>
            <p:nvPr/>
          </p:nvSpPr>
          <p:spPr>
            <a:xfrm>
              <a:off x="6307051" y="4945854"/>
              <a:ext cx="6163" cy="263899"/>
            </a:xfrm>
            <a:custGeom>
              <a:avLst/>
              <a:gdLst/>
              <a:ahLst/>
              <a:cxnLst/>
              <a:rect l="l" t="t" r="r" b="b"/>
              <a:pathLst>
                <a:path w="6984" h="299085">
                  <a:moveTo>
                    <a:pt x="0" y="298691"/>
                  </a:moveTo>
                  <a:lnTo>
                    <a:pt x="6654" y="298691"/>
                  </a:lnTo>
                  <a:lnTo>
                    <a:pt x="6654" y="0"/>
                  </a:lnTo>
                  <a:lnTo>
                    <a:pt x="0" y="0"/>
                  </a:lnTo>
                  <a:lnTo>
                    <a:pt x="0" y="298691"/>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04" name="object 1294">
              <a:extLst>
                <a:ext uri="{FF2B5EF4-FFF2-40B4-BE49-F238E27FC236}">
                  <a16:creationId xmlns:a16="http://schemas.microsoft.com/office/drawing/2014/main" id="{1C70FB79-325B-D30A-0C59-1885BFB228AA}"/>
                </a:ext>
              </a:extLst>
            </p:cNvPr>
            <p:cNvSpPr/>
            <p:nvPr/>
          </p:nvSpPr>
          <p:spPr>
            <a:xfrm>
              <a:off x="6315209" y="4945862"/>
              <a:ext cx="6163" cy="261657"/>
            </a:xfrm>
            <a:custGeom>
              <a:avLst/>
              <a:gdLst/>
              <a:ahLst/>
              <a:cxnLst/>
              <a:rect l="l" t="t" r="r" b="b"/>
              <a:pathLst>
                <a:path w="6984" h="296545">
                  <a:moveTo>
                    <a:pt x="6654" y="0"/>
                  </a:moveTo>
                  <a:lnTo>
                    <a:pt x="0" y="0"/>
                  </a:lnTo>
                  <a:lnTo>
                    <a:pt x="0" y="296506"/>
                  </a:lnTo>
                  <a:lnTo>
                    <a:pt x="6654" y="296506"/>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05" name="object 1295">
              <a:extLst>
                <a:ext uri="{FF2B5EF4-FFF2-40B4-BE49-F238E27FC236}">
                  <a16:creationId xmlns:a16="http://schemas.microsoft.com/office/drawing/2014/main" id="{293AF2BE-AE63-14F7-4B84-E5DA62AAFBDF}"/>
                </a:ext>
              </a:extLst>
            </p:cNvPr>
            <p:cNvSpPr/>
            <p:nvPr/>
          </p:nvSpPr>
          <p:spPr>
            <a:xfrm>
              <a:off x="6315201" y="4945860"/>
              <a:ext cx="6163" cy="261657"/>
            </a:xfrm>
            <a:custGeom>
              <a:avLst/>
              <a:gdLst/>
              <a:ahLst/>
              <a:cxnLst/>
              <a:rect l="l" t="t" r="r" b="b"/>
              <a:pathLst>
                <a:path w="6984" h="296545">
                  <a:moveTo>
                    <a:pt x="0" y="296519"/>
                  </a:moveTo>
                  <a:lnTo>
                    <a:pt x="6654" y="296519"/>
                  </a:lnTo>
                  <a:lnTo>
                    <a:pt x="6654" y="0"/>
                  </a:lnTo>
                  <a:lnTo>
                    <a:pt x="0" y="0"/>
                  </a:lnTo>
                  <a:lnTo>
                    <a:pt x="0" y="296519"/>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06" name="object 1296">
              <a:extLst>
                <a:ext uri="{FF2B5EF4-FFF2-40B4-BE49-F238E27FC236}">
                  <a16:creationId xmlns:a16="http://schemas.microsoft.com/office/drawing/2014/main" id="{273DE797-F361-6E5A-915F-1D3D592631FB}"/>
                </a:ext>
              </a:extLst>
            </p:cNvPr>
            <p:cNvSpPr/>
            <p:nvPr/>
          </p:nvSpPr>
          <p:spPr>
            <a:xfrm>
              <a:off x="6323356" y="4945862"/>
              <a:ext cx="6163" cy="305921"/>
            </a:xfrm>
            <a:custGeom>
              <a:avLst/>
              <a:gdLst/>
              <a:ahLst/>
              <a:cxnLst/>
              <a:rect l="l" t="t" r="r" b="b"/>
              <a:pathLst>
                <a:path w="6984" h="346710">
                  <a:moveTo>
                    <a:pt x="6654" y="0"/>
                  </a:moveTo>
                  <a:lnTo>
                    <a:pt x="0" y="0"/>
                  </a:lnTo>
                  <a:lnTo>
                    <a:pt x="0" y="346176"/>
                  </a:lnTo>
                  <a:lnTo>
                    <a:pt x="6654" y="346176"/>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07" name="object 1297">
              <a:extLst>
                <a:ext uri="{FF2B5EF4-FFF2-40B4-BE49-F238E27FC236}">
                  <a16:creationId xmlns:a16="http://schemas.microsoft.com/office/drawing/2014/main" id="{BB0D9417-40E8-8672-BADD-E998309C1215}"/>
                </a:ext>
              </a:extLst>
            </p:cNvPr>
            <p:cNvSpPr/>
            <p:nvPr/>
          </p:nvSpPr>
          <p:spPr>
            <a:xfrm>
              <a:off x="6323361" y="4945855"/>
              <a:ext cx="6163" cy="305921"/>
            </a:xfrm>
            <a:custGeom>
              <a:avLst/>
              <a:gdLst/>
              <a:ahLst/>
              <a:cxnLst/>
              <a:rect l="l" t="t" r="r" b="b"/>
              <a:pathLst>
                <a:path w="6984" h="346710">
                  <a:moveTo>
                    <a:pt x="0" y="346189"/>
                  </a:moveTo>
                  <a:lnTo>
                    <a:pt x="6654" y="346189"/>
                  </a:lnTo>
                  <a:lnTo>
                    <a:pt x="6654" y="0"/>
                  </a:lnTo>
                  <a:lnTo>
                    <a:pt x="0" y="0"/>
                  </a:lnTo>
                  <a:lnTo>
                    <a:pt x="0" y="346189"/>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08" name="object 1298">
              <a:extLst>
                <a:ext uri="{FF2B5EF4-FFF2-40B4-BE49-F238E27FC236}">
                  <a16:creationId xmlns:a16="http://schemas.microsoft.com/office/drawing/2014/main" id="{605F08AF-7C8E-1F7C-A489-430AA1793DF4}"/>
                </a:ext>
              </a:extLst>
            </p:cNvPr>
            <p:cNvSpPr/>
            <p:nvPr/>
          </p:nvSpPr>
          <p:spPr>
            <a:xfrm>
              <a:off x="6331509" y="4888831"/>
              <a:ext cx="6163" cy="57149"/>
            </a:xfrm>
            <a:custGeom>
              <a:avLst/>
              <a:gdLst/>
              <a:ahLst/>
              <a:cxnLst/>
              <a:rect l="l" t="t" r="r" b="b"/>
              <a:pathLst>
                <a:path w="6984" h="64770">
                  <a:moveTo>
                    <a:pt x="0" y="0"/>
                  </a:moveTo>
                  <a:lnTo>
                    <a:pt x="6654" y="0"/>
                  </a:lnTo>
                  <a:lnTo>
                    <a:pt x="6654" y="64630"/>
                  </a:lnTo>
                  <a:lnTo>
                    <a:pt x="0" y="6463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09" name="object 1299">
              <a:extLst>
                <a:ext uri="{FF2B5EF4-FFF2-40B4-BE49-F238E27FC236}">
                  <a16:creationId xmlns:a16="http://schemas.microsoft.com/office/drawing/2014/main" id="{8990D57B-73AC-2C4E-765E-448B14FC4144}"/>
                </a:ext>
              </a:extLst>
            </p:cNvPr>
            <p:cNvSpPr/>
            <p:nvPr/>
          </p:nvSpPr>
          <p:spPr>
            <a:xfrm>
              <a:off x="6339660" y="4847911"/>
              <a:ext cx="6163" cy="98051"/>
            </a:xfrm>
            <a:custGeom>
              <a:avLst/>
              <a:gdLst/>
              <a:ahLst/>
              <a:cxnLst/>
              <a:rect l="l" t="t" r="r" b="b"/>
              <a:pathLst>
                <a:path w="6984" h="111125">
                  <a:moveTo>
                    <a:pt x="6654" y="0"/>
                  </a:moveTo>
                  <a:lnTo>
                    <a:pt x="0" y="0"/>
                  </a:lnTo>
                  <a:lnTo>
                    <a:pt x="0" y="111010"/>
                  </a:lnTo>
                  <a:lnTo>
                    <a:pt x="6654" y="11101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10" name="object 1300">
              <a:extLst>
                <a:ext uri="{FF2B5EF4-FFF2-40B4-BE49-F238E27FC236}">
                  <a16:creationId xmlns:a16="http://schemas.microsoft.com/office/drawing/2014/main" id="{2E0ADC79-90FE-2E7D-9C99-2C1E8E14630E}"/>
                </a:ext>
              </a:extLst>
            </p:cNvPr>
            <p:cNvSpPr/>
            <p:nvPr/>
          </p:nvSpPr>
          <p:spPr>
            <a:xfrm>
              <a:off x="6339659" y="4847916"/>
              <a:ext cx="6163" cy="98051"/>
            </a:xfrm>
            <a:custGeom>
              <a:avLst/>
              <a:gdLst/>
              <a:ahLst/>
              <a:cxnLst/>
              <a:rect l="l" t="t" r="r" b="b"/>
              <a:pathLst>
                <a:path w="6984" h="111125">
                  <a:moveTo>
                    <a:pt x="0" y="0"/>
                  </a:moveTo>
                  <a:lnTo>
                    <a:pt x="6654" y="0"/>
                  </a:lnTo>
                  <a:lnTo>
                    <a:pt x="6654" y="111010"/>
                  </a:lnTo>
                  <a:lnTo>
                    <a:pt x="0" y="11101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11" name="object 1301">
              <a:extLst>
                <a:ext uri="{FF2B5EF4-FFF2-40B4-BE49-F238E27FC236}">
                  <a16:creationId xmlns:a16="http://schemas.microsoft.com/office/drawing/2014/main" id="{8CC3A5B6-771B-1C14-018C-D1214A23D8B3}"/>
                </a:ext>
              </a:extLst>
            </p:cNvPr>
            <p:cNvSpPr/>
            <p:nvPr/>
          </p:nvSpPr>
          <p:spPr>
            <a:xfrm>
              <a:off x="6347819" y="4893582"/>
              <a:ext cx="6163" cy="52668"/>
            </a:xfrm>
            <a:custGeom>
              <a:avLst/>
              <a:gdLst/>
              <a:ahLst/>
              <a:cxnLst/>
              <a:rect l="l" t="t" r="r" b="b"/>
              <a:pathLst>
                <a:path w="6984" h="59689">
                  <a:moveTo>
                    <a:pt x="0" y="0"/>
                  </a:moveTo>
                  <a:lnTo>
                    <a:pt x="6654" y="0"/>
                  </a:lnTo>
                  <a:lnTo>
                    <a:pt x="6654" y="59245"/>
                  </a:lnTo>
                  <a:lnTo>
                    <a:pt x="0" y="5924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12" name="object 1302">
              <a:extLst>
                <a:ext uri="{FF2B5EF4-FFF2-40B4-BE49-F238E27FC236}">
                  <a16:creationId xmlns:a16="http://schemas.microsoft.com/office/drawing/2014/main" id="{CE7EB256-D7B2-C877-B268-B970765E917C}"/>
                </a:ext>
              </a:extLst>
            </p:cNvPr>
            <p:cNvSpPr/>
            <p:nvPr/>
          </p:nvSpPr>
          <p:spPr>
            <a:xfrm>
              <a:off x="6355965" y="4913129"/>
              <a:ext cx="6163" cy="33057"/>
            </a:xfrm>
            <a:custGeom>
              <a:avLst/>
              <a:gdLst/>
              <a:ahLst/>
              <a:cxnLst/>
              <a:rect l="l" t="t" r="r" b="b"/>
              <a:pathLst>
                <a:path w="6984" h="37464">
                  <a:moveTo>
                    <a:pt x="6654" y="0"/>
                  </a:moveTo>
                  <a:lnTo>
                    <a:pt x="0" y="0"/>
                  </a:lnTo>
                  <a:lnTo>
                    <a:pt x="0" y="37096"/>
                  </a:lnTo>
                  <a:lnTo>
                    <a:pt x="6654" y="3709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13" name="object 1303">
              <a:extLst>
                <a:ext uri="{FF2B5EF4-FFF2-40B4-BE49-F238E27FC236}">
                  <a16:creationId xmlns:a16="http://schemas.microsoft.com/office/drawing/2014/main" id="{8FBE4F47-0E82-BF5A-5007-995A9993BB1D}"/>
                </a:ext>
              </a:extLst>
            </p:cNvPr>
            <p:cNvSpPr/>
            <p:nvPr/>
          </p:nvSpPr>
          <p:spPr>
            <a:xfrm>
              <a:off x="6355969" y="4913121"/>
              <a:ext cx="6163" cy="33057"/>
            </a:xfrm>
            <a:custGeom>
              <a:avLst/>
              <a:gdLst/>
              <a:ahLst/>
              <a:cxnLst/>
              <a:rect l="l" t="t" r="r" b="b"/>
              <a:pathLst>
                <a:path w="6984" h="37464">
                  <a:moveTo>
                    <a:pt x="0" y="0"/>
                  </a:moveTo>
                  <a:lnTo>
                    <a:pt x="6654" y="0"/>
                  </a:lnTo>
                  <a:lnTo>
                    <a:pt x="6654" y="37096"/>
                  </a:lnTo>
                  <a:lnTo>
                    <a:pt x="0" y="3709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14" name="object 1304">
              <a:extLst>
                <a:ext uri="{FF2B5EF4-FFF2-40B4-BE49-F238E27FC236}">
                  <a16:creationId xmlns:a16="http://schemas.microsoft.com/office/drawing/2014/main" id="{D21F95D7-6D22-5136-A58C-CDDBDC868A78}"/>
                </a:ext>
              </a:extLst>
            </p:cNvPr>
            <p:cNvSpPr/>
            <p:nvPr/>
          </p:nvSpPr>
          <p:spPr>
            <a:xfrm>
              <a:off x="6364112" y="4924929"/>
              <a:ext cx="6163" cy="21291"/>
            </a:xfrm>
            <a:custGeom>
              <a:avLst/>
              <a:gdLst/>
              <a:ahLst/>
              <a:cxnLst/>
              <a:rect l="l" t="t" r="r" b="b"/>
              <a:pathLst>
                <a:path w="6984" h="24129">
                  <a:moveTo>
                    <a:pt x="6667" y="0"/>
                  </a:moveTo>
                  <a:lnTo>
                    <a:pt x="0" y="0"/>
                  </a:lnTo>
                  <a:lnTo>
                    <a:pt x="0" y="23723"/>
                  </a:lnTo>
                  <a:lnTo>
                    <a:pt x="6667" y="2372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15" name="object 1305">
              <a:extLst>
                <a:ext uri="{FF2B5EF4-FFF2-40B4-BE49-F238E27FC236}">
                  <a16:creationId xmlns:a16="http://schemas.microsoft.com/office/drawing/2014/main" id="{6112261C-3BFB-1946-E551-9345B25FA611}"/>
                </a:ext>
              </a:extLst>
            </p:cNvPr>
            <p:cNvSpPr/>
            <p:nvPr/>
          </p:nvSpPr>
          <p:spPr>
            <a:xfrm>
              <a:off x="6364117" y="4924932"/>
              <a:ext cx="6163" cy="21291"/>
            </a:xfrm>
            <a:custGeom>
              <a:avLst/>
              <a:gdLst/>
              <a:ahLst/>
              <a:cxnLst/>
              <a:rect l="l" t="t" r="r" b="b"/>
              <a:pathLst>
                <a:path w="6984" h="24129">
                  <a:moveTo>
                    <a:pt x="0" y="0"/>
                  </a:moveTo>
                  <a:lnTo>
                    <a:pt x="6654" y="0"/>
                  </a:lnTo>
                  <a:lnTo>
                    <a:pt x="6654" y="23710"/>
                  </a:lnTo>
                  <a:lnTo>
                    <a:pt x="0" y="2371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16" name="object 1306">
              <a:extLst>
                <a:ext uri="{FF2B5EF4-FFF2-40B4-BE49-F238E27FC236}">
                  <a16:creationId xmlns:a16="http://schemas.microsoft.com/office/drawing/2014/main" id="{340F4AE5-05F1-CF8F-245A-44AB0C4CF5F3}"/>
                </a:ext>
              </a:extLst>
            </p:cNvPr>
            <p:cNvSpPr/>
            <p:nvPr/>
          </p:nvSpPr>
          <p:spPr>
            <a:xfrm>
              <a:off x="6372281" y="4919259"/>
              <a:ext cx="6163" cy="26894"/>
            </a:xfrm>
            <a:custGeom>
              <a:avLst/>
              <a:gdLst/>
              <a:ahLst/>
              <a:cxnLst/>
              <a:rect l="l" t="t" r="r" b="b"/>
              <a:pathLst>
                <a:path w="6984" h="30479">
                  <a:moveTo>
                    <a:pt x="6667" y="0"/>
                  </a:moveTo>
                  <a:lnTo>
                    <a:pt x="0" y="0"/>
                  </a:lnTo>
                  <a:lnTo>
                    <a:pt x="0" y="30149"/>
                  </a:lnTo>
                  <a:lnTo>
                    <a:pt x="6667" y="30149"/>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17" name="object 1307">
              <a:extLst>
                <a:ext uri="{FF2B5EF4-FFF2-40B4-BE49-F238E27FC236}">
                  <a16:creationId xmlns:a16="http://schemas.microsoft.com/office/drawing/2014/main" id="{90AA3108-5D51-D81C-F151-F069FC347DC9}"/>
                </a:ext>
              </a:extLst>
            </p:cNvPr>
            <p:cNvSpPr/>
            <p:nvPr/>
          </p:nvSpPr>
          <p:spPr>
            <a:xfrm>
              <a:off x="6372277" y="4919258"/>
              <a:ext cx="6163" cy="26894"/>
            </a:xfrm>
            <a:custGeom>
              <a:avLst/>
              <a:gdLst/>
              <a:ahLst/>
              <a:cxnLst/>
              <a:rect l="l" t="t" r="r" b="b"/>
              <a:pathLst>
                <a:path w="6984" h="30479">
                  <a:moveTo>
                    <a:pt x="0" y="0"/>
                  </a:moveTo>
                  <a:lnTo>
                    <a:pt x="6654" y="0"/>
                  </a:lnTo>
                  <a:lnTo>
                    <a:pt x="6654" y="30149"/>
                  </a:lnTo>
                  <a:lnTo>
                    <a:pt x="0" y="3014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18" name="object 1308">
              <a:extLst>
                <a:ext uri="{FF2B5EF4-FFF2-40B4-BE49-F238E27FC236}">
                  <a16:creationId xmlns:a16="http://schemas.microsoft.com/office/drawing/2014/main" id="{4C8380B0-DFC0-C1BD-AA40-6C1C5AF36211}"/>
                </a:ext>
              </a:extLst>
            </p:cNvPr>
            <p:cNvSpPr/>
            <p:nvPr/>
          </p:nvSpPr>
          <p:spPr>
            <a:xfrm>
              <a:off x="6380428" y="4863554"/>
              <a:ext cx="6163" cy="82363"/>
            </a:xfrm>
            <a:custGeom>
              <a:avLst/>
              <a:gdLst/>
              <a:ahLst/>
              <a:cxnLst/>
              <a:rect l="l" t="t" r="r" b="b"/>
              <a:pathLst>
                <a:path w="6984" h="93345">
                  <a:moveTo>
                    <a:pt x="6667" y="0"/>
                  </a:moveTo>
                  <a:lnTo>
                    <a:pt x="0" y="0"/>
                  </a:lnTo>
                  <a:lnTo>
                    <a:pt x="0" y="93281"/>
                  </a:lnTo>
                  <a:lnTo>
                    <a:pt x="6667" y="93281"/>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19" name="object 1309">
              <a:extLst>
                <a:ext uri="{FF2B5EF4-FFF2-40B4-BE49-F238E27FC236}">
                  <a16:creationId xmlns:a16="http://schemas.microsoft.com/office/drawing/2014/main" id="{8D9A25E0-AA80-03FA-1122-CDCFA478AD87}"/>
                </a:ext>
              </a:extLst>
            </p:cNvPr>
            <p:cNvSpPr/>
            <p:nvPr/>
          </p:nvSpPr>
          <p:spPr>
            <a:xfrm>
              <a:off x="6380428" y="4863554"/>
              <a:ext cx="6163" cy="82363"/>
            </a:xfrm>
            <a:custGeom>
              <a:avLst/>
              <a:gdLst/>
              <a:ahLst/>
              <a:cxnLst/>
              <a:rect l="l" t="t" r="r" b="b"/>
              <a:pathLst>
                <a:path w="6984" h="93345">
                  <a:moveTo>
                    <a:pt x="0" y="0"/>
                  </a:moveTo>
                  <a:lnTo>
                    <a:pt x="6654" y="0"/>
                  </a:lnTo>
                  <a:lnTo>
                    <a:pt x="6654" y="93268"/>
                  </a:lnTo>
                  <a:lnTo>
                    <a:pt x="0" y="9326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20" name="object 1310">
              <a:extLst>
                <a:ext uri="{FF2B5EF4-FFF2-40B4-BE49-F238E27FC236}">
                  <a16:creationId xmlns:a16="http://schemas.microsoft.com/office/drawing/2014/main" id="{D81793F8-45A8-A6EE-9AAF-FE770C3340FD}"/>
                </a:ext>
              </a:extLst>
            </p:cNvPr>
            <p:cNvSpPr/>
            <p:nvPr/>
          </p:nvSpPr>
          <p:spPr>
            <a:xfrm>
              <a:off x="6388574" y="4825790"/>
              <a:ext cx="6163" cy="120463"/>
            </a:xfrm>
            <a:custGeom>
              <a:avLst/>
              <a:gdLst/>
              <a:ahLst/>
              <a:cxnLst/>
              <a:rect l="l" t="t" r="r" b="b"/>
              <a:pathLst>
                <a:path w="6984" h="136525">
                  <a:moveTo>
                    <a:pt x="6667" y="0"/>
                  </a:moveTo>
                  <a:lnTo>
                    <a:pt x="0" y="0"/>
                  </a:lnTo>
                  <a:lnTo>
                    <a:pt x="0" y="136080"/>
                  </a:lnTo>
                  <a:lnTo>
                    <a:pt x="6667" y="136080"/>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21" name="object 1311">
              <a:extLst>
                <a:ext uri="{FF2B5EF4-FFF2-40B4-BE49-F238E27FC236}">
                  <a16:creationId xmlns:a16="http://schemas.microsoft.com/office/drawing/2014/main" id="{254730F4-5490-4C64-453F-0EDFA486F965}"/>
                </a:ext>
              </a:extLst>
            </p:cNvPr>
            <p:cNvSpPr/>
            <p:nvPr/>
          </p:nvSpPr>
          <p:spPr>
            <a:xfrm>
              <a:off x="6388576" y="4825796"/>
              <a:ext cx="6163" cy="120463"/>
            </a:xfrm>
            <a:custGeom>
              <a:avLst/>
              <a:gdLst/>
              <a:ahLst/>
              <a:cxnLst/>
              <a:rect l="l" t="t" r="r" b="b"/>
              <a:pathLst>
                <a:path w="6984" h="136525">
                  <a:moveTo>
                    <a:pt x="0" y="0"/>
                  </a:moveTo>
                  <a:lnTo>
                    <a:pt x="6654" y="0"/>
                  </a:lnTo>
                  <a:lnTo>
                    <a:pt x="6654" y="136067"/>
                  </a:lnTo>
                  <a:lnTo>
                    <a:pt x="0" y="13606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22" name="object 1312">
              <a:extLst>
                <a:ext uri="{FF2B5EF4-FFF2-40B4-BE49-F238E27FC236}">
                  <a16:creationId xmlns:a16="http://schemas.microsoft.com/office/drawing/2014/main" id="{16195351-6556-0A1F-9BE3-79FF47DCB46E}"/>
                </a:ext>
              </a:extLst>
            </p:cNvPr>
            <p:cNvSpPr/>
            <p:nvPr/>
          </p:nvSpPr>
          <p:spPr>
            <a:xfrm>
              <a:off x="6396732" y="4816961"/>
              <a:ext cx="6163" cy="129428"/>
            </a:xfrm>
            <a:custGeom>
              <a:avLst/>
              <a:gdLst/>
              <a:ahLst/>
              <a:cxnLst/>
              <a:rect l="l" t="t" r="r" b="b"/>
              <a:pathLst>
                <a:path w="6984" h="146685">
                  <a:moveTo>
                    <a:pt x="6667" y="0"/>
                  </a:moveTo>
                  <a:lnTo>
                    <a:pt x="0" y="0"/>
                  </a:lnTo>
                  <a:lnTo>
                    <a:pt x="0" y="146088"/>
                  </a:lnTo>
                  <a:lnTo>
                    <a:pt x="6667" y="146088"/>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23" name="object 1313">
              <a:extLst>
                <a:ext uri="{FF2B5EF4-FFF2-40B4-BE49-F238E27FC236}">
                  <a16:creationId xmlns:a16="http://schemas.microsoft.com/office/drawing/2014/main" id="{F83EF200-DB37-579B-18C8-039A67E11EB8}"/>
                </a:ext>
              </a:extLst>
            </p:cNvPr>
            <p:cNvSpPr/>
            <p:nvPr/>
          </p:nvSpPr>
          <p:spPr>
            <a:xfrm>
              <a:off x="6396736" y="4816955"/>
              <a:ext cx="6163" cy="129428"/>
            </a:xfrm>
            <a:custGeom>
              <a:avLst/>
              <a:gdLst/>
              <a:ahLst/>
              <a:cxnLst/>
              <a:rect l="l" t="t" r="r" b="b"/>
              <a:pathLst>
                <a:path w="6984" h="146685">
                  <a:moveTo>
                    <a:pt x="0" y="0"/>
                  </a:moveTo>
                  <a:lnTo>
                    <a:pt x="6654" y="0"/>
                  </a:lnTo>
                  <a:lnTo>
                    <a:pt x="6654" y="146088"/>
                  </a:lnTo>
                  <a:lnTo>
                    <a:pt x="0" y="14608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24" name="object 1314">
              <a:extLst>
                <a:ext uri="{FF2B5EF4-FFF2-40B4-BE49-F238E27FC236}">
                  <a16:creationId xmlns:a16="http://schemas.microsoft.com/office/drawing/2014/main" id="{FF187BDF-ABA8-72A4-3D04-8B777910CA98}"/>
                </a:ext>
              </a:extLst>
            </p:cNvPr>
            <p:cNvSpPr/>
            <p:nvPr/>
          </p:nvSpPr>
          <p:spPr>
            <a:xfrm>
              <a:off x="6404868" y="4804152"/>
              <a:ext cx="6163" cy="141754"/>
            </a:xfrm>
            <a:custGeom>
              <a:avLst/>
              <a:gdLst/>
              <a:ahLst/>
              <a:cxnLst/>
              <a:rect l="l" t="t" r="r" b="b"/>
              <a:pathLst>
                <a:path w="6984" h="160654">
                  <a:moveTo>
                    <a:pt x="6667" y="0"/>
                  </a:moveTo>
                  <a:lnTo>
                    <a:pt x="0" y="0"/>
                  </a:lnTo>
                  <a:lnTo>
                    <a:pt x="0" y="160604"/>
                  </a:lnTo>
                  <a:lnTo>
                    <a:pt x="6667" y="160604"/>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25" name="object 1315">
              <a:extLst>
                <a:ext uri="{FF2B5EF4-FFF2-40B4-BE49-F238E27FC236}">
                  <a16:creationId xmlns:a16="http://schemas.microsoft.com/office/drawing/2014/main" id="{8803BFD3-63A6-51D0-1A42-B6E0671A702E}"/>
                </a:ext>
              </a:extLst>
            </p:cNvPr>
            <p:cNvSpPr/>
            <p:nvPr/>
          </p:nvSpPr>
          <p:spPr>
            <a:xfrm>
              <a:off x="6404886" y="4804149"/>
              <a:ext cx="6163" cy="141754"/>
            </a:xfrm>
            <a:custGeom>
              <a:avLst/>
              <a:gdLst/>
              <a:ahLst/>
              <a:cxnLst/>
              <a:rect l="l" t="t" r="r" b="b"/>
              <a:pathLst>
                <a:path w="6984" h="160654">
                  <a:moveTo>
                    <a:pt x="0" y="0"/>
                  </a:moveTo>
                  <a:lnTo>
                    <a:pt x="6654" y="0"/>
                  </a:lnTo>
                  <a:lnTo>
                    <a:pt x="6654" y="160604"/>
                  </a:lnTo>
                  <a:lnTo>
                    <a:pt x="0" y="16060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26" name="object 1316">
              <a:extLst>
                <a:ext uri="{FF2B5EF4-FFF2-40B4-BE49-F238E27FC236}">
                  <a16:creationId xmlns:a16="http://schemas.microsoft.com/office/drawing/2014/main" id="{EBF1DF68-064B-9FF9-8620-9509D77988B4}"/>
                </a:ext>
              </a:extLst>
            </p:cNvPr>
            <p:cNvSpPr/>
            <p:nvPr/>
          </p:nvSpPr>
          <p:spPr>
            <a:xfrm>
              <a:off x="6413037" y="4789820"/>
              <a:ext cx="6163" cy="156322"/>
            </a:xfrm>
            <a:custGeom>
              <a:avLst/>
              <a:gdLst/>
              <a:ahLst/>
              <a:cxnLst/>
              <a:rect l="l" t="t" r="r" b="b"/>
              <a:pathLst>
                <a:path w="6984" h="177164">
                  <a:moveTo>
                    <a:pt x="6654" y="0"/>
                  </a:moveTo>
                  <a:lnTo>
                    <a:pt x="0" y="0"/>
                  </a:lnTo>
                  <a:lnTo>
                    <a:pt x="0" y="176847"/>
                  </a:lnTo>
                  <a:lnTo>
                    <a:pt x="6654" y="17684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27" name="object 1317">
              <a:extLst>
                <a:ext uri="{FF2B5EF4-FFF2-40B4-BE49-F238E27FC236}">
                  <a16:creationId xmlns:a16="http://schemas.microsoft.com/office/drawing/2014/main" id="{3500A208-6379-0C74-F000-939A24548325}"/>
                </a:ext>
              </a:extLst>
            </p:cNvPr>
            <p:cNvSpPr/>
            <p:nvPr/>
          </p:nvSpPr>
          <p:spPr>
            <a:xfrm>
              <a:off x="6413035" y="4789832"/>
              <a:ext cx="6163" cy="156322"/>
            </a:xfrm>
            <a:custGeom>
              <a:avLst/>
              <a:gdLst/>
              <a:ahLst/>
              <a:cxnLst/>
              <a:rect l="l" t="t" r="r" b="b"/>
              <a:pathLst>
                <a:path w="6984" h="177164">
                  <a:moveTo>
                    <a:pt x="0" y="0"/>
                  </a:moveTo>
                  <a:lnTo>
                    <a:pt x="6654" y="0"/>
                  </a:lnTo>
                  <a:lnTo>
                    <a:pt x="6654" y="176834"/>
                  </a:lnTo>
                  <a:lnTo>
                    <a:pt x="0" y="17683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28" name="object 1318">
              <a:extLst>
                <a:ext uri="{FF2B5EF4-FFF2-40B4-BE49-F238E27FC236}">
                  <a16:creationId xmlns:a16="http://schemas.microsoft.com/office/drawing/2014/main" id="{BBE2E065-7221-6BEB-F7F7-5C0FED2F3B50}"/>
                </a:ext>
              </a:extLst>
            </p:cNvPr>
            <p:cNvSpPr/>
            <p:nvPr/>
          </p:nvSpPr>
          <p:spPr>
            <a:xfrm>
              <a:off x="6421195" y="4799602"/>
              <a:ext cx="6163" cy="146797"/>
            </a:xfrm>
            <a:custGeom>
              <a:avLst/>
              <a:gdLst/>
              <a:ahLst/>
              <a:cxnLst/>
              <a:rect l="l" t="t" r="r" b="b"/>
              <a:pathLst>
                <a:path w="6984" h="166370">
                  <a:moveTo>
                    <a:pt x="6654" y="0"/>
                  </a:moveTo>
                  <a:lnTo>
                    <a:pt x="0" y="0"/>
                  </a:lnTo>
                  <a:lnTo>
                    <a:pt x="0" y="165760"/>
                  </a:lnTo>
                  <a:lnTo>
                    <a:pt x="6654" y="16576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29" name="object 1319">
              <a:extLst>
                <a:ext uri="{FF2B5EF4-FFF2-40B4-BE49-F238E27FC236}">
                  <a16:creationId xmlns:a16="http://schemas.microsoft.com/office/drawing/2014/main" id="{0DBB2FF7-E512-681C-AAC0-5E186BFA62FD}"/>
                </a:ext>
              </a:extLst>
            </p:cNvPr>
            <p:cNvSpPr/>
            <p:nvPr/>
          </p:nvSpPr>
          <p:spPr>
            <a:xfrm>
              <a:off x="6421195" y="4799597"/>
              <a:ext cx="6163" cy="146797"/>
            </a:xfrm>
            <a:custGeom>
              <a:avLst/>
              <a:gdLst/>
              <a:ahLst/>
              <a:cxnLst/>
              <a:rect l="l" t="t" r="r" b="b"/>
              <a:pathLst>
                <a:path w="6984" h="166370">
                  <a:moveTo>
                    <a:pt x="0" y="0"/>
                  </a:moveTo>
                  <a:lnTo>
                    <a:pt x="6654" y="0"/>
                  </a:lnTo>
                  <a:lnTo>
                    <a:pt x="6654" y="165760"/>
                  </a:lnTo>
                  <a:lnTo>
                    <a:pt x="0" y="16576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30" name="object 1320">
              <a:extLst>
                <a:ext uri="{FF2B5EF4-FFF2-40B4-BE49-F238E27FC236}">
                  <a16:creationId xmlns:a16="http://schemas.microsoft.com/office/drawing/2014/main" id="{8D3110B3-F3A7-0306-6DC1-FD899177073D}"/>
                </a:ext>
              </a:extLst>
            </p:cNvPr>
            <p:cNvSpPr/>
            <p:nvPr/>
          </p:nvSpPr>
          <p:spPr>
            <a:xfrm>
              <a:off x="6429352" y="4755238"/>
              <a:ext cx="6163" cy="191060"/>
            </a:xfrm>
            <a:custGeom>
              <a:avLst/>
              <a:gdLst/>
              <a:ahLst/>
              <a:cxnLst/>
              <a:rect l="l" t="t" r="r" b="b"/>
              <a:pathLst>
                <a:path w="6984" h="216535">
                  <a:moveTo>
                    <a:pt x="6642" y="0"/>
                  </a:moveTo>
                  <a:lnTo>
                    <a:pt x="0" y="0"/>
                  </a:lnTo>
                  <a:lnTo>
                    <a:pt x="0" y="216039"/>
                  </a:lnTo>
                  <a:lnTo>
                    <a:pt x="6642" y="216039"/>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31" name="object 1321">
              <a:extLst>
                <a:ext uri="{FF2B5EF4-FFF2-40B4-BE49-F238E27FC236}">
                  <a16:creationId xmlns:a16="http://schemas.microsoft.com/office/drawing/2014/main" id="{E2DAD9CC-92CB-BAFD-1DB6-8D9F3B1894B4}"/>
                </a:ext>
              </a:extLst>
            </p:cNvPr>
            <p:cNvSpPr/>
            <p:nvPr/>
          </p:nvSpPr>
          <p:spPr>
            <a:xfrm>
              <a:off x="6429344" y="4755242"/>
              <a:ext cx="6163" cy="191060"/>
            </a:xfrm>
            <a:custGeom>
              <a:avLst/>
              <a:gdLst/>
              <a:ahLst/>
              <a:cxnLst/>
              <a:rect l="l" t="t" r="r" b="b"/>
              <a:pathLst>
                <a:path w="6984" h="216535">
                  <a:moveTo>
                    <a:pt x="0" y="0"/>
                  </a:moveTo>
                  <a:lnTo>
                    <a:pt x="6654" y="0"/>
                  </a:lnTo>
                  <a:lnTo>
                    <a:pt x="6654" y="216027"/>
                  </a:lnTo>
                  <a:lnTo>
                    <a:pt x="0" y="21602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32" name="object 1322">
              <a:extLst>
                <a:ext uri="{FF2B5EF4-FFF2-40B4-BE49-F238E27FC236}">
                  <a16:creationId xmlns:a16="http://schemas.microsoft.com/office/drawing/2014/main" id="{C99D6A4A-F741-8D5A-F3D5-B30BD4367DD9}"/>
                </a:ext>
              </a:extLst>
            </p:cNvPr>
            <p:cNvSpPr/>
            <p:nvPr/>
          </p:nvSpPr>
          <p:spPr>
            <a:xfrm>
              <a:off x="6437499" y="4749164"/>
              <a:ext cx="6163" cy="197224"/>
            </a:xfrm>
            <a:custGeom>
              <a:avLst/>
              <a:gdLst/>
              <a:ahLst/>
              <a:cxnLst/>
              <a:rect l="l" t="t" r="r" b="b"/>
              <a:pathLst>
                <a:path w="6984" h="223520">
                  <a:moveTo>
                    <a:pt x="6654" y="0"/>
                  </a:moveTo>
                  <a:lnTo>
                    <a:pt x="0" y="0"/>
                  </a:lnTo>
                  <a:lnTo>
                    <a:pt x="0" y="222923"/>
                  </a:lnTo>
                  <a:lnTo>
                    <a:pt x="6654" y="22292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33" name="object 1323">
              <a:extLst>
                <a:ext uri="{FF2B5EF4-FFF2-40B4-BE49-F238E27FC236}">
                  <a16:creationId xmlns:a16="http://schemas.microsoft.com/office/drawing/2014/main" id="{B2853913-5222-8F55-EA24-8A1BCF9D90A5}"/>
                </a:ext>
              </a:extLst>
            </p:cNvPr>
            <p:cNvSpPr/>
            <p:nvPr/>
          </p:nvSpPr>
          <p:spPr>
            <a:xfrm>
              <a:off x="6437494" y="4749170"/>
              <a:ext cx="6163" cy="197224"/>
            </a:xfrm>
            <a:custGeom>
              <a:avLst/>
              <a:gdLst/>
              <a:ahLst/>
              <a:cxnLst/>
              <a:rect l="l" t="t" r="r" b="b"/>
              <a:pathLst>
                <a:path w="6984" h="223520">
                  <a:moveTo>
                    <a:pt x="0" y="0"/>
                  </a:moveTo>
                  <a:lnTo>
                    <a:pt x="6654" y="0"/>
                  </a:lnTo>
                  <a:lnTo>
                    <a:pt x="6654" y="222910"/>
                  </a:lnTo>
                  <a:lnTo>
                    <a:pt x="0" y="22291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34" name="object 1324">
              <a:extLst>
                <a:ext uri="{FF2B5EF4-FFF2-40B4-BE49-F238E27FC236}">
                  <a16:creationId xmlns:a16="http://schemas.microsoft.com/office/drawing/2014/main" id="{478AD056-E302-E025-15D1-A02825ED9689}"/>
                </a:ext>
              </a:extLst>
            </p:cNvPr>
            <p:cNvSpPr/>
            <p:nvPr/>
          </p:nvSpPr>
          <p:spPr>
            <a:xfrm>
              <a:off x="6445656" y="4705742"/>
              <a:ext cx="6163" cy="240366"/>
            </a:xfrm>
            <a:custGeom>
              <a:avLst/>
              <a:gdLst/>
              <a:ahLst/>
              <a:cxnLst/>
              <a:rect l="l" t="t" r="r" b="b"/>
              <a:pathLst>
                <a:path w="6984" h="272414">
                  <a:moveTo>
                    <a:pt x="6654" y="0"/>
                  </a:moveTo>
                  <a:lnTo>
                    <a:pt x="0" y="0"/>
                  </a:lnTo>
                  <a:lnTo>
                    <a:pt x="0" y="272135"/>
                  </a:lnTo>
                  <a:lnTo>
                    <a:pt x="6654" y="27213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35" name="object 1325">
              <a:extLst>
                <a:ext uri="{FF2B5EF4-FFF2-40B4-BE49-F238E27FC236}">
                  <a16:creationId xmlns:a16="http://schemas.microsoft.com/office/drawing/2014/main" id="{78EF29E7-7BA3-D636-7CA4-18D6BBB4E94A}"/>
                </a:ext>
              </a:extLst>
            </p:cNvPr>
            <p:cNvSpPr/>
            <p:nvPr/>
          </p:nvSpPr>
          <p:spPr>
            <a:xfrm>
              <a:off x="6445654" y="4705737"/>
              <a:ext cx="6163" cy="240366"/>
            </a:xfrm>
            <a:custGeom>
              <a:avLst/>
              <a:gdLst/>
              <a:ahLst/>
              <a:cxnLst/>
              <a:rect l="l" t="t" r="r" b="b"/>
              <a:pathLst>
                <a:path w="6984" h="272414">
                  <a:moveTo>
                    <a:pt x="0" y="0"/>
                  </a:moveTo>
                  <a:lnTo>
                    <a:pt x="6654" y="0"/>
                  </a:lnTo>
                  <a:lnTo>
                    <a:pt x="6654" y="272135"/>
                  </a:lnTo>
                  <a:lnTo>
                    <a:pt x="0" y="27213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36" name="object 1326">
              <a:extLst>
                <a:ext uri="{FF2B5EF4-FFF2-40B4-BE49-F238E27FC236}">
                  <a16:creationId xmlns:a16="http://schemas.microsoft.com/office/drawing/2014/main" id="{8A8C93B0-3831-A1F1-589F-80EC3FA2B447}"/>
                </a:ext>
              </a:extLst>
            </p:cNvPr>
            <p:cNvSpPr/>
            <p:nvPr/>
          </p:nvSpPr>
          <p:spPr>
            <a:xfrm>
              <a:off x="6453804" y="4690166"/>
              <a:ext cx="6163" cy="256054"/>
            </a:xfrm>
            <a:custGeom>
              <a:avLst/>
              <a:gdLst/>
              <a:ahLst/>
              <a:cxnLst/>
              <a:rect l="l" t="t" r="r" b="b"/>
              <a:pathLst>
                <a:path w="6984" h="290195">
                  <a:moveTo>
                    <a:pt x="6654" y="0"/>
                  </a:moveTo>
                  <a:lnTo>
                    <a:pt x="0" y="0"/>
                  </a:lnTo>
                  <a:lnTo>
                    <a:pt x="0" y="289788"/>
                  </a:lnTo>
                  <a:lnTo>
                    <a:pt x="6654" y="28978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37" name="object 1327">
              <a:extLst>
                <a:ext uri="{FF2B5EF4-FFF2-40B4-BE49-F238E27FC236}">
                  <a16:creationId xmlns:a16="http://schemas.microsoft.com/office/drawing/2014/main" id="{B9128AE0-ACFA-D589-5D3A-AA70CAAD94EA}"/>
                </a:ext>
              </a:extLst>
            </p:cNvPr>
            <p:cNvSpPr/>
            <p:nvPr/>
          </p:nvSpPr>
          <p:spPr>
            <a:xfrm>
              <a:off x="6453802" y="4690162"/>
              <a:ext cx="6163" cy="256054"/>
            </a:xfrm>
            <a:custGeom>
              <a:avLst/>
              <a:gdLst/>
              <a:ahLst/>
              <a:cxnLst/>
              <a:rect l="l" t="t" r="r" b="b"/>
              <a:pathLst>
                <a:path w="6984" h="290195">
                  <a:moveTo>
                    <a:pt x="0" y="0"/>
                  </a:moveTo>
                  <a:lnTo>
                    <a:pt x="6654" y="0"/>
                  </a:lnTo>
                  <a:lnTo>
                    <a:pt x="6654" y="289788"/>
                  </a:lnTo>
                  <a:lnTo>
                    <a:pt x="0" y="28978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38" name="object 1328">
              <a:extLst>
                <a:ext uri="{FF2B5EF4-FFF2-40B4-BE49-F238E27FC236}">
                  <a16:creationId xmlns:a16="http://schemas.microsoft.com/office/drawing/2014/main" id="{11DEB427-47AF-73D6-A589-6E78D8EBE89D}"/>
                </a:ext>
              </a:extLst>
            </p:cNvPr>
            <p:cNvSpPr/>
            <p:nvPr/>
          </p:nvSpPr>
          <p:spPr>
            <a:xfrm>
              <a:off x="6461950" y="4679005"/>
              <a:ext cx="6163" cy="267260"/>
            </a:xfrm>
            <a:custGeom>
              <a:avLst/>
              <a:gdLst/>
              <a:ahLst/>
              <a:cxnLst/>
              <a:rect l="l" t="t" r="r" b="b"/>
              <a:pathLst>
                <a:path w="6984" h="302895">
                  <a:moveTo>
                    <a:pt x="6654" y="0"/>
                  </a:moveTo>
                  <a:lnTo>
                    <a:pt x="0" y="0"/>
                  </a:lnTo>
                  <a:lnTo>
                    <a:pt x="0" y="302437"/>
                  </a:lnTo>
                  <a:lnTo>
                    <a:pt x="6654" y="30243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39" name="object 1329">
              <a:extLst>
                <a:ext uri="{FF2B5EF4-FFF2-40B4-BE49-F238E27FC236}">
                  <a16:creationId xmlns:a16="http://schemas.microsoft.com/office/drawing/2014/main" id="{9C60BF9C-A1CD-5014-11E7-606A6C32BE8C}"/>
                </a:ext>
              </a:extLst>
            </p:cNvPr>
            <p:cNvSpPr/>
            <p:nvPr/>
          </p:nvSpPr>
          <p:spPr>
            <a:xfrm>
              <a:off x="6461953" y="4679013"/>
              <a:ext cx="6163" cy="267260"/>
            </a:xfrm>
            <a:custGeom>
              <a:avLst/>
              <a:gdLst/>
              <a:ahLst/>
              <a:cxnLst/>
              <a:rect l="l" t="t" r="r" b="b"/>
              <a:pathLst>
                <a:path w="6984" h="302895">
                  <a:moveTo>
                    <a:pt x="0" y="0"/>
                  </a:moveTo>
                  <a:lnTo>
                    <a:pt x="6654" y="0"/>
                  </a:lnTo>
                  <a:lnTo>
                    <a:pt x="6654" y="302437"/>
                  </a:lnTo>
                  <a:lnTo>
                    <a:pt x="0" y="30243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40" name="object 1330">
              <a:extLst>
                <a:ext uri="{FF2B5EF4-FFF2-40B4-BE49-F238E27FC236}">
                  <a16:creationId xmlns:a16="http://schemas.microsoft.com/office/drawing/2014/main" id="{8A4AD025-7FC4-C753-7B3F-577D67C7FBF0}"/>
                </a:ext>
              </a:extLst>
            </p:cNvPr>
            <p:cNvSpPr/>
            <p:nvPr/>
          </p:nvSpPr>
          <p:spPr>
            <a:xfrm>
              <a:off x="6470108" y="4694133"/>
              <a:ext cx="6163" cy="252132"/>
            </a:xfrm>
            <a:custGeom>
              <a:avLst/>
              <a:gdLst/>
              <a:ahLst/>
              <a:cxnLst/>
              <a:rect l="l" t="t" r="r" b="b"/>
              <a:pathLst>
                <a:path w="6984" h="285750">
                  <a:moveTo>
                    <a:pt x="6654" y="0"/>
                  </a:moveTo>
                  <a:lnTo>
                    <a:pt x="0" y="0"/>
                  </a:lnTo>
                  <a:lnTo>
                    <a:pt x="0" y="285292"/>
                  </a:lnTo>
                  <a:lnTo>
                    <a:pt x="6654" y="28529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41" name="object 1331">
              <a:extLst>
                <a:ext uri="{FF2B5EF4-FFF2-40B4-BE49-F238E27FC236}">
                  <a16:creationId xmlns:a16="http://schemas.microsoft.com/office/drawing/2014/main" id="{48F555BB-A9C2-C06C-DE6E-DA16AF96DB7B}"/>
                </a:ext>
              </a:extLst>
            </p:cNvPr>
            <p:cNvSpPr/>
            <p:nvPr/>
          </p:nvSpPr>
          <p:spPr>
            <a:xfrm>
              <a:off x="6470112" y="4694127"/>
              <a:ext cx="6163" cy="252132"/>
            </a:xfrm>
            <a:custGeom>
              <a:avLst/>
              <a:gdLst/>
              <a:ahLst/>
              <a:cxnLst/>
              <a:rect l="l" t="t" r="r" b="b"/>
              <a:pathLst>
                <a:path w="6984" h="285750">
                  <a:moveTo>
                    <a:pt x="0" y="0"/>
                  </a:moveTo>
                  <a:lnTo>
                    <a:pt x="6654" y="0"/>
                  </a:lnTo>
                  <a:lnTo>
                    <a:pt x="6654" y="285305"/>
                  </a:lnTo>
                  <a:lnTo>
                    <a:pt x="0" y="28530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42" name="object 1332">
              <a:extLst>
                <a:ext uri="{FF2B5EF4-FFF2-40B4-BE49-F238E27FC236}">
                  <a16:creationId xmlns:a16="http://schemas.microsoft.com/office/drawing/2014/main" id="{7E41256E-94A6-6E85-62D1-25C825A1BA22}"/>
                </a:ext>
              </a:extLst>
            </p:cNvPr>
            <p:cNvSpPr/>
            <p:nvPr/>
          </p:nvSpPr>
          <p:spPr>
            <a:xfrm>
              <a:off x="6478266" y="4709440"/>
              <a:ext cx="6163" cy="236444"/>
            </a:xfrm>
            <a:custGeom>
              <a:avLst/>
              <a:gdLst/>
              <a:ahLst/>
              <a:cxnLst/>
              <a:rect l="l" t="t" r="r" b="b"/>
              <a:pathLst>
                <a:path w="6984" h="267970">
                  <a:moveTo>
                    <a:pt x="6654" y="0"/>
                  </a:moveTo>
                  <a:lnTo>
                    <a:pt x="0" y="0"/>
                  </a:lnTo>
                  <a:lnTo>
                    <a:pt x="0" y="267944"/>
                  </a:lnTo>
                  <a:lnTo>
                    <a:pt x="6654" y="26794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43" name="object 1333">
              <a:extLst>
                <a:ext uri="{FF2B5EF4-FFF2-40B4-BE49-F238E27FC236}">
                  <a16:creationId xmlns:a16="http://schemas.microsoft.com/office/drawing/2014/main" id="{A4FFBD1F-9E18-F6E3-F491-902B029B1418}"/>
                </a:ext>
              </a:extLst>
            </p:cNvPr>
            <p:cNvSpPr/>
            <p:nvPr/>
          </p:nvSpPr>
          <p:spPr>
            <a:xfrm>
              <a:off x="6478261" y="4709440"/>
              <a:ext cx="6163" cy="236444"/>
            </a:xfrm>
            <a:custGeom>
              <a:avLst/>
              <a:gdLst/>
              <a:ahLst/>
              <a:cxnLst/>
              <a:rect l="l" t="t" r="r" b="b"/>
              <a:pathLst>
                <a:path w="6984" h="267970">
                  <a:moveTo>
                    <a:pt x="0" y="0"/>
                  </a:moveTo>
                  <a:lnTo>
                    <a:pt x="6654" y="0"/>
                  </a:lnTo>
                  <a:lnTo>
                    <a:pt x="6654" y="267944"/>
                  </a:lnTo>
                  <a:lnTo>
                    <a:pt x="0" y="26794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44" name="object 1334">
              <a:extLst>
                <a:ext uri="{FF2B5EF4-FFF2-40B4-BE49-F238E27FC236}">
                  <a16:creationId xmlns:a16="http://schemas.microsoft.com/office/drawing/2014/main" id="{BC08E3C0-3552-09AA-4155-68D495E8A41F}"/>
                </a:ext>
              </a:extLst>
            </p:cNvPr>
            <p:cNvSpPr/>
            <p:nvPr/>
          </p:nvSpPr>
          <p:spPr>
            <a:xfrm>
              <a:off x="6486424" y="4698615"/>
              <a:ext cx="6163" cy="247650"/>
            </a:xfrm>
            <a:custGeom>
              <a:avLst/>
              <a:gdLst/>
              <a:ahLst/>
              <a:cxnLst/>
              <a:rect l="l" t="t" r="r" b="b"/>
              <a:pathLst>
                <a:path w="6984" h="280670">
                  <a:moveTo>
                    <a:pt x="6642" y="0"/>
                  </a:moveTo>
                  <a:lnTo>
                    <a:pt x="0" y="0"/>
                  </a:lnTo>
                  <a:lnTo>
                    <a:pt x="0" y="280212"/>
                  </a:lnTo>
                  <a:lnTo>
                    <a:pt x="6642" y="280212"/>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45" name="object 1335">
              <a:extLst>
                <a:ext uri="{FF2B5EF4-FFF2-40B4-BE49-F238E27FC236}">
                  <a16:creationId xmlns:a16="http://schemas.microsoft.com/office/drawing/2014/main" id="{86387C0B-A730-E309-3FB3-37FB88CEB958}"/>
                </a:ext>
              </a:extLst>
            </p:cNvPr>
            <p:cNvSpPr/>
            <p:nvPr/>
          </p:nvSpPr>
          <p:spPr>
            <a:xfrm>
              <a:off x="6486411" y="4698616"/>
              <a:ext cx="6163" cy="247650"/>
            </a:xfrm>
            <a:custGeom>
              <a:avLst/>
              <a:gdLst/>
              <a:ahLst/>
              <a:cxnLst/>
              <a:rect l="l" t="t" r="r" b="b"/>
              <a:pathLst>
                <a:path w="6984" h="280670">
                  <a:moveTo>
                    <a:pt x="0" y="0"/>
                  </a:moveTo>
                  <a:lnTo>
                    <a:pt x="6654" y="0"/>
                  </a:lnTo>
                  <a:lnTo>
                    <a:pt x="6654" y="280212"/>
                  </a:lnTo>
                  <a:lnTo>
                    <a:pt x="0" y="28021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46" name="object 1336">
              <a:extLst>
                <a:ext uri="{FF2B5EF4-FFF2-40B4-BE49-F238E27FC236}">
                  <a16:creationId xmlns:a16="http://schemas.microsoft.com/office/drawing/2014/main" id="{9DD102BA-409A-903A-593B-40114641C5E0}"/>
                </a:ext>
              </a:extLst>
            </p:cNvPr>
            <p:cNvSpPr/>
            <p:nvPr/>
          </p:nvSpPr>
          <p:spPr>
            <a:xfrm>
              <a:off x="6494559" y="4682310"/>
              <a:ext cx="6163" cy="263899"/>
            </a:xfrm>
            <a:custGeom>
              <a:avLst/>
              <a:gdLst/>
              <a:ahLst/>
              <a:cxnLst/>
              <a:rect l="l" t="t" r="r" b="b"/>
              <a:pathLst>
                <a:path w="6984" h="299085">
                  <a:moveTo>
                    <a:pt x="6654" y="0"/>
                  </a:moveTo>
                  <a:lnTo>
                    <a:pt x="0" y="0"/>
                  </a:lnTo>
                  <a:lnTo>
                    <a:pt x="0" y="298691"/>
                  </a:lnTo>
                  <a:lnTo>
                    <a:pt x="6654" y="29869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47" name="object 1337">
              <a:extLst>
                <a:ext uri="{FF2B5EF4-FFF2-40B4-BE49-F238E27FC236}">
                  <a16:creationId xmlns:a16="http://schemas.microsoft.com/office/drawing/2014/main" id="{3D8C56BB-FA46-48C5-BF82-716C47683869}"/>
                </a:ext>
              </a:extLst>
            </p:cNvPr>
            <p:cNvSpPr/>
            <p:nvPr/>
          </p:nvSpPr>
          <p:spPr>
            <a:xfrm>
              <a:off x="6494571" y="4682306"/>
              <a:ext cx="6163" cy="263899"/>
            </a:xfrm>
            <a:custGeom>
              <a:avLst/>
              <a:gdLst/>
              <a:ahLst/>
              <a:cxnLst/>
              <a:rect l="l" t="t" r="r" b="b"/>
              <a:pathLst>
                <a:path w="6984" h="299085">
                  <a:moveTo>
                    <a:pt x="0" y="0"/>
                  </a:moveTo>
                  <a:lnTo>
                    <a:pt x="6654" y="0"/>
                  </a:lnTo>
                  <a:lnTo>
                    <a:pt x="6654" y="298691"/>
                  </a:lnTo>
                  <a:lnTo>
                    <a:pt x="0" y="29869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48" name="object 1338">
              <a:extLst>
                <a:ext uri="{FF2B5EF4-FFF2-40B4-BE49-F238E27FC236}">
                  <a16:creationId xmlns:a16="http://schemas.microsoft.com/office/drawing/2014/main" id="{5A521095-B297-9692-E7C5-718645B942E9}"/>
                </a:ext>
              </a:extLst>
            </p:cNvPr>
            <p:cNvSpPr/>
            <p:nvPr/>
          </p:nvSpPr>
          <p:spPr>
            <a:xfrm>
              <a:off x="6502717" y="4713978"/>
              <a:ext cx="6163" cy="231962"/>
            </a:xfrm>
            <a:custGeom>
              <a:avLst/>
              <a:gdLst/>
              <a:ahLst/>
              <a:cxnLst/>
              <a:rect l="l" t="t" r="r" b="b"/>
              <a:pathLst>
                <a:path w="6984" h="262889">
                  <a:moveTo>
                    <a:pt x="6667" y="0"/>
                  </a:moveTo>
                  <a:lnTo>
                    <a:pt x="0" y="0"/>
                  </a:lnTo>
                  <a:lnTo>
                    <a:pt x="0" y="262801"/>
                  </a:lnTo>
                  <a:lnTo>
                    <a:pt x="6667" y="262801"/>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49" name="object 1339">
              <a:extLst>
                <a:ext uri="{FF2B5EF4-FFF2-40B4-BE49-F238E27FC236}">
                  <a16:creationId xmlns:a16="http://schemas.microsoft.com/office/drawing/2014/main" id="{290C85DA-EBD1-CA9D-DA8F-AC714290BAC1}"/>
                </a:ext>
              </a:extLst>
            </p:cNvPr>
            <p:cNvSpPr/>
            <p:nvPr/>
          </p:nvSpPr>
          <p:spPr>
            <a:xfrm>
              <a:off x="6502720" y="4713992"/>
              <a:ext cx="6163" cy="231962"/>
            </a:xfrm>
            <a:custGeom>
              <a:avLst/>
              <a:gdLst/>
              <a:ahLst/>
              <a:cxnLst/>
              <a:rect l="l" t="t" r="r" b="b"/>
              <a:pathLst>
                <a:path w="6984" h="262889">
                  <a:moveTo>
                    <a:pt x="0" y="0"/>
                  </a:moveTo>
                  <a:lnTo>
                    <a:pt x="6654" y="0"/>
                  </a:lnTo>
                  <a:lnTo>
                    <a:pt x="6654" y="262775"/>
                  </a:lnTo>
                  <a:lnTo>
                    <a:pt x="0" y="26277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50" name="object 1340">
              <a:extLst>
                <a:ext uri="{FF2B5EF4-FFF2-40B4-BE49-F238E27FC236}">
                  <a16:creationId xmlns:a16="http://schemas.microsoft.com/office/drawing/2014/main" id="{C1AB1989-E06B-27F0-EBE7-0F7E9AC23E74}"/>
                </a:ext>
              </a:extLst>
            </p:cNvPr>
            <p:cNvSpPr/>
            <p:nvPr/>
          </p:nvSpPr>
          <p:spPr>
            <a:xfrm>
              <a:off x="6510876" y="4711950"/>
              <a:ext cx="6163" cy="234203"/>
            </a:xfrm>
            <a:custGeom>
              <a:avLst/>
              <a:gdLst/>
              <a:ahLst/>
              <a:cxnLst/>
              <a:rect l="l" t="t" r="r" b="b"/>
              <a:pathLst>
                <a:path w="6984" h="265429">
                  <a:moveTo>
                    <a:pt x="6654" y="0"/>
                  </a:moveTo>
                  <a:lnTo>
                    <a:pt x="0" y="0"/>
                  </a:lnTo>
                  <a:lnTo>
                    <a:pt x="0" y="265099"/>
                  </a:lnTo>
                  <a:lnTo>
                    <a:pt x="6654" y="26509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51" name="object 1341">
              <a:extLst>
                <a:ext uri="{FF2B5EF4-FFF2-40B4-BE49-F238E27FC236}">
                  <a16:creationId xmlns:a16="http://schemas.microsoft.com/office/drawing/2014/main" id="{791675DE-3822-A3B7-D9B1-4E74F025686D}"/>
                </a:ext>
              </a:extLst>
            </p:cNvPr>
            <p:cNvSpPr/>
            <p:nvPr/>
          </p:nvSpPr>
          <p:spPr>
            <a:xfrm>
              <a:off x="6510869" y="4711947"/>
              <a:ext cx="6163" cy="234203"/>
            </a:xfrm>
            <a:custGeom>
              <a:avLst/>
              <a:gdLst/>
              <a:ahLst/>
              <a:cxnLst/>
              <a:rect l="l" t="t" r="r" b="b"/>
              <a:pathLst>
                <a:path w="6984" h="265429">
                  <a:moveTo>
                    <a:pt x="0" y="0"/>
                  </a:moveTo>
                  <a:lnTo>
                    <a:pt x="6654" y="0"/>
                  </a:lnTo>
                  <a:lnTo>
                    <a:pt x="6654" y="265099"/>
                  </a:lnTo>
                  <a:lnTo>
                    <a:pt x="0" y="26509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52" name="object 1342">
              <a:extLst>
                <a:ext uri="{FF2B5EF4-FFF2-40B4-BE49-F238E27FC236}">
                  <a16:creationId xmlns:a16="http://schemas.microsoft.com/office/drawing/2014/main" id="{60DE4CF3-4629-0B62-7402-C6AD4A2753C7}"/>
                </a:ext>
              </a:extLst>
            </p:cNvPr>
            <p:cNvSpPr/>
            <p:nvPr/>
          </p:nvSpPr>
          <p:spPr>
            <a:xfrm>
              <a:off x="6519021" y="4703557"/>
              <a:ext cx="6163" cy="242607"/>
            </a:xfrm>
            <a:custGeom>
              <a:avLst/>
              <a:gdLst/>
              <a:ahLst/>
              <a:cxnLst/>
              <a:rect l="l" t="t" r="r" b="b"/>
              <a:pathLst>
                <a:path w="6984" h="274954">
                  <a:moveTo>
                    <a:pt x="6667" y="0"/>
                  </a:moveTo>
                  <a:lnTo>
                    <a:pt x="0" y="0"/>
                  </a:lnTo>
                  <a:lnTo>
                    <a:pt x="0" y="274612"/>
                  </a:lnTo>
                  <a:lnTo>
                    <a:pt x="6667" y="274612"/>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53" name="object 1343">
              <a:extLst>
                <a:ext uri="{FF2B5EF4-FFF2-40B4-BE49-F238E27FC236}">
                  <a16:creationId xmlns:a16="http://schemas.microsoft.com/office/drawing/2014/main" id="{606C28D2-CF19-DD21-FD95-93D01C4D2B83}"/>
                </a:ext>
              </a:extLst>
            </p:cNvPr>
            <p:cNvSpPr/>
            <p:nvPr/>
          </p:nvSpPr>
          <p:spPr>
            <a:xfrm>
              <a:off x="6519029" y="4703566"/>
              <a:ext cx="6163" cy="242607"/>
            </a:xfrm>
            <a:custGeom>
              <a:avLst/>
              <a:gdLst/>
              <a:ahLst/>
              <a:cxnLst/>
              <a:rect l="l" t="t" r="r" b="b"/>
              <a:pathLst>
                <a:path w="6984" h="274954">
                  <a:moveTo>
                    <a:pt x="0" y="0"/>
                  </a:moveTo>
                  <a:lnTo>
                    <a:pt x="6654" y="0"/>
                  </a:lnTo>
                  <a:lnTo>
                    <a:pt x="6654" y="274612"/>
                  </a:lnTo>
                  <a:lnTo>
                    <a:pt x="0" y="27461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54" name="object 1344">
              <a:extLst>
                <a:ext uri="{FF2B5EF4-FFF2-40B4-BE49-F238E27FC236}">
                  <a16:creationId xmlns:a16="http://schemas.microsoft.com/office/drawing/2014/main" id="{1F7F4FA4-F91F-E378-F3E0-1C769E76F36A}"/>
                </a:ext>
              </a:extLst>
            </p:cNvPr>
            <p:cNvSpPr/>
            <p:nvPr/>
          </p:nvSpPr>
          <p:spPr>
            <a:xfrm>
              <a:off x="6527180" y="4690883"/>
              <a:ext cx="6163" cy="255494"/>
            </a:xfrm>
            <a:custGeom>
              <a:avLst/>
              <a:gdLst/>
              <a:ahLst/>
              <a:cxnLst/>
              <a:rect l="l" t="t" r="r" b="b"/>
              <a:pathLst>
                <a:path w="6984" h="289560">
                  <a:moveTo>
                    <a:pt x="6667" y="0"/>
                  </a:moveTo>
                  <a:lnTo>
                    <a:pt x="0" y="0"/>
                  </a:lnTo>
                  <a:lnTo>
                    <a:pt x="0" y="288975"/>
                  </a:lnTo>
                  <a:lnTo>
                    <a:pt x="6667" y="28897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55" name="object 1345">
              <a:extLst>
                <a:ext uri="{FF2B5EF4-FFF2-40B4-BE49-F238E27FC236}">
                  <a16:creationId xmlns:a16="http://schemas.microsoft.com/office/drawing/2014/main" id="{82C5A508-C848-CC0A-F8C3-8E48AE2EA246}"/>
                </a:ext>
              </a:extLst>
            </p:cNvPr>
            <p:cNvSpPr/>
            <p:nvPr/>
          </p:nvSpPr>
          <p:spPr>
            <a:xfrm>
              <a:off x="6527179" y="4690887"/>
              <a:ext cx="6163" cy="255494"/>
            </a:xfrm>
            <a:custGeom>
              <a:avLst/>
              <a:gdLst/>
              <a:ahLst/>
              <a:cxnLst/>
              <a:rect l="l" t="t" r="r" b="b"/>
              <a:pathLst>
                <a:path w="6984" h="289560">
                  <a:moveTo>
                    <a:pt x="0" y="0"/>
                  </a:moveTo>
                  <a:lnTo>
                    <a:pt x="6654" y="0"/>
                  </a:lnTo>
                  <a:lnTo>
                    <a:pt x="6654" y="288963"/>
                  </a:lnTo>
                  <a:lnTo>
                    <a:pt x="0" y="28896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56" name="object 1346">
              <a:extLst>
                <a:ext uri="{FF2B5EF4-FFF2-40B4-BE49-F238E27FC236}">
                  <a16:creationId xmlns:a16="http://schemas.microsoft.com/office/drawing/2014/main" id="{B75844E2-DAD1-8153-3986-FEEAE0F2AC17}"/>
                </a:ext>
              </a:extLst>
            </p:cNvPr>
            <p:cNvSpPr/>
            <p:nvPr/>
          </p:nvSpPr>
          <p:spPr>
            <a:xfrm>
              <a:off x="6535338" y="4655573"/>
              <a:ext cx="6163" cy="290793"/>
            </a:xfrm>
            <a:custGeom>
              <a:avLst/>
              <a:gdLst/>
              <a:ahLst/>
              <a:cxnLst/>
              <a:rect l="l" t="t" r="r" b="b"/>
              <a:pathLst>
                <a:path w="6984" h="329564">
                  <a:moveTo>
                    <a:pt x="6667" y="0"/>
                  </a:moveTo>
                  <a:lnTo>
                    <a:pt x="0" y="0"/>
                  </a:lnTo>
                  <a:lnTo>
                    <a:pt x="0" y="328993"/>
                  </a:lnTo>
                  <a:lnTo>
                    <a:pt x="6667" y="32899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57" name="object 1347">
              <a:extLst>
                <a:ext uri="{FF2B5EF4-FFF2-40B4-BE49-F238E27FC236}">
                  <a16:creationId xmlns:a16="http://schemas.microsoft.com/office/drawing/2014/main" id="{1EE6049E-059F-159A-87FE-5CBAFF742CA9}"/>
                </a:ext>
              </a:extLst>
            </p:cNvPr>
            <p:cNvSpPr/>
            <p:nvPr/>
          </p:nvSpPr>
          <p:spPr>
            <a:xfrm>
              <a:off x="6535327" y="4655582"/>
              <a:ext cx="6163" cy="290793"/>
            </a:xfrm>
            <a:custGeom>
              <a:avLst/>
              <a:gdLst/>
              <a:ahLst/>
              <a:cxnLst/>
              <a:rect l="l" t="t" r="r" b="b"/>
              <a:pathLst>
                <a:path w="6984" h="329564">
                  <a:moveTo>
                    <a:pt x="0" y="0"/>
                  </a:moveTo>
                  <a:lnTo>
                    <a:pt x="6654" y="0"/>
                  </a:lnTo>
                  <a:lnTo>
                    <a:pt x="6654" y="328993"/>
                  </a:lnTo>
                  <a:lnTo>
                    <a:pt x="0" y="32899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58" name="object 1348">
              <a:extLst>
                <a:ext uri="{FF2B5EF4-FFF2-40B4-BE49-F238E27FC236}">
                  <a16:creationId xmlns:a16="http://schemas.microsoft.com/office/drawing/2014/main" id="{494196CD-48E0-E374-7208-BB0486E6F1F1}"/>
                </a:ext>
              </a:extLst>
            </p:cNvPr>
            <p:cNvSpPr/>
            <p:nvPr/>
          </p:nvSpPr>
          <p:spPr>
            <a:xfrm>
              <a:off x="6543473" y="4624757"/>
              <a:ext cx="6163" cy="321609"/>
            </a:xfrm>
            <a:custGeom>
              <a:avLst/>
              <a:gdLst/>
              <a:ahLst/>
              <a:cxnLst/>
              <a:rect l="l" t="t" r="r" b="b"/>
              <a:pathLst>
                <a:path w="6984" h="364489">
                  <a:moveTo>
                    <a:pt x="6667" y="0"/>
                  </a:moveTo>
                  <a:lnTo>
                    <a:pt x="0" y="0"/>
                  </a:lnTo>
                  <a:lnTo>
                    <a:pt x="0" y="363918"/>
                  </a:lnTo>
                  <a:lnTo>
                    <a:pt x="6667" y="363918"/>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59" name="object 1349">
              <a:extLst>
                <a:ext uri="{FF2B5EF4-FFF2-40B4-BE49-F238E27FC236}">
                  <a16:creationId xmlns:a16="http://schemas.microsoft.com/office/drawing/2014/main" id="{B49C406C-1819-FB1F-5491-59C3C8C62B74}"/>
                </a:ext>
              </a:extLst>
            </p:cNvPr>
            <p:cNvSpPr/>
            <p:nvPr/>
          </p:nvSpPr>
          <p:spPr>
            <a:xfrm>
              <a:off x="6543487" y="4624757"/>
              <a:ext cx="6163" cy="321609"/>
            </a:xfrm>
            <a:custGeom>
              <a:avLst/>
              <a:gdLst/>
              <a:ahLst/>
              <a:cxnLst/>
              <a:rect l="l" t="t" r="r" b="b"/>
              <a:pathLst>
                <a:path w="6984" h="364489">
                  <a:moveTo>
                    <a:pt x="0" y="0"/>
                  </a:moveTo>
                  <a:lnTo>
                    <a:pt x="6654" y="0"/>
                  </a:lnTo>
                  <a:lnTo>
                    <a:pt x="6654" y="363905"/>
                  </a:lnTo>
                  <a:lnTo>
                    <a:pt x="0" y="36390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60" name="object 1350">
              <a:extLst>
                <a:ext uri="{FF2B5EF4-FFF2-40B4-BE49-F238E27FC236}">
                  <a16:creationId xmlns:a16="http://schemas.microsoft.com/office/drawing/2014/main" id="{CE614780-EFFF-2FA5-08D2-D36B5A78FA58}"/>
                </a:ext>
              </a:extLst>
            </p:cNvPr>
            <p:cNvSpPr/>
            <p:nvPr/>
          </p:nvSpPr>
          <p:spPr>
            <a:xfrm>
              <a:off x="6551642" y="4649578"/>
              <a:ext cx="6163" cy="296396"/>
            </a:xfrm>
            <a:custGeom>
              <a:avLst/>
              <a:gdLst/>
              <a:ahLst/>
              <a:cxnLst/>
              <a:rect l="l" t="t" r="r" b="b"/>
              <a:pathLst>
                <a:path w="6984" h="335914">
                  <a:moveTo>
                    <a:pt x="6654" y="0"/>
                  </a:moveTo>
                  <a:lnTo>
                    <a:pt x="0" y="0"/>
                  </a:lnTo>
                  <a:lnTo>
                    <a:pt x="0" y="335788"/>
                  </a:lnTo>
                  <a:lnTo>
                    <a:pt x="6654" y="33578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61" name="object 1351">
              <a:extLst>
                <a:ext uri="{FF2B5EF4-FFF2-40B4-BE49-F238E27FC236}">
                  <a16:creationId xmlns:a16="http://schemas.microsoft.com/office/drawing/2014/main" id="{E8D9118F-8D03-0B1D-2AC0-9EC56779079D}"/>
                </a:ext>
              </a:extLst>
            </p:cNvPr>
            <p:cNvSpPr/>
            <p:nvPr/>
          </p:nvSpPr>
          <p:spPr>
            <a:xfrm>
              <a:off x="6551638" y="4649572"/>
              <a:ext cx="6163" cy="296396"/>
            </a:xfrm>
            <a:custGeom>
              <a:avLst/>
              <a:gdLst/>
              <a:ahLst/>
              <a:cxnLst/>
              <a:rect l="l" t="t" r="r" b="b"/>
              <a:pathLst>
                <a:path w="6984" h="335914">
                  <a:moveTo>
                    <a:pt x="0" y="0"/>
                  </a:moveTo>
                  <a:lnTo>
                    <a:pt x="6654" y="0"/>
                  </a:lnTo>
                  <a:lnTo>
                    <a:pt x="6654" y="335788"/>
                  </a:lnTo>
                  <a:lnTo>
                    <a:pt x="0" y="33578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62" name="object 1352">
              <a:extLst>
                <a:ext uri="{FF2B5EF4-FFF2-40B4-BE49-F238E27FC236}">
                  <a16:creationId xmlns:a16="http://schemas.microsoft.com/office/drawing/2014/main" id="{97CE3E42-5AFB-C231-0D13-756B830D8895}"/>
                </a:ext>
              </a:extLst>
            </p:cNvPr>
            <p:cNvSpPr/>
            <p:nvPr/>
          </p:nvSpPr>
          <p:spPr>
            <a:xfrm>
              <a:off x="6559789" y="4631480"/>
              <a:ext cx="6163" cy="314885"/>
            </a:xfrm>
            <a:custGeom>
              <a:avLst/>
              <a:gdLst/>
              <a:ahLst/>
              <a:cxnLst/>
              <a:rect l="l" t="t" r="r" b="b"/>
              <a:pathLst>
                <a:path w="6984" h="356870">
                  <a:moveTo>
                    <a:pt x="6654" y="0"/>
                  </a:moveTo>
                  <a:lnTo>
                    <a:pt x="0" y="0"/>
                  </a:lnTo>
                  <a:lnTo>
                    <a:pt x="0" y="356298"/>
                  </a:lnTo>
                  <a:lnTo>
                    <a:pt x="6654" y="35629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63" name="object 1353">
              <a:extLst>
                <a:ext uri="{FF2B5EF4-FFF2-40B4-BE49-F238E27FC236}">
                  <a16:creationId xmlns:a16="http://schemas.microsoft.com/office/drawing/2014/main" id="{78671727-3A10-5FA3-040C-27695A955866}"/>
                </a:ext>
              </a:extLst>
            </p:cNvPr>
            <p:cNvSpPr/>
            <p:nvPr/>
          </p:nvSpPr>
          <p:spPr>
            <a:xfrm>
              <a:off x="6559787" y="4631491"/>
              <a:ext cx="6163" cy="314885"/>
            </a:xfrm>
            <a:custGeom>
              <a:avLst/>
              <a:gdLst/>
              <a:ahLst/>
              <a:cxnLst/>
              <a:rect l="l" t="t" r="r" b="b"/>
              <a:pathLst>
                <a:path w="6984" h="356870">
                  <a:moveTo>
                    <a:pt x="0" y="0"/>
                  </a:moveTo>
                  <a:lnTo>
                    <a:pt x="6654" y="0"/>
                  </a:lnTo>
                  <a:lnTo>
                    <a:pt x="6654" y="356285"/>
                  </a:lnTo>
                  <a:lnTo>
                    <a:pt x="0" y="35628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64" name="object 1354">
              <a:extLst>
                <a:ext uri="{FF2B5EF4-FFF2-40B4-BE49-F238E27FC236}">
                  <a16:creationId xmlns:a16="http://schemas.microsoft.com/office/drawing/2014/main" id="{5E580532-81FD-E509-352D-54D6DF62001C}"/>
                </a:ext>
              </a:extLst>
            </p:cNvPr>
            <p:cNvSpPr/>
            <p:nvPr/>
          </p:nvSpPr>
          <p:spPr>
            <a:xfrm>
              <a:off x="6567947" y="4650105"/>
              <a:ext cx="6163" cy="295835"/>
            </a:xfrm>
            <a:custGeom>
              <a:avLst/>
              <a:gdLst/>
              <a:ahLst/>
              <a:cxnLst/>
              <a:rect l="l" t="t" r="r" b="b"/>
              <a:pathLst>
                <a:path w="6984" h="335279">
                  <a:moveTo>
                    <a:pt x="6642" y="0"/>
                  </a:moveTo>
                  <a:lnTo>
                    <a:pt x="0" y="0"/>
                  </a:lnTo>
                  <a:lnTo>
                    <a:pt x="0" y="335191"/>
                  </a:lnTo>
                  <a:lnTo>
                    <a:pt x="6642" y="335191"/>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65" name="object 1355">
              <a:extLst>
                <a:ext uri="{FF2B5EF4-FFF2-40B4-BE49-F238E27FC236}">
                  <a16:creationId xmlns:a16="http://schemas.microsoft.com/office/drawing/2014/main" id="{1DEF6DB6-0F00-C9CA-3019-3C243AFB6C07}"/>
                </a:ext>
              </a:extLst>
            </p:cNvPr>
            <p:cNvSpPr/>
            <p:nvPr/>
          </p:nvSpPr>
          <p:spPr>
            <a:xfrm>
              <a:off x="6567947" y="4650097"/>
              <a:ext cx="6163" cy="295835"/>
            </a:xfrm>
            <a:custGeom>
              <a:avLst/>
              <a:gdLst/>
              <a:ahLst/>
              <a:cxnLst/>
              <a:rect l="l" t="t" r="r" b="b"/>
              <a:pathLst>
                <a:path w="6984" h="335279">
                  <a:moveTo>
                    <a:pt x="0" y="0"/>
                  </a:moveTo>
                  <a:lnTo>
                    <a:pt x="6654" y="0"/>
                  </a:lnTo>
                  <a:lnTo>
                    <a:pt x="6654" y="335191"/>
                  </a:lnTo>
                  <a:lnTo>
                    <a:pt x="0" y="33519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66" name="object 1356">
              <a:extLst>
                <a:ext uri="{FF2B5EF4-FFF2-40B4-BE49-F238E27FC236}">
                  <a16:creationId xmlns:a16="http://schemas.microsoft.com/office/drawing/2014/main" id="{3708B34C-A9B4-7231-3E63-42E3FD999E3F}"/>
                </a:ext>
              </a:extLst>
            </p:cNvPr>
            <p:cNvSpPr/>
            <p:nvPr/>
          </p:nvSpPr>
          <p:spPr>
            <a:xfrm>
              <a:off x="6576104" y="4669368"/>
              <a:ext cx="6163" cy="276785"/>
            </a:xfrm>
            <a:custGeom>
              <a:avLst/>
              <a:gdLst/>
              <a:ahLst/>
              <a:cxnLst/>
              <a:rect l="l" t="t" r="r" b="b"/>
              <a:pathLst>
                <a:path w="6984" h="313689">
                  <a:moveTo>
                    <a:pt x="6654" y="0"/>
                  </a:moveTo>
                  <a:lnTo>
                    <a:pt x="0" y="0"/>
                  </a:lnTo>
                  <a:lnTo>
                    <a:pt x="0" y="313359"/>
                  </a:lnTo>
                  <a:lnTo>
                    <a:pt x="6654" y="31335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67" name="object 1357">
              <a:extLst>
                <a:ext uri="{FF2B5EF4-FFF2-40B4-BE49-F238E27FC236}">
                  <a16:creationId xmlns:a16="http://schemas.microsoft.com/office/drawing/2014/main" id="{1A651382-D4D7-1A33-2863-A3F6F7CB2DFC}"/>
                </a:ext>
              </a:extLst>
            </p:cNvPr>
            <p:cNvSpPr/>
            <p:nvPr/>
          </p:nvSpPr>
          <p:spPr>
            <a:xfrm>
              <a:off x="6576097" y="4669374"/>
              <a:ext cx="6163" cy="276785"/>
            </a:xfrm>
            <a:custGeom>
              <a:avLst/>
              <a:gdLst/>
              <a:ahLst/>
              <a:cxnLst/>
              <a:rect l="l" t="t" r="r" b="b"/>
              <a:pathLst>
                <a:path w="6984" h="313689">
                  <a:moveTo>
                    <a:pt x="0" y="0"/>
                  </a:moveTo>
                  <a:lnTo>
                    <a:pt x="6654" y="0"/>
                  </a:lnTo>
                  <a:lnTo>
                    <a:pt x="6654" y="313347"/>
                  </a:lnTo>
                  <a:lnTo>
                    <a:pt x="0" y="31334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68" name="object 1358">
              <a:extLst>
                <a:ext uri="{FF2B5EF4-FFF2-40B4-BE49-F238E27FC236}">
                  <a16:creationId xmlns:a16="http://schemas.microsoft.com/office/drawing/2014/main" id="{AC5ED441-0009-80F8-9572-9B970237C66E}"/>
                </a:ext>
              </a:extLst>
            </p:cNvPr>
            <p:cNvSpPr/>
            <p:nvPr/>
          </p:nvSpPr>
          <p:spPr>
            <a:xfrm>
              <a:off x="6584251" y="4641252"/>
              <a:ext cx="6163" cy="304800"/>
            </a:xfrm>
            <a:custGeom>
              <a:avLst/>
              <a:gdLst/>
              <a:ahLst/>
              <a:cxnLst/>
              <a:rect l="l" t="t" r="r" b="b"/>
              <a:pathLst>
                <a:path w="6984" h="345439">
                  <a:moveTo>
                    <a:pt x="6654" y="0"/>
                  </a:moveTo>
                  <a:lnTo>
                    <a:pt x="0" y="0"/>
                  </a:lnTo>
                  <a:lnTo>
                    <a:pt x="0" y="345224"/>
                  </a:lnTo>
                  <a:lnTo>
                    <a:pt x="6654" y="34522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69" name="object 1359">
              <a:extLst>
                <a:ext uri="{FF2B5EF4-FFF2-40B4-BE49-F238E27FC236}">
                  <a16:creationId xmlns:a16="http://schemas.microsoft.com/office/drawing/2014/main" id="{A0EC70B7-A9A8-6C16-C90B-F842F68CB6A6}"/>
                </a:ext>
              </a:extLst>
            </p:cNvPr>
            <p:cNvSpPr/>
            <p:nvPr/>
          </p:nvSpPr>
          <p:spPr>
            <a:xfrm>
              <a:off x="6584246" y="4641255"/>
              <a:ext cx="6163" cy="304800"/>
            </a:xfrm>
            <a:custGeom>
              <a:avLst/>
              <a:gdLst/>
              <a:ahLst/>
              <a:cxnLst/>
              <a:rect l="l" t="t" r="r" b="b"/>
              <a:pathLst>
                <a:path w="6984" h="345439">
                  <a:moveTo>
                    <a:pt x="0" y="0"/>
                  </a:moveTo>
                  <a:lnTo>
                    <a:pt x="6654" y="0"/>
                  </a:lnTo>
                  <a:lnTo>
                    <a:pt x="6654" y="345211"/>
                  </a:lnTo>
                  <a:lnTo>
                    <a:pt x="0" y="34521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70" name="object 1360">
              <a:extLst>
                <a:ext uri="{FF2B5EF4-FFF2-40B4-BE49-F238E27FC236}">
                  <a16:creationId xmlns:a16="http://schemas.microsoft.com/office/drawing/2014/main" id="{4F64B036-6E11-E515-6C1B-3AD9F5523354}"/>
                </a:ext>
              </a:extLst>
            </p:cNvPr>
            <p:cNvSpPr/>
            <p:nvPr/>
          </p:nvSpPr>
          <p:spPr>
            <a:xfrm>
              <a:off x="6592409" y="4641454"/>
              <a:ext cx="6163" cy="304800"/>
            </a:xfrm>
            <a:custGeom>
              <a:avLst/>
              <a:gdLst/>
              <a:ahLst/>
              <a:cxnLst/>
              <a:rect l="l" t="t" r="r" b="b"/>
              <a:pathLst>
                <a:path w="6984" h="345439">
                  <a:moveTo>
                    <a:pt x="6654" y="0"/>
                  </a:moveTo>
                  <a:lnTo>
                    <a:pt x="0" y="0"/>
                  </a:lnTo>
                  <a:lnTo>
                    <a:pt x="0" y="344995"/>
                  </a:lnTo>
                  <a:lnTo>
                    <a:pt x="6654" y="34499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71" name="object 1361">
              <a:extLst>
                <a:ext uri="{FF2B5EF4-FFF2-40B4-BE49-F238E27FC236}">
                  <a16:creationId xmlns:a16="http://schemas.microsoft.com/office/drawing/2014/main" id="{4F2DEA3B-F059-30B5-84BA-9DA15439044F}"/>
                </a:ext>
              </a:extLst>
            </p:cNvPr>
            <p:cNvSpPr/>
            <p:nvPr/>
          </p:nvSpPr>
          <p:spPr>
            <a:xfrm>
              <a:off x="6592405" y="4641455"/>
              <a:ext cx="6163" cy="304800"/>
            </a:xfrm>
            <a:custGeom>
              <a:avLst/>
              <a:gdLst/>
              <a:ahLst/>
              <a:cxnLst/>
              <a:rect l="l" t="t" r="r" b="b"/>
              <a:pathLst>
                <a:path w="6984" h="345439">
                  <a:moveTo>
                    <a:pt x="0" y="0"/>
                  </a:moveTo>
                  <a:lnTo>
                    <a:pt x="6654" y="0"/>
                  </a:lnTo>
                  <a:lnTo>
                    <a:pt x="6654" y="344982"/>
                  </a:lnTo>
                  <a:lnTo>
                    <a:pt x="0" y="34498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72" name="object 1362">
              <a:extLst>
                <a:ext uri="{FF2B5EF4-FFF2-40B4-BE49-F238E27FC236}">
                  <a16:creationId xmlns:a16="http://schemas.microsoft.com/office/drawing/2014/main" id="{E5F4DE86-5F9A-BB51-0890-4418315E4BD9}"/>
                </a:ext>
              </a:extLst>
            </p:cNvPr>
            <p:cNvSpPr/>
            <p:nvPr/>
          </p:nvSpPr>
          <p:spPr>
            <a:xfrm>
              <a:off x="6600556" y="4606738"/>
              <a:ext cx="6163" cy="339538"/>
            </a:xfrm>
            <a:custGeom>
              <a:avLst/>
              <a:gdLst/>
              <a:ahLst/>
              <a:cxnLst/>
              <a:rect l="l" t="t" r="r" b="b"/>
              <a:pathLst>
                <a:path w="6984" h="384810">
                  <a:moveTo>
                    <a:pt x="6654" y="0"/>
                  </a:moveTo>
                  <a:lnTo>
                    <a:pt x="0" y="0"/>
                  </a:lnTo>
                  <a:lnTo>
                    <a:pt x="0" y="384340"/>
                  </a:lnTo>
                  <a:lnTo>
                    <a:pt x="6654" y="38434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73" name="object 1363">
              <a:extLst>
                <a:ext uri="{FF2B5EF4-FFF2-40B4-BE49-F238E27FC236}">
                  <a16:creationId xmlns:a16="http://schemas.microsoft.com/office/drawing/2014/main" id="{8C142D2A-FB51-E01B-EC99-DA714E088E46}"/>
                </a:ext>
              </a:extLst>
            </p:cNvPr>
            <p:cNvSpPr/>
            <p:nvPr/>
          </p:nvSpPr>
          <p:spPr>
            <a:xfrm>
              <a:off x="6600554" y="4606738"/>
              <a:ext cx="6163" cy="339538"/>
            </a:xfrm>
            <a:custGeom>
              <a:avLst/>
              <a:gdLst/>
              <a:ahLst/>
              <a:cxnLst/>
              <a:rect l="l" t="t" r="r" b="b"/>
              <a:pathLst>
                <a:path w="6984" h="384810">
                  <a:moveTo>
                    <a:pt x="0" y="0"/>
                  </a:moveTo>
                  <a:lnTo>
                    <a:pt x="6654" y="0"/>
                  </a:lnTo>
                  <a:lnTo>
                    <a:pt x="6654" y="384327"/>
                  </a:lnTo>
                  <a:lnTo>
                    <a:pt x="0" y="38432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74" name="object 1364">
              <a:extLst>
                <a:ext uri="{FF2B5EF4-FFF2-40B4-BE49-F238E27FC236}">
                  <a16:creationId xmlns:a16="http://schemas.microsoft.com/office/drawing/2014/main" id="{4FBB94D8-80A2-7A65-7470-6EE16175340A}"/>
                </a:ext>
              </a:extLst>
            </p:cNvPr>
            <p:cNvSpPr/>
            <p:nvPr/>
          </p:nvSpPr>
          <p:spPr>
            <a:xfrm>
              <a:off x="6608703" y="4617966"/>
              <a:ext cx="6163" cy="328332"/>
            </a:xfrm>
            <a:custGeom>
              <a:avLst/>
              <a:gdLst/>
              <a:ahLst/>
              <a:cxnLst/>
              <a:rect l="l" t="t" r="r" b="b"/>
              <a:pathLst>
                <a:path w="6984" h="372110">
                  <a:moveTo>
                    <a:pt x="6654" y="0"/>
                  </a:moveTo>
                  <a:lnTo>
                    <a:pt x="0" y="0"/>
                  </a:lnTo>
                  <a:lnTo>
                    <a:pt x="0" y="371614"/>
                  </a:lnTo>
                  <a:lnTo>
                    <a:pt x="6654" y="37161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75" name="object 1365">
              <a:extLst>
                <a:ext uri="{FF2B5EF4-FFF2-40B4-BE49-F238E27FC236}">
                  <a16:creationId xmlns:a16="http://schemas.microsoft.com/office/drawing/2014/main" id="{E3A69BA5-D5E8-C6D5-B2AE-3C80CE3C07DB}"/>
                </a:ext>
              </a:extLst>
            </p:cNvPr>
            <p:cNvSpPr/>
            <p:nvPr/>
          </p:nvSpPr>
          <p:spPr>
            <a:xfrm>
              <a:off x="6608705" y="4617961"/>
              <a:ext cx="6163" cy="328332"/>
            </a:xfrm>
            <a:custGeom>
              <a:avLst/>
              <a:gdLst/>
              <a:ahLst/>
              <a:cxnLst/>
              <a:rect l="l" t="t" r="r" b="b"/>
              <a:pathLst>
                <a:path w="6984" h="372110">
                  <a:moveTo>
                    <a:pt x="0" y="0"/>
                  </a:moveTo>
                  <a:lnTo>
                    <a:pt x="6654" y="0"/>
                  </a:lnTo>
                  <a:lnTo>
                    <a:pt x="6654" y="371627"/>
                  </a:lnTo>
                  <a:lnTo>
                    <a:pt x="0" y="37162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76" name="object 1366">
              <a:extLst>
                <a:ext uri="{FF2B5EF4-FFF2-40B4-BE49-F238E27FC236}">
                  <a16:creationId xmlns:a16="http://schemas.microsoft.com/office/drawing/2014/main" id="{A8C5D9F9-4CF9-1B02-46A0-7B0FECC53F3A}"/>
                </a:ext>
              </a:extLst>
            </p:cNvPr>
            <p:cNvSpPr/>
            <p:nvPr/>
          </p:nvSpPr>
          <p:spPr>
            <a:xfrm>
              <a:off x="6616860" y="4611074"/>
              <a:ext cx="6163" cy="335056"/>
            </a:xfrm>
            <a:custGeom>
              <a:avLst/>
              <a:gdLst/>
              <a:ahLst/>
              <a:cxnLst/>
              <a:rect l="l" t="t" r="r" b="b"/>
              <a:pathLst>
                <a:path w="6984" h="379729">
                  <a:moveTo>
                    <a:pt x="6654" y="0"/>
                  </a:moveTo>
                  <a:lnTo>
                    <a:pt x="0" y="0"/>
                  </a:lnTo>
                  <a:lnTo>
                    <a:pt x="0" y="379425"/>
                  </a:lnTo>
                  <a:lnTo>
                    <a:pt x="6654" y="37942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77" name="object 1367">
              <a:extLst>
                <a:ext uri="{FF2B5EF4-FFF2-40B4-BE49-F238E27FC236}">
                  <a16:creationId xmlns:a16="http://schemas.microsoft.com/office/drawing/2014/main" id="{13BFEC8B-BF0D-2DF3-7B5D-0FE47BD70503}"/>
                </a:ext>
              </a:extLst>
            </p:cNvPr>
            <p:cNvSpPr/>
            <p:nvPr/>
          </p:nvSpPr>
          <p:spPr>
            <a:xfrm>
              <a:off x="6616864" y="4611091"/>
              <a:ext cx="6163" cy="335056"/>
            </a:xfrm>
            <a:custGeom>
              <a:avLst/>
              <a:gdLst/>
              <a:ahLst/>
              <a:cxnLst/>
              <a:rect l="l" t="t" r="r" b="b"/>
              <a:pathLst>
                <a:path w="6984" h="379729">
                  <a:moveTo>
                    <a:pt x="0" y="0"/>
                  </a:moveTo>
                  <a:lnTo>
                    <a:pt x="6654" y="0"/>
                  </a:lnTo>
                  <a:lnTo>
                    <a:pt x="6654" y="379399"/>
                  </a:lnTo>
                  <a:lnTo>
                    <a:pt x="0" y="37939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78" name="object 1368">
              <a:extLst>
                <a:ext uri="{FF2B5EF4-FFF2-40B4-BE49-F238E27FC236}">
                  <a16:creationId xmlns:a16="http://schemas.microsoft.com/office/drawing/2014/main" id="{22621565-5925-C35F-060D-74AFB864C33E}"/>
                </a:ext>
              </a:extLst>
            </p:cNvPr>
            <p:cNvSpPr/>
            <p:nvPr/>
          </p:nvSpPr>
          <p:spPr>
            <a:xfrm>
              <a:off x="6625007" y="4628724"/>
              <a:ext cx="6163" cy="317687"/>
            </a:xfrm>
            <a:custGeom>
              <a:avLst/>
              <a:gdLst/>
              <a:ahLst/>
              <a:cxnLst/>
              <a:rect l="l" t="t" r="r" b="b"/>
              <a:pathLst>
                <a:path w="6984" h="360045">
                  <a:moveTo>
                    <a:pt x="6654" y="0"/>
                  </a:moveTo>
                  <a:lnTo>
                    <a:pt x="0" y="0"/>
                  </a:lnTo>
                  <a:lnTo>
                    <a:pt x="0" y="359422"/>
                  </a:lnTo>
                  <a:lnTo>
                    <a:pt x="6654" y="35942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79" name="object 1369">
              <a:extLst>
                <a:ext uri="{FF2B5EF4-FFF2-40B4-BE49-F238E27FC236}">
                  <a16:creationId xmlns:a16="http://schemas.microsoft.com/office/drawing/2014/main" id="{AADAEA72-6488-87D1-A5E7-599F160CAEFB}"/>
                </a:ext>
              </a:extLst>
            </p:cNvPr>
            <p:cNvSpPr/>
            <p:nvPr/>
          </p:nvSpPr>
          <p:spPr>
            <a:xfrm>
              <a:off x="6625014" y="4628712"/>
              <a:ext cx="6163" cy="317687"/>
            </a:xfrm>
            <a:custGeom>
              <a:avLst/>
              <a:gdLst/>
              <a:ahLst/>
              <a:cxnLst/>
              <a:rect l="l" t="t" r="r" b="b"/>
              <a:pathLst>
                <a:path w="6984" h="360045">
                  <a:moveTo>
                    <a:pt x="0" y="0"/>
                  </a:moveTo>
                  <a:lnTo>
                    <a:pt x="6654" y="0"/>
                  </a:lnTo>
                  <a:lnTo>
                    <a:pt x="6654" y="359435"/>
                  </a:lnTo>
                  <a:lnTo>
                    <a:pt x="0" y="35943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80" name="object 1370">
              <a:extLst>
                <a:ext uri="{FF2B5EF4-FFF2-40B4-BE49-F238E27FC236}">
                  <a16:creationId xmlns:a16="http://schemas.microsoft.com/office/drawing/2014/main" id="{2059D1DE-5F97-FE17-CBA6-A617CEFB55EB}"/>
                </a:ext>
              </a:extLst>
            </p:cNvPr>
            <p:cNvSpPr/>
            <p:nvPr/>
          </p:nvSpPr>
          <p:spPr>
            <a:xfrm>
              <a:off x="6633165" y="4594333"/>
              <a:ext cx="6163" cy="351865"/>
            </a:xfrm>
            <a:custGeom>
              <a:avLst/>
              <a:gdLst/>
              <a:ahLst/>
              <a:cxnLst/>
              <a:rect l="l" t="t" r="r" b="b"/>
              <a:pathLst>
                <a:path w="6984" h="398779">
                  <a:moveTo>
                    <a:pt x="6654" y="0"/>
                  </a:moveTo>
                  <a:lnTo>
                    <a:pt x="0" y="0"/>
                  </a:lnTo>
                  <a:lnTo>
                    <a:pt x="0" y="398399"/>
                  </a:lnTo>
                  <a:lnTo>
                    <a:pt x="6654" y="39839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81" name="object 1371">
              <a:extLst>
                <a:ext uri="{FF2B5EF4-FFF2-40B4-BE49-F238E27FC236}">
                  <a16:creationId xmlns:a16="http://schemas.microsoft.com/office/drawing/2014/main" id="{AD80B2EA-C9A4-319A-868B-6EE387224458}"/>
                </a:ext>
              </a:extLst>
            </p:cNvPr>
            <p:cNvSpPr/>
            <p:nvPr/>
          </p:nvSpPr>
          <p:spPr>
            <a:xfrm>
              <a:off x="6633163" y="4594331"/>
              <a:ext cx="6163" cy="351865"/>
            </a:xfrm>
            <a:custGeom>
              <a:avLst/>
              <a:gdLst/>
              <a:ahLst/>
              <a:cxnLst/>
              <a:rect l="l" t="t" r="r" b="b"/>
              <a:pathLst>
                <a:path w="6984" h="398779">
                  <a:moveTo>
                    <a:pt x="0" y="0"/>
                  </a:moveTo>
                  <a:lnTo>
                    <a:pt x="6654" y="0"/>
                  </a:lnTo>
                  <a:lnTo>
                    <a:pt x="6654" y="398411"/>
                  </a:lnTo>
                  <a:lnTo>
                    <a:pt x="0" y="39841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82" name="object 1372">
              <a:extLst>
                <a:ext uri="{FF2B5EF4-FFF2-40B4-BE49-F238E27FC236}">
                  <a16:creationId xmlns:a16="http://schemas.microsoft.com/office/drawing/2014/main" id="{60A4D47D-2F86-3938-88AD-2CEB1E151133}"/>
                </a:ext>
              </a:extLst>
            </p:cNvPr>
            <p:cNvSpPr/>
            <p:nvPr/>
          </p:nvSpPr>
          <p:spPr>
            <a:xfrm>
              <a:off x="6641323" y="4595319"/>
              <a:ext cx="6163" cy="350744"/>
            </a:xfrm>
            <a:custGeom>
              <a:avLst/>
              <a:gdLst/>
              <a:ahLst/>
              <a:cxnLst/>
              <a:rect l="l" t="t" r="r" b="b"/>
              <a:pathLst>
                <a:path w="6984" h="397510">
                  <a:moveTo>
                    <a:pt x="6667" y="0"/>
                  </a:moveTo>
                  <a:lnTo>
                    <a:pt x="0" y="0"/>
                  </a:lnTo>
                  <a:lnTo>
                    <a:pt x="0" y="397281"/>
                  </a:lnTo>
                  <a:lnTo>
                    <a:pt x="6667" y="397281"/>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83" name="object 1373">
              <a:extLst>
                <a:ext uri="{FF2B5EF4-FFF2-40B4-BE49-F238E27FC236}">
                  <a16:creationId xmlns:a16="http://schemas.microsoft.com/office/drawing/2014/main" id="{FCBD5337-029D-1395-A11E-D6D7AD5A8075}"/>
                </a:ext>
              </a:extLst>
            </p:cNvPr>
            <p:cNvSpPr/>
            <p:nvPr/>
          </p:nvSpPr>
          <p:spPr>
            <a:xfrm>
              <a:off x="6641323" y="4595317"/>
              <a:ext cx="6163" cy="350744"/>
            </a:xfrm>
            <a:custGeom>
              <a:avLst/>
              <a:gdLst/>
              <a:ahLst/>
              <a:cxnLst/>
              <a:rect l="l" t="t" r="r" b="b"/>
              <a:pathLst>
                <a:path w="6984" h="397510">
                  <a:moveTo>
                    <a:pt x="0" y="0"/>
                  </a:moveTo>
                  <a:lnTo>
                    <a:pt x="6654" y="0"/>
                  </a:lnTo>
                  <a:lnTo>
                    <a:pt x="6654" y="397281"/>
                  </a:lnTo>
                  <a:lnTo>
                    <a:pt x="0" y="39728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84" name="object 1374">
              <a:extLst>
                <a:ext uri="{FF2B5EF4-FFF2-40B4-BE49-F238E27FC236}">
                  <a16:creationId xmlns:a16="http://schemas.microsoft.com/office/drawing/2014/main" id="{F790B591-6C20-2022-384A-566EE801685A}"/>
                </a:ext>
              </a:extLst>
            </p:cNvPr>
            <p:cNvSpPr/>
            <p:nvPr/>
          </p:nvSpPr>
          <p:spPr>
            <a:xfrm>
              <a:off x="6649469" y="4569568"/>
              <a:ext cx="6163" cy="376518"/>
            </a:xfrm>
            <a:custGeom>
              <a:avLst/>
              <a:gdLst/>
              <a:ahLst/>
              <a:cxnLst/>
              <a:rect l="l" t="t" r="r" b="b"/>
              <a:pathLst>
                <a:path w="6984" h="426720">
                  <a:moveTo>
                    <a:pt x="6654" y="0"/>
                  </a:moveTo>
                  <a:lnTo>
                    <a:pt x="0" y="0"/>
                  </a:lnTo>
                  <a:lnTo>
                    <a:pt x="0" y="426465"/>
                  </a:lnTo>
                  <a:lnTo>
                    <a:pt x="6654" y="42646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85" name="object 1375">
              <a:extLst>
                <a:ext uri="{FF2B5EF4-FFF2-40B4-BE49-F238E27FC236}">
                  <a16:creationId xmlns:a16="http://schemas.microsoft.com/office/drawing/2014/main" id="{AF7E97D9-B114-AB5A-F72B-13A959504511}"/>
                </a:ext>
              </a:extLst>
            </p:cNvPr>
            <p:cNvSpPr/>
            <p:nvPr/>
          </p:nvSpPr>
          <p:spPr>
            <a:xfrm>
              <a:off x="6649472" y="4569578"/>
              <a:ext cx="6163" cy="376518"/>
            </a:xfrm>
            <a:custGeom>
              <a:avLst/>
              <a:gdLst/>
              <a:ahLst/>
              <a:cxnLst/>
              <a:rect l="l" t="t" r="r" b="b"/>
              <a:pathLst>
                <a:path w="6984" h="426720">
                  <a:moveTo>
                    <a:pt x="0" y="0"/>
                  </a:moveTo>
                  <a:lnTo>
                    <a:pt x="6654" y="0"/>
                  </a:lnTo>
                  <a:lnTo>
                    <a:pt x="6654" y="426453"/>
                  </a:lnTo>
                  <a:lnTo>
                    <a:pt x="0" y="42645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86" name="object 1376">
              <a:extLst>
                <a:ext uri="{FF2B5EF4-FFF2-40B4-BE49-F238E27FC236}">
                  <a16:creationId xmlns:a16="http://schemas.microsoft.com/office/drawing/2014/main" id="{C0430847-6CCE-D8B0-A85C-8C2D39AE3D4F}"/>
                </a:ext>
              </a:extLst>
            </p:cNvPr>
            <p:cNvSpPr/>
            <p:nvPr/>
          </p:nvSpPr>
          <p:spPr>
            <a:xfrm>
              <a:off x="6657616" y="4569109"/>
              <a:ext cx="6163" cy="377078"/>
            </a:xfrm>
            <a:custGeom>
              <a:avLst/>
              <a:gdLst/>
              <a:ahLst/>
              <a:cxnLst/>
              <a:rect l="l" t="t" r="r" b="b"/>
              <a:pathLst>
                <a:path w="6984" h="427354">
                  <a:moveTo>
                    <a:pt x="6667" y="0"/>
                  </a:moveTo>
                  <a:lnTo>
                    <a:pt x="0" y="0"/>
                  </a:lnTo>
                  <a:lnTo>
                    <a:pt x="0" y="426986"/>
                  </a:lnTo>
                  <a:lnTo>
                    <a:pt x="6667" y="426986"/>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87" name="object 1377">
              <a:extLst>
                <a:ext uri="{FF2B5EF4-FFF2-40B4-BE49-F238E27FC236}">
                  <a16:creationId xmlns:a16="http://schemas.microsoft.com/office/drawing/2014/main" id="{EEA0E92F-CE09-7AF2-BFA0-B79E9A0BCFCC}"/>
                </a:ext>
              </a:extLst>
            </p:cNvPr>
            <p:cNvSpPr/>
            <p:nvPr/>
          </p:nvSpPr>
          <p:spPr>
            <a:xfrm>
              <a:off x="6657621" y="4569117"/>
              <a:ext cx="6163" cy="377078"/>
            </a:xfrm>
            <a:custGeom>
              <a:avLst/>
              <a:gdLst/>
              <a:ahLst/>
              <a:cxnLst/>
              <a:rect l="l" t="t" r="r" b="b"/>
              <a:pathLst>
                <a:path w="6984" h="427354">
                  <a:moveTo>
                    <a:pt x="0" y="0"/>
                  </a:moveTo>
                  <a:lnTo>
                    <a:pt x="6654" y="0"/>
                  </a:lnTo>
                  <a:lnTo>
                    <a:pt x="6654" y="426973"/>
                  </a:lnTo>
                  <a:lnTo>
                    <a:pt x="0" y="42697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88" name="object 1378">
              <a:extLst>
                <a:ext uri="{FF2B5EF4-FFF2-40B4-BE49-F238E27FC236}">
                  <a16:creationId xmlns:a16="http://schemas.microsoft.com/office/drawing/2014/main" id="{87BBC214-0485-0991-8347-76DF770BFDF6}"/>
                </a:ext>
              </a:extLst>
            </p:cNvPr>
            <p:cNvSpPr/>
            <p:nvPr/>
          </p:nvSpPr>
          <p:spPr>
            <a:xfrm>
              <a:off x="6665774" y="4557634"/>
              <a:ext cx="6163" cy="388284"/>
            </a:xfrm>
            <a:custGeom>
              <a:avLst/>
              <a:gdLst/>
              <a:ahLst/>
              <a:cxnLst/>
              <a:rect l="l" t="t" r="r" b="b"/>
              <a:pathLst>
                <a:path w="6984" h="440054">
                  <a:moveTo>
                    <a:pt x="6667" y="0"/>
                  </a:moveTo>
                  <a:lnTo>
                    <a:pt x="0" y="0"/>
                  </a:lnTo>
                  <a:lnTo>
                    <a:pt x="0" y="439991"/>
                  </a:lnTo>
                  <a:lnTo>
                    <a:pt x="6667" y="439991"/>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89" name="object 1379">
              <a:extLst>
                <a:ext uri="{FF2B5EF4-FFF2-40B4-BE49-F238E27FC236}">
                  <a16:creationId xmlns:a16="http://schemas.microsoft.com/office/drawing/2014/main" id="{611893B2-5C48-148E-270D-A3F2660C201A}"/>
                </a:ext>
              </a:extLst>
            </p:cNvPr>
            <p:cNvSpPr/>
            <p:nvPr/>
          </p:nvSpPr>
          <p:spPr>
            <a:xfrm>
              <a:off x="6665781" y="4557633"/>
              <a:ext cx="6163" cy="388284"/>
            </a:xfrm>
            <a:custGeom>
              <a:avLst/>
              <a:gdLst/>
              <a:ahLst/>
              <a:cxnLst/>
              <a:rect l="l" t="t" r="r" b="b"/>
              <a:pathLst>
                <a:path w="6984" h="440054">
                  <a:moveTo>
                    <a:pt x="0" y="0"/>
                  </a:moveTo>
                  <a:lnTo>
                    <a:pt x="6654" y="0"/>
                  </a:lnTo>
                  <a:lnTo>
                    <a:pt x="6654" y="439991"/>
                  </a:lnTo>
                  <a:lnTo>
                    <a:pt x="0" y="43999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90" name="object 1380">
              <a:extLst>
                <a:ext uri="{FF2B5EF4-FFF2-40B4-BE49-F238E27FC236}">
                  <a16:creationId xmlns:a16="http://schemas.microsoft.com/office/drawing/2014/main" id="{16CBEDA1-8472-898A-D78C-7F3060833208}"/>
                </a:ext>
              </a:extLst>
            </p:cNvPr>
            <p:cNvSpPr/>
            <p:nvPr/>
          </p:nvSpPr>
          <p:spPr>
            <a:xfrm>
              <a:off x="6673920" y="4544825"/>
              <a:ext cx="6163" cy="401170"/>
            </a:xfrm>
            <a:custGeom>
              <a:avLst/>
              <a:gdLst/>
              <a:ahLst/>
              <a:cxnLst/>
              <a:rect l="l" t="t" r="r" b="b"/>
              <a:pathLst>
                <a:path w="6984" h="454660">
                  <a:moveTo>
                    <a:pt x="6667" y="0"/>
                  </a:moveTo>
                  <a:lnTo>
                    <a:pt x="0" y="0"/>
                  </a:lnTo>
                  <a:lnTo>
                    <a:pt x="0" y="454507"/>
                  </a:lnTo>
                  <a:lnTo>
                    <a:pt x="6667" y="454507"/>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91" name="object 1381">
              <a:extLst>
                <a:ext uri="{FF2B5EF4-FFF2-40B4-BE49-F238E27FC236}">
                  <a16:creationId xmlns:a16="http://schemas.microsoft.com/office/drawing/2014/main" id="{023A9AFD-2255-7F2C-3ABC-748F97110DD1}"/>
                </a:ext>
              </a:extLst>
            </p:cNvPr>
            <p:cNvSpPr/>
            <p:nvPr/>
          </p:nvSpPr>
          <p:spPr>
            <a:xfrm>
              <a:off x="6673931" y="4544826"/>
              <a:ext cx="6163" cy="401170"/>
            </a:xfrm>
            <a:custGeom>
              <a:avLst/>
              <a:gdLst/>
              <a:ahLst/>
              <a:cxnLst/>
              <a:rect l="l" t="t" r="r" b="b"/>
              <a:pathLst>
                <a:path w="6984" h="454660">
                  <a:moveTo>
                    <a:pt x="0" y="0"/>
                  </a:moveTo>
                  <a:lnTo>
                    <a:pt x="6654" y="0"/>
                  </a:lnTo>
                  <a:lnTo>
                    <a:pt x="6654" y="454494"/>
                  </a:lnTo>
                  <a:lnTo>
                    <a:pt x="0" y="45449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92" name="object 1382">
              <a:extLst>
                <a:ext uri="{FF2B5EF4-FFF2-40B4-BE49-F238E27FC236}">
                  <a16:creationId xmlns:a16="http://schemas.microsoft.com/office/drawing/2014/main" id="{CE61DA0D-7FE8-2A7B-2C7D-B08CA566E0C5}"/>
                </a:ext>
              </a:extLst>
            </p:cNvPr>
            <p:cNvSpPr/>
            <p:nvPr/>
          </p:nvSpPr>
          <p:spPr>
            <a:xfrm>
              <a:off x="6682079" y="4577692"/>
              <a:ext cx="6163" cy="368674"/>
            </a:xfrm>
            <a:custGeom>
              <a:avLst/>
              <a:gdLst/>
              <a:ahLst/>
              <a:cxnLst/>
              <a:rect l="l" t="t" r="r" b="b"/>
              <a:pathLst>
                <a:path w="6984" h="417829">
                  <a:moveTo>
                    <a:pt x="6667" y="0"/>
                  </a:moveTo>
                  <a:lnTo>
                    <a:pt x="0" y="0"/>
                  </a:lnTo>
                  <a:lnTo>
                    <a:pt x="0" y="417258"/>
                  </a:lnTo>
                  <a:lnTo>
                    <a:pt x="6667" y="417258"/>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93" name="object 1383">
              <a:extLst>
                <a:ext uri="{FF2B5EF4-FFF2-40B4-BE49-F238E27FC236}">
                  <a16:creationId xmlns:a16="http://schemas.microsoft.com/office/drawing/2014/main" id="{D03A80FA-6F3C-4CBE-DB32-770EFDC3FE14}"/>
                </a:ext>
              </a:extLst>
            </p:cNvPr>
            <p:cNvSpPr/>
            <p:nvPr/>
          </p:nvSpPr>
          <p:spPr>
            <a:xfrm>
              <a:off x="6682079" y="4577697"/>
              <a:ext cx="6163" cy="368674"/>
            </a:xfrm>
            <a:custGeom>
              <a:avLst/>
              <a:gdLst/>
              <a:ahLst/>
              <a:cxnLst/>
              <a:rect l="l" t="t" r="r" b="b"/>
              <a:pathLst>
                <a:path w="6984" h="417829">
                  <a:moveTo>
                    <a:pt x="0" y="0"/>
                  </a:moveTo>
                  <a:lnTo>
                    <a:pt x="6654" y="0"/>
                  </a:lnTo>
                  <a:lnTo>
                    <a:pt x="6654" y="417245"/>
                  </a:lnTo>
                  <a:lnTo>
                    <a:pt x="0" y="41724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94" name="object 1384">
              <a:extLst>
                <a:ext uri="{FF2B5EF4-FFF2-40B4-BE49-F238E27FC236}">
                  <a16:creationId xmlns:a16="http://schemas.microsoft.com/office/drawing/2014/main" id="{4F5FF722-26BB-84C6-58D7-03F3D4AB2DFE}"/>
                </a:ext>
              </a:extLst>
            </p:cNvPr>
            <p:cNvSpPr/>
            <p:nvPr/>
          </p:nvSpPr>
          <p:spPr>
            <a:xfrm>
              <a:off x="6690248" y="4577570"/>
              <a:ext cx="6163" cy="368674"/>
            </a:xfrm>
            <a:custGeom>
              <a:avLst/>
              <a:gdLst/>
              <a:ahLst/>
              <a:cxnLst/>
              <a:rect l="l" t="t" r="r" b="b"/>
              <a:pathLst>
                <a:path w="6984" h="417829">
                  <a:moveTo>
                    <a:pt x="6654" y="0"/>
                  </a:moveTo>
                  <a:lnTo>
                    <a:pt x="0" y="0"/>
                  </a:lnTo>
                  <a:lnTo>
                    <a:pt x="0" y="417398"/>
                  </a:lnTo>
                  <a:lnTo>
                    <a:pt x="6654" y="41739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95" name="object 1385">
              <a:extLst>
                <a:ext uri="{FF2B5EF4-FFF2-40B4-BE49-F238E27FC236}">
                  <a16:creationId xmlns:a16="http://schemas.microsoft.com/office/drawing/2014/main" id="{2784DECD-EE8A-739A-07E1-468A2BFF2C28}"/>
                </a:ext>
              </a:extLst>
            </p:cNvPr>
            <p:cNvSpPr/>
            <p:nvPr/>
          </p:nvSpPr>
          <p:spPr>
            <a:xfrm>
              <a:off x="6690239" y="4577560"/>
              <a:ext cx="6163" cy="368674"/>
            </a:xfrm>
            <a:custGeom>
              <a:avLst/>
              <a:gdLst/>
              <a:ahLst/>
              <a:cxnLst/>
              <a:rect l="l" t="t" r="r" b="b"/>
              <a:pathLst>
                <a:path w="6984" h="417829">
                  <a:moveTo>
                    <a:pt x="0" y="0"/>
                  </a:moveTo>
                  <a:lnTo>
                    <a:pt x="6654" y="0"/>
                  </a:lnTo>
                  <a:lnTo>
                    <a:pt x="6654" y="417398"/>
                  </a:lnTo>
                  <a:lnTo>
                    <a:pt x="0" y="41739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96" name="object 1386">
              <a:extLst>
                <a:ext uri="{FF2B5EF4-FFF2-40B4-BE49-F238E27FC236}">
                  <a16:creationId xmlns:a16="http://schemas.microsoft.com/office/drawing/2014/main" id="{3D51F644-6A5F-42F3-7C52-C02CC20FF8E7}"/>
                </a:ext>
              </a:extLst>
            </p:cNvPr>
            <p:cNvSpPr/>
            <p:nvPr/>
          </p:nvSpPr>
          <p:spPr>
            <a:xfrm>
              <a:off x="6698394" y="4572347"/>
              <a:ext cx="6163" cy="373716"/>
            </a:xfrm>
            <a:custGeom>
              <a:avLst/>
              <a:gdLst/>
              <a:ahLst/>
              <a:cxnLst/>
              <a:rect l="l" t="t" r="r" b="b"/>
              <a:pathLst>
                <a:path w="6984" h="423545">
                  <a:moveTo>
                    <a:pt x="6654" y="0"/>
                  </a:moveTo>
                  <a:lnTo>
                    <a:pt x="0" y="0"/>
                  </a:lnTo>
                  <a:lnTo>
                    <a:pt x="0" y="423316"/>
                  </a:lnTo>
                  <a:lnTo>
                    <a:pt x="6654" y="42331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97" name="object 1387">
              <a:extLst>
                <a:ext uri="{FF2B5EF4-FFF2-40B4-BE49-F238E27FC236}">
                  <a16:creationId xmlns:a16="http://schemas.microsoft.com/office/drawing/2014/main" id="{678F3483-2F07-A744-441A-53EFC0FEC825}"/>
                </a:ext>
              </a:extLst>
            </p:cNvPr>
            <p:cNvSpPr/>
            <p:nvPr/>
          </p:nvSpPr>
          <p:spPr>
            <a:xfrm>
              <a:off x="6698389" y="4572347"/>
              <a:ext cx="6163" cy="373716"/>
            </a:xfrm>
            <a:custGeom>
              <a:avLst/>
              <a:gdLst/>
              <a:ahLst/>
              <a:cxnLst/>
              <a:rect l="l" t="t" r="r" b="b"/>
              <a:pathLst>
                <a:path w="6984" h="423545">
                  <a:moveTo>
                    <a:pt x="0" y="0"/>
                  </a:moveTo>
                  <a:lnTo>
                    <a:pt x="6654" y="0"/>
                  </a:lnTo>
                  <a:lnTo>
                    <a:pt x="6654" y="423303"/>
                  </a:lnTo>
                  <a:lnTo>
                    <a:pt x="0" y="42330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98" name="object 1388">
              <a:extLst>
                <a:ext uri="{FF2B5EF4-FFF2-40B4-BE49-F238E27FC236}">
                  <a16:creationId xmlns:a16="http://schemas.microsoft.com/office/drawing/2014/main" id="{78D6373B-8CDD-A2FB-84B2-870CF4180A50}"/>
                </a:ext>
              </a:extLst>
            </p:cNvPr>
            <p:cNvSpPr/>
            <p:nvPr/>
          </p:nvSpPr>
          <p:spPr>
            <a:xfrm>
              <a:off x="6706552" y="4550373"/>
              <a:ext cx="6163" cy="395567"/>
            </a:xfrm>
            <a:custGeom>
              <a:avLst/>
              <a:gdLst/>
              <a:ahLst/>
              <a:cxnLst/>
              <a:rect l="l" t="t" r="r" b="b"/>
              <a:pathLst>
                <a:path w="6984" h="448310">
                  <a:moveTo>
                    <a:pt x="6642" y="0"/>
                  </a:moveTo>
                  <a:lnTo>
                    <a:pt x="0" y="0"/>
                  </a:lnTo>
                  <a:lnTo>
                    <a:pt x="0" y="448221"/>
                  </a:lnTo>
                  <a:lnTo>
                    <a:pt x="6642" y="448221"/>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399" name="object 1389">
              <a:extLst>
                <a:ext uri="{FF2B5EF4-FFF2-40B4-BE49-F238E27FC236}">
                  <a16:creationId xmlns:a16="http://schemas.microsoft.com/office/drawing/2014/main" id="{080D523A-342B-94CE-A2AC-F36B6DAAC151}"/>
                </a:ext>
              </a:extLst>
            </p:cNvPr>
            <p:cNvSpPr/>
            <p:nvPr/>
          </p:nvSpPr>
          <p:spPr>
            <a:xfrm>
              <a:off x="6706539" y="4550375"/>
              <a:ext cx="6163" cy="395567"/>
            </a:xfrm>
            <a:custGeom>
              <a:avLst/>
              <a:gdLst/>
              <a:ahLst/>
              <a:cxnLst/>
              <a:rect l="l" t="t" r="r" b="b"/>
              <a:pathLst>
                <a:path w="6984" h="448310">
                  <a:moveTo>
                    <a:pt x="0" y="0"/>
                  </a:moveTo>
                  <a:lnTo>
                    <a:pt x="6654" y="0"/>
                  </a:lnTo>
                  <a:lnTo>
                    <a:pt x="6654" y="448221"/>
                  </a:lnTo>
                  <a:lnTo>
                    <a:pt x="0" y="44822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00" name="object 1390">
              <a:extLst>
                <a:ext uri="{FF2B5EF4-FFF2-40B4-BE49-F238E27FC236}">
                  <a16:creationId xmlns:a16="http://schemas.microsoft.com/office/drawing/2014/main" id="{232F4AE2-144E-210E-05DD-60E05FCF9C43}"/>
                </a:ext>
              </a:extLst>
            </p:cNvPr>
            <p:cNvSpPr/>
            <p:nvPr/>
          </p:nvSpPr>
          <p:spPr>
            <a:xfrm>
              <a:off x="6714688" y="4524442"/>
              <a:ext cx="6163" cy="421901"/>
            </a:xfrm>
            <a:custGeom>
              <a:avLst/>
              <a:gdLst/>
              <a:ahLst/>
              <a:cxnLst/>
              <a:rect l="l" t="t" r="r" b="b"/>
              <a:pathLst>
                <a:path w="6984" h="478154">
                  <a:moveTo>
                    <a:pt x="6654" y="0"/>
                  </a:moveTo>
                  <a:lnTo>
                    <a:pt x="0" y="0"/>
                  </a:lnTo>
                  <a:lnTo>
                    <a:pt x="0" y="477608"/>
                  </a:lnTo>
                  <a:lnTo>
                    <a:pt x="6654" y="47760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01" name="object 1391">
              <a:extLst>
                <a:ext uri="{FF2B5EF4-FFF2-40B4-BE49-F238E27FC236}">
                  <a16:creationId xmlns:a16="http://schemas.microsoft.com/office/drawing/2014/main" id="{814CECB5-4CA8-6DAC-4C88-D29299FE39F4}"/>
                </a:ext>
              </a:extLst>
            </p:cNvPr>
            <p:cNvSpPr/>
            <p:nvPr/>
          </p:nvSpPr>
          <p:spPr>
            <a:xfrm>
              <a:off x="6714698" y="4524438"/>
              <a:ext cx="6163" cy="421901"/>
            </a:xfrm>
            <a:custGeom>
              <a:avLst/>
              <a:gdLst/>
              <a:ahLst/>
              <a:cxnLst/>
              <a:rect l="l" t="t" r="r" b="b"/>
              <a:pathLst>
                <a:path w="6984" h="478154">
                  <a:moveTo>
                    <a:pt x="0" y="0"/>
                  </a:moveTo>
                  <a:lnTo>
                    <a:pt x="6654" y="0"/>
                  </a:lnTo>
                  <a:lnTo>
                    <a:pt x="6654" y="477621"/>
                  </a:lnTo>
                  <a:lnTo>
                    <a:pt x="0" y="47762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02" name="object 1392">
              <a:extLst>
                <a:ext uri="{FF2B5EF4-FFF2-40B4-BE49-F238E27FC236}">
                  <a16:creationId xmlns:a16="http://schemas.microsoft.com/office/drawing/2014/main" id="{A566A597-98AC-D16E-9D15-923CDAB9A9DA}"/>
                </a:ext>
              </a:extLst>
            </p:cNvPr>
            <p:cNvSpPr/>
            <p:nvPr/>
          </p:nvSpPr>
          <p:spPr>
            <a:xfrm>
              <a:off x="6722846" y="4490376"/>
              <a:ext cx="6163" cy="455519"/>
            </a:xfrm>
            <a:custGeom>
              <a:avLst/>
              <a:gdLst/>
              <a:ahLst/>
              <a:cxnLst/>
              <a:rect l="l" t="t" r="r" b="b"/>
              <a:pathLst>
                <a:path w="6984" h="516254">
                  <a:moveTo>
                    <a:pt x="6654" y="0"/>
                  </a:moveTo>
                  <a:lnTo>
                    <a:pt x="0" y="0"/>
                  </a:lnTo>
                  <a:lnTo>
                    <a:pt x="0" y="516216"/>
                  </a:lnTo>
                  <a:lnTo>
                    <a:pt x="6654" y="51621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03" name="object 1393">
              <a:extLst>
                <a:ext uri="{FF2B5EF4-FFF2-40B4-BE49-F238E27FC236}">
                  <a16:creationId xmlns:a16="http://schemas.microsoft.com/office/drawing/2014/main" id="{94CDFEA9-3886-2509-3C7F-DC71710149FD}"/>
                </a:ext>
              </a:extLst>
            </p:cNvPr>
            <p:cNvSpPr/>
            <p:nvPr/>
          </p:nvSpPr>
          <p:spPr>
            <a:xfrm>
              <a:off x="6722848" y="4490372"/>
              <a:ext cx="6163" cy="455519"/>
            </a:xfrm>
            <a:custGeom>
              <a:avLst/>
              <a:gdLst/>
              <a:ahLst/>
              <a:cxnLst/>
              <a:rect l="l" t="t" r="r" b="b"/>
              <a:pathLst>
                <a:path w="6984" h="516254">
                  <a:moveTo>
                    <a:pt x="0" y="0"/>
                  </a:moveTo>
                  <a:lnTo>
                    <a:pt x="6654" y="0"/>
                  </a:lnTo>
                  <a:lnTo>
                    <a:pt x="6654" y="516216"/>
                  </a:lnTo>
                  <a:lnTo>
                    <a:pt x="0" y="51621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04" name="object 1394">
              <a:extLst>
                <a:ext uri="{FF2B5EF4-FFF2-40B4-BE49-F238E27FC236}">
                  <a16:creationId xmlns:a16="http://schemas.microsoft.com/office/drawing/2014/main" id="{BC14BF82-8A41-281C-17D8-CB8909A2F336}"/>
                </a:ext>
              </a:extLst>
            </p:cNvPr>
            <p:cNvSpPr/>
            <p:nvPr/>
          </p:nvSpPr>
          <p:spPr>
            <a:xfrm>
              <a:off x="6731015" y="4471954"/>
              <a:ext cx="6163" cy="474009"/>
            </a:xfrm>
            <a:custGeom>
              <a:avLst/>
              <a:gdLst/>
              <a:ahLst/>
              <a:cxnLst/>
              <a:rect l="l" t="t" r="r" b="b"/>
              <a:pathLst>
                <a:path w="6984" h="537210">
                  <a:moveTo>
                    <a:pt x="6642" y="0"/>
                  </a:moveTo>
                  <a:lnTo>
                    <a:pt x="0" y="0"/>
                  </a:lnTo>
                  <a:lnTo>
                    <a:pt x="0" y="537095"/>
                  </a:lnTo>
                  <a:lnTo>
                    <a:pt x="6642" y="537095"/>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05" name="object 1395">
              <a:extLst>
                <a:ext uri="{FF2B5EF4-FFF2-40B4-BE49-F238E27FC236}">
                  <a16:creationId xmlns:a16="http://schemas.microsoft.com/office/drawing/2014/main" id="{5478EE6D-8CCD-8336-CAF3-5CE2BCFC7DAE}"/>
                </a:ext>
              </a:extLst>
            </p:cNvPr>
            <p:cNvSpPr/>
            <p:nvPr/>
          </p:nvSpPr>
          <p:spPr>
            <a:xfrm>
              <a:off x="6730997" y="4471965"/>
              <a:ext cx="6163" cy="474009"/>
            </a:xfrm>
            <a:custGeom>
              <a:avLst/>
              <a:gdLst/>
              <a:ahLst/>
              <a:cxnLst/>
              <a:rect l="l" t="t" r="r" b="b"/>
              <a:pathLst>
                <a:path w="6984" h="537210">
                  <a:moveTo>
                    <a:pt x="0" y="0"/>
                  </a:moveTo>
                  <a:lnTo>
                    <a:pt x="6654" y="0"/>
                  </a:lnTo>
                  <a:lnTo>
                    <a:pt x="6654" y="537083"/>
                  </a:lnTo>
                  <a:lnTo>
                    <a:pt x="0" y="53708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06" name="object 1396">
              <a:extLst>
                <a:ext uri="{FF2B5EF4-FFF2-40B4-BE49-F238E27FC236}">
                  <a16:creationId xmlns:a16="http://schemas.microsoft.com/office/drawing/2014/main" id="{B1D8222A-B6C4-C236-241E-2CCD0B71241F}"/>
                </a:ext>
              </a:extLst>
            </p:cNvPr>
            <p:cNvSpPr/>
            <p:nvPr/>
          </p:nvSpPr>
          <p:spPr>
            <a:xfrm>
              <a:off x="6739151" y="4457689"/>
              <a:ext cx="6163" cy="488576"/>
            </a:xfrm>
            <a:custGeom>
              <a:avLst/>
              <a:gdLst/>
              <a:ahLst/>
              <a:cxnLst/>
              <a:rect l="l" t="t" r="r" b="b"/>
              <a:pathLst>
                <a:path w="6984" h="553720">
                  <a:moveTo>
                    <a:pt x="6654" y="0"/>
                  </a:moveTo>
                  <a:lnTo>
                    <a:pt x="0" y="0"/>
                  </a:lnTo>
                  <a:lnTo>
                    <a:pt x="0" y="553262"/>
                  </a:lnTo>
                  <a:lnTo>
                    <a:pt x="6654" y="55326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07" name="object 1397">
              <a:extLst>
                <a:ext uri="{FF2B5EF4-FFF2-40B4-BE49-F238E27FC236}">
                  <a16:creationId xmlns:a16="http://schemas.microsoft.com/office/drawing/2014/main" id="{1A1ECE92-AE61-6C0A-FEE4-AD0618459FC4}"/>
                </a:ext>
              </a:extLst>
            </p:cNvPr>
            <p:cNvSpPr/>
            <p:nvPr/>
          </p:nvSpPr>
          <p:spPr>
            <a:xfrm>
              <a:off x="6739157" y="4457700"/>
              <a:ext cx="6163" cy="488576"/>
            </a:xfrm>
            <a:custGeom>
              <a:avLst/>
              <a:gdLst/>
              <a:ahLst/>
              <a:cxnLst/>
              <a:rect l="l" t="t" r="r" b="b"/>
              <a:pathLst>
                <a:path w="6984" h="553720">
                  <a:moveTo>
                    <a:pt x="0" y="0"/>
                  </a:moveTo>
                  <a:lnTo>
                    <a:pt x="6654" y="0"/>
                  </a:lnTo>
                  <a:lnTo>
                    <a:pt x="6654" y="553237"/>
                  </a:lnTo>
                  <a:lnTo>
                    <a:pt x="0" y="55323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08" name="object 1398">
              <a:extLst>
                <a:ext uri="{FF2B5EF4-FFF2-40B4-BE49-F238E27FC236}">
                  <a16:creationId xmlns:a16="http://schemas.microsoft.com/office/drawing/2014/main" id="{944AC80F-5CF9-A06A-EA93-1A3E22DF94DF}"/>
                </a:ext>
              </a:extLst>
            </p:cNvPr>
            <p:cNvSpPr/>
            <p:nvPr/>
          </p:nvSpPr>
          <p:spPr>
            <a:xfrm>
              <a:off x="6747308" y="4441529"/>
              <a:ext cx="6163" cy="504825"/>
            </a:xfrm>
            <a:custGeom>
              <a:avLst/>
              <a:gdLst/>
              <a:ahLst/>
              <a:cxnLst/>
              <a:rect l="l" t="t" r="r" b="b"/>
              <a:pathLst>
                <a:path w="6984" h="572135">
                  <a:moveTo>
                    <a:pt x="6654" y="0"/>
                  </a:moveTo>
                  <a:lnTo>
                    <a:pt x="0" y="0"/>
                  </a:lnTo>
                  <a:lnTo>
                    <a:pt x="0" y="571576"/>
                  </a:lnTo>
                  <a:lnTo>
                    <a:pt x="6654" y="57157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09" name="object 1399">
              <a:extLst>
                <a:ext uri="{FF2B5EF4-FFF2-40B4-BE49-F238E27FC236}">
                  <a16:creationId xmlns:a16="http://schemas.microsoft.com/office/drawing/2014/main" id="{A6E31491-AA12-E40F-9B79-163C6ADE08B2}"/>
                </a:ext>
              </a:extLst>
            </p:cNvPr>
            <p:cNvSpPr/>
            <p:nvPr/>
          </p:nvSpPr>
          <p:spPr>
            <a:xfrm>
              <a:off x="6747306" y="4441537"/>
              <a:ext cx="6163" cy="504825"/>
            </a:xfrm>
            <a:custGeom>
              <a:avLst/>
              <a:gdLst/>
              <a:ahLst/>
              <a:cxnLst/>
              <a:rect l="l" t="t" r="r" b="b"/>
              <a:pathLst>
                <a:path w="6984" h="572135">
                  <a:moveTo>
                    <a:pt x="0" y="0"/>
                  </a:moveTo>
                  <a:lnTo>
                    <a:pt x="6654" y="0"/>
                  </a:lnTo>
                  <a:lnTo>
                    <a:pt x="6654" y="571576"/>
                  </a:lnTo>
                  <a:lnTo>
                    <a:pt x="0" y="57157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10" name="object 1400">
              <a:extLst>
                <a:ext uri="{FF2B5EF4-FFF2-40B4-BE49-F238E27FC236}">
                  <a16:creationId xmlns:a16="http://schemas.microsoft.com/office/drawing/2014/main" id="{10F187EB-5AC5-7FAF-19DF-F1855001BFC5}"/>
                </a:ext>
              </a:extLst>
            </p:cNvPr>
            <p:cNvSpPr/>
            <p:nvPr/>
          </p:nvSpPr>
          <p:spPr>
            <a:xfrm>
              <a:off x="6755466" y="4466944"/>
              <a:ext cx="6163" cy="479051"/>
            </a:xfrm>
            <a:custGeom>
              <a:avLst/>
              <a:gdLst/>
              <a:ahLst/>
              <a:cxnLst/>
              <a:rect l="l" t="t" r="r" b="b"/>
              <a:pathLst>
                <a:path w="6984" h="542925">
                  <a:moveTo>
                    <a:pt x="6654" y="0"/>
                  </a:moveTo>
                  <a:lnTo>
                    <a:pt x="0" y="0"/>
                  </a:lnTo>
                  <a:lnTo>
                    <a:pt x="0" y="542772"/>
                  </a:lnTo>
                  <a:lnTo>
                    <a:pt x="6654" y="54277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11" name="object 1401">
              <a:extLst>
                <a:ext uri="{FF2B5EF4-FFF2-40B4-BE49-F238E27FC236}">
                  <a16:creationId xmlns:a16="http://schemas.microsoft.com/office/drawing/2014/main" id="{11E6EF89-C068-B429-EA05-37069259302A}"/>
                </a:ext>
              </a:extLst>
            </p:cNvPr>
            <p:cNvSpPr/>
            <p:nvPr/>
          </p:nvSpPr>
          <p:spPr>
            <a:xfrm>
              <a:off x="6755456" y="4466940"/>
              <a:ext cx="6163" cy="479051"/>
            </a:xfrm>
            <a:custGeom>
              <a:avLst/>
              <a:gdLst/>
              <a:ahLst/>
              <a:cxnLst/>
              <a:rect l="l" t="t" r="r" b="b"/>
              <a:pathLst>
                <a:path w="6984" h="542925">
                  <a:moveTo>
                    <a:pt x="0" y="0"/>
                  </a:moveTo>
                  <a:lnTo>
                    <a:pt x="6654" y="0"/>
                  </a:lnTo>
                  <a:lnTo>
                    <a:pt x="6654" y="542772"/>
                  </a:lnTo>
                  <a:lnTo>
                    <a:pt x="0" y="54277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12" name="object 1402">
              <a:extLst>
                <a:ext uri="{FF2B5EF4-FFF2-40B4-BE49-F238E27FC236}">
                  <a16:creationId xmlns:a16="http://schemas.microsoft.com/office/drawing/2014/main" id="{0293563B-9776-BCE8-BED4-ECA267ACB53E}"/>
                </a:ext>
              </a:extLst>
            </p:cNvPr>
            <p:cNvSpPr/>
            <p:nvPr/>
          </p:nvSpPr>
          <p:spPr>
            <a:xfrm>
              <a:off x="6763601" y="4455593"/>
              <a:ext cx="6163" cy="490818"/>
            </a:xfrm>
            <a:custGeom>
              <a:avLst/>
              <a:gdLst/>
              <a:ahLst/>
              <a:cxnLst/>
              <a:rect l="l" t="t" r="r" b="b"/>
              <a:pathLst>
                <a:path w="6984" h="556260">
                  <a:moveTo>
                    <a:pt x="6654" y="0"/>
                  </a:moveTo>
                  <a:lnTo>
                    <a:pt x="0" y="0"/>
                  </a:lnTo>
                  <a:lnTo>
                    <a:pt x="0" y="555637"/>
                  </a:lnTo>
                  <a:lnTo>
                    <a:pt x="6654" y="55563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13" name="object 1403">
              <a:extLst>
                <a:ext uri="{FF2B5EF4-FFF2-40B4-BE49-F238E27FC236}">
                  <a16:creationId xmlns:a16="http://schemas.microsoft.com/office/drawing/2014/main" id="{D4858C64-9938-E8BD-EBD4-3D5D8810DB6B}"/>
                </a:ext>
              </a:extLst>
            </p:cNvPr>
            <p:cNvSpPr/>
            <p:nvPr/>
          </p:nvSpPr>
          <p:spPr>
            <a:xfrm>
              <a:off x="6763616" y="4455592"/>
              <a:ext cx="6163" cy="490818"/>
            </a:xfrm>
            <a:custGeom>
              <a:avLst/>
              <a:gdLst/>
              <a:ahLst/>
              <a:cxnLst/>
              <a:rect l="l" t="t" r="r" b="b"/>
              <a:pathLst>
                <a:path w="6984" h="556260">
                  <a:moveTo>
                    <a:pt x="0" y="0"/>
                  </a:moveTo>
                  <a:lnTo>
                    <a:pt x="6654" y="0"/>
                  </a:lnTo>
                  <a:lnTo>
                    <a:pt x="6654" y="555637"/>
                  </a:lnTo>
                  <a:lnTo>
                    <a:pt x="0" y="55563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14" name="object 1404">
              <a:extLst>
                <a:ext uri="{FF2B5EF4-FFF2-40B4-BE49-F238E27FC236}">
                  <a16:creationId xmlns:a16="http://schemas.microsoft.com/office/drawing/2014/main" id="{FADBF927-C3E8-BFFA-1C70-99908E6BE327}"/>
                </a:ext>
              </a:extLst>
            </p:cNvPr>
            <p:cNvSpPr/>
            <p:nvPr/>
          </p:nvSpPr>
          <p:spPr>
            <a:xfrm>
              <a:off x="6771759" y="4405827"/>
              <a:ext cx="6163" cy="540124"/>
            </a:xfrm>
            <a:custGeom>
              <a:avLst/>
              <a:gdLst/>
              <a:ahLst/>
              <a:cxnLst/>
              <a:rect l="l" t="t" r="r" b="b"/>
              <a:pathLst>
                <a:path w="6984" h="612139">
                  <a:moveTo>
                    <a:pt x="6667" y="0"/>
                  </a:moveTo>
                  <a:lnTo>
                    <a:pt x="0" y="0"/>
                  </a:lnTo>
                  <a:lnTo>
                    <a:pt x="0" y="612038"/>
                  </a:lnTo>
                  <a:lnTo>
                    <a:pt x="6667" y="612038"/>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15" name="object 1405">
              <a:extLst>
                <a:ext uri="{FF2B5EF4-FFF2-40B4-BE49-F238E27FC236}">
                  <a16:creationId xmlns:a16="http://schemas.microsoft.com/office/drawing/2014/main" id="{F8E9BE3D-EBAA-8985-56CF-ADE6A1F9B52F}"/>
                </a:ext>
              </a:extLst>
            </p:cNvPr>
            <p:cNvSpPr/>
            <p:nvPr/>
          </p:nvSpPr>
          <p:spPr>
            <a:xfrm>
              <a:off x="6771765" y="4405826"/>
              <a:ext cx="6163" cy="540124"/>
            </a:xfrm>
            <a:custGeom>
              <a:avLst/>
              <a:gdLst/>
              <a:ahLst/>
              <a:cxnLst/>
              <a:rect l="l" t="t" r="r" b="b"/>
              <a:pathLst>
                <a:path w="6984" h="612139">
                  <a:moveTo>
                    <a:pt x="0" y="0"/>
                  </a:moveTo>
                  <a:lnTo>
                    <a:pt x="6654" y="0"/>
                  </a:lnTo>
                  <a:lnTo>
                    <a:pt x="6654" y="612038"/>
                  </a:lnTo>
                  <a:lnTo>
                    <a:pt x="0" y="61203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16" name="object 1406">
              <a:extLst>
                <a:ext uri="{FF2B5EF4-FFF2-40B4-BE49-F238E27FC236}">
                  <a16:creationId xmlns:a16="http://schemas.microsoft.com/office/drawing/2014/main" id="{21E4C849-3E18-55B0-2373-22A673EFED64}"/>
                </a:ext>
              </a:extLst>
            </p:cNvPr>
            <p:cNvSpPr/>
            <p:nvPr/>
          </p:nvSpPr>
          <p:spPr>
            <a:xfrm>
              <a:off x="6779917" y="4366752"/>
              <a:ext cx="6163" cy="579344"/>
            </a:xfrm>
            <a:custGeom>
              <a:avLst/>
              <a:gdLst/>
              <a:ahLst/>
              <a:cxnLst/>
              <a:rect l="l" t="t" r="r" b="b"/>
              <a:pathLst>
                <a:path w="6984" h="656589">
                  <a:moveTo>
                    <a:pt x="6667" y="0"/>
                  </a:moveTo>
                  <a:lnTo>
                    <a:pt x="0" y="0"/>
                  </a:lnTo>
                  <a:lnTo>
                    <a:pt x="0" y="656323"/>
                  </a:lnTo>
                  <a:lnTo>
                    <a:pt x="6667" y="65632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17" name="object 1407">
              <a:extLst>
                <a:ext uri="{FF2B5EF4-FFF2-40B4-BE49-F238E27FC236}">
                  <a16:creationId xmlns:a16="http://schemas.microsoft.com/office/drawing/2014/main" id="{E52EE3E7-D97D-59CC-D918-3D43E16A0A7F}"/>
                </a:ext>
              </a:extLst>
            </p:cNvPr>
            <p:cNvSpPr/>
            <p:nvPr/>
          </p:nvSpPr>
          <p:spPr>
            <a:xfrm>
              <a:off x="6779914" y="4366756"/>
              <a:ext cx="6163" cy="579344"/>
            </a:xfrm>
            <a:custGeom>
              <a:avLst/>
              <a:gdLst/>
              <a:ahLst/>
              <a:cxnLst/>
              <a:rect l="l" t="t" r="r" b="b"/>
              <a:pathLst>
                <a:path w="6984" h="656589">
                  <a:moveTo>
                    <a:pt x="0" y="0"/>
                  </a:moveTo>
                  <a:lnTo>
                    <a:pt x="6654" y="0"/>
                  </a:lnTo>
                  <a:lnTo>
                    <a:pt x="6654" y="656323"/>
                  </a:lnTo>
                  <a:lnTo>
                    <a:pt x="0" y="65632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18" name="object 1408">
              <a:extLst>
                <a:ext uri="{FF2B5EF4-FFF2-40B4-BE49-F238E27FC236}">
                  <a16:creationId xmlns:a16="http://schemas.microsoft.com/office/drawing/2014/main" id="{9D5E3EA3-E4CA-0839-BF64-CD4C86AE1325}"/>
                </a:ext>
              </a:extLst>
            </p:cNvPr>
            <p:cNvSpPr/>
            <p:nvPr/>
          </p:nvSpPr>
          <p:spPr>
            <a:xfrm>
              <a:off x="6788075" y="4388794"/>
              <a:ext cx="6163" cy="557493"/>
            </a:xfrm>
            <a:custGeom>
              <a:avLst/>
              <a:gdLst/>
              <a:ahLst/>
              <a:cxnLst/>
              <a:rect l="l" t="t" r="r" b="b"/>
              <a:pathLst>
                <a:path w="6984" h="631825">
                  <a:moveTo>
                    <a:pt x="6654" y="0"/>
                  </a:moveTo>
                  <a:lnTo>
                    <a:pt x="0" y="0"/>
                  </a:lnTo>
                  <a:lnTo>
                    <a:pt x="0" y="631342"/>
                  </a:lnTo>
                  <a:lnTo>
                    <a:pt x="6654" y="63134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19" name="object 1409">
              <a:extLst>
                <a:ext uri="{FF2B5EF4-FFF2-40B4-BE49-F238E27FC236}">
                  <a16:creationId xmlns:a16="http://schemas.microsoft.com/office/drawing/2014/main" id="{58017B00-633D-91B5-0223-AEC2DFACE7AF}"/>
                </a:ext>
              </a:extLst>
            </p:cNvPr>
            <p:cNvSpPr/>
            <p:nvPr/>
          </p:nvSpPr>
          <p:spPr>
            <a:xfrm>
              <a:off x="6788074" y="4388793"/>
              <a:ext cx="6163" cy="557493"/>
            </a:xfrm>
            <a:custGeom>
              <a:avLst/>
              <a:gdLst/>
              <a:ahLst/>
              <a:cxnLst/>
              <a:rect l="l" t="t" r="r" b="b"/>
              <a:pathLst>
                <a:path w="6984" h="631825">
                  <a:moveTo>
                    <a:pt x="0" y="0"/>
                  </a:moveTo>
                  <a:lnTo>
                    <a:pt x="6654" y="0"/>
                  </a:lnTo>
                  <a:lnTo>
                    <a:pt x="6654" y="631342"/>
                  </a:lnTo>
                  <a:lnTo>
                    <a:pt x="0" y="63134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20" name="object 1410">
              <a:extLst>
                <a:ext uri="{FF2B5EF4-FFF2-40B4-BE49-F238E27FC236}">
                  <a16:creationId xmlns:a16="http://schemas.microsoft.com/office/drawing/2014/main" id="{1CE46F03-EEE7-A84D-5B16-F545F5B2FA73}"/>
                </a:ext>
              </a:extLst>
            </p:cNvPr>
            <p:cNvSpPr/>
            <p:nvPr/>
          </p:nvSpPr>
          <p:spPr>
            <a:xfrm>
              <a:off x="6796221" y="4427735"/>
              <a:ext cx="6163" cy="518272"/>
            </a:xfrm>
            <a:custGeom>
              <a:avLst/>
              <a:gdLst/>
              <a:ahLst/>
              <a:cxnLst/>
              <a:rect l="l" t="t" r="r" b="b"/>
              <a:pathLst>
                <a:path w="6984" h="587375">
                  <a:moveTo>
                    <a:pt x="6667" y="0"/>
                  </a:moveTo>
                  <a:lnTo>
                    <a:pt x="0" y="0"/>
                  </a:lnTo>
                  <a:lnTo>
                    <a:pt x="0" y="587209"/>
                  </a:lnTo>
                  <a:lnTo>
                    <a:pt x="6667" y="587209"/>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21" name="object 1411">
              <a:extLst>
                <a:ext uri="{FF2B5EF4-FFF2-40B4-BE49-F238E27FC236}">
                  <a16:creationId xmlns:a16="http://schemas.microsoft.com/office/drawing/2014/main" id="{D976B62C-0FE6-6B33-72A4-2C343BFBA6BC}"/>
                </a:ext>
              </a:extLst>
            </p:cNvPr>
            <p:cNvSpPr/>
            <p:nvPr/>
          </p:nvSpPr>
          <p:spPr>
            <a:xfrm>
              <a:off x="6796224" y="4427735"/>
              <a:ext cx="6163" cy="518272"/>
            </a:xfrm>
            <a:custGeom>
              <a:avLst/>
              <a:gdLst/>
              <a:ahLst/>
              <a:cxnLst/>
              <a:rect l="l" t="t" r="r" b="b"/>
              <a:pathLst>
                <a:path w="6984" h="587375">
                  <a:moveTo>
                    <a:pt x="0" y="0"/>
                  </a:moveTo>
                  <a:lnTo>
                    <a:pt x="6654" y="0"/>
                  </a:lnTo>
                  <a:lnTo>
                    <a:pt x="6654" y="587197"/>
                  </a:lnTo>
                  <a:lnTo>
                    <a:pt x="0" y="58719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22" name="object 1412">
              <a:extLst>
                <a:ext uri="{FF2B5EF4-FFF2-40B4-BE49-F238E27FC236}">
                  <a16:creationId xmlns:a16="http://schemas.microsoft.com/office/drawing/2014/main" id="{E445C36E-19E6-A8F6-8049-292ECD2675F6}"/>
                </a:ext>
              </a:extLst>
            </p:cNvPr>
            <p:cNvSpPr/>
            <p:nvPr/>
          </p:nvSpPr>
          <p:spPr>
            <a:xfrm>
              <a:off x="6804368" y="4412619"/>
              <a:ext cx="6163" cy="533400"/>
            </a:xfrm>
            <a:custGeom>
              <a:avLst/>
              <a:gdLst/>
              <a:ahLst/>
              <a:cxnLst/>
              <a:rect l="l" t="t" r="r" b="b"/>
              <a:pathLst>
                <a:path w="6984" h="604520">
                  <a:moveTo>
                    <a:pt x="6667" y="0"/>
                  </a:moveTo>
                  <a:lnTo>
                    <a:pt x="0" y="0"/>
                  </a:lnTo>
                  <a:lnTo>
                    <a:pt x="0" y="604342"/>
                  </a:lnTo>
                  <a:lnTo>
                    <a:pt x="6667" y="604342"/>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23" name="object 1413">
              <a:extLst>
                <a:ext uri="{FF2B5EF4-FFF2-40B4-BE49-F238E27FC236}">
                  <a16:creationId xmlns:a16="http://schemas.microsoft.com/office/drawing/2014/main" id="{022E3E7D-4BE0-FF6B-B7CE-4309228B3E66}"/>
                </a:ext>
              </a:extLst>
            </p:cNvPr>
            <p:cNvSpPr/>
            <p:nvPr/>
          </p:nvSpPr>
          <p:spPr>
            <a:xfrm>
              <a:off x="6804373" y="4412622"/>
              <a:ext cx="6163" cy="533400"/>
            </a:xfrm>
            <a:custGeom>
              <a:avLst/>
              <a:gdLst/>
              <a:ahLst/>
              <a:cxnLst/>
              <a:rect l="l" t="t" r="r" b="b"/>
              <a:pathLst>
                <a:path w="6984" h="604520">
                  <a:moveTo>
                    <a:pt x="0" y="0"/>
                  </a:moveTo>
                  <a:lnTo>
                    <a:pt x="6654" y="0"/>
                  </a:lnTo>
                  <a:lnTo>
                    <a:pt x="6654" y="604329"/>
                  </a:lnTo>
                  <a:lnTo>
                    <a:pt x="0" y="60432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24" name="object 1414">
              <a:extLst>
                <a:ext uri="{FF2B5EF4-FFF2-40B4-BE49-F238E27FC236}">
                  <a16:creationId xmlns:a16="http://schemas.microsoft.com/office/drawing/2014/main" id="{8EA306D4-E091-D80B-81E4-4476BEB08AC5}"/>
                </a:ext>
              </a:extLst>
            </p:cNvPr>
            <p:cNvSpPr/>
            <p:nvPr/>
          </p:nvSpPr>
          <p:spPr>
            <a:xfrm>
              <a:off x="6812526" y="4369846"/>
              <a:ext cx="6163" cy="576543"/>
            </a:xfrm>
            <a:custGeom>
              <a:avLst/>
              <a:gdLst/>
              <a:ahLst/>
              <a:cxnLst/>
              <a:rect l="l" t="t" r="r" b="b"/>
              <a:pathLst>
                <a:path w="6984" h="653414">
                  <a:moveTo>
                    <a:pt x="6667" y="0"/>
                  </a:moveTo>
                  <a:lnTo>
                    <a:pt x="0" y="0"/>
                  </a:lnTo>
                  <a:lnTo>
                    <a:pt x="0" y="652818"/>
                  </a:lnTo>
                  <a:lnTo>
                    <a:pt x="6667" y="652818"/>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25" name="object 1415">
              <a:extLst>
                <a:ext uri="{FF2B5EF4-FFF2-40B4-BE49-F238E27FC236}">
                  <a16:creationId xmlns:a16="http://schemas.microsoft.com/office/drawing/2014/main" id="{2A168756-D365-33B1-4D58-FA14459252C8}"/>
                </a:ext>
              </a:extLst>
            </p:cNvPr>
            <p:cNvSpPr/>
            <p:nvPr/>
          </p:nvSpPr>
          <p:spPr>
            <a:xfrm>
              <a:off x="6812534" y="4369850"/>
              <a:ext cx="6163" cy="576543"/>
            </a:xfrm>
            <a:custGeom>
              <a:avLst/>
              <a:gdLst/>
              <a:ahLst/>
              <a:cxnLst/>
              <a:rect l="l" t="t" r="r" b="b"/>
              <a:pathLst>
                <a:path w="6984" h="653414">
                  <a:moveTo>
                    <a:pt x="0" y="0"/>
                  </a:moveTo>
                  <a:lnTo>
                    <a:pt x="6654" y="0"/>
                  </a:lnTo>
                  <a:lnTo>
                    <a:pt x="6654" y="652805"/>
                  </a:lnTo>
                  <a:lnTo>
                    <a:pt x="0" y="65280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26" name="object 1416">
              <a:extLst>
                <a:ext uri="{FF2B5EF4-FFF2-40B4-BE49-F238E27FC236}">
                  <a16:creationId xmlns:a16="http://schemas.microsoft.com/office/drawing/2014/main" id="{D06E26AD-DBAD-56B2-B08B-556F1676C619}"/>
                </a:ext>
              </a:extLst>
            </p:cNvPr>
            <p:cNvSpPr/>
            <p:nvPr/>
          </p:nvSpPr>
          <p:spPr>
            <a:xfrm>
              <a:off x="6820673" y="4351580"/>
              <a:ext cx="6163" cy="594472"/>
            </a:xfrm>
            <a:custGeom>
              <a:avLst/>
              <a:gdLst/>
              <a:ahLst/>
              <a:cxnLst/>
              <a:rect l="l" t="t" r="r" b="b"/>
              <a:pathLst>
                <a:path w="6984" h="673735">
                  <a:moveTo>
                    <a:pt x="6667" y="0"/>
                  </a:moveTo>
                  <a:lnTo>
                    <a:pt x="0" y="0"/>
                  </a:lnTo>
                  <a:lnTo>
                    <a:pt x="0" y="673519"/>
                  </a:lnTo>
                  <a:lnTo>
                    <a:pt x="6667" y="673519"/>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27" name="object 1417">
              <a:extLst>
                <a:ext uri="{FF2B5EF4-FFF2-40B4-BE49-F238E27FC236}">
                  <a16:creationId xmlns:a16="http://schemas.microsoft.com/office/drawing/2014/main" id="{D563E434-07DA-96E8-02CF-07A02DBA6495}"/>
                </a:ext>
              </a:extLst>
            </p:cNvPr>
            <p:cNvSpPr/>
            <p:nvPr/>
          </p:nvSpPr>
          <p:spPr>
            <a:xfrm>
              <a:off x="6820683" y="4351570"/>
              <a:ext cx="6163" cy="594472"/>
            </a:xfrm>
            <a:custGeom>
              <a:avLst/>
              <a:gdLst/>
              <a:ahLst/>
              <a:cxnLst/>
              <a:rect l="l" t="t" r="r" b="b"/>
              <a:pathLst>
                <a:path w="6984" h="673735">
                  <a:moveTo>
                    <a:pt x="0" y="0"/>
                  </a:moveTo>
                  <a:lnTo>
                    <a:pt x="6654" y="0"/>
                  </a:lnTo>
                  <a:lnTo>
                    <a:pt x="6654" y="673519"/>
                  </a:lnTo>
                  <a:lnTo>
                    <a:pt x="0" y="67351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28" name="object 1418">
              <a:extLst>
                <a:ext uri="{FF2B5EF4-FFF2-40B4-BE49-F238E27FC236}">
                  <a16:creationId xmlns:a16="http://schemas.microsoft.com/office/drawing/2014/main" id="{9DB4E91A-11F1-0C23-3182-04EB533D421F}"/>
                </a:ext>
              </a:extLst>
            </p:cNvPr>
            <p:cNvSpPr/>
            <p:nvPr/>
          </p:nvSpPr>
          <p:spPr>
            <a:xfrm>
              <a:off x="6828842" y="4945872"/>
              <a:ext cx="6163" cy="29135"/>
            </a:xfrm>
            <a:custGeom>
              <a:avLst/>
              <a:gdLst/>
              <a:ahLst/>
              <a:cxnLst/>
              <a:rect l="l" t="t" r="r" b="b"/>
              <a:pathLst>
                <a:path w="6984" h="33020">
                  <a:moveTo>
                    <a:pt x="6654" y="0"/>
                  </a:moveTo>
                  <a:lnTo>
                    <a:pt x="0" y="0"/>
                  </a:lnTo>
                  <a:lnTo>
                    <a:pt x="0" y="32905"/>
                  </a:lnTo>
                  <a:lnTo>
                    <a:pt x="6654" y="32905"/>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29" name="object 1419">
              <a:extLst>
                <a:ext uri="{FF2B5EF4-FFF2-40B4-BE49-F238E27FC236}">
                  <a16:creationId xmlns:a16="http://schemas.microsoft.com/office/drawing/2014/main" id="{912BFF1B-20CA-DD59-5B54-508008C0F5A4}"/>
                </a:ext>
              </a:extLst>
            </p:cNvPr>
            <p:cNvSpPr/>
            <p:nvPr/>
          </p:nvSpPr>
          <p:spPr>
            <a:xfrm>
              <a:off x="6828831" y="4945851"/>
              <a:ext cx="6163" cy="29135"/>
            </a:xfrm>
            <a:custGeom>
              <a:avLst/>
              <a:gdLst/>
              <a:ahLst/>
              <a:cxnLst/>
              <a:rect l="l" t="t" r="r" b="b"/>
              <a:pathLst>
                <a:path w="6984" h="33020">
                  <a:moveTo>
                    <a:pt x="0" y="32918"/>
                  </a:moveTo>
                  <a:lnTo>
                    <a:pt x="6654" y="32918"/>
                  </a:lnTo>
                  <a:lnTo>
                    <a:pt x="6654" y="0"/>
                  </a:lnTo>
                  <a:lnTo>
                    <a:pt x="0" y="0"/>
                  </a:lnTo>
                  <a:lnTo>
                    <a:pt x="0" y="32918"/>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30" name="object 1420">
              <a:extLst>
                <a:ext uri="{FF2B5EF4-FFF2-40B4-BE49-F238E27FC236}">
                  <a16:creationId xmlns:a16="http://schemas.microsoft.com/office/drawing/2014/main" id="{AE48119C-8513-99F6-7CB2-5B3A7228E2E6}"/>
                </a:ext>
              </a:extLst>
            </p:cNvPr>
            <p:cNvSpPr/>
            <p:nvPr/>
          </p:nvSpPr>
          <p:spPr>
            <a:xfrm>
              <a:off x="6837000" y="4945862"/>
              <a:ext cx="6163" cy="34738"/>
            </a:xfrm>
            <a:custGeom>
              <a:avLst/>
              <a:gdLst/>
              <a:ahLst/>
              <a:cxnLst/>
              <a:rect l="l" t="t" r="r" b="b"/>
              <a:pathLst>
                <a:path w="6984" h="39370">
                  <a:moveTo>
                    <a:pt x="6654" y="0"/>
                  </a:moveTo>
                  <a:lnTo>
                    <a:pt x="0" y="0"/>
                  </a:lnTo>
                  <a:lnTo>
                    <a:pt x="0" y="39116"/>
                  </a:lnTo>
                  <a:lnTo>
                    <a:pt x="6654" y="39116"/>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31" name="object 1421">
              <a:extLst>
                <a:ext uri="{FF2B5EF4-FFF2-40B4-BE49-F238E27FC236}">
                  <a16:creationId xmlns:a16="http://schemas.microsoft.com/office/drawing/2014/main" id="{E50A5B2D-40EF-8F60-901D-CB23FCED7989}"/>
                </a:ext>
              </a:extLst>
            </p:cNvPr>
            <p:cNvSpPr/>
            <p:nvPr/>
          </p:nvSpPr>
          <p:spPr>
            <a:xfrm>
              <a:off x="6836991" y="4945868"/>
              <a:ext cx="6163" cy="34738"/>
            </a:xfrm>
            <a:custGeom>
              <a:avLst/>
              <a:gdLst/>
              <a:ahLst/>
              <a:cxnLst/>
              <a:rect l="l" t="t" r="r" b="b"/>
              <a:pathLst>
                <a:path w="6984" h="39370">
                  <a:moveTo>
                    <a:pt x="0" y="39115"/>
                  </a:moveTo>
                  <a:lnTo>
                    <a:pt x="6654" y="39115"/>
                  </a:lnTo>
                  <a:lnTo>
                    <a:pt x="6654" y="0"/>
                  </a:lnTo>
                  <a:lnTo>
                    <a:pt x="0" y="0"/>
                  </a:lnTo>
                  <a:lnTo>
                    <a:pt x="0" y="39115"/>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32" name="object 1422">
              <a:extLst>
                <a:ext uri="{FF2B5EF4-FFF2-40B4-BE49-F238E27FC236}">
                  <a16:creationId xmlns:a16="http://schemas.microsoft.com/office/drawing/2014/main" id="{358C34EC-5B73-D28D-798D-64030DCDAB2A}"/>
                </a:ext>
              </a:extLst>
            </p:cNvPr>
            <p:cNvSpPr/>
            <p:nvPr/>
          </p:nvSpPr>
          <p:spPr>
            <a:xfrm>
              <a:off x="6845147" y="4945862"/>
              <a:ext cx="6163" cy="72838"/>
            </a:xfrm>
            <a:custGeom>
              <a:avLst/>
              <a:gdLst/>
              <a:ahLst/>
              <a:cxnLst/>
              <a:rect l="l" t="t" r="r" b="b"/>
              <a:pathLst>
                <a:path w="6984" h="82550">
                  <a:moveTo>
                    <a:pt x="6654" y="0"/>
                  </a:moveTo>
                  <a:lnTo>
                    <a:pt x="0" y="0"/>
                  </a:lnTo>
                  <a:lnTo>
                    <a:pt x="0" y="82499"/>
                  </a:lnTo>
                  <a:lnTo>
                    <a:pt x="6654" y="82499"/>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33" name="object 1423">
              <a:extLst>
                <a:ext uri="{FF2B5EF4-FFF2-40B4-BE49-F238E27FC236}">
                  <a16:creationId xmlns:a16="http://schemas.microsoft.com/office/drawing/2014/main" id="{2A803742-925A-8FB7-91F6-E460F74C54AA}"/>
                </a:ext>
              </a:extLst>
            </p:cNvPr>
            <p:cNvSpPr/>
            <p:nvPr/>
          </p:nvSpPr>
          <p:spPr>
            <a:xfrm>
              <a:off x="6845142" y="4945872"/>
              <a:ext cx="6163" cy="72838"/>
            </a:xfrm>
            <a:custGeom>
              <a:avLst/>
              <a:gdLst/>
              <a:ahLst/>
              <a:cxnLst/>
              <a:rect l="l" t="t" r="r" b="b"/>
              <a:pathLst>
                <a:path w="6984" h="82550">
                  <a:moveTo>
                    <a:pt x="0" y="82499"/>
                  </a:moveTo>
                  <a:lnTo>
                    <a:pt x="6654" y="82499"/>
                  </a:lnTo>
                  <a:lnTo>
                    <a:pt x="6654" y="0"/>
                  </a:lnTo>
                  <a:lnTo>
                    <a:pt x="0" y="0"/>
                  </a:lnTo>
                  <a:lnTo>
                    <a:pt x="0" y="82499"/>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34" name="object 1424">
              <a:extLst>
                <a:ext uri="{FF2B5EF4-FFF2-40B4-BE49-F238E27FC236}">
                  <a16:creationId xmlns:a16="http://schemas.microsoft.com/office/drawing/2014/main" id="{E2773AF7-EF24-AE64-A090-E5B69395B24C}"/>
                </a:ext>
              </a:extLst>
            </p:cNvPr>
            <p:cNvSpPr/>
            <p:nvPr/>
          </p:nvSpPr>
          <p:spPr>
            <a:xfrm>
              <a:off x="6853294" y="4945862"/>
              <a:ext cx="6163" cy="93569"/>
            </a:xfrm>
            <a:custGeom>
              <a:avLst/>
              <a:gdLst/>
              <a:ahLst/>
              <a:cxnLst/>
              <a:rect l="l" t="t" r="r" b="b"/>
              <a:pathLst>
                <a:path w="6984" h="106045">
                  <a:moveTo>
                    <a:pt x="6654" y="0"/>
                  </a:moveTo>
                  <a:lnTo>
                    <a:pt x="0" y="0"/>
                  </a:lnTo>
                  <a:lnTo>
                    <a:pt x="0" y="105625"/>
                  </a:lnTo>
                  <a:lnTo>
                    <a:pt x="6654" y="105625"/>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35" name="object 1425">
              <a:extLst>
                <a:ext uri="{FF2B5EF4-FFF2-40B4-BE49-F238E27FC236}">
                  <a16:creationId xmlns:a16="http://schemas.microsoft.com/office/drawing/2014/main" id="{59572701-FE8D-66B6-5CFD-57DE4C25A636}"/>
                </a:ext>
              </a:extLst>
            </p:cNvPr>
            <p:cNvSpPr/>
            <p:nvPr/>
          </p:nvSpPr>
          <p:spPr>
            <a:xfrm>
              <a:off x="6853290" y="4945855"/>
              <a:ext cx="6163" cy="93569"/>
            </a:xfrm>
            <a:custGeom>
              <a:avLst/>
              <a:gdLst/>
              <a:ahLst/>
              <a:cxnLst/>
              <a:rect l="l" t="t" r="r" b="b"/>
              <a:pathLst>
                <a:path w="6984" h="106045">
                  <a:moveTo>
                    <a:pt x="0" y="105625"/>
                  </a:moveTo>
                  <a:lnTo>
                    <a:pt x="6654" y="105625"/>
                  </a:lnTo>
                  <a:lnTo>
                    <a:pt x="6654" y="0"/>
                  </a:lnTo>
                  <a:lnTo>
                    <a:pt x="0" y="0"/>
                  </a:lnTo>
                  <a:lnTo>
                    <a:pt x="0" y="105625"/>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36" name="object 1426">
              <a:extLst>
                <a:ext uri="{FF2B5EF4-FFF2-40B4-BE49-F238E27FC236}">
                  <a16:creationId xmlns:a16="http://schemas.microsoft.com/office/drawing/2014/main" id="{7EB786F2-08A7-EA70-1133-43F7AFAB0F82}"/>
                </a:ext>
              </a:extLst>
            </p:cNvPr>
            <p:cNvSpPr/>
            <p:nvPr/>
          </p:nvSpPr>
          <p:spPr>
            <a:xfrm>
              <a:off x="6861451" y="4945862"/>
              <a:ext cx="6163" cy="96931"/>
            </a:xfrm>
            <a:custGeom>
              <a:avLst/>
              <a:gdLst/>
              <a:ahLst/>
              <a:cxnLst/>
              <a:rect l="l" t="t" r="r" b="b"/>
              <a:pathLst>
                <a:path w="6984" h="109854">
                  <a:moveTo>
                    <a:pt x="6654" y="0"/>
                  </a:moveTo>
                  <a:lnTo>
                    <a:pt x="0" y="0"/>
                  </a:lnTo>
                  <a:lnTo>
                    <a:pt x="0" y="109435"/>
                  </a:lnTo>
                  <a:lnTo>
                    <a:pt x="6654" y="109435"/>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37" name="object 1427">
              <a:extLst>
                <a:ext uri="{FF2B5EF4-FFF2-40B4-BE49-F238E27FC236}">
                  <a16:creationId xmlns:a16="http://schemas.microsoft.com/office/drawing/2014/main" id="{ACB2F7D0-4F97-1FAA-7014-47AE0C2FE54E}"/>
                </a:ext>
              </a:extLst>
            </p:cNvPr>
            <p:cNvSpPr/>
            <p:nvPr/>
          </p:nvSpPr>
          <p:spPr>
            <a:xfrm>
              <a:off x="6861450" y="4945859"/>
              <a:ext cx="6163" cy="96931"/>
            </a:xfrm>
            <a:custGeom>
              <a:avLst/>
              <a:gdLst/>
              <a:ahLst/>
              <a:cxnLst/>
              <a:rect l="l" t="t" r="r" b="b"/>
              <a:pathLst>
                <a:path w="6984" h="109854">
                  <a:moveTo>
                    <a:pt x="0" y="109435"/>
                  </a:moveTo>
                  <a:lnTo>
                    <a:pt x="6654" y="109435"/>
                  </a:lnTo>
                  <a:lnTo>
                    <a:pt x="6654" y="0"/>
                  </a:lnTo>
                  <a:lnTo>
                    <a:pt x="0" y="0"/>
                  </a:lnTo>
                  <a:lnTo>
                    <a:pt x="0" y="109435"/>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38" name="object 1428">
              <a:extLst>
                <a:ext uri="{FF2B5EF4-FFF2-40B4-BE49-F238E27FC236}">
                  <a16:creationId xmlns:a16="http://schemas.microsoft.com/office/drawing/2014/main" id="{C475C03D-3E9E-2A35-06A7-774F71A9F13C}"/>
                </a:ext>
              </a:extLst>
            </p:cNvPr>
            <p:cNvSpPr/>
            <p:nvPr/>
          </p:nvSpPr>
          <p:spPr>
            <a:xfrm>
              <a:off x="6869601" y="4945856"/>
              <a:ext cx="6163" cy="70037"/>
            </a:xfrm>
            <a:custGeom>
              <a:avLst/>
              <a:gdLst/>
              <a:ahLst/>
              <a:cxnLst/>
              <a:rect l="l" t="t" r="r" b="b"/>
              <a:pathLst>
                <a:path w="6984" h="79375">
                  <a:moveTo>
                    <a:pt x="0" y="79070"/>
                  </a:moveTo>
                  <a:lnTo>
                    <a:pt x="6654" y="79070"/>
                  </a:lnTo>
                  <a:lnTo>
                    <a:pt x="6654" y="0"/>
                  </a:lnTo>
                  <a:lnTo>
                    <a:pt x="0" y="0"/>
                  </a:lnTo>
                  <a:lnTo>
                    <a:pt x="0" y="79070"/>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39" name="object 1429">
              <a:extLst>
                <a:ext uri="{FF2B5EF4-FFF2-40B4-BE49-F238E27FC236}">
                  <a16:creationId xmlns:a16="http://schemas.microsoft.com/office/drawing/2014/main" id="{92FF0310-4CD7-0680-6C0D-F5B3716F7986}"/>
                </a:ext>
              </a:extLst>
            </p:cNvPr>
            <p:cNvSpPr/>
            <p:nvPr/>
          </p:nvSpPr>
          <p:spPr>
            <a:xfrm>
              <a:off x="6877749" y="4945859"/>
              <a:ext cx="6163" cy="63874"/>
            </a:xfrm>
            <a:custGeom>
              <a:avLst/>
              <a:gdLst/>
              <a:ahLst/>
              <a:cxnLst/>
              <a:rect l="l" t="t" r="r" b="b"/>
              <a:pathLst>
                <a:path w="6984" h="72389">
                  <a:moveTo>
                    <a:pt x="0" y="71958"/>
                  </a:moveTo>
                  <a:lnTo>
                    <a:pt x="6654" y="71958"/>
                  </a:lnTo>
                  <a:lnTo>
                    <a:pt x="6654" y="0"/>
                  </a:lnTo>
                  <a:lnTo>
                    <a:pt x="0" y="0"/>
                  </a:lnTo>
                  <a:lnTo>
                    <a:pt x="0" y="71958"/>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40" name="object 1430">
              <a:extLst>
                <a:ext uri="{FF2B5EF4-FFF2-40B4-BE49-F238E27FC236}">
                  <a16:creationId xmlns:a16="http://schemas.microsoft.com/office/drawing/2014/main" id="{0514C21E-2ED8-A5AB-A3DE-BBF5ED34BD1B}"/>
                </a:ext>
              </a:extLst>
            </p:cNvPr>
            <p:cNvSpPr/>
            <p:nvPr/>
          </p:nvSpPr>
          <p:spPr>
            <a:xfrm>
              <a:off x="6885913" y="4945862"/>
              <a:ext cx="6163" cy="114860"/>
            </a:xfrm>
            <a:custGeom>
              <a:avLst/>
              <a:gdLst/>
              <a:ahLst/>
              <a:cxnLst/>
              <a:rect l="l" t="t" r="r" b="b"/>
              <a:pathLst>
                <a:path w="6984" h="130175">
                  <a:moveTo>
                    <a:pt x="6654" y="0"/>
                  </a:moveTo>
                  <a:lnTo>
                    <a:pt x="0" y="0"/>
                  </a:lnTo>
                  <a:lnTo>
                    <a:pt x="0" y="130073"/>
                  </a:lnTo>
                  <a:lnTo>
                    <a:pt x="6654" y="130073"/>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41" name="object 1431">
              <a:extLst>
                <a:ext uri="{FF2B5EF4-FFF2-40B4-BE49-F238E27FC236}">
                  <a16:creationId xmlns:a16="http://schemas.microsoft.com/office/drawing/2014/main" id="{93F3E172-707A-F396-4D34-3E7CC76BF253}"/>
                </a:ext>
              </a:extLst>
            </p:cNvPr>
            <p:cNvSpPr/>
            <p:nvPr/>
          </p:nvSpPr>
          <p:spPr>
            <a:xfrm>
              <a:off x="6885909" y="4945857"/>
              <a:ext cx="6163" cy="114860"/>
            </a:xfrm>
            <a:custGeom>
              <a:avLst/>
              <a:gdLst/>
              <a:ahLst/>
              <a:cxnLst/>
              <a:rect l="l" t="t" r="r" b="b"/>
              <a:pathLst>
                <a:path w="6984" h="130175">
                  <a:moveTo>
                    <a:pt x="0" y="130086"/>
                  </a:moveTo>
                  <a:lnTo>
                    <a:pt x="6654" y="130086"/>
                  </a:lnTo>
                  <a:lnTo>
                    <a:pt x="6654" y="0"/>
                  </a:lnTo>
                  <a:lnTo>
                    <a:pt x="0" y="0"/>
                  </a:lnTo>
                  <a:lnTo>
                    <a:pt x="0" y="130086"/>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42" name="object 1432">
              <a:extLst>
                <a:ext uri="{FF2B5EF4-FFF2-40B4-BE49-F238E27FC236}">
                  <a16:creationId xmlns:a16="http://schemas.microsoft.com/office/drawing/2014/main" id="{82C3A8AD-EA5F-2BFA-E099-F6285AE1AB79}"/>
                </a:ext>
              </a:extLst>
            </p:cNvPr>
            <p:cNvSpPr/>
            <p:nvPr/>
          </p:nvSpPr>
          <p:spPr>
            <a:xfrm>
              <a:off x="6894060" y="4945872"/>
              <a:ext cx="6163" cy="120463"/>
            </a:xfrm>
            <a:custGeom>
              <a:avLst/>
              <a:gdLst/>
              <a:ahLst/>
              <a:cxnLst/>
              <a:rect l="l" t="t" r="r" b="b"/>
              <a:pathLst>
                <a:path w="6984" h="136525">
                  <a:moveTo>
                    <a:pt x="6654" y="0"/>
                  </a:moveTo>
                  <a:lnTo>
                    <a:pt x="0" y="0"/>
                  </a:lnTo>
                  <a:lnTo>
                    <a:pt x="0" y="136131"/>
                  </a:lnTo>
                  <a:lnTo>
                    <a:pt x="6654" y="136131"/>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43" name="object 1433">
              <a:extLst>
                <a:ext uri="{FF2B5EF4-FFF2-40B4-BE49-F238E27FC236}">
                  <a16:creationId xmlns:a16="http://schemas.microsoft.com/office/drawing/2014/main" id="{628A4CA2-1485-5BA5-3299-E40696783D37}"/>
                </a:ext>
              </a:extLst>
            </p:cNvPr>
            <p:cNvSpPr/>
            <p:nvPr/>
          </p:nvSpPr>
          <p:spPr>
            <a:xfrm>
              <a:off x="6894058" y="4945860"/>
              <a:ext cx="6163" cy="120463"/>
            </a:xfrm>
            <a:custGeom>
              <a:avLst/>
              <a:gdLst/>
              <a:ahLst/>
              <a:cxnLst/>
              <a:rect l="l" t="t" r="r" b="b"/>
              <a:pathLst>
                <a:path w="6984" h="136525">
                  <a:moveTo>
                    <a:pt x="0" y="136144"/>
                  </a:moveTo>
                  <a:lnTo>
                    <a:pt x="6654" y="136144"/>
                  </a:lnTo>
                  <a:lnTo>
                    <a:pt x="6654" y="0"/>
                  </a:lnTo>
                  <a:lnTo>
                    <a:pt x="0" y="0"/>
                  </a:lnTo>
                  <a:lnTo>
                    <a:pt x="0" y="136144"/>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44" name="object 1434">
              <a:extLst>
                <a:ext uri="{FF2B5EF4-FFF2-40B4-BE49-F238E27FC236}">
                  <a16:creationId xmlns:a16="http://schemas.microsoft.com/office/drawing/2014/main" id="{DE57723D-987C-8450-6B2D-7FBA2EF5EC6A}"/>
                </a:ext>
              </a:extLst>
            </p:cNvPr>
            <p:cNvSpPr/>
            <p:nvPr/>
          </p:nvSpPr>
          <p:spPr>
            <a:xfrm>
              <a:off x="6902207" y="4945872"/>
              <a:ext cx="6163" cy="113740"/>
            </a:xfrm>
            <a:custGeom>
              <a:avLst/>
              <a:gdLst/>
              <a:ahLst/>
              <a:cxnLst/>
              <a:rect l="l" t="t" r="r" b="b"/>
              <a:pathLst>
                <a:path w="6984" h="128904">
                  <a:moveTo>
                    <a:pt x="6654" y="0"/>
                  </a:moveTo>
                  <a:lnTo>
                    <a:pt x="0" y="0"/>
                  </a:lnTo>
                  <a:lnTo>
                    <a:pt x="0" y="128650"/>
                  </a:lnTo>
                  <a:lnTo>
                    <a:pt x="6654" y="128650"/>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45" name="object 1435">
              <a:extLst>
                <a:ext uri="{FF2B5EF4-FFF2-40B4-BE49-F238E27FC236}">
                  <a16:creationId xmlns:a16="http://schemas.microsoft.com/office/drawing/2014/main" id="{8761148A-8B9D-D0F7-4A27-DC334FC495E0}"/>
                </a:ext>
              </a:extLst>
            </p:cNvPr>
            <p:cNvSpPr/>
            <p:nvPr/>
          </p:nvSpPr>
          <p:spPr>
            <a:xfrm>
              <a:off x="6902207" y="4945854"/>
              <a:ext cx="6163" cy="113740"/>
            </a:xfrm>
            <a:custGeom>
              <a:avLst/>
              <a:gdLst/>
              <a:ahLst/>
              <a:cxnLst/>
              <a:rect l="l" t="t" r="r" b="b"/>
              <a:pathLst>
                <a:path w="6984" h="128904">
                  <a:moveTo>
                    <a:pt x="0" y="128663"/>
                  </a:moveTo>
                  <a:lnTo>
                    <a:pt x="6654" y="128663"/>
                  </a:lnTo>
                  <a:lnTo>
                    <a:pt x="6654" y="0"/>
                  </a:lnTo>
                  <a:lnTo>
                    <a:pt x="0" y="0"/>
                  </a:lnTo>
                  <a:lnTo>
                    <a:pt x="0" y="12866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46" name="object 1436">
              <a:extLst>
                <a:ext uri="{FF2B5EF4-FFF2-40B4-BE49-F238E27FC236}">
                  <a16:creationId xmlns:a16="http://schemas.microsoft.com/office/drawing/2014/main" id="{26F5D8B9-4854-58A3-71F4-65BE321DB7CC}"/>
                </a:ext>
              </a:extLst>
            </p:cNvPr>
            <p:cNvSpPr/>
            <p:nvPr/>
          </p:nvSpPr>
          <p:spPr>
            <a:xfrm>
              <a:off x="6910354" y="4945862"/>
              <a:ext cx="6163" cy="163606"/>
            </a:xfrm>
            <a:custGeom>
              <a:avLst/>
              <a:gdLst/>
              <a:ahLst/>
              <a:cxnLst/>
              <a:rect l="l" t="t" r="r" b="b"/>
              <a:pathLst>
                <a:path w="6984" h="185420">
                  <a:moveTo>
                    <a:pt x="6654" y="0"/>
                  </a:moveTo>
                  <a:lnTo>
                    <a:pt x="0" y="0"/>
                  </a:lnTo>
                  <a:lnTo>
                    <a:pt x="0" y="184912"/>
                  </a:lnTo>
                  <a:lnTo>
                    <a:pt x="6654" y="184912"/>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47" name="object 1437">
              <a:extLst>
                <a:ext uri="{FF2B5EF4-FFF2-40B4-BE49-F238E27FC236}">
                  <a16:creationId xmlns:a16="http://schemas.microsoft.com/office/drawing/2014/main" id="{FCF270C6-5705-5618-4C81-341ACE1E732F}"/>
                </a:ext>
              </a:extLst>
            </p:cNvPr>
            <p:cNvSpPr/>
            <p:nvPr/>
          </p:nvSpPr>
          <p:spPr>
            <a:xfrm>
              <a:off x="6910367" y="4945864"/>
              <a:ext cx="6163" cy="163606"/>
            </a:xfrm>
            <a:custGeom>
              <a:avLst/>
              <a:gdLst/>
              <a:ahLst/>
              <a:cxnLst/>
              <a:rect l="l" t="t" r="r" b="b"/>
              <a:pathLst>
                <a:path w="6984" h="185420">
                  <a:moveTo>
                    <a:pt x="0" y="184912"/>
                  </a:moveTo>
                  <a:lnTo>
                    <a:pt x="6654" y="184912"/>
                  </a:lnTo>
                  <a:lnTo>
                    <a:pt x="6654" y="0"/>
                  </a:lnTo>
                  <a:lnTo>
                    <a:pt x="0" y="0"/>
                  </a:lnTo>
                  <a:lnTo>
                    <a:pt x="0" y="184912"/>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48" name="object 1438">
              <a:extLst>
                <a:ext uri="{FF2B5EF4-FFF2-40B4-BE49-F238E27FC236}">
                  <a16:creationId xmlns:a16="http://schemas.microsoft.com/office/drawing/2014/main" id="{B6AFAB64-2D57-F780-608F-2BB2042EB0DC}"/>
                </a:ext>
              </a:extLst>
            </p:cNvPr>
            <p:cNvSpPr/>
            <p:nvPr/>
          </p:nvSpPr>
          <p:spPr>
            <a:xfrm>
              <a:off x="6918512" y="4945850"/>
              <a:ext cx="6163" cy="247650"/>
            </a:xfrm>
            <a:custGeom>
              <a:avLst/>
              <a:gdLst/>
              <a:ahLst/>
              <a:cxnLst/>
              <a:rect l="l" t="t" r="r" b="b"/>
              <a:pathLst>
                <a:path w="6984" h="280670">
                  <a:moveTo>
                    <a:pt x="6667" y="0"/>
                  </a:moveTo>
                  <a:lnTo>
                    <a:pt x="0" y="0"/>
                  </a:lnTo>
                  <a:lnTo>
                    <a:pt x="0" y="280289"/>
                  </a:lnTo>
                  <a:lnTo>
                    <a:pt x="6667" y="280289"/>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49" name="object 1439">
              <a:extLst>
                <a:ext uri="{FF2B5EF4-FFF2-40B4-BE49-F238E27FC236}">
                  <a16:creationId xmlns:a16="http://schemas.microsoft.com/office/drawing/2014/main" id="{2F83FC8E-5510-24FC-FA27-6FBBC59D2C36}"/>
                </a:ext>
              </a:extLst>
            </p:cNvPr>
            <p:cNvSpPr/>
            <p:nvPr/>
          </p:nvSpPr>
          <p:spPr>
            <a:xfrm>
              <a:off x="6918517" y="4945855"/>
              <a:ext cx="6163" cy="247650"/>
            </a:xfrm>
            <a:custGeom>
              <a:avLst/>
              <a:gdLst/>
              <a:ahLst/>
              <a:cxnLst/>
              <a:rect l="l" t="t" r="r" b="b"/>
              <a:pathLst>
                <a:path w="6984" h="280670">
                  <a:moveTo>
                    <a:pt x="0" y="280289"/>
                  </a:moveTo>
                  <a:lnTo>
                    <a:pt x="6654" y="280289"/>
                  </a:lnTo>
                  <a:lnTo>
                    <a:pt x="6654" y="0"/>
                  </a:lnTo>
                  <a:lnTo>
                    <a:pt x="0" y="0"/>
                  </a:lnTo>
                  <a:lnTo>
                    <a:pt x="0" y="280289"/>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50" name="object 1440">
              <a:extLst>
                <a:ext uri="{FF2B5EF4-FFF2-40B4-BE49-F238E27FC236}">
                  <a16:creationId xmlns:a16="http://schemas.microsoft.com/office/drawing/2014/main" id="{B44102D6-0B6C-CC2A-DCC1-17997BDAE721}"/>
                </a:ext>
              </a:extLst>
            </p:cNvPr>
            <p:cNvSpPr/>
            <p:nvPr/>
          </p:nvSpPr>
          <p:spPr>
            <a:xfrm>
              <a:off x="6926669" y="4945862"/>
              <a:ext cx="6163" cy="278466"/>
            </a:xfrm>
            <a:custGeom>
              <a:avLst/>
              <a:gdLst/>
              <a:ahLst/>
              <a:cxnLst/>
              <a:rect l="l" t="t" r="r" b="b"/>
              <a:pathLst>
                <a:path w="6984" h="315595">
                  <a:moveTo>
                    <a:pt x="6667" y="0"/>
                  </a:moveTo>
                  <a:lnTo>
                    <a:pt x="0" y="0"/>
                  </a:lnTo>
                  <a:lnTo>
                    <a:pt x="0" y="315366"/>
                  </a:lnTo>
                  <a:lnTo>
                    <a:pt x="6667" y="315366"/>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51" name="object 1441">
              <a:extLst>
                <a:ext uri="{FF2B5EF4-FFF2-40B4-BE49-F238E27FC236}">
                  <a16:creationId xmlns:a16="http://schemas.microsoft.com/office/drawing/2014/main" id="{10ACF5E7-BC11-1B43-53BC-2277AA35DB81}"/>
                </a:ext>
              </a:extLst>
            </p:cNvPr>
            <p:cNvSpPr/>
            <p:nvPr/>
          </p:nvSpPr>
          <p:spPr>
            <a:xfrm>
              <a:off x="6926666" y="4945866"/>
              <a:ext cx="6163" cy="278466"/>
            </a:xfrm>
            <a:custGeom>
              <a:avLst/>
              <a:gdLst/>
              <a:ahLst/>
              <a:cxnLst/>
              <a:rect l="l" t="t" r="r" b="b"/>
              <a:pathLst>
                <a:path w="6984" h="315595">
                  <a:moveTo>
                    <a:pt x="0" y="315366"/>
                  </a:moveTo>
                  <a:lnTo>
                    <a:pt x="6654" y="315366"/>
                  </a:lnTo>
                  <a:lnTo>
                    <a:pt x="6654" y="0"/>
                  </a:lnTo>
                  <a:lnTo>
                    <a:pt x="0" y="0"/>
                  </a:lnTo>
                  <a:lnTo>
                    <a:pt x="0" y="315366"/>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52" name="object 1442">
              <a:extLst>
                <a:ext uri="{FF2B5EF4-FFF2-40B4-BE49-F238E27FC236}">
                  <a16:creationId xmlns:a16="http://schemas.microsoft.com/office/drawing/2014/main" id="{E84CE6AC-BED6-E605-9DA5-5AADDD4C6B1C}"/>
                </a:ext>
              </a:extLst>
            </p:cNvPr>
            <p:cNvSpPr/>
            <p:nvPr/>
          </p:nvSpPr>
          <p:spPr>
            <a:xfrm>
              <a:off x="6934816" y="4945872"/>
              <a:ext cx="6163" cy="275665"/>
            </a:xfrm>
            <a:custGeom>
              <a:avLst/>
              <a:gdLst/>
              <a:ahLst/>
              <a:cxnLst/>
              <a:rect l="l" t="t" r="r" b="b"/>
              <a:pathLst>
                <a:path w="6984" h="312420">
                  <a:moveTo>
                    <a:pt x="6667" y="0"/>
                  </a:moveTo>
                  <a:lnTo>
                    <a:pt x="0" y="0"/>
                  </a:lnTo>
                  <a:lnTo>
                    <a:pt x="0" y="311924"/>
                  </a:lnTo>
                  <a:lnTo>
                    <a:pt x="6667" y="311924"/>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53" name="object 1443">
              <a:extLst>
                <a:ext uri="{FF2B5EF4-FFF2-40B4-BE49-F238E27FC236}">
                  <a16:creationId xmlns:a16="http://schemas.microsoft.com/office/drawing/2014/main" id="{C5C78300-96C8-98DC-A4F1-2ACDCCA3F8AC}"/>
                </a:ext>
              </a:extLst>
            </p:cNvPr>
            <p:cNvSpPr/>
            <p:nvPr/>
          </p:nvSpPr>
          <p:spPr>
            <a:xfrm>
              <a:off x="6934826" y="4945860"/>
              <a:ext cx="6163" cy="275665"/>
            </a:xfrm>
            <a:custGeom>
              <a:avLst/>
              <a:gdLst/>
              <a:ahLst/>
              <a:cxnLst/>
              <a:rect l="l" t="t" r="r" b="b"/>
              <a:pathLst>
                <a:path w="6984" h="312420">
                  <a:moveTo>
                    <a:pt x="0" y="311924"/>
                  </a:moveTo>
                  <a:lnTo>
                    <a:pt x="6654" y="311924"/>
                  </a:lnTo>
                  <a:lnTo>
                    <a:pt x="6654" y="0"/>
                  </a:lnTo>
                  <a:lnTo>
                    <a:pt x="0" y="0"/>
                  </a:lnTo>
                  <a:lnTo>
                    <a:pt x="0" y="311924"/>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54" name="object 1444">
              <a:extLst>
                <a:ext uri="{FF2B5EF4-FFF2-40B4-BE49-F238E27FC236}">
                  <a16:creationId xmlns:a16="http://schemas.microsoft.com/office/drawing/2014/main" id="{20F36C0A-82E9-32CC-B52A-B3A5BB47C704}"/>
                </a:ext>
              </a:extLst>
            </p:cNvPr>
            <p:cNvSpPr/>
            <p:nvPr/>
          </p:nvSpPr>
          <p:spPr>
            <a:xfrm>
              <a:off x="6942974" y="4945850"/>
              <a:ext cx="6163" cy="308722"/>
            </a:xfrm>
            <a:custGeom>
              <a:avLst/>
              <a:gdLst/>
              <a:ahLst/>
              <a:cxnLst/>
              <a:rect l="l" t="t" r="r" b="b"/>
              <a:pathLst>
                <a:path w="6984" h="349885">
                  <a:moveTo>
                    <a:pt x="6667" y="0"/>
                  </a:moveTo>
                  <a:lnTo>
                    <a:pt x="0" y="0"/>
                  </a:lnTo>
                  <a:lnTo>
                    <a:pt x="0" y="349338"/>
                  </a:lnTo>
                  <a:lnTo>
                    <a:pt x="6667" y="349338"/>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55" name="object 1445">
              <a:extLst>
                <a:ext uri="{FF2B5EF4-FFF2-40B4-BE49-F238E27FC236}">
                  <a16:creationId xmlns:a16="http://schemas.microsoft.com/office/drawing/2014/main" id="{08782CDD-EEA1-97AE-ACCE-DC6FD70BE1FD}"/>
                </a:ext>
              </a:extLst>
            </p:cNvPr>
            <p:cNvSpPr/>
            <p:nvPr/>
          </p:nvSpPr>
          <p:spPr>
            <a:xfrm>
              <a:off x="6942975" y="4945866"/>
              <a:ext cx="6163" cy="308722"/>
            </a:xfrm>
            <a:custGeom>
              <a:avLst/>
              <a:gdLst/>
              <a:ahLst/>
              <a:cxnLst/>
              <a:rect l="l" t="t" r="r" b="b"/>
              <a:pathLst>
                <a:path w="6984" h="349885">
                  <a:moveTo>
                    <a:pt x="0" y="349326"/>
                  </a:moveTo>
                  <a:lnTo>
                    <a:pt x="6654" y="349326"/>
                  </a:lnTo>
                  <a:lnTo>
                    <a:pt x="6654" y="0"/>
                  </a:lnTo>
                  <a:lnTo>
                    <a:pt x="0" y="0"/>
                  </a:lnTo>
                  <a:lnTo>
                    <a:pt x="0" y="349326"/>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56" name="object 1446">
              <a:extLst>
                <a:ext uri="{FF2B5EF4-FFF2-40B4-BE49-F238E27FC236}">
                  <a16:creationId xmlns:a16="http://schemas.microsoft.com/office/drawing/2014/main" id="{F7F27E06-6CA8-C736-8269-D5AC9E57AD28}"/>
                </a:ext>
              </a:extLst>
            </p:cNvPr>
            <p:cNvSpPr/>
            <p:nvPr/>
          </p:nvSpPr>
          <p:spPr>
            <a:xfrm>
              <a:off x="6951132" y="4945862"/>
              <a:ext cx="6163" cy="347382"/>
            </a:xfrm>
            <a:custGeom>
              <a:avLst/>
              <a:gdLst/>
              <a:ahLst/>
              <a:cxnLst/>
              <a:rect l="l" t="t" r="r" b="b"/>
              <a:pathLst>
                <a:path w="6984" h="393700">
                  <a:moveTo>
                    <a:pt x="6667" y="0"/>
                  </a:moveTo>
                  <a:lnTo>
                    <a:pt x="0" y="0"/>
                  </a:lnTo>
                  <a:lnTo>
                    <a:pt x="0" y="393153"/>
                  </a:lnTo>
                  <a:lnTo>
                    <a:pt x="6667" y="393153"/>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57" name="object 1447">
              <a:extLst>
                <a:ext uri="{FF2B5EF4-FFF2-40B4-BE49-F238E27FC236}">
                  <a16:creationId xmlns:a16="http://schemas.microsoft.com/office/drawing/2014/main" id="{E8474C81-85E5-2A8C-0792-40A54043E4AA}"/>
                </a:ext>
              </a:extLst>
            </p:cNvPr>
            <p:cNvSpPr/>
            <p:nvPr/>
          </p:nvSpPr>
          <p:spPr>
            <a:xfrm>
              <a:off x="6951126" y="4945854"/>
              <a:ext cx="6163" cy="347382"/>
            </a:xfrm>
            <a:custGeom>
              <a:avLst/>
              <a:gdLst/>
              <a:ahLst/>
              <a:cxnLst/>
              <a:rect l="l" t="t" r="r" b="b"/>
              <a:pathLst>
                <a:path w="6984" h="393700">
                  <a:moveTo>
                    <a:pt x="0" y="393166"/>
                  </a:moveTo>
                  <a:lnTo>
                    <a:pt x="6654" y="393166"/>
                  </a:lnTo>
                  <a:lnTo>
                    <a:pt x="6654" y="0"/>
                  </a:lnTo>
                  <a:lnTo>
                    <a:pt x="0" y="0"/>
                  </a:lnTo>
                  <a:lnTo>
                    <a:pt x="0" y="393166"/>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58" name="object 1448">
              <a:extLst>
                <a:ext uri="{FF2B5EF4-FFF2-40B4-BE49-F238E27FC236}">
                  <a16:creationId xmlns:a16="http://schemas.microsoft.com/office/drawing/2014/main" id="{E289EFB5-F0F3-74AF-536E-157EABD9B597}"/>
                </a:ext>
              </a:extLst>
            </p:cNvPr>
            <p:cNvSpPr/>
            <p:nvPr/>
          </p:nvSpPr>
          <p:spPr>
            <a:xfrm>
              <a:off x="6959284" y="4889491"/>
              <a:ext cx="6163" cy="56590"/>
            </a:xfrm>
            <a:custGeom>
              <a:avLst/>
              <a:gdLst/>
              <a:ahLst/>
              <a:cxnLst/>
              <a:rect l="l" t="t" r="r" b="b"/>
              <a:pathLst>
                <a:path w="6984" h="64135">
                  <a:moveTo>
                    <a:pt x="0" y="0"/>
                  </a:moveTo>
                  <a:lnTo>
                    <a:pt x="6654" y="0"/>
                  </a:lnTo>
                  <a:lnTo>
                    <a:pt x="6654" y="63881"/>
                  </a:lnTo>
                  <a:lnTo>
                    <a:pt x="0" y="6388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59" name="object 1449">
              <a:extLst>
                <a:ext uri="{FF2B5EF4-FFF2-40B4-BE49-F238E27FC236}">
                  <a16:creationId xmlns:a16="http://schemas.microsoft.com/office/drawing/2014/main" id="{DB67BD3E-34BC-8ACF-2CA0-CF858D1A1A10}"/>
                </a:ext>
              </a:extLst>
            </p:cNvPr>
            <p:cNvSpPr/>
            <p:nvPr/>
          </p:nvSpPr>
          <p:spPr>
            <a:xfrm>
              <a:off x="6967436" y="4822250"/>
              <a:ext cx="6163" cy="123825"/>
            </a:xfrm>
            <a:custGeom>
              <a:avLst/>
              <a:gdLst/>
              <a:ahLst/>
              <a:cxnLst/>
              <a:rect l="l" t="t" r="r" b="b"/>
              <a:pathLst>
                <a:path w="6984" h="140335">
                  <a:moveTo>
                    <a:pt x="6654" y="0"/>
                  </a:moveTo>
                  <a:lnTo>
                    <a:pt x="0" y="0"/>
                  </a:lnTo>
                  <a:lnTo>
                    <a:pt x="0" y="140093"/>
                  </a:lnTo>
                  <a:lnTo>
                    <a:pt x="6654" y="14009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60" name="object 1450">
              <a:extLst>
                <a:ext uri="{FF2B5EF4-FFF2-40B4-BE49-F238E27FC236}">
                  <a16:creationId xmlns:a16="http://schemas.microsoft.com/office/drawing/2014/main" id="{31E27BE6-589B-0012-A888-A99F5EFCAB50}"/>
                </a:ext>
              </a:extLst>
            </p:cNvPr>
            <p:cNvSpPr/>
            <p:nvPr/>
          </p:nvSpPr>
          <p:spPr>
            <a:xfrm>
              <a:off x="6967434" y="4822241"/>
              <a:ext cx="6163" cy="123825"/>
            </a:xfrm>
            <a:custGeom>
              <a:avLst/>
              <a:gdLst/>
              <a:ahLst/>
              <a:cxnLst/>
              <a:rect l="l" t="t" r="r" b="b"/>
              <a:pathLst>
                <a:path w="6984" h="140335">
                  <a:moveTo>
                    <a:pt x="0" y="0"/>
                  </a:moveTo>
                  <a:lnTo>
                    <a:pt x="6654" y="0"/>
                  </a:lnTo>
                  <a:lnTo>
                    <a:pt x="6654" y="140106"/>
                  </a:lnTo>
                  <a:lnTo>
                    <a:pt x="0" y="14010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61" name="object 1451">
              <a:extLst>
                <a:ext uri="{FF2B5EF4-FFF2-40B4-BE49-F238E27FC236}">
                  <a16:creationId xmlns:a16="http://schemas.microsoft.com/office/drawing/2014/main" id="{B4E3783A-E26A-50E2-3343-E22398F99AD9}"/>
                </a:ext>
              </a:extLst>
            </p:cNvPr>
            <p:cNvSpPr/>
            <p:nvPr/>
          </p:nvSpPr>
          <p:spPr>
            <a:xfrm>
              <a:off x="6975583" y="4780586"/>
              <a:ext cx="6163" cy="165287"/>
            </a:xfrm>
            <a:custGeom>
              <a:avLst/>
              <a:gdLst/>
              <a:ahLst/>
              <a:cxnLst/>
              <a:rect l="l" t="t" r="r" b="b"/>
              <a:pathLst>
                <a:path w="6984" h="187325">
                  <a:moveTo>
                    <a:pt x="6654" y="0"/>
                  </a:moveTo>
                  <a:lnTo>
                    <a:pt x="0" y="0"/>
                  </a:lnTo>
                  <a:lnTo>
                    <a:pt x="0" y="187312"/>
                  </a:lnTo>
                  <a:lnTo>
                    <a:pt x="6654" y="18731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62" name="object 1452">
              <a:extLst>
                <a:ext uri="{FF2B5EF4-FFF2-40B4-BE49-F238E27FC236}">
                  <a16:creationId xmlns:a16="http://schemas.microsoft.com/office/drawing/2014/main" id="{CC576F2F-E037-AAD5-A723-472A8BDBA70E}"/>
                </a:ext>
              </a:extLst>
            </p:cNvPr>
            <p:cNvSpPr/>
            <p:nvPr/>
          </p:nvSpPr>
          <p:spPr>
            <a:xfrm>
              <a:off x="6975583" y="4780592"/>
              <a:ext cx="6163" cy="165287"/>
            </a:xfrm>
            <a:custGeom>
              <a:avLst/>
              <a:gdLst/>
              <a:ahLst/>
              <a:cxnLst/>
              <a:rect l="l" t="t" r="r" b="b"/>
              <a:pathLst>
                <a:path w="6984" h="187325">
                  <a:moveTo>
                    <a:pt x="0" y="0"/>
                  </a:moveTo>
                  <a:lnTo>
                    <a:pt x="6654" y="0"/>
                  </a:lnTo>
                  <a:lnTo>
                    <a:pt x="6654" y="187312"/>
                  </a:lnTo>
                  <a:lnTo>
                    <a:pt x="0" y="18731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63" name="object 1453">
              <a:extLst>
                <a:ext uri="{FF2B5EF4-FFF2-40B4-BE49-F238E27FC236}">
                  <a16:creationId xmlns:a16="http://schemas.microsoft.com/office/drawing/2014/main" id="{C8D0A4BE-29FA-E27A-A300-96A193D45B74}"/>
                </a:ext>
              </a:extLst>
            </p:cNvPr>
            <p:cNvSpPr/>
            <p:nvPr/>
          </p:nvSpPr>
          <p:spPr>
            <a:xfrm>
              <a:off x="6983741" y="4780452"/>
              <a:ext cx="6163" cy="165847"/>
            </a:xfrm>
            <a:custGeom>
              <a:avLst/>
              <a:gdLst/>
              <a:ahLst/>
              <a:cxnLst/>
              <a:rect l="l" t="t" r="r" b="b"/>
              <a:pathLst>
                <a:path w="6984" h="187960">
                  <a:moveTo>
                    <a:pt x="6654" y="0"/>
                  </a:moveTo>
                  <a:lnTo>
                    <a:pt x="0" y="0"/>
                  </a:lnTo>
                  <a:lnTo>
                    <a:pt x="0" y="187464"/>
                  </a:lnTo>
                  <a:lnTo>
                    <a:pt x="6654" y="18746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64" name="object 1454">
              <a:extLst>
                <a:ext uri="{FF2B5EF4-FFF2-40B4-BE49-F238E27FC236}">
                  <a16:creationId xmlns:a16="http://schemas.microsoft.com/office/drawing/2014/main" id="{EAB65B14-3734-903A-11D8-333EC50C751F}"/>
                </a:ext>
              </a:extLst>
            </p:cNvPr>
            <p:cNvSpPr/>
            <p:nvPr/>
          </p:nvSpPr>
          <p:spPr>
            <a:xfrm>
              <a:off x="6983744" y="4780456"/>
              <a:ext cx="6163" cy="165847"/>
            </a:xfrm>
            <a:custGeom>
              <a:avLst/>
              <a:gdLst/>
              <a:ahLst/>
              <a:cxnLst/>
              <a:rect l="l" t="t" r="r" b="b"/>
              <a:pathLst>
                <a:path w="6984" h="187960">
                  <a:moveTo>
                    <a:pt x="0" y="0"/>
                  </a:moveTo>
                  <a:lnTo>
                    <a:pt x="6654" y="0"/>
                  </a:lnTo>
                  <a:lnTo>
                    <a:pt x="6654" y="187452"/>
                  </a:lnTo>
                  <a:lnTo>
                    <a:pt x="0" y="18745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65" name="object 1455">
              <a:extLst>
                <a:ext uri="{FF2B5EF4-FFF2-40B4-BE49-F238E27FC236}">
                  <a16:creationId xmlns:a16="http://schemas.microsoft.com/office/drawing/2014/main" id="{8EA14341-5C9E-4D0A-8044-2470443EE073}"/>
                </a:ext>
              </a:extLst>
            </p:cNvPr>
            <p:cNvSpPr/>
            <p:nvPr/>
          </p:nvSpPr>
          <p:spPr>
            <a:xfrm>
              <a:off x="6991899" y="4719279"/>
              <a:ext cx="6163" cy="226919"/>
            </a:xfrm>
            <a:custGeom>
              <a:avLst/>
              <a:gdLst/>
              <a:ahLst/>
              <a:cxnLst/>
              <a:rect l="l" t="t" r="r" b="b"/>
              <a:pathLst>
                <a:path w="6984" h="257175">
                  <a:moveTo>
                    <a:pt x="6654" y="0"/>
                  </a:moveTo>
                  <a:lnTo>
                    <a:pt x="0" y="0"/>
                  </a:lnTo>
                  <a:lnTo>
                    <a:pt x="0" y="256793"/>
                  </a:lnTo>
                  <a:lnTo>
                    <a:pt x="6654" y="25679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66" name="object 1456">
              <a:extLst>
                <a:ext uri="{FF2B5EF4-FFF2-40B4-BE49-F238E27FC236}">
                  <a16:creationId xmlns:a16="http://schemas.microsoft.com/office/drawing/2014/main" id="{C3FDBE0B-225E-C394-6059-46612A82FBA9}"/>
                </a:ext>
              </a:extLst>
            </p:cNvPr>
            <p:cNvSpPr/>
            <p:nvPr/>
          </p:nvSpPr>
          <p:spPr>
            <a:xfrm>
              <a:off x="6991892" y="4719267"/>
              <a:ext cx="6163" cy="226919"/>
            </a:xfrm>
            <a:custGeom>
              <a:avLst/>
              <a:gdLst/>
              <a:ahLst/>
              <a:cxnLst/>
              <a:rect l="l" t="t" r="r" b="b"/>
              <a:pathLst>
                <a:path w="6984" h="257175">
                  <a:moveTo>
                    <a:pt x="0" y="0"/>
                  </a:moveTo>
                  <a:lnTo>
                    <a:pt x="6654" y="0"/>
                  </a:lnTo>
                  <a:lnTo>
                    <a:pt x="6654" y="256794"/>
                  </a:lnTo>
                  <a:lnTo>
                    <a:pt x="0" y="25679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67" name="object 1457">
              <a:extLst>
                <a:ext uri="{FF2B5EF4-FFF2-40B4-BE49-F238E27FC236}">
                  <a16:creationId xmlns:a16="http://schemas.microsoft.com/office/drawing/2014/main" id="{D4923862-4AB1-DC99-C971-0913D5AD6DF7}"/>
                </a:ext>
              </a:extLst>
            </p:cNvPr>
            <p:cNvSpPr/>
            <p:nvPr/>
          </p:nvSpPr>
          <p:spPr>
            <a:xfrm>
              <a:off x="7000046" y="4689505"/>
              <a:ext cx="6163" cy="256615"/>
            </a:xfrm>
            <a:custGeom>
              <a:avLst/>
              <a:gdLst/>
              <a:ahLst/>
              <a:cxnLst/>
              <a:rect l="l" t="t" r="r" b="b"/>
              <a:pathLst>
                <a:path w="6984" h="290829">
                  <a:moveTo>
                    <a:pt x="6654" y="0"/>
                  </a:moveTo>
                  <a:lnTo>
                    <a:pt x="0" y="0"/>
                  </a:lnTo>
                  <a:lnTo>
                    <a:pt x="0" y="290537"/>
                  </a:lnTo>
                  <a:lnTo>
                    <a:pt x="6654" y="29053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68" name="object 1458">
              <a:extLst>
                <a:ext uri="{FF2B5EF4-FFF2-40B4-BE49-F238E27FC236}">
                  <a16:creationId xmlns:a16="http://schemas.microsoft.com/office/drawing/2014/main" id="{194DD934-BA98-9F72-64D5-306CB1F68B5D}"/>
                </a:ext>
              </a:extLst>
            </p:cNvPr>
            <p:cNvSpPr/>
            <p:nvPr/>
          </p:nvSpPr>
          <p:spPr>
            <a:xfrm>
              <a:off x="7000042" y="4689501"/>
              <a:ext cx="6163" cy="256615"/>
            </a:xfrm>
            <a:custGeom>
              <a:avLst/>
              <a:gdLst/>
              <a:ahLst/>
              <a:cxnLst/>
              <a:rect l="l" t="t" r="r" b="b"/>
              <a:pathLst>
                <a:path w="6984" h="290829">
                  <a:moveTo>
                    <a:pt x="0" y="0"/>
                  </a:moveTo>
                  <a:lnTo>
                    <a:pt x="6654" y="0"/>
                  </a:lnTo>
                  <a:lnTo>
                    <a:pt x="6654" y="290537"/>
                  </a:lnTo>
                  <a:lnTo>
                    <a:pt x="0" y="29053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69" name="object 1459">
              <a:extLst>
                <a:ext uri="{FF2B5EF4-FFF2-40B4-BE49-F238E27FC236}">
                  <a16:creationId xmlns:a16="http://schemas.microsoft.com/office/drawing/2014/main" id="{22BF5FB3-466F-3DB3-0022-6410921E7DFB}"/>
                </a:ext>
              </a:extLst>
            </p:cNvPr>
            <p:cNvSpPr/>
            <p:nvPr/>
          </p:nvSpPr>
          <p:spPr>
            <a:xfrm>
              <a:off x="7008203" y="4656761"/>
              <a:ext cx="6163" cy="289112"/>
            </a:xfrm>
            <a:custGeom>
              <a:avLst/>
              <a:gdLst/>
              <a:ahLst/>
              <a:cxnLst/>
              <a:rect l="l" t="t" r="r" b="b"/>
              <a:pathLst>
                <a:path w="6984" h="327660">
                  <a:moveTo>
                    <a:pt x="6642" y="0"/>
                  </a:moveTo>
                  <a:lnTo>
                    <a:pt x="0" y="0"/>
                  </a:lnTo>
                  <a:lnTo>
                    <a:pt x="0" y="327647"/>
                  </a:lnTo>
                  <a:lnTo>
                    <a:pt x="6642" y="327647"/>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70" name="object 1460">
              <a:extLst>
                <a:ext uri="{FF2B5EF4-FFF2-40B4-BE49-F238E27FC236}">
                  <a16:creationId xmlns:a16="http://schemas.microsoft.com/office/drawing/2014/main" id="{2E1A8292-0AAF-0B13-1563-F77A9347B59C}"/>
                </a:ext>
              </a:extLst>
            </p:cNvPr>
            <p:cNvSpPr/>
            <p:nvPr/>
          </p:nvSpPr>
          <p:spPr>
            <a:xfrm>
              <a:off x="7008202" y="4656768"/>
              <a:ext cx="6163" cy="289112"/>
            </a:xfrm>
            <a:custGeom>
              <a:avLst/>
              <a:gdLst/>
              <a:ahLst/>
              <a:cxnLst/>
              <a:rect l="l" t="t" r="r" b="b"/>
              <a:pathLst>
                <a:path w="6984" h="327660">
                  <a:moveTo>
                    <a:pt x="0" y="0"/>
                  </a:moveTo>
                  <a:lnTo>
                    <a:pt x="6654" y="0"/>
                  </a:lnTo>
                  <a:lnTo>
                    <a:pt x="6654" y="327634"/>
                  </a:lnTo>
                  <a:lnTo>
                    <a:pt x="0" y="32763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71" name="object 1461">
              <a:extLst>
                <a:ext uri="{FF2B5EF4-FFF2-40B4-BE49-F238E27FC236}">
                  <a16:creationId xmlns:a16="http://schemas.microsoft.com/office/drawing/2014/main" id="{BEEBDE2C-C014-44A4-5ECB-597F56117810}"/>
                </a:ext>
              </a:extLst>
            </p:cNvPr>
            <p:cNvSpPr/>
            <p:nvPr/>
          </p:nvSpPr>
          <p:spPr>
            <a:xfrm>
              <a:off x="7016351" y="4675520"/>
              <a:ext cx="6163" cy="270622"/>
            </a:xfrm>
            <a:custGeom>
              <a:avLst/>
              <a:gdLst/>
              <a:ahLst/>
              <a:cxnLst/>
              <a:rect l="l" t="t" r="r" b="b"/>
              <a:pathLst>
                <a:path w="6984" h="306704">
                  <a:moveTo>
                    <a:pt x="6654" y="0"/>
                  </a:moveTo>
                  <a:lnTo>
                    <a:pt x="0" y="0"/>
                  </a:lnTo>
                  <a:lnTo>
                    <a:pt x="0" y="306387"/>
                  </a:lnTo>
                  <a:lnTo>
                    <a:pt x="6654" y="30638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72" name="object 1462">
              <a:extLst>
                <a:ext uri="{FF2B5EF4-FFF2-40B4-BE49-F238E27FC236}">
                  <a16:creationId xmlns:a16="http://schemas.microsoft.com/office/drawing/2014/main" id="{FF457727-AE66-9F9C-B756-E374AB23D039}"/>
                </a:ext>
              </a:extLst>
            </p:cNvPr>
            <p:cNvSpPr/>
            <p:nvPr/>
          </p:nvSpPr>
          <p:spPr>
            <a:xfrm>
              <a:off x="7016353" y="4675510"/>
              <a:ext cx="6163" cy="270622"/>
            </a:xfrm>
            <a:custGeom>
              <a:avLst/>
              <a:gdLst/>
              <a:ahLst/>
              <a:cxnLst/>
              <a:rect l="l" t="t" r="r" b="b"/>
              <a:pathLst>
                <a:path w="6984" h="306704">
                  <a:moveTo>
                    <a:pt x="0" y="0"/>
                  </a:moveTo>
                  <a:lnTo>
                    <a:pt x="6654" y="0"/>
                  </a:lnTo>
                  <a:lnTo>
                    <a:pt x="6654" y="306387"/>
                  </a:lnTo>
                  <a:lnTo>
                    <a:pt x="0" y="30638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73" name="object 1463">
              <a:extLst>
                <a:ext uri="{FF2B5EF4-FFF2-40B4-BE49-F238E27FC236}">
                  <a16:creationId xmlns:a16="http://schemas.microsoft.com/office/drawing/2014/main" id="{B7BFF5E3-2B35-02E5-FC71-B6D022EAA70B}"/>
                </a:ext>
              </a:extLst>
            </p:cNvPr>
            <p:cNvSpPr/>
            <p:nvPr/>
          </p:nvSpPr>
          <p:spPr>
            <a:xfrm>
              <a:off x="7024497" y="4622112"/>
              <a:ext cx="6163" cy="323850"/>
            </a:xfrm>
            <a:custGeom>
              <a:avLst/>
              <a:gdLst/>
              <a:ahLst/>
              <a:cxnLst/>
              <a:rect l="l" t="t" r="r" b="b"/>
              <a:pathLst>
                <a:path w="6984" h="367029">
                  <a:moveTo>
                    <a:pt x="6654" y="0"/>
                  </a:moveTo>
                  <a:lnTo>
                    <a:pt x="0" y="0"/>
                  </a:lnTo>
                  <a:lnTo>
                    <a:pt x="0" y="366915"/>
                  </a:lnTo>
                  <a:lnTo>
                    <a:pt x="6654" y="36691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74" name="object 1464">
              <a:extLst>
                <a:ext uri="{FF2B5EF4-FFF2-40B4-BE49-F238E27FC236}">
                  <a16:creationId xmlns:a16="http://schemas.microsoft.com/office/drawing/2014/main" id="{BF3743D6-DC5F-F9B3-F83D-B31882F9B791}"/>
                </a:ext>
              </a:extLst>
            </p:cNvPr>
            <p:cNvSpPr/>
            <p:nvPr/>
          </p:nvSpPr>
          <p:spPr>
            <a:xfrm>
              <a:off x="7024500" y="4622114"/>
              <a:ext cx="6163" cy="323850"/>
            </a:xfrm>
            <a:custGeom>
              <a:avLst/>
              <a:gdLst/>
              <a:ahLst/>
              <a:cxnLst/>
              <a:rect l="l" t="t" r="r" b="b"/>
              <a:pathLst>
                <a:path w="6984" h="367029">
                  <a:moveTo>
                    <a:pt x="0" y="0"/>
                  </a:moveTo>
                  <a:lnTo>
                    <a:pt x="6654" y="0"/>
                  </a:lnTo>
                  <a:lnTo>
                    <a:pt x="6654" y="366903"/>
                  </a:lnTo>
                  <a:lnTo>
                    <a:pt x="0" y="36690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75" name="object 1465">
              <a:extLst>
                <a:ext uri="{FF2B5EF4-FFF2-40B4-BE49-F238E27FC236}">
                  <a16:creationId xmlns:a16="http://schemas.microsoft.com/office/drawing/2014/main" id="{49759FF8-1BD9-F016-5EA9-6EBF5537C154}"/>
                </a:ext>
              </a:extLst>
            </p:cNvPr>
            <p:cNvSpPr/>
            <p:nvPr/>
          </p:nvSpPr>
          <p:spPr>
            <a:xfrm>
              <a:off x="7032654" y="4604620"/>
              <a:ext cx="6163" cy="341779"/>
            </a:xfrm>
            <a:custGeom>
              <a:avLst/>
              <a:gdLst/>
              <a:ahLst/>
              <a:cxnLst/>
              <a:rect l="l" t="t" r="r" b="b"/>
              <a:pathLst>
                <a:path w="6984" h="387350">
                  <a:moveTo>
                    <a:pt x="6654" y="0"/>
                  </a:moveTo>
                  <a:lnTo>
                    <a:pt x="0" y="0"/>
                  </a:lnTo>
                  <a:lnTo>
                    <a:pt x="0" y="386740"/>
                  </a:lnTo>
                  <a:lnTo>
                    <a:pt x="6654" y="38674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76" name="object 1466">
              <a:extLst>
                <a:ext uri="{FF2B5EF4-FFF2-40B4-BE49-F238E27FC236}">
                  <a16:creationId xmlns:a16="http://schemas.microsoft.com/office/drawing/2014/main" id="{38D3A643-CB3C-4172-3D11-CC91D1FB70AB}"/>
                </a:ext>
              </a:extLst>
            </p:cNvPr>
            <p:cNvSpPr/>
            <p:nvPr/>
          </p:nvSpPr>
          <p:spPr>
            <a:xfrm>
              <a:off x="7032660" y="4604630"/>
              <a:ext cx="6163" cy="341779"/>
            </a:xfrm>
            <a:custGeom>
              <a:avLst/>
              <a:gdLst/>
              <a:ahLst/>
              <a:cxnLst/>
              <a:rect l="l" t="t" r="r" b="b"/>
              <a:pathLst>
                <a:path w="6984" h="387350">
                  <a:moveTo>
                    <a:pt x="0" y="0"/>
                  </a:moveTo>
                  <a:lnTo>
                    <a:pt x="6654" y="0"/>
                  </a:lnTo>
                  <a:lnTo>
                    <a:pt x="6654" y="386727"/>
                  </a:lnTo>
                  <a:lnTo>
                    <a:pt x="0" y="38672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77" name="object 1467">
              <a:extLst>
                <a:ext uri="{FF2B5EF4-FFF2-40B4-BE49-F238E27FC236}">
                  <a16:creationId xmlns:a16="http://schemas.microsoft.com/office/drawing/2014/main" id="{35385464-9BF1-44D4-B878-AB28B48B205B}"/>
                </a:ext>
              </a:extLst>
            </p:cNvPr>
            <p:cNvSpPr/>
            <p:nvPr/>
          </p:nvSpPr>
          <p:spPr>
            <a:xfrm>
              <a:off x="7040812" y="4641656"/>
              <a:ext cx="6163" cy="304240"/>
            </a:xfrm>
            <a:custGeom>
              <a:avLst/>
              <a:gdLst/>
              <a:ahLst/>
              <a:cxnLst/>
              <a:rect l="l" t="t" r="r" b="b"/>
              <a:pathLst>
                <a:path w="6984" h="344804">
                  <a:moveTo>
                    <a:pt x="6654" y="0"/>
                  </a:moveTo>
                  <a:lnTo>
                    <a:pt x="0" y="0"/>
                  </a:lnTo>
                  <a:lnTo>
                    <a:pt x="0" y="344766"/>
                  </a:lnTo>
                  <a:lnTo>
                    <a:pt x="6654" y="34476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78" name="object 1468">
              <a:extLst>
                <a:ext uri="{FF2B5EF4-FFF2-40B4-BE49-F238E27FC236}">
                  <a16:creationId xmlns:a16="http://schemas.microsoft.com/office/drawing/2014/main" id="{586DC2CE-FC3C-FF51-95E1-B21132CA4AD7}"/>
                </a:ext>
              </a:extLst>
            </p:cNvPr>
            <p:cNvSpPr/>
            <p:nvPr/>
          </p:nvSpPr>
          <p:spPr>
            <a:xfrm>
              <a:off x="7040811" y="4641654"/>
              <a:ext cx="6163" cy="304240"/>
            </a:xfrm>
            <a:custGeom>
              <a:avLst/>
              <a:gdLst/>
              <a:ahLst/>
              <a:cxnLst/>
              <a:rect l="l" t="t" r="r" b="b"/>
              <a:pathLst>
                <a:path w="6984" h="344804">
                  <a:moveTo>
                    <a:pt x="0" y="0"/>
                  </a:moveTo>
                  <a:lnTo>
                    <a:pt x="6654" y="0"/>
                  </a:lnTo>
                  <a:lnTo>
                    <a:pt x="6654" y="344766"/>
                  </a:lnTo>
                  <a:lnTo>
                    <a:pt x="0" y="34476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79" name="object 1469">
              <a:extLst>
                <a:ext uri="{FF2B5EF4-FFF2-40B4-BE49-F238E27FC236}">
                  <a16:creationId xmlns:a16="http://schemas.microsoft.com/office/drawing/2014/main" id="{0BBC6C93-09BB-F019-7501-24A268FAFDAE}"/>
                </a:ext>
              </a:extLst>
            </p:cNvPr>
            <p:cNvSpPr/>
            <p:nvPr/>
          </p:nvSpPr>
          <p:spPr>
            <a:xfrm>
              <a:off x="7048959" y="4614201"/>
              <a:ext cx="6163" cy="331694"/>
            </a:xfrm>
            <a:custGeom>
              <a:avLst/>
              <a:gdLst/>
              <a:ahLst/>
              <a:cxnLst/>
              <a:rect l="l" t="t" r="r" b="b"/>
              <a:pathLst>
                <a:path w="6984" h="375920">
                  <a:moveTo>
                    <a:pt x="6654" y="0"/>
                  </a:moveTo>
                  <a:lnTo>
                    <a:pt x="0" y="0"/>
                  </a:lnTo>
                  <a:lnTo>
                    <a:pt x="0" y="375881"/>
                  </a:lnTo>
                  <a:lnTo>
                    <a:pt x="6654" y="37588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80" name="object 1470">
              <a:extLst>
                <a:ext uri="{FF2B5EF4-FFF2-40B4-BE49-F238E27FC236}">
                  <a16:creationId xmlns:a16="http://schemas.microsoft.com/office/drawing/2014/main" id="{8492D000-0964-0764-AE0A-9A4A64BB32AA}"/>
                </a:ext>
              </a:extLst>
            </p:cNvPr>
            <p:cNvSpPr/>
            <p:nvPr/>
          </p:nvSpPr>
          <p:spPr>
            <a:xfrm>
              <a:off x="7048959" y="4614195"/>
              <a:ext cx="6163" cy="331694"/>
            </a:xfrm>
            <a:custGeom>
              <a:avLst/>
              <a:gdLst/>
              <a:ahLst/>
              <a:cxnLst/>
              <a:rect l="l" t="t" r="r" b="b"/>
              <a:pathLst>
                <a:path w="6984" h="375920">
                  <a:moveTo>
                    <a:pt x="0" y="0"/>
                  </a:moveTo>
                  <a:lnTo>
                    <a:pt x="6654" y="0"/>
                  </a:lnTo>
                  <a:lnTo>
                    <a:pt x="6654" y="375881"/>
                  </a:lnTo>
                  <a:lnTo>
                    <a:pt x="0" y="37588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81" name="object 1471">
              <a:extLst>
                <a:ext uri="{FF2B5EF4-FFF2-40B4-BE49-F238E27FC236}">
                  <a16:creationId xmlns:a16="http://schemas.microsoft.com/office/drawing/2014/main" id="{51BC613B-54CF-A4F9-2E20-25A7049EED5A}"/>
                </a:ext>
              </a:extLst>
            </p:cNvPr>
            <p:cNvSpPr/>
            <p:nvPr/>
          </p:nvSpPr>
          <p:spPr>
            <a:xfrm>
              <a:off x="7057117" y="4555852"/>
              <a:ext cx="6163" cy="390525"/>
            </a:xfrm>
            <a:custGeom>
              <a:avLst/>
              <a:gdLst/>
              <a:ahLst/>
              <a:cxnLst/>
              <a:rect l="l" t="t" r="r" b="b"/>
              <a:pathLst>
                <a:path w="6984" h="442595">
                  <a:moveTo>
                    <a:pt x="6667" y="0"/>
                  </a:moveTo>
                  <a:lnTo>
                    <a:pt x="0" y="0"/>
                  </a:lnTo>
                  <a:lnTo>
                    <a:pt x="0" y="442010"/>
                  </a:lnTo>
                  <a:lnTo>
                    <a:pt x="6667" y="442010"/>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82" name="object 1472">
              <a:extLst>
                <a:ext uri="{FF2B5EF4-FFF2-40B4-BE49-F238E27FC236}">
                  <a16:creationId xmlns:a16="http://schemas.microsoft.com/office/drawing/2014/main" id="{02664B69-B57D-C64E-CDA2-162D1EF7007A}"/>
                </a:ext>
              </a:extLst>
            </p:cNvPr>
            <p:cNvSpPr/>
            <p:nvPr/>
          </p:nvSpPr>
          <p:spPr>
            <a:xfrm>
              <a:off x="7057119" y="4555850"/>
              <a:ext cx="6163" cy="390525"/>
            </a:xfrm>
            <a:custGeom>
              <a:avLst/>
              <a:gdLst/>
              <a:ahLst/>
              <a:cxnLst/>
              <a:rect l="l" t="t" r="r" b="b"/>
              <a:pathLst>
                <a:path w="6984" h="442595">
                  <a:moveTo>
                    <a:pt x="0" y="0"/>
                  </a:moveTo>
                  <a:lnTo>
                    <a:pt x="6654" y="0"/>
                  </a:lnTo>
                  <a:lnTo>
                    <a:pt x="6654" y="442010"/>
                  </a:lnTo>
                  <a:lnTo>
                    <a:pt x="0" y="44201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83" name="object 1473">
              <a:extLst>
                <a:ext uri="{FF2B5EF4-FFF2-40B4-BE49-F238E27FC236}">
                  <a16:creationId xmlns:a16="http://schemas.microsoft.com/office/drawing/2014/main" id="{0A671518-04A0-69B9-5871-4C5A83D4C3C6}"/>
                </a:ext>
              </a:extLst>
            </p:cNvPr>
            <p:cNvSpPr/>
            <p:nvPr/>
          </p:nvSpPr>
          <p:spPr>
            <a:xfrm>
              <a:off x="7065264" y="4540399"/>
              <a:ext cx="6163" cy="405653"/>
            </a:xfrm>
            <a:custGeom>
              <a:avLst/>
              <a:gdLst/>
              <a:ahLst/>
              <a:cxnLst/>
              <a:rect l="l" t="t" r="r" b="b"/>
              <a:pathLst>
                <a:path w="6984" h="459739">
                  <a:moveTo>
                    <a:pt x="6654" y="0"/>
                  </a:moveTo>
                  <a:lnTo>
                    <a:pt x="0" y="0"/>
                  </a:lnTo>
                  <a:lnTo>
                    <a:pt x="0" y="459524"/>
                  </a:lnTo>
                  <a:lnTo>
                    <a:pt x="6654" y="45952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84" name="object 1474">
              <a:extLst>
                <a:ext uri="{FF2B5EF4-FFF2-40B4-BE49-F238E27FC236}">
                  <a16:creationId xmlns:a16="http://schemas.microsoft.com/office/drawing/2014/main" id="{38C959EE-A8FA-CD60-EB50-10589BB8E624}"/>
                </a:ext>
              </a:extLst>
            </p:cNvPr>
            <p:cNvSpPr/>
            <p:nvPr/>
          </p:nvSpPr>
          <p:spPr>
            <a:xfrm>
              <a:off x="7065268" y="4540400"/>
              <a:ext cx="6163" cy="405653"/>
            </a:xfrm>
            <a:custGeom>
              <a:avLst/>
              <a:gdLst/>
              <a:ahLst/>
              <a:cxnLst/>
              <a:rect l="l" t="t" r="r" b="b"/>
              <a:pathLst>
                <a:path w="6984" h="459739">
                  <a:moveTo>
                    <a:pt x="0" y="0"/>
                  </a:moveTo>
                  <a:lnTo>
                    <a:pt x="6654" y="0"/>
                  </a:lnTo>
                  <a:lnTo>
                    <a:pt x="6654" y="459511"/>
                  </a:lnTo>
                  <a:lnTo>
                    <a:pt x="0" y="45951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85" name="object 1475">
              <a:extLst>
                <a:ext uri="{FF2B5EF4-FFF2-40B4-BE49-F238E27FC236}">
                  <a16:creationId xmlns:a16="http://schemas.microsoft.com/office/drawing/2014/main" id="{0F60E2AF-CE6B-C496-5D14-97AAE876F73A}"/>
                </a:ext>
              </a:extLst>
            </p:cNvPr>
            <p:cNvSpPr/>
            <p:nvPr/>
          </p:nvSpPr>
          <p:spPr>
            <a:xfrm>
              <a:off x="7073411" y="4627715"/>
              <a:ext cx="6163" cy="318247"/>
            </a:xfrm>
            <a:custGeom>
              <a:avLst/>
              <a:gdLst/>
              <a:ahLst/>
              <a:cxnLst/>
              <a:rect l="l" t="t" r="r" b="b"/>
              <a:pathLst>
                <a:path w="6984" h="360679">
                  <a:moveTo>
                    <a:pt x="6667" y="0"/>
                  </a:moveTo>
                  <a:lnTo>
                    <a:pt x="0" y="0"/>
                  </a:lnTo>
                  <a:lnTo>
                    <a:pt x="0" y="360565"/>
                  </a:lnTo>
                  <a:lnTo>
                    <a:pt x="6667" y="36056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86" name="object 1476">
              <a:extLst>
                <a:ext uri="{FF2B5EF4-FFF2-40B4-BE49-F238E27FC236}">
                  <a16:creationId xmlns:a16="http://schemas.microsoft.com/office/drawing/2014/main" id="{5E76C7DA-484F-A351-711D-C56D7DE02914}"/>
                </a:ext>
              </a:extLst>
            </p:cNvPr>
            <p:cNvSpPr/>
            <p:nvPr/>
          </p:nvSpPr>
          <p:spPr>
            <a:xfrm>
              <a:off x="7073418" y="4627725"/>
              <a:ext cx="6163" cy="318247"/>
            </a:xfrm>
            <a:custGeom>
              <a:avLst/>
              <a:gdLst/>
              <a:ahLst/>
              <a:cxnLst/>
              <a:rect l="l" t="t" r="r" b="b"/>
              <a:pathLst>
                <a:path w="6984" h="360679">
                  <a:moveTo>
                    <a:pt x="0" y="0"/>
                  </a:moveTo>
                  <a:lnTo>
                    <a:pt x="6654" y="0"/>
                  </a:lnTo>
                  <a:lnTo>
                    <a:pt x="6654" y="360553"/>
                  </a:lnTo>
                  <a:lnTo>
                    <a:pt x="0" y="36055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87" name="object 1477">
              <a:extLst>
                <a:ext uri="{FF2B5EF4-FFF2-40B4-BE49-F238E27FC236}">
                  <a16:creationId xmlns:a16="http://schemas.microsoft.com/office/drawing/2014/main" id="{2E36BAFD-FEF9-3950-EC60-6E70A86EC42B}"/>
                </a:ext>
              </a:extLst>
            </p:cNvPr>
            <p:cNvSpPr/>
            <p:nvPr/>
          </p:nvSpPr>
          <p:spPr>
            <a:xfrm>
              <a:off x="7081580" y="4680383"/>
              <a:ext cx="6163" cy="265579"/>
            </a:xfrm>
            <a:custGeom>
              <a:avLst/>
              <a:gdLst/>
              <a:ahLst/>
              <a:cxnLst/>
              <a:rect l="l" t="t" r="r" b="b"/>
              <a:pathLst>
                <a:path w="6984" h="300989">
                  <a:moveTo>
                    <a:pt x="6667" y="0"/>
                  </a:moveTo>
                  <a:lnTo>
                    <a:pt x="0" y="0"/>
                  </a:lnTo>
                  <a:lnTo>
                    <a:pt x="0" y="300875"/>
                  </a:lnTo>
                  <a:lnTo>
                    <a:pt x="6667" y="30087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88" name="object 1478">
              <a:extLst>
                <a:ext uri="{FF2B5EF4-FFF2-40B4-BE49-F238E27FC236}">
                  <a16:creationId xmlns:a16="http://schemas.microsoft.com/office/drawing/2014/main" id="{9830B749-BE69-DB86-1385-D0F86B353238}"/>
                </a:ext>
              </a:extLst>
            </p:cNvPr>
            <p:cNvSpPr/>
            <p:nvPr/>
          </p:nvSpPr>
          <p:spPr>
            <a:xfrm>
              <a:off x="7081578" y="4680398"/>
              <a:ext cx="6163" cy="265579"/>
            </a:xfrm>
            <a:custGeom>
              <a:avLst/>
              <a:gdLst/>
              <a:ahLst/>
              <a:cxnLst/>
              <a:rect l="l" t="t" r="r" b="b"/>
              <a:pathLst>
                <a:path w="6984" h="300989">
                  <a:moveTo>
                    <a:pt x="0" y="0"/>
                  </a:moveTo>
                  <a:lnTo>
                    <a:pt x="6654" y="0"/>
                  </a:lnTo>
                  <a:lnTo>
                    <a:pt x="6654" y="300850"/>
                  </a:lnTo>
                  <a:lnTo>
                    <a:pt x="0" y="30085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89" name="object 1479">
              <a:extLst>
                <a:ext uri="{FF2B5EF4-FFF2-40B4-BE49-F238E27FC236}">
                  <a16:creationId xmlns:a16="http://schemas.microsoft.com/office/drawing/2014/main" id="{6768F2F0-CA23-5767-0B4F-FD31A6085265}"/>
                </a:ext>
              </a:extLst>
            </p:cNvPr>
            <p:cNvSpPr/>
            <p:nvPr/>
          </p:nvSpPr>
          <p:spPr>
            <a:xfrm>
              <a:off x="7089726" y="4616767"/>
              <a:ext cx="6163" cy="329453"/>
            </a:xfrm>
            <a:custGeom>
              <a:avLst/>
              <a:gdLst/>
              <a:ahLst/>
              <a:cxnLst/>
              <a:rect l="l" t="t" r="r" b="b"/>
              <a:pathLst>
                <a:path w="6984" h="373379">
                  <a:moveTo>
                    <a:pt x="6654" y="0"/>
                  </a:moveTo>
                  <a:lnTo>
                    <a:pt x="0" y="0"/>
                  </a:lnTo>
                  <a:lnTo>
                    <a:pt x="0" y="372973"/>
                  </a:lnTo>
                  <a:lnTo>
                    <a:pt x="6654" y="37297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90" name="object 1480">
              <a:extLst>
                <a:ext uri="{FF2B5EF4-FFF2-40B4-BE49-F238E27FC236}">
                  <a16:creationId xmlns:a16="http://schemas.microsoft.com/office/drawing/2014/main" id="{0BABE9EB-A766-7235-DDEB-5C70AC0ECE63}"/>
                </a:ext>
              </a:extLst>
            </p:cNvPr>
            <p:cNvSpPr/>
            <p:nvPr/>
          </p:nvSpPr>
          <p:spPr>
            <a:xfrm>
              <a:off x="7089727" y="4616765"/>
              <a:ext cx="6163" cy="329453"/>
            </a:xfrm>
            <a:custGeom>
              <a:avLst/>
              <a:gdLst/>
              <a:ahLst/>
              <a:cxnLst/>
              <a:rect l="l" t="t" r="r" b="b"/>
              <a:pathLst>
                <a:path w="6984" h="373379">
                  <a:moveTo>
                    <a:pt x="0" y="0"/>
                  </a:moveTo>
                  <a:lnTo>
                    <a:pt x="6654" y="0"/>
                  </a:lnTo>
                  <a:lnTo>
                    <a:pt x="6654" y="372973"/>
                  </a:lnTo>
                  <a:lnTo>
                    <a:pt x="0" y="37297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91" name="object 1481">
              <a:extLst>
                <a:ext uri="{FF2B5EF4-FFF2-40B4-BE49-F238E27FC236}">
                  <a16:creationId xmlns:a16="http://schemas.microsoft.com/office/drawing/2014/main" id="{D42CD4E1-BF63-86F0-2137-A8F64E5FB4AD}"/>
                </a:ext>
              </a:extLst>
            </p:cNvPr>
            <p:cNvSpPr/>
            <p:nvPr/>
          </p:nvSpPr>
          <p:spPr>
            <a:xfrm>
              <a:off x="7097873" y="4663698"/>
              <a:ext cx="6163" cy="282388"/>
            </a:xfrm>
            <a:custGeom>
              <a:avLst/>
              <a:gdLst/>
              <a:ahLst/>
              <a:cxnLst/>
              <a:rect l="l" t="t" r="r" b="b"/>
              <a:pathLst>
                <a:path w="6984" h="320039">
                  <a:moveTo>
                    <a:pt x="6667" y="0"/>
                  </a:moveTo>
                  <a:lnTo>
                    <a:pt x="0" y="0"/>
                  </a:lnTo>
                  <a:lnTo>
                    <a:pt x="0" y="319786"/>
                  </a:lnTo>
                  <a:lnTo>
                    <a:pt x="6667" y="319786"/>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92" name="object 1482">
              <a:extLst>
                <a:ext uri="{FF2B5EF4-FFF2-40B4-BE49-F238E27FC236}">
                  <a16:creationId xmlns:a16="http://schemas.microsoft.com/office/drawing/2014/main" id="{1C0CA7F5-0FAC-1D87-B3BA-6E59F48017ED}"/>
                </a:ext>
              </a:extLst>
            </p:cNvPr>
            <p:cNvSpPr/>
            <p:nvPr/>
          </p:nvSpPr>
          <p:spPr>
            <a:xfrm>
              <a:off x="7097876" y="4663700"/>
              <a:ext cx="6163" cy="282388"/>
            </a:xfrm>
            <a:custGeom>
              <a:avLst/>
              <a:gdLst/>
              <a:ahLst/>
              <a:cxnLst/>
              <a:rect l="l" t="t" r="r" b="b"/>
              <a:pathLst>
                <a:path w="6984" h="320039">
                  <a:moveTo>
                    <a:pt x="0" y="0"/>
                  </a:moveTo>
                  <a:lnTo>
                    <a:pt x="6654" y="0"/>
                  </a:lnTo>
                  <a:lnTo>
                    <a:pt x="6654" y="319785"/>
                  </a:lnTo>
                  <a:lnTo>
                    <a:pt x="0" y="31978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93" name="object 1483">
              <a:extLst>
                <a:ext uri="{FF2B5EF4-FFF2-40B4-BE49-F238E27FC236}">
                  <a16:creationId xmlns:a16="http://schemas.microsoft.com/office/drawing/2014/main" id="{622A0316-4B19-049F-434E-164DDF14C68C}"/>
                </a:ext>
              </a:extLst>
            </p:cNvPr>
            <p:cNvSpPr/>
            <p:nvPr/>
          </p:nvSpPr>
          <p:spPr>
            <a:xfrm>
              <a:off x="7106042" y="4581200"/>
              <a:ext cx="6163" cy="364751"/>
            </a:xfrm>
            <a:custGeom>
              <a:avLst/>
              <a:gdLst/>
              <a:ahLst/>
              <a:cxnLst/>
              <a:rect l="l" t="t" r="r" b="b"/>
              <a:pathLst>
                <a:path w="6984" h="413385">
                  <a:moveTo>
                    <a:pt x="6654" y="0"/>
                  </a:moveTo>
                  <a:lnTo>
                    <a:pt x="0" y="0"/>
                  </a:lnTo>
                  <a:lnTo>
                    <a:pt x="0" y="413283"/>
                  </a:lnTo>
                  <a:lnTo>
                    <a:pt x="6654" y="41328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94" name="object 1484">
              <a:extLst>
                <a:ext uri="{FF2B5EF4-FFF2-40B4-BE49-F238E27FC236}">
                  <a16:creationId xmlns:a16="http://schemas.microsoft.com/office/drawing/2014/main" id="{8D1B3A8D-BB34-E1C7-7ED7-64945997EEA8}"/>
                </a:ext>
              </a:extLst>
            </p:cNvPr>
            <p:cNvSpPr/>
            <p:nvPr/>
          </p:nvSpPr>
          <p:spPr>
            <a:xfrm>
              <a:off x="7106037" y="4581200"/>
              <a:ext cx="6163" cy="364751"/>
            </a:xfrm>
            <a:custGeom>
              <a:avLst/>
              <a:gdLst/>
              <a:ahLst/>
              <a:cxnLst/>
              <a:rect l="l" t="t" r="r" b="b"/>
              <a:pathLst>
                <a:path w="6984" h="413385">
                  <a:moveTo>
                    <a:pt x="0" y="0"/>
                  </a:moveTo>
                  <a:lnTo>
                    <a:pt x="6654" y="0"/>
                  </a:lnTo>
                  <a:lnTo>
                    <a:pt x="6654" y="413283"/>
                  </a:lnTo>
                  <a:lnTo>
                    <a:pt x="0" y="41328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95" name="object 1485">
              <a:extLst>
                <a:ext uri="{FF2B5EF4-FFF2-40B4-BE49-F238E27FC236}">
                  <a16:creationId xmlns:a16="http://schemas.microsoft.com/office/drawing/2014/main" id="{089DC7EE-4A12-E5F7-3535-76135D7973DB}"/>
                </a:ext>
              </a:extLst>
            </p:cNvPr>
            <p:cNvSpPr/>
            <p:nvPr/>
          </p:nvSpPr>
          <p:spPr>
            <a:xfrm>
              <a:off x="7114189" y="4543436"/>
              <a:ext cx="6163" cy="402851"/>
            </a:xfrm>
            <a:custGeom>
              <a:avLst/>
              <a:gdLst/>
              <a:ahLst/>
              <a:cxnLst/>
              <a:rect l="l" t="t" r="r" b="b"/>
              <a:pathLst>
                <a:path w="6984" h="456564">
                  <a:moveTo>
                    <a:pt x="6654" y="0"/>
                  </a:moveTo>
                  <a:lnTo>
                    <a:pt x="0" y="0"/>
                  </a:lnTo>
                  <a:lnTo>
                    <a:pt x="0" y="456082"/>
                  </a:lnTo>
                  <a:lnTo>
                    <a:pt x="6654" y="45608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96" name="object 1486">
              <a:extLst>
                <a:ext uri="{FF2B5EF4-FFF2-40B4-BE49-F238E27FC236}">
                  <a16:creationId xmlns:a16="http://schemas.microsoft.com/office/drawing/2014/main" id="{BA647860-75C8-7C6D-BCAF-B442EF7BE39D}"/>
                </a:ext>
              </a:extLst>
            </p:cNvPr>
            <p:cNvSpPr/>
            <p:nvPr/>
          </p:nvSpPr>
          <p:spPr>
            <a:xfrm>
              <a:off x="7114185" y="4543442"/>
              <a:ext cx="6163" cy="402851"/>
            </a:xfrm>
            <a:custGeom>
              <a:avLst/>
              <a:gdLst/>
              <a:ahLst/>
              <a:cxnLst/>
              <a:rect l="l" t="t" r="r" b="b"/>
              <a:pathLst>
                <a:path w="6984" h="456564">
                  <a:moveTo>
                    <a:pt x="0" y="0"/>
                  </a:moveTo>
                  <a:lnTo>
                    <a:pt x="6654" y="0"/>
                  </a:lnTo>
                  <a:lnTo>
                    <a:pt x="6654" y="456069"/>
                  </a:lnTo>
                  <a:lnTo>
                    <a:pt x="0" y="45606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97" name="object 1487">
              <a:extLst>
                <a:ext uri="{FF2B5EF4-FFF2-40B4-BE49-F238E27FC236}">
                  <a16:creationId xmlns:a16="http://schemas.microsoft.com/office/drawing/2014/main" id="{A0AC30A2-E11F-BF35-2900-95B7B162F3A5}"/>
                </a:ext>
              </a:extLst>
            </p:cNvPr>
            <p:cNvSpPr/>
            <p:nvPr/>
          </p:nvSpPr>
          <p:spPr>
            <a:xfrm>
              <a:off x="7122335" y="4545879"/>
              <a:ext cx="6163" cy="400050"/>
            </a:xfrm>
            <a:custGeom>
              <a:avLst/>
              <a:gdLst/>
              <a:ahLst/>
              <a:cxnLst/>
              <a:rect l="l" t="t" r="r" b="b"/>
              <a:pathLst>
                <a:path w="6984" h="453389">
                  <a:moveTo>
                    <a:pt x="6654" y="0"/>
                  </a:moveTo>
                  <a:lnTo>
                    <a:pt x="0" y="0"/>
                  </a:lnTo>
                  <a:lnTo>
                    <a:pt x="0" y="453313"/>
                  </a:lnTo>
                  <a:lnTo>
                    <a:pt x="6654" y="45331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98" name="object 1488">
              <a:extLst>
                <a:ext uri="{FF2B5EF4-FFF2-40B4-BE49-F238E27FC236}">
                  <a16:creationId xmlns:a16="http://schemas.microsoft.com/office/drawing/2014/main" id="{F404558A-324C-E84A-4737-28BB3901D6E8}"/>
                </a:ext>
              </a:extLst>
            </p:cNvPr>
            <p:cNvSpPr/>
            <p:nvPr/>
          </p:nvSpPr>
          <p:spPr>
            <a:xfrm>
              <a:off x="7122335" y="4545885"/>
              <a:ext cx="6163" cy="400050"/>
            </a:xfrm>
            <a:custGeom>
              <a:avLst/>
              <a:gdLst/>
              <a:ahLst/>
              <a:cxnLst/>
              <a:rect l="l" t="t" r="r" b="b"/>
              <a:pathLst>
                <a:path w="6984" h="453389">
                  <a:moveTo>
                    <a:pt x="0" y="0"/>
                  </a:moveTo>
                  <a:lnTo>
                    <a:pt x="6654" y="0"/>
                  </a:lnTo>
                  <a:lnTo>
                    <a:pt x="6654" y="453313"/>
                  </a:lnTo>
                  <a:lnTo>
                    <a:pt x="0" y="45331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499" name="object 1489">
              <a:extLst>
                <a:ext uri="{FF2B5EF4-FFF2-40B4-BE49-F238E27FC236}">
                  <a16:creationId xmlns:a16="http://schemas.microsoft.com/office/drawing/2014/main" id="{621CAE37-E406-A71B-9A39-565FFCC64BD4}"/>
                </a:ext>
              </a:extLst>
            </p:cNvPr>
            <p:cNvSpPr/>
            <p:nvPr/>
          </p:nvSpPr>
          <p:spPr>
            <a:xfrm>
              <a:off x="7130493" y="4476638"/>
              <a:ext cx="6163" cy="469526"/>
            </a:xfrm>
            <a:custGeom>
              <a:avLst/>
              <a:gdLst/>
              <a:ahLst/>
              <a:cxnLst/>
              <a:rect l="l" t="t" r="r" b="b"/>
              <a:pathLst>
                <a:path w="6984" h="532129">
                  <a:moveTo>
                    <a:pt x="6654" y="0"/>
                  </a:moveTo>
                  <a:lnTo>
                    <a:pt x="0" y="0"/>
                  </a:lnTo>
                  <a:lnTo>
                    <a:pt x="0" y="531787"/>
                  </a:lnTo>
                  <a:lnTo>
                    <a:pt x="6654" y="53178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00" name="object 1490">
              <a:extLst>
                <a:ext uri="{FF2B5EF4-FFF2-40B4-BE49-F238E27FC236}">
                  <a16:creationId xmlns:a16="http://schemas.microsoft.com/office/drawing/2014/main" id="{578BF2E4-BCF0-8F54-EA8B-DB9188E9CDD4}"/>
                </a:ext>
              </a:extLst>
            </p:cNvPr>
            <p:cNvSpPr/>
            <p:nvPr/>
          </p:nvSpPr>
          <p:spPr>
            <a:xfrm>
              <a:off x="7130496" y="4476642"/>
              <a:ext cx="6163" cy="469526"/>
            </a:xfrm>
            <a:custGeom>
              <a:avLst/>
              <a:gdLst/>
              <a:ahLst/>
              <a:cxnLst/>
              <a:rect l="l" t="t" r="r" b="b"/>
              <a:pathLst>
                <a:path w="6984" h="532129">
                  <a:moveTo>
                    <a:pt x="0" y="0"/>
                  </a:moveTo>
                  <a:lnTo>
                    <a:pt x="6654" y="0"/>
                  </a:lnTo>
                  <a:lnTo>
                    <a:pt x="6654" y="531774"/>
                  </a:lnTo>
                  <a:lnTo>
                    <a:pt x="0" y="53177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01" name="object 1491">
              <a:extLst>
                <a:ext uri="{FF2B5EF4-FFF2-40B4-BE49-F238E27FC236}">
                  <a16:creationId xmlns:a16="http://schemas.microsoft.com/office/drawing/2014/main" id="{D5B7A2A4-9A71-5C15-FFEC-FA5874B8E501}"/>
                </a:ext>
              </a:extLst>
            </p:cNvPr>
            <p:cNvSpPr/>
            <p:nvPr/>
          </p:nvSpPr>
          <p:spPr>
            <a:xfrm>
              <a:off x="7138651" y="4451099"/>
              <a:ext cx="6163" cy="495300"/>
            </a:xfrm>
            <a:custGeom>
              <a:avLst/>
              <a:gdLst/>
              <a:ahLst/>
              <a:cxnLst/>
              <a:rect l="l" t="t" r="r" b="b"/>
              <a:pathLst>
                <a:path w="6984" h="561339">
                  <a:moveTo>
                    <a:pt x="6654" y="0"/>
                  </a:moveTo>
                  <a:lnTo>
                    <a:pt x="0" y="0"/>
                  </a:lnTo>
                  <a:lnTo>
                    <a:pt x="0" y="560730"/>
                  </a:lnTo>
                  <a:lnTo>
                    <a:pt x="6654" y="56073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02" name="object 1492">
              <a:extLst>
                <a:ext uri="{FF2B5EF4-FFF2-40B4-BE49-F238E27FC236}">
                  <a16:creationId xmlns:a16="http://schemas.microsoft.com/office/drawing/2014/main" id="{47EC743A-130E-C9F0-F454-9F5F56F547AB}"/>
                </a:ext>
              </a:extLst>
            </p:cNvPr>
            <p:cNvSpPr/>
            <p:nvPr/>
          </p:nvSpPr>
          <p:spPr>
            <a:xfrm>
              <a:off x="7138645" y="4451103"/>
              <a:ext cx="6163" cy="495300"/>
            </a:xfrm>
            <a:custGeom>
              <a:avLst/>
              <a:gdLst/>
              <a:ahLst/>
              <a:cxnLst/>
              <a:rect l="l" t="t" r="r" b="b"/>
              <a:pathLst>
                <a:path w="6984" h="561339">
                  <a:moveTo>
                    <a:pt x="0" y="0"/>
                  </a:moveTo>
                  <a:lnTo>
                    <a:pt x="6654" y="0"/>
                  </a:lnTo>
                  <a:lnTo>
                    <a:pt x="6654" y="560717"/>
                  </a:lnTo>
                  <a:lnTo>
                    <a:pt x="0" y="56071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03" name="object 1493">
              <a:extLst>
                <a:ext uri="{FF2B5EF4-FFF2-40B4-BE49-F238E27FC236}">
                  <a16:creationId xmlns:a16="http://schemas.microsoft.com/office/drawing/2014/main" id="{D4401A9E-71CA-999E-5DA6-D66A422C379E}"/>
                </a:ext>
              </a:extLst>
            </p:cNvPr>
            <p:cNvSpPr/>
            <p:nvPr/>
          </p:nvSpPr>
          <p:spPr>
            <a:xfrm>
              <a:off x="7146809" y="4414210"/>
              <a:ext cx="6163" cy="531719"/>
            </a:xfrm>
            <a:custGeom>
              <a:avLst/>
              <a:gdLst/>
              <a:ahLst/>
              <a:cxnLst/>
              <a:rect l="l" t="t" r="r" b="b"/>
              <a:pathLst>
                <a:path w="6984" h="602614">
                  <a:moveTo>
                    <a:pt x="6642" y="0"/>
                  </a:moveTo>
                  <a:lnTo>
                    <a:pt x="0" y="0"/>
                  </a:lnTo>
                  <a:lnTo>
                    <a:pt x="0" y="602538"/>
                  </a:lnTo>
                  <a:lnTo>
                    <a:pt x="6642" y="602538"/>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04" name="object 1494">
              <a:extLst>
                <a:ext uri="{FF2B5EF4-FFF2-40B4-BE49-F238E27FC236}">
                  <a16:creationId xmlns:a16="http://schemas.microsoft.com/office/drawing/2014/main" id="{FA83A436-7166-C10B-2470-1E08D4FA72D2}"/>
                </a:ext>
              </a:extLst>
            </p:cNvPr>
            <p:cNvSpPr/>
            <p:nvPr/>
          </p:nvSpPr>
          <p:spPr>
            <a:xfrm>
              <a:off x="7146793" y="4414205"/>
              <a:ext cx="6163" cy="531719"/>
            </a:xfrm>
            <a:custGeom>
              <a:avLst/>
              <a:gdLst/>
              <a:ahLst/>
              <a:cxnLst/>
              <a:rect l="l" t="t" r="r" b="b"/>
              <a:pathLst>
                <a:path w="6984" h="602614">
                  <a:moveTo>
                    <a:pt x="0" y="0"/>
                  </a:moveTo>
                  <a:lnTo>
                    <a:pt x="6654" y="0"/>
                  </a:lnTo>
                  <a:lnTo>
                    <a:pt x="6654" y="602538"/>
                  </a:lnTo>
                  <a:lnTo>
                    <a:pt x="0" y="60253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05" name="object 1495">
              <a:extLst>
                <a:ext uri="{FF2B5EF4-FFF2-40B4-BE49-F238E27FC236}">
                  <a16:creationId xmlns:a16="http://schemas.microsoft.com/office/drawing/2014/main" id="{C86BA94C-C61B-BA75-BE67-074248ACB404}"/>
                </a:ext>
              </a:extLst>
            </p:cNvPr>
            <p:cNvSpPr/>
            <p:nvPr/>
          </p:nvSpPr>
          <p:spPr>
            <a:xfrm>
              <a:off x="7154945" y="4415453"/>
              <a:ext cx="6163" cy="530599"/>
            </a:xfrm>
            <a:custGeom>
              <a:avLst/>
              <a:gdLst/>
              <a:ahLst/>
              <a:cxnLst/>
              <a:rect l="l" t="t" r="r" b="b"/>
              <a:pathLst>
                <a:path w="6984" h="601345">
                  <a:moveTo>
                    <a:pt x="6654" y="0"/>
                  </a:moveTo>
                  <a:lnTo>
                    <a:pt x="0" y="0"/>
                  </a:lnTo>
                  <a:lnTo>
                    <a:pt x="0" y="601129"/>
                  </a:lnTo>
                  <a:lnTo>
                    <a:pt x="6654" y="60112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06" name="object 1496">
              <a:extLst>
                <a:ext uri="{FF2B5EF4-FFF2-40B4-BE49-F238E27FC236}">
                  <a16:creationId xmlns:a16="http://schemas.microsoft.com/office/drawing/2014/main" id="{D54AE032-6A5D-9465-1070-D215FCFC4952}"/>
                </a:ext>
              </a:extLst>
            </p:cNvPr>
            <p:cNvSpPr/>
            <p:nvPr/>
          </p:nvSpPr>
          <p:spPr>
            <a:xfrm>
              <a:off x="7154953" y="4415464"/>
              <a:ext cx="6163" cy="530599"/>
            </a:xfrm>
            <a:custGeom>
              <a:avLst/>
              <a:gdLst/>
              <a:ahLst/>
              <a:cxnLst/>
              <a:rect l="l" t="t" r="r" b="b"/>
              <a:pathLst>
                <a:path w="6984" h="601345">
                  <a:moveTo>
                    <a:pt x="0" y="0"/>
                  </a:moveTo>
                  <a:lnTo>
                    <a:pt x="6654" y="0"/>
                  </a:lnTo>
                  <a:lnTo>
                    <a:pt x="6654" y="601116"/>
                  </a:lnTo>
                  <a:lnTo>
                    <a:pt x="0" y="60111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07" name="object 1497">
              <a:extLst>
                <a:ext uri="{FF2B5EF4-FFF2-40B4-BE49-F238E27FC236}">
                  <a16:creationId xmlns:a16="http://schemas.microsoft.com/office/drawing/2014/main" id="{B0D50C27-88E0-6159-4B2B-42ABFF5451E4}"/>
                </a:ext>
              </a:extLst>
            </p:cNvPr>
            <p:cNvSpPr/>
            <p:nvPr/>
          </p:nvSpPr>
          <p:spPr>
            <a:xfrm>
              <a:off x="7163102" y="4381534"/>
              <a:ext cx="6163" cy="564776"/>
            </a:xfrm>
            <a:custGeom>
              <a:avLst/>
              <a:gdLst/>
              <a:ahLst/>
              <a:cxnLst/>
              <a:rect l="l" t="t" r="r" b="b"/>
              <a:pathLst>
                <a:path w="6984" h="640079">
                  <a:moveTo>
                    <a:pt x="6654" y="0"/>
                  </a:moveTo>
                  <a:lnTo>
                    <a:pt x="0" y="0"/>
                  </a:lnTo>
                  <a:lnTo>
                    <a:pt x="0" y="639572"/>
                  </a:lnTo>
                  <a:lnTo>
                    <a:pt x="6654" y="63957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08" name="object 1498">
              <a:extLst>
                <a:ext uri="{FF2B5EF4-FFF2-40B4-BE49-F238E27FC236}">
                  <a16:creationId xmlns:a16="http://schemas.microsoft.com/office/drawing/2014/main" id="{2B918744-7C4F-770C-AC37-E41539439C70}"/>
                </a:ext>
              </a:extLst>
            </p:cNvPr>
            <p:cNvSpPr/>
            <p:nvPr/>
          </p:nvSpPr>
          <p:spPr>
            <a:xfrm>
              <a:off x="7163104" y="4381534"/>
              <a:ext cx="6163" cy="564776"/>
            </a:xfrm>
            <a:custGeom>
              <a:avLst/>
              <a:gdLst/>
              <a:ahLst/>
              <a:cxnLst/>
              <a:rect l="l" t="t" r="r" b="b"/>
              <a:pathLst>
                <a:path w="6984" h="640079">
                  <a:moveTo>
                    <a:pt x="0" y="0"/>
                  </a:moveTo>
                  <a:lnTo>
                    <a:pt x="6654" y="0"/>
                  </a:lnTo>
                  <a:lnTo>
                    <a:pt x="6654" y="639559"/>
                  </a:lnTo>
                  <a:lnTo>
                    <a:pt x="0" y="63955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09" name="object 1499">
              <a:extLst>
                <a:ext uri="{FF2B5EF4-FFF2-40B4-BE49-F238E27FC236}">
                  <a16:creationId xmlns:a16="http://schemas.microsoft.com/office/drawing/2014/main" id="{04027274-2EDE-E9A0-4E69-E86BFCDA1B95}"/>
                </a:ext>
              </a:extLst>
            </p:cNvPr>
            <p:cNvSpPr/>
            <p:nvPr/>
          </p:nvSpPr>
          <p:spPr>
            <a:xfrm>
              <a:off x="7171260" y="4398040"/>
              <a:ext cx="6163" cy="547968"/>
            </a:xfrm>
            <a:custGeom>
              <a:avLst/>
              <a:gdLst/>
              <a:ahLst/>
              <a:cxnLst/>
              <a:rect l="l" t="t" r="r" b="b"/>
              <a:pathLst>
                <a:path w="6984" h="621029">
                  <a:moveTo>
                    <a:pt x="6642" y="0"/>
                  </a:moveTo>
                  <a:lnTo>
                    <a:pt x="0" y="0"/>
                  </a:lnTo>
                  <a:lnTo>
                    <a:pt x="0" y="620864"/>
                  </a:lnTo>
                  <a:lnTo>
                    <a:pt x="6642" y="620864"/>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10" name="object 1500">
              <a:extLst>
                <a:ext uri="{FF2B5EF4-FFF2-40B4-BE49-F238E27FC236}">
                  <a16:creationId xmlns:a16="http://schemas.microsoft.com/office/drawing/2014/main" id="{5A6BFA55-C177-C66C-3D71-B5DF352B33FB}"/>
                </a:ext>
              </a:extLst>
            </p:cNvPr>
            <p:cNvSpPr/>
            <p:nvPr/>
          </p:nvSpPr>
          <p:spPr>
            <a:xfrm>
              <a:off x="7171252" y="4398033"/>
              <a:ext cx="6163" cy="547968"/>
            </a:xfrm>
            <a:custGeom>
              <a:avLst/>
              <a:gdLst/>
              <a:ahLst/>
              <a:cxnLst/>
              <a:rect l="l" t="t" r="r" b="b"/>
              <a:pathLst>
                <a:path w="6984" h="621029">
                  <a:moveTo>
                    <a:pt x="0" y="0"/>
                  </a:moveTo>
                  <a:lnTo>
                    <a:pt x="6654" y="0"/>
                  </a:lnTo>
                  <a:lnTo>
                    <a:pt x="6654" y="620864"/>
                  </a:lnTo>
                  <a:lnTo>
                    <a:pt x="0" y="62086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11" name="object 1501">
              <a:extLst>
                <a:ext uri="{FF2B5EF4-FFF2-40B4-BE49-F238E27FC236}">
                  <a16:creationId xmlns:a16="http://schemas.microsoft.com/office/drawing/2014/main" id="{D2557BEE-9EA3-B1FA-2E1B-672D12021EFE}"/>
                </a:ext>
              </a:extLst>
            </p:cNvPr>
            <p:cNvSpPr/>
            <p:nvPr/>
          </p:nvSpPr>
          <p:spPr>
            <a:xfrm>
              <a:off x="7179407" y="4420082"/>
              <a:ext cx="6163" cy="526116"/>
            </a:xfrm>
            <a:custGeom>
              <a:avLst/>
              <a:gdLst/>
              <a:ahLst/>
              <a:cxnLst/>
              <a:rect l="l" t="t" r="r" b="b"/>
              <a:pathLst>
                <a:path w="6984" h="596264">
                  <a:moveTo>
                    <a:pt x="6654" y="0"/>
                  </a:moveTo>
                  <a:lnTo>
                    <a:pt x="0" y="0"/>
                  </a:lnTo>
                  <a:lnTo>
                    <a:pt x="0" y="595884"/>
                  </a:lnTo>
                  <a:lnTo>
                    <a:pt x="6654" y="59588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12" name="object 1502">
              <a:extLst>
                <a:ext uri="{FF2B5EF4-FFF2-40B4-BE49-F238E27FC236}">
                  <a16:creationId xmlns:a16="http://schemas.microsoft.com/office/drawing/2014/main" id="{BE4324D8-CC54-7D19-F374-03D81AB5E922}"/>
                </a:ext>
              </a:extLst>
            </p:cNvPr>
            <p:cNvSpPr/>
            <p:nvPr/>
          </p:nvSpPr>
          <p:spPr>
            <a:xfrm>
              <a:off x="7179412" y="4420078"/>
              <a:ext cx="6163" cy="526116"/>
            </a:xfrm>
            <a:custGeom>
              <a:avLst/>
              <a:gdLst/>
              <a:ahLst/>
              <a:cxnLst/>
              <a:rect l="l" t="t" r="r" b="b"/>
              <a:pathLst>
                <a:path w="6984" h="596264">
                  <a:moveTo>
                    <a:pt x="0" y="0"/>
                  </a:moveTo>
                  <a:lnTo>
                    <a:pt x="6654" y="0"/>
                  </a:lnTo>
                  <a:lnTo>
                    <a:pt x="6654" y="595884"/>
                  </a:lnTo>
                  <a:lnTo>
                    <a:pt x="0" y="59588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13" name="object 1503">
              <a:extLst>
                <a:ext uri="{FF2B5EF4-FFF2-40B4-BE49-F238E27FC236}">
                  <a16:creationId xmlns:a16="http://schemas.microsoft.com/office/drawing/2014/main" id="{9FEE0077-72E3-DDE5-0F30-EFD2727896B3}"/>
                </a:ext>
              </a:extLst>
            </p:cNvPr>
            <p:cNvSpPr/>
            <p:nvPr/>
          </p:nvSpPr>
          <p:spPr>
            <a:xfrm>
              <a:off x="7187565" y="4445563"/>
              <a:ext cx="6163" cy="500343"/>
            </a:xfrm>
            <a:custGeom>
              <a:avLst/>
              <a:gdLst/>
              <a:ahLst/>
              <a:cxnLst/>
              <a:rect l="l" t="t" r="r" b="b"/>
              <a:pathLst>
                <a:path w="6984" h="567054">
                  <a:moveTo>
                    <a:pt x="6654" y="0"/>
                  </a:moveTo>
                  <a:lnTo>
                    <a:pt x="0" y="0"/>
                  </a:lnTo>
                  <a:lnTo>
                    <a:pt x="0" y="567004"/>
                  </a:lnTo>
                  <a:lnTo>
                    <a:pt x="6654" y="56700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14" name="object 1504">
              <a:extLst>
                <a:ext uri="{FF2B5EF4-FFF2-40B4-BE49-F238E27FC236}">
                  <a16:creationId xmlns:a16="http://schemas.microsoft.com/office/drawing/2014/main" id="{868CD871-4697-46C7-E864-0F477578E1D6}"/>
                </a:ext>
              </a:extLst>
            </p:cNvPr>
            <p:cNvSpPr/>
            <p:nvPr/>
          </p:nvSpPr>
          <p:spPr>
            <a:xfrm>
              <a:off x="7187562" y="4445554"/>
              <a:ext cx="6163" cy="500343"/>
            </a:xfrm>
            <a:custGeom>
              <a:avLst/>
              <a:gdLst/>
              <a:ahLst/>
              <a:cxnLst/>
              <a:rect l="l" t="t" r="r" b="b"/>
              <a:pathLst>
                <a:path w="6984" h="567054">
                  <a:moveTo>
                    <a:pt x="0" y="0"/>
                  </a:moveTo>
                  <a:lnTo>
                    <a:pt x="6654" y="0"/>
                  </a:lnTo>
                  <a:lnTo>
                    <a:pt x="6654" y="567004"/>
                  </a:lnTo>
                  <a:lnTo>
                    <a:pt x="0" y="56700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15" name="object 1505">
              <a:extLst>
                <a:ext uri="{FF2B5EF4-FFF2-40B4-BE49-F238E27FC236}">
                  <a16:creationId xmlns:a16="http://schemas.microsoft.com/office/drawing/2014/main" id="{FE7A3FB8-707B-CE33-16E8-27EFE075E506}"/>
                </a:ext>
              </a:extLst>
            </p:cNvPr>
            <p:cNvSpPr/>
            <p:nvPr/>
          </p:nvSpPr>
          <p:spPr>
            <a:xfrm>
              <a:off x="7195723" y="4511432"/>
              <a:ext cx="6163" cy="434787"/>
            </a:xfrm>
            <a:custGeom>
              <a:avLst/>
              <a:gdLst/>
              <a:ahLst/>
              <a:cxnLst/>
              <a:rect l="l" t="t" r="r" b="b"/>
              <a:pathLst>
                <a:path w="6984" h="492760">
                  <a:moveTo>
                    <a:pt x="6667" y="0"/>
                  </a:moveTo>
                  <a:lnTo>
                    <a:pt x="0" y="0"/>
                  </a:lnTo>
                  <a:lnTo>
                    <a:pt x="0" y="492353"/>
                  </a:lnTo>
                  <a:lnTo>
                    <a:pt x="6667" y="49235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16" name="object 1506">
              <a:extLst>
                <a:ext uri="{FF2B5EF4-FFF2-40B4-BE49-F238E27FC236}">
                  <a16:creationId xmlns:a16="http://schemas.microsoft.com/office/drawing/2014/main" id="{7E4CD538-AF67-E636-7562-FF28171039F0}"/>
                </a:ext>
              </a:extLst>
            </p:cNvPr>
            <p:cNvSpPr/>
            <p:nvPr/>
          </p:nvSpPr>
          <p:spPr>
            <a:xfrm>
              <a:off x="7195712" y="4511432"/>
              <a:ext cx="6163" cy="434787"/>
            </a:xfrm>
            <a:custGeom>
              <a:avLst/>
              <a:gdLst/>
              <a:ahLst/>
              <a:cxnLst/>
              <a:rect l="l" t="t" r="r" b="b"/>
              <a:pathLst>
                <a:path w="6984" h="492760">
                  <a:moveTo>
                    <a:pt x="0" y="0"/>
                  </a:moveTo>
                  <a:lnTo>
                    <a:pt x="6654" y="0"/>
                  </a:lnTo>
                  <a:lnTo>
                    <a:pt x="6654" y="492353"/>
                  </a:lnTo>
                  <a:lnTo>
                    <a:pt x="0" y="49235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17" name="object 1507">
              <a:extLst>
                <a:ext uri="{FF2B5EF4-FFF2-40B4-BE49-F238E27FC236}">
                  <a16:creationId xmlns:a16="http://schemas.microsoft.com/office/drawing/2014/main" id="{4F76B66F-41B4-095B-4429-A24682E83262}"/>
                </a:ext>
              </a:extLst>
            </p:cNvPr>
            <p:cNvSpPr/>
            <p:nvPr/>
          </p:nvSpPr>
          <p:spPr>
            <a:xfrm>
              <a:off x="7203858" y="4589974"/>
              <a:ext cx="6163" cy="356347"/>
            </a:xfrm>
            <a:custGeom>
              <a:avLst/>
              <a:gdLst/>
              <a:ahLst/>
              <a:cxnLst/>
              <a:rect l="l" t="t" r="r" b="b"/>
              <a:pathLst>
                <a:path w="6984" h="403860">
                  <a:moveTo>
                    <a:pt x="6667" y="0"/>
                  </a:moveTo>
                  <a:lnTo>
                    <a:pt x="0" y="0"/>
                  </a:lnTo>
                  <a:lnTo>
                    <a:pt x="0" y="403339"/>
                  </a:lnTo>
                  <a:lnTo>
                    <a:pt x="6667" y="403339"/>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18" name="object 1508">
              <a:extLst>
                <a:ext uri="{FF2B5EF4-FFF2-40B4-BE49-F238E27FC236}">
                  <a16:creationId xmlns:a16="http://schemas.microsoft.com/office/drawing/2014/main" id="{286B3F81-7E23-9BC7-46D5-3647ADA49B63}"/>
                </a:ext>
              </a:extLst>
            </p:cNvPr>
            <p:cNvSpPr/>
            <p:nvPr/>
          </p:nvSpPr>
          <p:spPr>
            <a:xfrm>
              <a:off x="7203870" y="4589968"/>
              <a:ext cx="6163" cy="356347"/>
            </a:xfrm>
            <a:custGeom>
              <a:avLst/>
              <a:gdLst/>
              <a:ahLst/>
              <a:cxnLst/>
              <a:rect l="l" t="t" r="r" b="b"/>
              <a:pathLst>
                <a:path w="6984" h="403860">
                  <a:moveTo>
                    <a:pt x="0" y="0"/>
                  </a:moveTo>
                  <a:lnTo>
                    <a:pt x="6654" y="0"/>
                  </a:lnTo>
                  <a:lnTo>
                    <a:pt x="6654" y="403339"/>
                  </a:lnTo>
                  <a:lnTo>
                    <a:pt x="0" y="40333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19" name="object 1509">
              <a:extLst>
                <a:ext uri="{FF2B5EF4-FFF2-40B4-BE49-F238E27FC236}">
                  <a16:creationId xmlns:a16="http://schemas.microsoft.com/office/drawing/2014/main" id="{FCC65546-EED4-5E34-D479-D74F45CF2A54}"/>
                </a:ext>
              </a:extLst>
            </p:cNvPr>
            <p:cNvSpPr/>
            <p:nvPr/>
          </p:nvSpPr>
          <p:spPr>
            <a:xfrm>
              <a:off x="7212016" y="4480537"/>
              <a:ext cx="6163" cy="465604"/>
            </a:xfrm>
            <a:custGeom>
              <a:avLst/>
              <a:gdLst/>
              <a:ahLst/>
              <a:cxnLst/>
              <a:rect l="l" t="t" r="r" b="b"/>
              <a:pathLst>
                <a:path w="6984" h="527685">
                  <a:moveTo>
                    <a:pt x="6667" y="0"/>
                  </a:moveTo>
                  <a:lnTo>
                    <a:pt x="0" y="0"/>
                  </a:lnTo>
                  <a:lnTo>
                    <a:pt x="0" y="527367"/>
                  </a:lnTo>
                  <a:lnTo>
                    <a:pt x="6667" y="527367"/>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20" name="object 1510">
              <a:extLst>
                <a:ext uri="{FF2B5EF4-FFF2-40B4-BE49-F238E27FC236}">
                  <a16:creationId xmlns:a16="http://schemas.microsoft.com/office/drawing/2014/main" id="{DD6FC020-E45B-D834-026F-E7B45865F213}"/>
                </a:ext>
              </a:extLst>
            </p:cNvPr>
            <p:cNvSpPr/>
            <p:nvPr/>
          </p:nvSpPr>
          <p:spPr>
            <a:xfrm>
              <a:off x="7212019" y="4480544"/>
              <a:ext cx="6163" cy="465604"/>
            </a:xfrm>
            <a:custGeom>
              <a:avLst/>
              <a:gdLst/>
              <a:ahLst/>
              <a:cxnLst/>
              <a:rect l="l" t="t" r="r" b="b"/>
              <a:pathLst>
                <a:path w="6984" h="527685">
                  <a:moveTo>
                    <a:pt x="0" y="0"/>
                  </a:moveTo>
                  <a:lnTo>
                    <a:pt x="6654" y="0"/>
                  </a:lnTo>
                  <a:lnTo>
                    <a:pt x="6654" y="527367"/>
                  </a:lnTo>
                  <a:lnTo>
                    <a:pt x="0" y="52736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21" name="object 1511">
              <a:extLst>
                <a:ext uri="{FF2B5EF4-FFF2-40B4-BE49-F238E27FC236}">
                  <a16:creationId xmlns:a16="http://schemas.microsoft.com/office/drawing/2014/main" id="{67E4C56E-08EB-5583-E7F1-6B1918233A92}"/>
                </a:ext>
              </a:extLst>
            </p:cNvPr>
            <p:cNvSpPr/>
            <p:nvPr/>
          </p:nvSpPr>
          <p:spPr>
            <a:xfrm>
              <a:off x="7220163" y="4486286"/>
              <a:ext cx="6163" cy="460001"/>
            </a:xfrm>
            <a:custGeom>
              <a:avLst/>
              <a:gdLst/>
              <a:ahLst/>
              <a:cxnLst/>
              <a:rect l="l" t="t" r="r" b="b"/>
              <a:pathLst>
                <a:path w="6984" h="521335">
                  <a:moveTo>
                    <a:pt x="6667" y="0"/>
                  </a:moveTo>
                  <a:lnTo>
                    <a:pt x="0" y="0"/>
                  </a:lnTo>
                  <a:lnTo>
                    <a:pt x="0" y="520852"/>
                  </a:lnTo>
                  <a:lnTo>
                    <a:pt x="6667" y="520852"/>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22" name="object 1512">
              <a:extLst>
                <a:ext uri="{FF2B5EF4-FFF2-40B4-BE49-F238E27FC236}">
                  <a16:creationId xmlns:a16="http://schemas.microsoft.com/office/drawing/2014/main" id="{1ECA8EE4-BD17-744C-F963-2E0791130E26}"/>
                </a:ext>
              </a:extLst>
            </p:cNvPr>
            <p:cNvSpPr/>
            <p:nvPr/>
          </p:nvSpPr>
          <p:spPr>
            <a:xfrm>
              <a:off x="7220170" y="4486280"/>
              <a:ext cx="6163" cy="460001"/>
            </a:xfrm>
            <a:custGeom>
              <a:avLst/>
              <a:gdLst/>
              <a:ahLst/>
              <a:cxnLst/>
              <a:rect l="l" t="t" r="r" b="b"/>
              <a:pathLst>
                <a:path w="6984" h="521335">
                  <a:moveTo>
                    <a:pt x="0" y="0"/>
                  </a:moveTo>
                  <a:lnTo>
                    <a:pt x="6654" y="0"/>
                  </a:lnTo>
                  <a:lnTo>
                    <a:pt x="6654" y="520852"/>
                  </a:lnTo>
                  <a:lnTo>
                    <a:pt x="0" y="52085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23" name="object 1513">
              <a:extLst>
                <a:ext uri="{FF2B5EF4-FFF2-40B4-BE49-F238E27FC236}">
                  <a16:creationId xmlns:a16="http://schemas.microsoft.com/office/drawing/2014/main" id="{0AA8B03B-0AAC-78C3-BE3E-ED9F3553C285}"/>
                </a:ext>
              </a:extLst>
            </p:cNvPr>
            <p:cNvSpPr/>
            <p:nvPr/>
          </p:nvSpPr>
          <p:spPr>
            <a:xfrm>
              <a:off x="7228320" y="4476705"/>
              <a:ext cx="6163" cy="469526"/>
            </a:xfrm>
            <a:custGeom>
              <a:avLst/>
              <a:gdLst/>
              <a:ahLst/>
              <a:cxnLst/>
              <a:rect l="l" t="t" r="r" b="b"/>
              <a:pathLst>
                <a:path w="6984" h="532129">
                  <a:moveTo>
                    <a:pt x="6654" y="0"/>
                  </a:moveTo>
                  <a:lnTo>
                    <a:pt x="0" y="0"/>
                  </a:lnTo>
                  <a:lnTo>
                    <a:pt x="0" y="531710"/>
                  </a:lnTo>
                  <a:lnTo>
                    <a:pt x="6654" y="53171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24" name="object 1514">
              <a:extLst>
                <a:ext uri="{FF2B5EF4-FFF2-40B4-BE49-F238E27FC236}">
                  <a16:creationId xmlns:a16="http://schemas.microsoft.com/office/drawing/2014/main" id="{D8E1E84E-97FE-2B6A-5B4C-0107F4F56FAA}"/>
                </a:ext>
              </a:extLst>
            </p:cNvPr>
            <p:cNvSpPr/>
            <p:nvPr/>
          </p:nvSpPr>
          <p:spPr>
            <a:xfrm>
              <a:off x="7228331" y="4476715"/>
              <a:ext cx="6163" cy="469526"/>
            </a:xfrm>
            <a:custGeom>
              <a:avLst/>
              <a:gdLst/>
              <a:ahLst/>
              <a:cxnLst/>
              <a:rect l="l" t="t" r="r" b="b"/>
              <a:pathLst>
                <a:path w="6984" h="532129">
                  <a:moveTo>
                    <a:pt x="0" y="0"/>
                  </a:moveTo>
                  <a:lnTo>
                    <a:pt x="6654" y="0"/>
                  </a:lnTo>
                  <a:lnTo>
                    <a:pt x="6654" y="531698"/>
                  </a:lnTo>
                  <a:lnTo>
                    <a:pt x="0" y="53169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25" name="object 1515">
              <a:extLst>
                <a:ext uri="{FF2B5EF4-FFF2-40B4-BE49-F238E27FC236}">
                  <a16:creationId xmlns:a16="http://schemas.microsoft.com/office/drawing/2014/main" id="{C1008B21-5DDA-6FA9-0B7A-CCD9E86C6051}"/>
                </a:ext>
              </a:extLst>
            </p:cNvPr>
            <p:cNvSpPr/>
            <p:nvPr/>
          </p:nvSpPr>
          <p:spPr>
            <a:xfrm>
              <a:off x="7236478" y="4427478"/>
              <a:ext cx="6163" cy="518832"/>
            </a:xfrm>
            <a:custGeom>
              <a:avLst/>
              <a:gdLst/>
              <a:ahLst/>
              <a:cxnLst/>
              <a:rect l="l" t="t" r="r" b="b"/>
              <a:pathLst>
                <a:path w="6984" h="588010">
                  <a:moveTo>
                    <a:pt x="6667" y="0"/>
                  </a:moveTo>
                  <a:lnTo>
                    <a:pt x="0" y="0"/>
                  </a:lnTo>
                  <a:lnTo>
                    <a:pt x="0" y="587501"/>
                  </a:lnTo>
                  <a:lnTo>
                    <a:pt x="6667" y="587501"/>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26" name="object 1516">
              <a:extLst>
                <a:ext uri="{FF2B5EF4-FFF2-40B4-BE49-F238E27FC236}">
                  <a16:creationId xmlns:a16="http://schemas.microsoft.com/office/drawing/2014/main" id="{C493CB0F-9D27-3FA7-945E-42AB44BA1A74}"/>
                </a:ext>
              </a:extLst>
            </p:cNvPr>
            <p:cNvSpPr/>
            <p:nvPr/>
          </p:nvSpPr>
          <p:spPr>
            <a:xfrm>
              <a:off x="7236478" y="4427473"/>
              <a:ext cx="6163" cy="518832"/>
            </a:xfrm>
            <a:custGeom>
              <a:avLst/>
              <a:gdLst/>
              <a:ahLst/>
              <a:cxnLst/>
              <a:rect l="l" t="t" r="r" b="b"/>
              <a:pathLst>
                <a:path w="6984" h="588010">
                  <a:moveTo>
                    <a:pt x="0" y="0"/>
                  </a:moveTo>
                  <a:lnTo>
                    <a:pt x="6654" y="0"/>
                  </a:lnTo>
                  <a:lnTo>
                    <a:pt x="6654" y="587502"/>
                  </a:lnTo>
                  <a:lnTo>
                    <a:pt x="0" y="58750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27" name="object 1517">
              <a:extLst>
                <a:ext uri="{FF2B5EF4-FFF2-40B4-BE49-F238E27FC236}">
                  <a16:creationId xmlns:a16="http://schemas.microsoft.com/office/drawing/2014/main" id="{6C99EA92-B1F8-04F0-13EC-B2988883BF91}"/>
                </a:ext>
              </a:extLst>
            </p:cNvPr>
            <p:cNvSpPr/>
            <p:nvPr/>
          </p:nvSpPr>
          <p:spPr>
            <a:xfrm>
              <a:off x="7244625" y="4379696"/>
              <a:ext cx="6163" cy="566457"/>
            </a:xfrm>
            <a:custGeom>
              <a:avLst/>
              <a:gdLst/>
              <a:ahLst/>
              <a:cxnLst/>
              <a:rect l="l" t="t" r="r" b="b"/>
              <a:pathLst>
                <a:path w="6984" h="641985">
                  <a:moveTo>
                    <a:pt x="6667" y="0"/>
                  </a:moveTo>
                  <a:lnTo>
                    <a:pt x="0" y="0"/>
                  </a:lnTo>
                  <a:lnTo>
                    <a:pt x="0" y="641654"/>
                  </a:lnTo>
                  <a:lnTo>
                    <a:pt x="6667" y="641654"/>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28" name="object 1518">
              <a:extLst>
                <a:ext uri="{FF2B5EF4-FFF2-40B4-BE49-F238E27FC236}">
                  <a16:creationId xmlns:a16="http://schemas.microsoft.com/office/drawing/2014/main" id="{B3EA70E0-2E05-3F23-8755-D59E99586C81}"/>
                </a:ext>
              </a:extLst>
            </p:cNvPr>
            <p:cNvSpPr/>
            <p:nvPr/>
          </p:nvSpPr>
          <p:spPr>
            <a:xfrm>
              <a:off x="7244629" y="4379689"/>
              <a:ext cx="6163" cy="566457"/>
            </a:xfrm>
            <a:custGeom>
              <a:avLst/>
              <a:gdLst/>
              <a:ahLst/>
              <a:cxnLst/>
              <a:rect l="l" t="t" r="r" b="b"/>
              <a:pathLst>
                <a:path w="6984" h="641985">
                  <a:moveTo>
                    <a:pt x="0" y="0"/>
                  </a:moveTo>
                  <a:lnTo>
                    <a:pt x="6654" y="0"/>
                  </a:lnTo>
                  <a:lnTo>
                    <a:pt x="6654" y="641654"/>
                  </a:lnTo>
                  <a:lnTo>
                    <a:pt x="0" y="64165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29" name="object 1519">
              <a:extLst>
                <a:ext uri="{FF2B5EF4-FFF2-40B4-BE49-F238E27FC236}">
                  <a16:creationId xmlns:a16="http://schemas.microsoft.com/office/drawing/2014/main" id="{39FFB6E9-19C4-A185-EEF1-AF57EDE55F2F}"/>
                </a:ext>
              </a:extLst>
            </p:cNvPr>
            <p:cNvSpPr/>
            <p:nvPr/>
          </p:nvSpPr>
          <p:spPr>
            <a:xfrm>
              <a:off x="7252794" y="4341282"/>
              <a:ext cx="6163" cy="605118"/>
            </a:xfrm>
            <a:custGeom>
              <a:avLst/>
              <a:gdLst/>
              <a:ahLst/>
              <a:cxnLst/>
              <a:rect l="l" t="t" r="r" b="b"/>
              <a:pathLst>
                <a:path w="6984" h="685800">
                  <a:moveTo>
                    <a:pt x="6654" y="0"/>
                  </a:moveTo>
                  <a:lnTo>
                    <a:pt x="0" y="0"/>
                  </a:lnTo>
                  <a:lnTo>
                    <a:pt x="0" y="685190"/>
                  </a:lnTo>
                  <a:lnTo>
                    <a:pt x="6654" y="68519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30" name="object 1520">
              <a:extLst>
                <a:ext uri="{FF2B5EF4-FFF2-40B4-BE49-F238E27FC236}">
                  <a16:creationId xmlns:a16="http://schemas.microsoft.com/office/drawing/2014/main" id="{EE0E25C0-46DC-FF41-DB9B-F2958271CAE7}"/>
                </a:ext>
              </a:extLst>
            </p:cNvPr>
            <p:cNvSpPr/>
            <p:nvPr/>
          </p:nvSpPr>
          <p:spPr>
            <a:xfrm>
              <a:off x="7252789" y="4341271"/>
              <a:ext cx="6163" cy="605118"/>
            </a:xfrm>
            <a:custGeom>
              <a:avLst/>
              <a:gdLst/>
              <a:ahLst/>
              <a:cxnLst/>
              <a:rect l="l" t="t" r="r" b="b"/>
              <a:pathLst>
                <a:path w="6984" h="685800">
                  <a:moveTo>
                    <a:pt x="0" y="0"/>
                  </a:moveTo>
                  <a:lnTo>
                    <a:pt x="6654" y="0"/>
                  </a:lnTo>
                  <a:lnTo>
                    <a:pt x="6654" y="685190"/>
                  </a:lnTo>
                  <a:lnTo>
                    <a:pt x="0" y="68519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31" name="object 1521">
              <a:extLst>
                <a:ext uri="{FF2B5EF4-FFF2-40B4-BE49-F238E27FC236}">
                  <a16:creationId xmlns:a16="http://schemas.microsoft.com/office/drawing/2014/main" id="{84CFA31F-BF18-98D8-6951-B2D6D0DCBDA5}"/>
                </a:ext>
              </a:extLst>
            </p:cNvPr>
            <p:cNvSpPr/>
            <p:nvPr/>
          </p:nvSpPr>
          <p:spPr>
            <a:xfrm>
              <a:off x="7260941" y="4350706"/>
              <a:ext cx="6163" cy="595593"/>
            </a:xfrm>
            <a:custGeom>
              <a:avLst/>
              <a:gdLst/>
              <a:ahLst/>
              <a:cxnLst/>
              <a:rect l="l" t="t" r="r" b="b"/>
              <a:pathLst>
                <a:path w="6984" h="675004">
                  <a:moveTo>
                    <a:pt x="6654" y="0"/>
                  </a:moveTo>
                  <a:lnTo>
                    <a:pt x="0" y="0"/>
                  </a:lnTo>
                  <a:lnTo>
                    <a:pt x="0" y="674509"/>
                  </a:lnTo>
                  <a:lnTo>
                    <a:pt x="6654" y="67450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32" name="object 1522">
              <a:extLst>
                <a:ext uri="{FF2B5EF4-FFF2-40B4-BE49-F238E27FC236}">
                  <a16:creationId xmlns:a16="http://schemas.microsoft.com/office/drawing/2014/main" id="{8D8C984B-E2DE-CEF9-EACA-934B85AE7F8B}"/>
                </a:ext>
              </a:extLst>
            </p:cNvPr>
            <p:cNvSpPr/>
            <p:nvPr/>
          </p:nvSpPr>
          <p:spPr>
            <a:xfrm>
              <a:off x="7260937" y="4350709"/>
              <a:ext cx="6163" cy="595593"/>
            </a:xfrm>
            <a:custGeom>
              <a:avLst/>
              <a:gdLst/>
              <a:ahLst/>
              <a:cxnLst/>
              <a:rect l="l" t="t" r="r" b="b"/>
              <a:pathLst>
                <a:path w="6984" h="675004">
                  <a:moveTo>
                    <a:pt x="0" y="0"/>
                  </a:moveTo>
                  <a:lnTo>
                    <a:pt x="6654" y="0"/>
                  </a:lnTo>
                  <a:lnTo>
                    <a:pt x="6654" y="674497"/>
                  </a:lnTo>
                  <a:lnTo>
                    <a:pt x="0" y="67449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33" name="object 1523">
              <a:extLst>
                <a:ext uri="{FF2B5EF4-FFF2-40B4-BE49-F238E27FC236}">
                  <a16:creationId xmlns:a16="http://schemas.microsoft.com/office/drawing/2014/main" id="{02F88D91-894E-60D2-9A0E-FABCF38E6495}"/>
                </a:ext>
              </a:extLst>
            </p:cNvPr>
            <p:cNvSpPr/>
            <p:nvPr/>
          </p:nvSpPr>
          <p:spPr>
            <a:xfrm>
              <a:off x="7269088" y="4429383"/>
              <a:ext cx="6163" cy="516591"/>
            </a:xfrm>
            <a:custGeom>
              <a:avLst/>
              <a:gdLst/>
              <a:ahLst/>
              <a:cxnLst/>
              <a:rect l="l" t="t" r="r" b="b"/>
              <a:pathLst>
                <a:path w="6984" h="585470">
                  <a:moveTo>
                    <a:pt x="6654" y="0"/>
                  </a:moveTo>
                  <a:lnTo>
                    <a:pt x="0" y="0"/>
                  </a:lnTo>
                  <a:lnTo>
                    <a:pt x="0" y="585342"/>
                  </a:lnTo>
                  <a:lnTo>
                    <a:pt x="6654" y="58534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34" name="object 1524">
              <a:extLst>
                <a:ext uri="{FF2B5EF4-FFF2-40B4-BE49-F238E27FC236}">
                  <a16:creationId xmlns:a16="http://schemas.microsoft.com/office/drawing/2014/main" id="{01F69EC1-E0ED-ADBC-D3B8-3DA681DC9AE3}"/>
                </a:ext>
              </a:extLst>
            </p:cNvPr>
            <p:cNvSpPr/>
            <p:nvPr/>
          </p:nvSpPr>
          <p:spPr>
            <a:xfrm>
              <a:off x="7269087" y="4429392"/>
              <a:ext cx="6163" cy="516591"/>
            </a:xfrm>
            <a:custGeom>
              <a:avLst/>
              <a:gdLst/>
              <a:ahLst/>
              <a:cxnLst/>
              <a:rect l="l" t="t" r="r" b="b"/>
              <a:pathLst>
                <a:path w="6984" h="585470">
                  <a:moveTo>
                    <a:pt x="0" y="0"/>
                  </a:moveTo>
                  <a:lnTo>
                    <a:pt x="6654" y="0"/>
                  </a:lnTo>
                  <a:lnTo>
                    <a:pt x="6654" y="585330"/>
                  </a:lnTo>
                  <a:lnTo>
                    <a:pt x="0" y="58533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35" name="object 1525">
              <a:extLst>
                <a:ext uri="{FF2B5EF4-FFF2-40B4-BE49-F238E27FC236}">
                  <a16:creationId xmlns:a16="http://schemas.microsoft.com/office/drawing/2014/main" id="{02973261-8C35-5EAA-7C29-F24427516FCF}"/>
                </a:ext>
              </a:extLst>
            </p:cNvPr>
            <p:cNvSpPr/>
            <p:nvPr/>
          </p:nvSpPr>
          <p:spPr>
            <a:xfrm>
              <a:off x="7277246" y="4382844"/>
              <a:ext cx="6163" cy="563096"/>
            </a:xfrm>
            <a:custGeom>
              <a:avLst/>
              <a:gdLst/>
              <a:ahLst/>
              <a:cxnLst/>
              <a:rect l="l" t="t" r="r" b="b"/>
              <a:pathLst>
                <a:path w="6984" h="638175">
                  <a:moveTo>
                    <a:pt x="6654" y="0"/>
                  </a:moveTo>
                  <a:lnTo>
                    <a:pt x="0" y="0"/>
                  </a:lnTo>
                  <a:lnTo>
                    <a:pt x="0" y="638086"/>
                  </a:lnTo>
                  <a:lnTo>
                    <a:pt x="6654" y="63808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36" name="object 1526">
              <a:extLst>
                <a:ext uri="{FF2B5EF4-FFF2-40B4-BE49-F238E27FC236}">
                  <a16:creationId xmlns:a16="http://schemas.microsoft.com/office/drawing/2014/main" id="{2560CB1F-EF7F-04BC-D15A-896219F6A94F}"/>
                </a:ext>
              </a:extLst>
            </p:cNvPr>
            <p:cNvSpPr/>
            <p:nvPr/>
          </p:nvSpPr>
          <p:spPr>
            <a:xfrm>
              <a:off x="7277246" y="4382855"/>
              <a:ext cx="6163" cy="563096"/>
            </a:xfrm>
            <a:custGeom>
              <a:avLst/>
              <a:gdLst/>
              <a:ahLst/>
              <a:cxnLst/>
              <a:rect l="l" t="t" r="r" b="b"/>
              <a:pathLst>
                <a:path w="6984" h="638175">
                  <a:moveTo>
                    <a:pt x="0" y="0"/>
                  </a:moveTo>
                  <a:lnTo>
                    <a:pt x="6654" y="0"/>
                  </a:lnTo>
                  <a:lnTo>
                    <a:pt x="6654" y="638060"/>
                  </a:lnTo>
                  <a:lnTo>
                    <a:pt x="0" y="63806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37" name="object 1527">
              <a:extLst>
                <a:ext uri="{FF2B5EF4-FFF2-40B4-BE49-F238E27FC236}">
                  <a16:creationId xmlns:a16="http://schemas.microsoft.com/office/drawing/2014/main" id="{D90D275E-E7E2-78D3-607F-C540C44C6A7F}"/>
                </a:ext>
              </a:extLst>
            </p:cNvPr>
            <p:cNvSpPr/>
            <p:nvPr/>
          </p:nvSpPr>
          <p:spPr>
            <a:xfrm>
              <a:off x="7285403" y="4367414"/>
              <a:ext cx="6163" cy="578784"/>
            </a:xfrm>
            <a:custGeom>
              <a:avLst/>
              <a:gdLst/>
              <a:ahLst/>
              <a:cxnLst/>
              <a:rect l="l" t="t" r="r" b="b"/>
              <a:pathLst>
                <a:path w="6984" h="655954">
                  <a:moveTo>
                    <a:pt x="6654" y="0"/>
                  </a:moveTo>
                  <a:lnTo>
                    <a:pt x="0" y="0"/>
                  </a:lnTo>
                  <a:lnTo>
                    <a:pt x="0" y="655574"/>
                  </a:lnTo>
                  <a:lnTo>
                    <a:pt x="6654" y="65557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38" name="object 1528">
              <a:extLst>
                <a:ext uri="{FF2B5EF4-FFF2-40B4-BE49-F238E27FC236}">
                  <a16:creationId xmlns:a16="http://schemas.microsoft.com/office/drawing/2014/main" id="{9190E193-1F9A-040B-3155-26AE893B5C61}"/>
                </a:ext>
              </a:extLst>
            </p:cNvPr>
            <p:cNvSpPr/>
            <p:nvPr/>
          </p:nvSpPr>
          <p:spPr>
            <a:xfrm>
              <a:off x="7285397" y="4367407"/>
              <a:ext cx="6163" cy="578784"/>
            </a:xfrm>
            <a:custGeom>
              <a:avLst/>
              <a:gdLst/>
              <a:ahLst/>
              <a:cxnLst/>
              <a:rect l="l" t="t" r="r" b="b"/>
              <a:pathLst>
                <a:path w="6984" h="655954">
                  <a:moveTo>
                    <a:pt x="0" y="0"/>
                  </a:moveTo>
                  <a:lnTo>
                    <a:pt x="6654" y="0"/>
                  </a:lnTo>
                  <a:lnTo>
                    <a:pt x="6654" y="655574"/>
                  </a:lnTo>
                  <a:lnTo>
                    <a:pt x="0" y="65557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39" name="object 1529">
              <a:extLst>
                <a:ext uri="{FF2B5EF4-FFF2-40B4-BE49-F238E27FC236}">
                  <a16:creationId xmlns:a16="http://schemas.microsoft.com/office/drawing/2014/main" id="{95332783-66E2-A19C-5A21-BA31C9885715}"/>
                </a:ext>
              </a:extLst>
            </p:cNvPr>
            <p:cNvSpPr/>
            <p:nvPr/>
          </p:nvSpPr>
          <p:spPr>
            <a:xfrm>
              <a:off x="7293550" y="4342917"/>
              <a:ext cx="6163" cy="603437"/>
            </a:xfrm>
            <a:custGeom>
              <a:avLst/>
              <a:gdLst/>
              <a:ahLst/>
              <a:cxnLst/>
              <a:rect l="l" t="t" r="r" b="b"/>
              <a:pathLst>
                <a:path w="6984" h="683895">
                  <a:moveTo>
                    <a:pt x="6654" y="0"/>
                  </a:moveTo>
                  <a:lnTo>
                    <a:pt x="0" y="0"/>
                  </a:lnTo>
                  <a:lnTo>
                    <a:pt x="0" y="683336"/>
                  </a:lnTo>
                  <a:lnTo>
                    <a:pt x="6654" y="68333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40" name="object 1530">
              <a:extLst>
                <a:ext uri="{FF2B5EF4-FFF2-40B4-BE49-F238E27FC236}">
                  <a16:creationId xmlns:a16="http://schemas.microsoft.com/office/drawing/2014/main" id="{1201182B-1295-C502-7B78-60E35672BB66}"/>
                </a:ext>
              </a:extLst>
            </p:cNvPr>
            <p:cNvSpPr/>
            <p:nvPr/>
          </p:nvSpPr>
          <p:spPr>
            <a:xfrm>
              <a:off x="7293546" y="4342927"/>
              <a:ext cx="6163" cy="603437"/>
            </a:xfrm>
            <a:custGeom>
              <a:avLst/>
              <a:gdLst/>
              <a:ahLst/>
              <a:cxnLst/>
              <a:rect l="l" t="t" r="r" b="b"/>
              <a:pathLst>
                <a:path w="6984" h="683895">
                  <a:moveTo>
                    <a:pt x="0" y="0"/>
                  </a:moveTo>
                  <a:lnTo>
                    <a:pt x="6654" y="0"/>
                  </a:lnTo>
                  <a:lnTo>
                    <a:pt x="6654" y="683336"/>
                  </a:lnTo>
                  <a:lnTo>
                    <a:pt x="0" y="68333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41" name="object 1531">
              <a:extLst>
                <a:ext uri="{FF2B5EF4-FFF2-40B4-BE49-F238E27FC236}">
                  <a16:creationId xmlns:a16="http://schemas.microsoft.com/office/drawing/2014/main" id="{270A290D-EA33-9DF3-1350-84A5D2FFD53D}"/>
                </a:ext>
              </a:extLst>
            </p:cNvPr>
            <p:cNvSpPr/>
            <p:nvPr/>
          </p:nvSpPr>
          <p:spPr>
            <a:xfrm>
              <a:off x="7301708" y="4312303"/>
              <a:ext cx="6163" cy="633693"/>
            </a:xfrm>
            <a:custGeom>
              <a:avLst/>
              <a:gdLst/>
              <a:ahLst/>
              <a:cxnLst/>
              <a:rect l="l" t="t" r="r" b="b"/>
              <a:pathLst>
                <a:path w="6984" h="718185">
                  <a:moveTo>
                    <a:pt x="6654" y="0"/>
                  </a:moveTo>
                  <a:lnTo>
                    <a:pt x="0" y="0"/>
                  </a:lnTo>
                  <a:lnTo>
                    <a:pt x="0" y="718032"/>
                  </a:lnTo>
                  <a:lnTo>
                    <a:pt x="6654" y="71803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42" name="object 1532">
              <a:extLst>
                <a:ext uri="{FF2B5EF4-FFF2-40B4-BE49-F238E27FC236}">
                  <a16:creationId xmlns:a16="http://schemas.microsoft.com/office/drawing/2014/main" id="{6894606D-95F9-8E89-17DB-C871A8BD80B3}"/>
                </a:ext>
              </a:extLst>
            </p:cNvPr>
            <p:cNvSpPr/>
            <p:nvPr/>
          </p:nvSpPr>
          <p:spPr>
            <a:xfrm>
              <a:off x="7301706" y="4312301"/>
              <a:ext cx="6163" cy="633693"/>
            </a:xfrm>
            <a:custGeom>
              <a:avLst/>
              <a:gdLst/>
              <a:ahLst/>
              <a:cxnLst/>
              <a:rect l="l" t="t" r="r" b="b"/>
              <a:pathLst>
                <a:path w="6984" h="718185">
                  <a:moveTo>
                    <a:pt x="0" y="0"/>
                  </a:moveTo>
                  <a:lnTo>
                    <a:pt x="6654" y="0"/>
                  </a:lnTo>
                  <a:lnTo>
                    <a:pt x="6654" y="718045"/>
                  </a:lnTo>
                  <a:lnTo>
                    <a:pt x="0" y="71804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43" name="object 1533">
              <a:extLst>
                <a:ext uri="{FF2B5EF4-FFF2-40B4-BE49-F238E27FC236}">
                  <a16:creationId xmlns:a16="http://schemas.microsoft.com/office/drawing/2014/main" id="{84EA04F2-E7DE-9A5D-6E1B-B01E6FF04ED0}"/>
                </a:ext>
              </a:extLst>
            </p:cNvPr>
            <p:cNvSpPr/>
            <p:nvPr/>
          </p:nvSpPr>
          <p:spPr>
            <a:xfrm>
              <a:off x="7309854" y="4337920"/>
              <a:ext cx="6163" cy="608479"/>
            </a:xfrm>
            <a:custGeom>
              <a:avLst/>
              <a:gdLst/>
              <a:ahLst/>
              <a:cxnLst/>
              <a:rect l="l" t="t" r="r" b="b"/>
              <a:pathLst>
                <a:path w="6984" h="689610">
                  <a:moveTo>
                    <a:pt x="6642" y="0"/>
                  </a:moveTo>
                  <a:lnTo>
                    <a:pt x="0" y="0"/>
                  </a:lnTo>
                  <a:lnTo>
                    <a:pt x="0" y="689000"/>
                  </a:lnTo>
                  <a:lnTo>
                    <a:pt x="6642" y="689000"/>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44" name="object 1534">
              <a:extLst>
                <a:ext uri="{FF2B5EF4-FFF2-40B4-BE49-F238E27FC236}">
                  <a16:creationId xmlns:a16="http://schemas.microsoft.com/office/drawing/2014/main" id="{305A561D-D3F6-46A7-860E-77673DED3DC4}"/>
                </a:ext>
              </a:extLst>
            </p:cNvPr>
            <p:cNvSpPr/>
            <p:nvPr/>
          </p:nvSpPr>
          <p:spPr>
            <a:xfrm>
              <a:off x="7309854" y="4337914"/>
              <a:ext cx="6163" cy="608479"/>
            </a:xfrm>
            <a:custGeom>
              <a:avLst/>
              <a:gdLst/>
              <a:ahLst/>
              <a:cxnLst/>
              <a:rect l="l" t="t" r="r" b="b"/>
              <a:pathLst>
                <a:path w="6984" h="689610">
                  <a:moveTo>
                    <a:pt x="0" y="0"/>
                  </a:moveTo>
                  <a:lnTo>
                    <a:pt x="6654" y="0"/>
                  </a:lnTo>
                  <a:lnTo>
                    <a:pt x="6654" y="689013"/>
                  </a:lnTo>
                  <a:lnTo>
                    <a:pt x="0" y="68901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45" name="object 1535">
              <a:extLst>
                <a:ext uri="{FF2B5EF4-FFF2-40B4-BE49-F238E27FC236}">
                  <a16:creationId xmlns:a16="http://schemas.microsoft.com/office/drawing/2014/main" id="{137CD7F2-136F-D332-1D85-73B574F7233B}"/>
                </a:ext>
              </a:extLst>
            </p:cNvPr>
            <p:cNvSpPr/>
            <p:nvPr/>
          </p:nvSpPr>
          <p:spPr>
            <a:xfrm>
              <a:off x="7318001" y="4334334"/>
              <a:ext cx="6163" cy="611841"/>
            </a:xfrm>
            <a:custGeom>
              <a:avLst/>
              <a:gdLst/>
              <a:ahLst/>
              <a:cxnLst/>
              <a:rect l="l" t="t" r="r" b="b"/>
              <a:pathLst>
                <a:path w="6984" h="693420">
                  <a:moveTo>
                    <a:pt x="6654" y="0"/>
                  </a:moveTo>
                  <a:lnTo>
                    <a:pt x="0" y="0"/>
                  </a:lnTo>
                  <a:lnTo>
                    <a:pt x="0" y="693064"/>
                  </a:lnTo>
                  <a:lnTo>
                    <a:pt x="6654" y="69306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46" name="object 1536">
              <a:extLst>
                <a:ext uri="{FF2B5EF4-FFF2-40B4-BE49-F238E27FC236}">
                  <a16:creationId xmlns:a16="http://schemas.microsoft.com/office/drawing/2014/main" id="{37BD6C9A-58AB-DA05-A600-E50175AD0296}"/>
                </a:ext>
              </a:extLst>
            </p:cNvPr>
            <p:cNvSpPr/>
            <p:nvPr/>
          </p:nvSpPr>
          <p:spPr>
            <a:xfrm>
              <a:off x="7318004" y="4334348"/>
              <a:ext cx="6163" cy="611841"/>
            </a:xfrm>
            <a:custGeom>
              <a:avLst/>
              <a:gdLst/>
              <a:ahLst/>
              <a:cxnLst/>
              <a:rect l="l" t="t" r="r" b="b"/>
              <a:pathLst>
                <a:path w="6984" h="693420">
                  <a:moveTo>
                    <a:pt x="0" y="0"/>
                  </a:moveTo>
                  <a:lnTo>
                    <a:pt x="6654" y="0"/>
                  </a:lnTo>
                  <a:lnTo>
                    <a:pt x="6654" y="693051"/>
                  </a:lnTo>
                  <a:lnTo>
                    <a:pt x="0" y="69305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47" name="object 1537">
              <a:extLst>
                <a:ext uri="{FF2B5EF4-FFF2-40B4-BE49-F238E27FC236}">
                  <a16:creationId xmlns:a16="http://schemas.microsoft.com/office/drawing/2014/main" id="{ED9529E2-A90D-A0FF-31A7-16613421AD56}"/>
                </a:ext>
              </a:extLst>
            </p:cNvPr>
            <p:cNvSpPr/>
            <p:nvPr/>
          </p:nvSpPr>
          <p:spPr>
            <a:xfrm>
              <a:off x="7326159" y="4325359"/>
              <a:ext cx="6163" cy="620806"/>
            </a:xfrm>
            <a:custGeom>
              <a:avLst/>
              <a:gdLst/>
              <a:ahLst/>
              <a:cxnLst/>
              <a:rect l="l" t="t" r="r" b="b"/>
              <a:pathLst>
                <a:path w="6984" h="703579">
                  <a:moveTo>
                    <a:pt x="6654" y="0"/>
                  </a:moveTo>
                  <a:lnTo>
                    <a:pt x="0" y="0"/>
                  </a:lnTo>
                  <a:lnTo>
                    <a:pt x="0" y="703237"/>
                  </a:lnTo>
                  <a:lnTo>
                    <a:pt x="6654" y="70323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48" name="object 1538">
              <a:extLst>
                <a:ext uri="{FF2B5EF4-FFF2-40B4-BE49-F238E27FC236}">
                  <a16:creationId xmlns:a16="http://schemas.microsoft.com/office/drawing/2014/main" id="{A693247B-4CEF-633F-128A-8AB59CF7198D}"/>
                </a:ext>
              </a:extLst>
            </p:cNvPr>
            <p:cNvSpPr/>
            <p:nvPr/>
          </p:nvSpPr>
          <p:spPr>
            <a:xfrm>
              <a:off x="7326164" y="4325369"/>
              <a:ext cx="6163" cy="620806"/>
            </a:xfrm>
            <a:custGeom>
              <a:avLst/>
              <a:gdLst/>
              <a:ahLst/>
              <a:cxnLst/>
              <a:rect l="l" t="t" r="r" b="b"/>
              <a:pathLst>
                <a:path w="6984" h="703579">
                  <a:moveTo>
                    <a:pt x="0" y="0"/>
                  </a:moveTo>
                  <a:lnTo>
                    <a:pt x="6654" y="0"/>
                  </a:lnTo>
                  <a:lnTo>
                    <a:pt x="6654" y="703224"/>
                  </a:lnTo>
                  <a:lnTo>
                    <a:pt x="0" y="70322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49" name="object 1539">
              <a:extLst>
                <a:ext uri="{FF2B5EF4-FFF2-40B4-BE49-F238E27FC236}">
                  <a16:creationId xmlns:a16="http://schemas.microsoft.com/office/drawing/2014/main" id="{6C6759C5-2B64-B22E-D9C0-868C929AF8BB}"/>
                </a:ext>
              </a:extLst>
            </p:cNvPr>
            <p:cNvSpPr/>
            <p:nvPr/>
          </p:nvSpPr>
          <p:spPr>
            <a:xfrm>
              <a:off x="7334306" y="4260756"/>
              <a:ext cx="6163" cy="685240"/>
            </a:xfrm>
            <a:custGeom>
              <a:avLst/>
              <a:gdLst/>
              <a:ahLst/>
              <a:cxnLst/>
              <a:rect l="l" t="t" r="r" b="b"/>
              <a:pathLst>
                <a:path w="6984" h="776604">
                  <a:moveTo>
                    <a:pt x="6667" y="0"/>
                  </a:moveTo>
                  <a:lnTo>
                    <a:pt x="0" y="0"/>
                  </a:lnTo>
                  <a:lnTo>
                    <a:pt x="0" y="776452"/>
                  </a:lnTo>
                  <a:lnTo>
                    <a:pt x="6667" y="776452"/>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50" name="object 1540">
              <a:extLst>
                <a:ext uri="{FF2B5EF4-FFF2-40B4-BE49-F238E27FC236}">
                  <a16:creationId xmlns:a16="http://schemas.microsoft.com/office/drawing/2014/main" id="{EC63D3BE-1906-C5D6-BBF3-640435FBDF22}"/>
                </a:ext>
              </a:extLst>
            </p:cNvPr>
            <p:cNvSpPr/>
            <p:nvPr/>
          </p:nvSpPr>
          <p:spPr>
            <a:xfrm>
              <a:off x="7334314" y="4260752"/>
              <a:ext cx="6163" cy="685240"/>
            </a:xfrm>
            <a:custGeom>
              <a:avLst/>
              <a:gdLst/>
              <a:ahLst/>
              <a:cxnLst/>
              <a:rect l="l" t="t" r="r" b="b"/>
              <a:pathLst>
                <a:path w="6984" h="776604">
                  <a:moveTo>
                    <a:pt x="0" y="0"/>
                  </a:moveTo>
                  <a:lnTo>
                    <a:pt x="6654" y="0"/>
                  </a:lnTo>
                  <a:lnTo>
                    <a:pt x="6654" y="776452"/>
                  </a:lnTo>
                  <a:lnTo>
                    <a:pt x="0" y="77645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51" name="object 1541">
              <a:extLst>
                <a:ext uri="{FF2B5EF4-FFF2-40B4-BE49-F238E27FC236}">
                  <a16:creationId xmlns:a16="http://schemas.microsoft.com/office/drawing/2014/main" id="{D1C7D479-2250-D1CB-90ED-71916E53A880}"/>
                </a:ext>
              </a:extLst>
            </p:cNvPr>
            <p:cNvSpPr/>
            <p:nvPr/>
          </p:nvSpPr>
          <p:spPr>
            <a:xfrm>
              <a:off x="7342464" y="4245886"/>
              <a:ext cx="6163" cy="700368"/>
            </a:xfrm>
            <a:custGeom>
              <a:avLst/>
              <a:gdLst/>
              <a:ahLst/>
              <a:cxnLst/>
              <a:rect l="l" t="t" r="r" b="b"/>
              <a:pathLst>
                <a:path w="6984" h="793750">
                  <a:moveTo>
                    <a:pt x="6667" y="0"/>
                  </a:moveTo>
                  <a:lnTo>
                    <a:pt x="0" y="0"/>
                  </a:lnTo>
                  <a:lnTo>
                    <a:pt x="0" y="793305"/>
                  </a:lnTo>
                  <a:lnTo>
                    <a:pt x="6667" y="79330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52" name="object 1542">
              <a:extLst>
                <a:ext uri="{FF2B5EF4-FFF2-40B4-BE49-F238E27FC236}">
                  <a16:creationId xmlns:a16="http://schemas.microsoft.com/office/drawing/2014/main" id="{3AF25DBC-4513-63E2-A8E7-3A9CC5C39788}"/>
                </a:ext>
              </a:extLst>
            </p:cNvPr>
            <p:cNvSpPr/>
            <p:nvPr/>
          </p:nvSpPr>
          <p:spPr>
            <a:xfrm>
              <a:off x="7342462" y="4245901"/>
              <a:ext cx="6163" cy="700368"/>
            </a:xfrm>
            <a:custGeom>
              <a:avLst/>
              <a:gdLst/>
              <a:ahLst/>
              <a:cxnLst/>
              <a:rect l="l" t="t" r="r" b="b"/>
              <a:pathLst>
                <a:path w="6984" h="793750">
                  <a:moveTo>
                    <a:pt x="0" y="0"/>
                  </a:moveTo>
                  <a:lnTo>
                    <a:pt x="6654" y="0"/>
                  </a:lnTo>
                  <a:lnTo>
                    <a:pt x="6654" y="793280"/>
                  </a:lnTo>
                  <a:lnTo>
                    <a:pt x="0" y="79328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53" name="object 1543">
              <a:extLst>
                <a:ext uri="{FF2B5EF4-FFF2-40B4-BE49-F238E27FC236}">
                  <a16:creationId xmlns:a16="http://schemas.microsoft.com/office/drawing/2014/main" id="{13623DA7-269D-D4D3-1E13-FDC6EAA03E32}"/>
                </a:ext>
              </a:extLst>
            </p:cNvPr>
            <p:cNvSpPr/>
            <p:nvPr/>
          </p:nvSpPr>
          <p:spPr>
            <a:xfrm>
              <a:off x="7350621" y="4196928"/>
              <a:ext cx="6163" cy="749112"/>
            </a:xfrm>
            <a:custGeom>
              <a:avLst/>
              <a:gdLst/>
              <a:ahLst/>
              <a:cxnLst/>
              <a:rect l="l" t="t" r="r" b="b"/>
              <a:pathLst>
                <a:path w="6984" h="848995">
                  <a:moveTo>
                    <a:pt x="6667" y="0"/>
                  </a:moveTo>
                  <a:lnTo>
                    <a:pt x="0" y="0"/>
                  </a:lnTo>
                  <a:lnTo>
                    <a:pt x="0" y="848791"/>
                  </a:lnTo>
                  <a:lnTo>
                    <a:pt x="6667" y="848791"/>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54" name="object 1544">
              <a:extLst>
                <a:ext uri="{FF2B5EF4-FFF2-40B4-BE49-F238E27FC236}">
                  <a16:creationId xmlns:a16="http://schemas.microsoft.com/office/drawing/2014/main" id="{F02F9508-8A6E-036C-86E8-E6CAA8D2592A}"/>
                </a:ext>
              </a:extLst>
            </p:cNvPr>
            <p:cNvSpPr/>
            <p:nvPr/>
          </p:nvSpPr>
          <p:spPr>
            <a:xfrm>
              <a:off x="7350623" y="4196931"/>
              <a:ext cx="6163" cy="749112"/>
            </a:xfrm>
            <a:custGeom>
              <a:avLst/>
              <a:gdLst/>
              <a:ahLst/>
              <a:cxnLst/>
              <a:rect l="l" t="t" r="r" b="b"/>
              <a:pathLst>
                <a:path w="6984" h="848995">
                  <a:moveTo>
                    <a:pt x="0" y="0"/>
                  </a:moveTo>
                  <a:lnTo>
                    <a:pt x="6654" y="0"/>
                  </a:lnTo>
                  <a:lnTo>
                    <a:pt x="6654" y="848791"/>
                  </a:lnTo>
                  <a:lnTo>
                    <a:pt x="0" y="84879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55" name="object 1545">
              <a:extLst>
                <a:ext uri="{FF2B5EF4-FFF2-40B4-BE49-F238E27FC236}">
                  <a16:creationId xmlns:a16="http://schemas.microsoft.com/office/drawing/2014/main" id="{1D7662FB-956F-6C27-D644-CB2926E244D2}"/>
                </a:ext>
              </a:extLst>
            </p:cNvPr>
            <p:cNvSpPr/>
            <p:nvPr/>
          </p:nvSpPr>
          <p:spPr>
            <a:xfrm>
              <a:off x="7358768" y="4171457"/>
              <a:ext cx="6163" cy="774887"/>
            </a:xfrm>
            <a:custGeom>
              <a:avLst/>
              <a:gdLst/>
              <a:ahLst/>
              <a:cxnLst/>
              <a:rect l="l" t="t" r="r" b="b"/>
              <a:pathLst>
                <a:path w="6984" h="878204">
                  <a:moveTo>
                    <a:pt x="6667" y="0"/>
                  </a:moveTo>
                  <a:lnTo>
                    <a:pt x="0" y="0"/>
                  </a:lnTo>
                  <a:lnTo>
                    <a:pt x="0" y="877658"/>
                  </a:lnTo>
                  <a:lnTo>
                    <a:pt x="6667" y="877658"/>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56" name="object 1546">
              <a:extLst>
                <a:ext uri="{FF2B5EF4-FFF2-40B4-BE49-F238E27FC236}">
                  <a16:creationId xmlns:a16="http://schemas.microsoft.com/office/drawing/2014/main" id="{E07041F1-8B54-2454-6D9E-12220BF7285E}"/>
                </a:ext>
              </a:extLst>
            </p:cNvPr>
            <p:cNvSpPr/>
            <p:nvPr/>
          </p:nvSpPr>
          <p:spPr>
            <a:xfrm>
              <a:off x="7358773" y="4171454"/>
              <a:ext cx="6163" cy="774887"/>
            </a:xfrm>
            <a:custGeom>
              <a:avLst/>
              <a:gdLst/>
              <a:ahLst/>
              <a:cxnLst/>
              <a:rect l="l" t="t" r="r" b="b"/>
              <a:pathLst>
                <a:path w="6984" h="878204">
                  <a:moveTo>
                    <a:pt x="0" y="0"/>
                  </a:moveTo>
                  <a:lnTo>
                    <a:pt x="6654" y="0"/>
                  </a:lnTo>
                  <a:lnTo>
                    <a:pt x="6654" y="877671"/>
                  </a:lnTo>
                  <a:lnTo>
                    <a:pt x="0" y="87767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57" name="object 1547">
              <a:extLst>
                <a:ext uri="{FF2B5EF4-FFF2-40B4-BE49-F238E27FC236}">
                  <a16:creationId xmlns:a16="http://schemas.microsoft.com/office/drawing/2014/main" id="{C78AA24D-2E12-6042-41C9-C207A4697EE8}"/>
                </a:ext>
              </a:extLst>
            </p:cNvPr>
            <p:cNvSpPr/>
            <p:nvPr/>
          </p:nvSpPr>
          <p:spPr>
            <a:xfrm>
              <a:off x="7366915" y="4141683"/>
              <a:ext cx="6163" cy="804582"/>
            </a:xfrm>
            <a:custGeom>
              <a:avLst/>
              <a:gdLst/>
              <a:ahLst/>
              <a:cxnLst/>
              <a:rect l="l" t="t" r="r" b="b"/>
              <a:pathLst>
                <a:path w="6984" h="911860">
                  <a:moveTo>
                    <a:pt x="6667" y="0"/>
                  </a:moveTo>
                  <a:lnTo>
                    <a:pt x="0" y="0"/>
                  </a:lnTo>
                  <a:lnTo>
                    <a:pt x="0" y="911402"/>
                  </a:lnTo>
                  <a:lnTo>
                    <a:pt x="6667" y="911402"/>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58" name="object 1548">
              <a:extLst>
                <a:ext uri="{FF2B5EF4-FFF2-40B4-BE49-F238E27FC236}">
                  <a16:creationId xmlns:a16="http://schemas.microsoft.com/office/drawing/2014/main" id="{7B9338D4-B070-992F-1955-4243DEF24B4B}"/>
                </a:ext>
              </a:extLst>
            </p:cNvPr>
            <p:cNvSpPr/>
            <p:nvPr/>
          </p:nvSpPr>
          <p:spPr>
            <a:xfrm>
              <a:off x="7366921" y="4141678"/>
              <a:ext cx="6163" cy="804582"/>
            </a:xfrm>
            <a:custGeom>
              <a:avLst/>
              <a:gdLst/>
              <a:ahLst/>
              <a:cxnLst/>
              <a:rect l="l" t="t" r="r" b="b"/>
              <a:pathLst>
                <a:path w="6984" h="911860">
                  <a:moveTo>
                    <a:pt x="0" y="0"/>
                  </a:moveTo>
                  <a:lnTo>
                    <a:pt x="6654" y="0"/>
                  </a:lnTo>
                  <a:lnTo>
                    <a:pt x="6654" y="911402"/>
                  </a:lnTo>
                  <a:lnTo>
                    <a:pt x="0" y="91140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59" name="object 1549">
              <a:extLst>
                <a:ext uri="{FF2B5EF4-FFF2-40B4-BE49-F238E27FC236}">
                  <a16:creationId xmlns:a16="http://schemas.microsoft.com/office/drawing/2014/main" id="{83B9F102-2B55-F31B-B477-079C3C11B07F}"/>
                </a:ext>
              </a:extLst>
            </p:cNvPr>
            <p:cNvSpPr/>
            <p:nvPr/>
          </p:nvSpPr>
          <p:spPr>
            <a:xfrm>
              <a:off x="7375062" y="4163657"/>
              <a:ext cx="6163" cy="782730"/>
            </a:xfrm>
            <a:custGeom>
              <a:avLst/>
              <a:gdLst/>
              <a:ahLst/>
              <a:cxnLst/>
              <a:rect l="l" t="t" r="r" b="b"/>
              <a:pathLst>
                <a:path w="6984" h="887095">
                  <a:moveTo>
                    <a:pt x="6667" y="0"/>
                  </a:moveTo>
                  <a:lnTo>
                    <a:pt x="0" y="0"/>
                  </a:lnTo>
                  <a:lnTo>
                    <a:pt x="0" y="886498"/>
                  </a:lnTo>
                  <a:lnTo>
                    <a:pt x="6667" y="886498"/>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60" name="object 1550">
              <a:extLst>
                <a:ext uri="{FF2B5EF4-FFF2-40B4-BE49-F238E27FC236}">
                  <a16:creationId xmlns:a16="http://schemas.microsoft.com/office/drawing/2014/main" id="{28F0BB5B-1913-B2B5-2E22-053BD6530ABB}"/>
                </a:ext>
              </a:extLst>
            </p:cNvPr>
            <p:cNvSpPr/>
            <p:nvPr/>
          </p:nvSpPr>
          <p:spPr>
            <a:xfrm>
              <a:off x="7375081" y="4163662"/>
              <a:ext cx="6163" cy="782730"/>
            </a:xfrm>
            <a:custGeom>
              <a:avLst/>
              <a:gdLst/>
              <a:ahLst/>
              <a:cxnLst/>
              <a:rect l="l" t="t" r="r" b="b"/>
              <a:pathLst>
                <a:path w="6984" h="887095">
                  <a:moveTo>
                    <a:pt x="0" y="0"/>
                  </a:moveTo>
                  <a:lnTo>
                    <a:pt x="6654" y="0"/>
                  </a:lnTo>
                  <a:lnTo>
                    <a:pt x="6654" y="886485"/>
                  </a:lnTo>
                  <a:lnTo>
                    <a:pt x="0" y="88648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61" name="object 1551">
              <a:extLst>
                <a:ext uri="{FF2B5EF4-FFF2-40B4-BE49-F238E27FC236}">
                  <a16:creationId xmlns:a16="http://schemas.microsoft.com/office/drawing/2014/main" id="{5F6D934D-BEC0-0697-1016-F2BDFFA1CA18}"/>
                </a:ext>
              </a:extLst>
            </p:cNvPr>
            <p:cNvSpPr/>
            <p:nvPr/>
          </p:nvSpPr>
          <p:spPr>
            <a:xfrm>
              <a:off x="7383231" y="4092298"/>
              <a:ext cx="6163" cy="853888"/>
            </a:xfrm>
            <a:custGeom>
              <a:avLst/>
              <a:gdLst/>
              <a:ahLst/>
              <a:cxnLst/>
              <a:rect l="l" t="t" r="r" b="b"/>
              <a:pathLst>
                <a:path w="6984" h="967739">
                  <a:moveTo>
                    <a:pt x="6654" y="0"/>
                  </a:moveTo>
                  <a:lnTo>
                    <a:pt x="0" y="0"/>
                  </a:lnTo>
                  <a:lnTo>
                    <a:pt x="0" y="967371"/>
                  </a:lnTo>
                  <a:lnTo>
                    <a:pt x="6654" y="96737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62" name="object 1552">
              <a:extLst>
                <a:ext uri="{FF2B5EF4-FFF2-40B4-BE49-F238E27FC236}">
                  <a16:creationId xmlns:a16="http://schemas.microsoft.com/office/drawing/2014/main" id="{5FDA0EE5-6C60-62BC-9407-D1BD481DFF8C}"/>
                </a:ext>
              </a:extLst>
            </p:cNvPr>
            <p:cNvSpPr/>
            <p:nvPr/>
          </p:nvSpPr>
          <p:spPr>
            <a:xfrm>
              <a:off x="7383231" y="4092311"/>
              <a:ext cx="6163" cy="853888"/>
            </a:xfrm>
            <a:custGeom>
              <a:avLst/>
              <a:gdLst/>
              <a:ahLst/>
              <a:cxnLst/>
              <a:rect l="l" t="t" r="r" b="b"/>
              <a:pathLst>
                <a:path w="6984" h="967739">
                  <a:moveTo>
                    <a:pt x="0" y="0"/>
                  </a:moveTo>
                  <a:lnTo>
                    <a:pt x="6654" y="0"/>
                  </a:lnTo>
                  <a:lnTo>
                    <a:pt x="6654" y="967346"/>
                  </a:lnTo>
                  <a:lnTo>
                    <a:pt x="0" y="96734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63" name="object 1553">
              <a:extLst>
                <a:ext uri="{FF2B5EF4-FFF2-40B4-BE49-F238E27FC236}">
                  <a16:creationId xmlns:a16="http://schemas.microsoft.com/office/drawing/2014/main" id="{315BD6B6-FF89-7490-19D0-05EC511EAFAA}"/>
                </a:ext>
              </a:extLst>
            </p:cNvPr>
            <p:cNvSpPr/>
            <p:nvPr/>
          </p:nvSpPr>
          <p:spPr>
            <a:xfrm>
              <a:off x="7391389" y="4139632"/>
              <a:ext cx="6163" cy="806263"/>
            </a:xfrm>
            <a:custGeom>
              <a:avLst/>
              <a:gdLst/>
              <a:ahLst/>
              <a:cxnLst/>
              <a:rect l="l" t="t" r="r" b="b"/>
              <a:pathLst>
                <a:path w="6984" h="913764">
                  <a:moveTo>
                    <a:pt x="6654" y="0"/>
                  </a:moveTo>
                  <a:lnTo>
                    <a:pt x="0" y="0"/>
                  </a:lnTo>
                  <a:lnTo>
                    <a:pt x="0" y="913726"/>
                  </a:lnTo>
                  <a:lnTo>
                    <a:pt x="6654" y="91372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64" name="object 1554">
              <a:extLst>
                <a:ext uri="{FF2B5EF4-FFF2-40B4-BE49-F238E27FC236}">
                  <a16:creationId xmlns:a16="http://schemas.microsoft.com/office/drawing/2014/main" id="{4DBDA116-6CCC-FB92-476E-4F8197BE9C18}"/>
                </a:ext>
              </a:extLst>
            </p:cNvPr>
            <p:cNvSpPr/>
            <p:nvPr/>
          </p:nvSpPr>
          <p:spPr>
            <a:xfrm>
              <a:off x="7391380" y="4139633"/>
              <a:ext cx="6163" cy="806263"/>
            </a:xfrm>
            <a:custGeom>
              <a:avLst/>
              <a:gdLst/>
              <a:ahLst/>
              <a:cxnLst/>
              <a:rect l="l" t="t" r="r" b="b"/>
              <a:pathLst>
                <a:path w="6984" h="913764">
                  <a:moveTo>
                    <a:pt x="0" y="0"/>
                  </a:moveTo>
                  <a:lnTo>
                    <a:pt x="6654" y="0"/>
                  </a:lnTo>
                  <a:lnTo>
                    <a:pt x="6654" y="913714"/>
                  </a:lnTo>
                  <a:lnTo>
                    <a:pt x="0" y="91371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65" name="object 1555">
              <a:extLst>
                <a:ext uri="{FF2B5EF4-FFF2-40B4-BE49-F238E27FC236}">
                  <a16:creationId xmlns:a16="http://schemas.microsoft.com/office/drawing/2014/main" id="{FDFCDE0C-074E-A6FE-C0EF-8DC2E12ABFA8}"/>
                </a:ext>
              </a:extLst>
            </p:cNvPr>
            <p:cNvSpPr/>
            <p:nvPr/>
          </p:nvSpPr>
          <p:spPr>
            <a:xfrm>
              <a:off x="7399535" y="4096063"/>
              <a:ext cx="6163" cy="849965"/>
            </a:xfrm>
            <a:custGeom>
              <a:avLst/>
              <a:gdLst/>
              <a:ahLst/>
              <a:cxnLst/>
              <a:rect l="l" t="t" r="r" b="b"/>
              <a:pathLst>
                <a:path w="6984" h="963295">
                  <a:moveTo>
                    <a:pt x="6654" y="0"/>
                  </a:moveTo>
                  <a:lnTo>
                    <a:pt x="0" y="0"/>
                  </a:lnTo>
                  <a:lnTo>
                    <a:pt x="0" y="963104"/>
                  </a:lnTo>
                  <a:lnTo>
                    <a:pt x="6654" y="96310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66" name="object 1556">
              <a:extLst>
                <a:ext uri="{FF2B5EF4-FFF2-40B4-BE49-F238E27FC236}">
                  <a16:creationId xmlns:a16="http://schemas.microsoft.com/office/drawing/2014/main" id="{B93E08DB-94FD-9AA4-76D9-C5424E01B3E1}"/>
                </a:ext>
              </a:extLst>
            </p:cNvPr>
            <p:cNvSpPr/>
            <p:nvPr/>
          </p:nvSpPr>
          <p:spPr>
            <a:xfrm>
              <a:off x="7399540" y="4096076"/>
              <a:ext cx="6163" cy="849965"/>
            </a:xfrm>
            <a:custGeom>
              <a:avLst/>
              <a:gdLst/>
              <a:ahLst/>
              <a:cxnLst/>
              <a:rect l="l" t="t" r="r" b="b"/>
              <a:pathLst>
                <a:path w="6984" h="963295">
                  <a:moveTo>
                    <a:pt x="0" y="0"/>
                  </a:moveTo>
                  <a:lnTo>
                    <a:pt x="6654" y="0"/>
                  </a:lnTo>
                  <a:lnTo>
                    <a:pt x="6654" y="963079"/>
                  </a:lnTo>
                  <a:lnTo>
                    <a:pt x="0" y="96307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67" name="object 1557">
              <a:extLst>
                <a:ext uri="{FF2B5EF4-FFF2-40B4-BE49-F238E27FC236}">
                  <a16:creationId xmlns:a16="http://schemas.microsoft.com/office/drawing/2014/main" id="{57505291-BF1E-9BC3-6C57-FD85D9BBE39E}"/>
                </a:ext>
              </a:extLst>
            </p:cNvPr>
            <p:cNvSpPr/>
            <p:nvPr/>
          </p:nvSpPr>
          <p:spPr>
            <a:xfrm>
              <a:off x="7407693" y="4028682"/>
              <a:ext cx="6163" cy="917201"/>
            </a:xfrm>
            <a:custGeom>
              <a:avLst/>
              <a:gdLst/>
              <a:ahLst/>
              <a:cxnLst/>
              <a:rect l="l" t="t" r="r" b="b"/>
              <a:pathLst>
                <a:path w="6984" h="1039495">
                  <a:moveTo>
                    <a:pt x="6654" y="0"/>
                  </a:moveTo>
                  <a:lnTo>
                    <a:pt x="0" y="0"/>
                  </a:lnTo>
                  <a:lnTo>
                    <a:pt x="0" y="1039469"/>
                  </a:lnTo>
                  <a:lnTo>
                    <a:pt x="6654" y="103946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68" name="object 1558">
              <a:extLst>
                <a:ext uri="{FF2B5EF4-FFF2-40B4-BE49-F238E27FC236}">
                  <a16:creationId xmlns:a16="http://schemas.microsoft.com/office/drawing/2014/main" id="{DFCCE0BE-FCFE-9CB1-F9D6-F601DD25BC03}"/>
                </a:ext>
              </a:extLst>
            </p:cNvPr>
            <p:cNvSpPr/>
            <p:nvPr/>
          </p:nvSpPr>
          <p:spPr>
            <a:xfrm>
              <a:off x="7407688" y="4028688"/>
              <a:ext cx="6163" cy="917201"/>
            </a:xfrm>
            <a:custGeom>
              <a:avLst/>
              <a:gdLst/>
              <a:ahLst/>
              <a:cxnLst/>
              <a:rect l="l" t="t" r="r" b="b"/>
              <a:pathLst>
                <a:path w="6984" h="1039495">
                  <a:moveTo>
                    <a:pt x="0" y="0"/>
                  </a:moveTo>
                  <a:lnTo>
                    <a:pt x="6654" y="0"/>
                  </a:lnTo>
                  <a:lnTo>
                    <a:pt x="6654" y="1039469"/>
                  </a:lnTo>
                  <a:lnTo>
                    <a:pt x="0" y="103946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69" name="object 1559">
              <a:extLst>
                <a:ext uri="{FF2B5EF4-FFF2-40B4-BE49-F238E27FC236}">
                  <a16:creationId xmlns:a16="http://schemas.microsoft.com/office/drawing/2014/main" id="{58812196-11EA-3DF1-F818-41DEA454595B}"/>
                </a:ext>
              </a:extLst>
            </p:cNvPr>
            <p:cNvSpPr/>
            <p:nvPr/>
          </p:nvSpPr>
          <p:spPr>
            <a:xfrm>
              <a:off x="7415851" y="3984464"/>
              <a:ext cx="6163" cy="961465"/>
            </a:xfrm>
            <a:custGeom>
              <a:avLst/>
              <a:gdLst/>
              <a:ahLst/>
              <a:cxnLst/>
              <a:rect l="l" t="t" r="r" b="b"/>
              <a:pathLst>
                <a:path w="6984" h="1089660">
                  <a:moveTo>
                    <a:pt x="6654" y="0"/>
                  </a:moveTo>
                  <a:lnTo>
                    <a:pt x="0" y="0"/>
                  </a:lnTo>
                  <a:lnTo>
                    <a:pt x="0" y="1089583"/>
                  </a:lnTo>
                  <a:lnTo>
                    <a:pt x="6654" y="108958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70" name="object 1560">
              <a:extLst>
                <a:ext uri="{FF2B5EF4-FFF2-40B4-BE49-F238E27FC236}">
                  <a16:creationId xmlns:a16="http://schemas.microsoft.com/office/drawing/2014/main" id="{62CDBEF9-0A43-2B6E-10E5-F7984158B914}"/>
                </a:ext>
              </a:extLst>
            </p:cNvPr>
            <p:cNvSpPr/>
            <p:nvPr/>
          </p:nvSpPr>
          <p:spPr>
            <a:xfrm>
              <a:off x="7415839" y="3984460"/>
              <a:ext cx="6163" cy="961465"/>
            </a:xfrm>
            <a:custGeom>
              <a:avLst/>
              <a:gdLst/>
              <a:ahLst/>
              <a:cxnLst/>
              <a:rect l="l" t="t" r="r" b="b"/>
              <a:pathLst>
                <a:path w="6984" h="1089660">
                  <a:moveTo>
                    <a:pt x="0" y="0"/>
                  </a:moveTo>
                  <a:lnTo>
                    <a:pt x="6654" y="0"/>
                  </a:lnTo>
                  <a:lnTo>
                    <a:pt x="6654" y="1089583"/>
                  </a:lnTo>
                  <a:lnTo>
                    <a:pt x="0" y="108958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71" name="object 1561">
              <a:extLst>
                <a:ext uri="{FF2B5EF4-FFF2-40B4-BE49-F238E27FC236}">
                  <a16:creationId xmlns:a16="http://schemas.microsoft.com/office/drawing/2014/main" id="{31A72B86-898C-7D0E-DB09-F3DA911143FD}"/>
                </a:ext>
              </a:extLst>
            </p:cNvPr>
            <p:cNvSpPr/>
            <p:nvPr/>
          </p:nvSpPr>
          <p:spPr>
            <a:xfrm>
              <a:off x="7423986" y="3946252"/>
              <a:ext cx="6163" cy="1000125"/>
            </a:xfrm>
            <a:custGeom>
              <a:avLst/>
              <a:gdLst/>
              <a:ahLst/>
              <a:cxnLst/>
              <a:rect l="l" t="t" r="r" b="b"/>
              <a:pathLst>
                <a:path w="6984" h="1133475">
                  <a:moveTo>
                    <a:pt x="6654" y="0"/>
                  </a:moveTo>
                  <a:lnTo>
                    <a:pt x="0" y="0"/>
                  </a:lnTo>
                  <a:lnTo>
                    <a:pt x="0" y="1132890"/>
                  </a:lnTo>
                  <a:lnTo>
                    <a:pt x="6654" y="113289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72" name="object 1562">
              <a:extLst>
                <a:ext uri="{FF2B5EF4-FFF2-40B4-BE49-F238E27FC236}">
                  <a16:creationId xmlns:a16="http://schemas.microsoft.com/office/drawing/2014/main" id="{9E735EB0-827E-21FA-FF5C-7D058D7FB35F}"/>
                </a:ext>
              </a:extLst>
            </p:cNvPr>
            <p:cNvSpPr/>
            <p:nvPr/>
          </p:nvSpPr>
          <p:spPr>
            <a:xfrm>
              <a:off x="7423998" y="3946251"/>
              <a:ext cx="6163" cy="1000125"/>
            </a:xfrm>
            <a:custGeom>
              <a:avLst/>
              <a:gdLst/>
              <a:ahLst/>
              <a:cxnLst/>
              <a:rect l="l" t="t" r="r" b="b"/>
              <a:pathLst>
                <a:path w="6984" h="1133475">
                  <a:moveTo>
                    <a:pt x="0" y="0"/>
                  </a:moveTo>
                  <a:lnTo>
                    <a:pt x="6654" y="0"/>
                  </a:lnTo>
                  <a:lnTo>
                    <a:pt x="6654" y="1132903"/>
                  </a:lnTo>
                  <a:lnTo>
                    <a:pt x="0" y="113290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73" name="object 1563">
              <a:extLst>
                <a:ext uri="{FF2B5EF4-FFF2-40B4-BE49-F238E27FC236}">
                  <a16:creationId xmlns:a16="http://schemas.microsoft.com/office/drawing/2014/main" id="{0776955F-C604-79E5-A41A-1DCD1B19BE56}"/>
                </a:ext>
              </a:extLst>
            </p:cNvPr>
            <p:cNvSpPr/>
            <p:nvPr/>
          </p:nvSpPr>
          <p:spPr>
            <a:xfrm>
              <a:off x="7432145" y="4005329"/>
              <a:ext cx="6163" cy="940734"/>
            </a:xfrm>
            <a:custGeom>
              <a:avLst/>
              <a:gdLst/>
              <a:ahLst/>
              <a:cxnLst/>
              <a:rect l="l" t="t" r="r" b="b"/>
              <a:pathLst>
                <a:path w="6984" h="1066164">
                  <a:moveTo>
                    <a:pt x="6654" y="0"/>
                  </a:moveTo>
                  <a:lnTo>
                    <a:pt x="0" y="0"/>
                  </a:lnTo>
                  <a:lnTo>
                    <a:pt x="0" y="1065936"/>
                  </a:lnTo>
                  <a:lnTo>
                    <a:pt x="6654" y="106593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74" name="object 1564">
              <a:extLst>
                <a:ext uri="{FF2B5EF4-FFF2-40B4-BE49-F238E27FC236}">
                  <a16:creationId xmlns:a16="http://schemas.microsoft.com/office/drawing/2014/main" id="{720CD272-765A-0480-3C4C-4B75D698AF17}"/>
                </a:ext>
              </a:extLst>
            </p:cNvPr>
            <p:cNvSpPr/>
            <p:nvPr/>
          </p:nvSpPr>
          <p:spPr>
            <a:xfrm>
              <a:off x="7432148" y="4005320"/>
              <a:ext cx="6163" cy="940734"/>
            </a:xfrm>
            <a:custGeom>
              <a:avLst/>
              <a:gdLst/>
              <a:ahLst/>
              <a:cxnLst/>
              <a:rect l="l" t="t" r="r" b="b"/>
              <a:pathLst>
                <a:path w="6984" h="1066164">
                  <a:moveTo>
                    <a:pt x="0" y="0"/>
                  </a:moveTo>
                  <a:lnTo>
                    <a:pt x="6654" y="0"/>
                  </a:lnTo>
                  <a:lnTo>
                    <a:pt x="6654" y="1065936"/>
                  </a:lnTo>
                  <a:lnTo>
                    <a:pt x="0" y="106593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75" name="object 1565">
              <a:extLst>
                <a:ext uri="{FF2B5EF4-FFF2-40B4-BE49-F238E27FC236}">
                  <a16:creationId xmlns:a16="http://schemas.microsoft.com/office/drawing/2014/main" id="{AB495647-6BD0-FEE2-03B2-F302D4E450BB}"/>
                </a:ext>
              </a:extLst>
            </p:cNvPr>
            <p:cNvSpPr/>
            <p:nvPr/>
          </p:nvSpPr>
          <p:spPr>
            <a:xfrm>
              <a:off x="7440302" y="3936357"/>
              <a:ext cx="6163" cy="1009650"/>
            </a:xfrm>
            <a:custGeom>
              <a:avLst/>
              <a:gdLst/>
              <a:ahLst/>
              <a:cxnLst/>
              <a:rect l="l" t="t" r="r" b="b"/>
              <a:pathLst>
                <a:path w="6984" h="1144270">
                  <a:moveTo>
                    <a:pt x="6654" y="0"/>
                  </a:moveTo>
                  <a:lnTo>
                    <a:pt x="0" y="0"/>
                  </a:lnTo>
                  <a:lnTo>
                    <a:pt x="0" y="1144104"/>
                  </a:lnTo>
                  <a:lnTo>
                    <a:pt x="6654" y="114410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76" name="object 1566">
              <a:extLst>
                <a:ext uri="{FF2B5EF4-FFF2-40B4-BE49-F238E27FC236}">
                  <a16:creationId xmlns:a16="http://schemas.microsoft.com/office/drawing/2014/main" id="{AE79864C-179E-8200-3529-D16A9D685532}"/>
                </a:ext>
              </a:extLst>
            </p:cNvPr>
            <p:cNvSpPr/>
            <p:nvPr/>
          </p:nvSpPr>
          <p:spPr>
            <a:xfrm>
              <a:off x="7440298" y="3936349"/>
              <a:ext cx="6163" cy="1009650"/>
            </a:xfrm>
            <a:custGeom>
              <a:avLst/>
              <a:gdLst/>
              <a:ahLst/>
              <a:cxnLst/>
              <a:rect l="l" t="t" r="r" b="b"/>
              <a:pathLst>
                <a:path w="6984" h="1144270">
                  <a:moveTo>
                    <a:pt x="0" y="0"/>
                  </a:moveTo>
                  <a:lnTo>
                    <a:pt x="6654" y="0"/>
                  </a:lnTo>
                  <a:lnTo>
                    <a:pt x="6654" y="1144104"/>
                  </a:lnTo>
                  <a:lnTo>
                    <a:pt x="0" y="114410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77" name="object 1567">
              <a:extLst>
                <a:ext uri="{FF2B5EF4-FFF2-40B4-BE49-F238E27FC236}">
                  <a16:creationId xmlns:a16="http://schemas.microsoft.com/office/drawing/2014/main" id="{D5E94C4A-283E-B177-B231-47F55C5DC25D}"/>
                </a:ext>
              </a:extLst>
            </p:cNvPr>
            <p:cNvSpPr/>
            <p:nvPr/>
          </p:nvSpPr>
          <p:spPr>
            <a:xfrm>
              <a:off x="7448460" y="3924737"/>
              <a:ext cx="6163" cy="1021416"/>
            </a:xfrm>
            <a:custGeom>
              <a:avLst/>
              <a:gdLst/>
              <a:ahLst/>
              <a:cxnLst/>
              <a:rect l="l" t="t" r="r" b="b"/>
              <a:pathLst>
                <a:path w="6984" h="1157604">
                  <a:moveTo>
                    <a:pt x="6642" y="0"/>
                  </a:moveTo>
                  <a:lnTo>
                    <a:pt x="0" y="0"/>
                  </a:lnTo>
                  <a:lnTo>
                    <a:pt x="0" y="1157274"/>
                  </a:lnTo>
                  <a:lnTo>
                    <a:pt x="6642" y="1157274"/>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78" name="object 1568">
              <a:extLst>
                <a:ext uri="{FF2B5EF4-FFF2-40B4-BE49-F238E27FC236}">
                  <a16:creationId xmlns:a16="http://schemas.microsoft.com/office/drawing/2014/main" id="{026556D9-DE08-1B70-8E2D-CEE6ACE256D1}"/>
                </a:ext>
              </a:extLst>
            </p:cNvPr>
            <p:cNvSpPr/>
            <p:nvPr/>
          </p:nvSpPr>
          <p:spPr>
            <a:xfrm>
              <a:off x="7448458" y="3924729"/>
              <a:ext cx="6163" cy="1021416"/>
            </a:xfrm>
            <a:custGeom>
              <a:avLst/>
              <a:gdLst/>
              <a:ahLst/>
              <a:cxnLst/>
              <a:rect l="l" t="t" r="r" b="b"/>
              <a:pathLst>
                <a:path w="6984" h="1157604">
                  <a:moveTo>
                    <a:pt x="0" y="0"/>
                  </a:moveTo>
                  <a:lnTo>
                    <a:pt x="6654" y="0"/>
                  </a:lnTo>
                  <a:lnTo>
                    <a:pt x="6654" y="1157274"/>
                  </a:lnTo>
                  <a:lnTo>
                    <a:pt x="0" y="115727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79" name="object 1569">
              <a:extLst>
                <a:ext uri="{FF2B5EF4-FFF2-40B4-BE49-F238E27FC236}">
                  <a16:creationId xmlns:a16="http://schemas.microsoft.com/office/drawing/2014/main" id="{709B96D6-3214-7576-1ACD-42EA2901EED6}"/>
                </a:ext>
              </a:extLst>
            </p:cNvPr>
            <p:cNvSpPr/>
            <p:nvPr/>
          </p:nvSpPr>
          <p:spPr>
            <a:xfrm>
              <a:off x="7456607" y="3914292"/>
              <a:ext cx="6163" cy="1032062"/>
            </a:xfrm>
            <a:custGeom>
              <a:avLst/>
              <a:gdLst/>
              <a:ahLst/>
              <a:cxnLst/>
              <a:rect l="l" t="t" r="r" b="b"/>
              <a:pathLst>
                <a:path w="6984" h="1169670">
                  <a:moveTo>
                    <a:pt x="6654" y="0"/>
                  </a:moveTo>
                  <a:lnTo>
                    <a:pt x="0" y="0"/>
                  </a:lnTo>
                  <a:lnTo>
                    <a:pt x="0" y="1169111"/>
                  </a:lnTo>
                  <a:lnTo>
                    <a:pt x="6654" y="116911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80" name="object 1570">
              <a:extLst>
                <a:ext uri="{FF2B5EF4-FFF2-40B4-BE49-F238E27FC236}">
                  <a16:creationId xmlns:a16="http://schemas.microsoft.com/office/drawing/2014/main" id="{36238A43-E386-D45F-36C1-28D909398962}"/>
                </a:ext>
              </a:extLst>
            </p:cNvPr>
            <p:cNvSpPr/>
            <p:nvPr/>
          </p:nvSpPr>
          <p:spPr>
            <a:xfrm>
              <a:off x="7456605" y="3914303"/>
              <a:ext cx="6163" cy="1032062"/>
            </a:xfrm>
            <a:custGeom>
              <a:avLst/>
              <a:gdLst/>
              <a:ahLst/>
              <a:cxnLst/>
              <a:rect l="l" t="t" r="r" b="b"/>
              <a:pathLst>
                <a:path w="6984" h="1169670">
                  <a:moveTo>
                    <a:pt x="0" y="0"/>
                  </a:moveTo>
                  <a:lnTo>
                    <a:pt x="6654" y="0"/>
                  </a:lnTo>
                  <a:lnTo>
                    <a:pt x="6654" y="1169098"/>
                  </a:lnTo>
                  <a:lnTo>
                    <a:pt x="0" y="116909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81" name="object 1571">
              <a:extLst>
                <a:ext uri="{FF2B5EF4-FFF2-40B4-BE49-F238E27FC236}">
                  <a16:creationId xmlns:a16="http://schemas.microsoft.com/office/drawing/2014/main" id="{17130EBB-B5B6-AF44-3191-E7748E413BE4}"/>
                </a:ext>
              </a:extLst>
            </p:cNvPr>
            <p:cNvSpPr/>
            <p:nvPr/>
          </p:nvSpPr>
          <p:spPr>
            <a:xfrm>
              <a:off x="7464753" y="3878726"/>
              <a:ext cx="6163" cy="1067360"/>
            </a:xfrm>
            <a:custGeom>
              <a:avLst/>
              <a:gdLst/>
              <a:ahLst/>
              <a:cxnLst/>
              <a:rect l="l" t="t" r="r" b="b"/>
              <a:pathLst>
                <a:path w="6984" h="1209675">
                  <a:moveTo>
                    <a:pt x="6667" y="0"/>
                  </a:moveTo>
                  <a:lnTo>
                    <a:pt x="0" y="0"/>
                  </a:lnTo>
                  <a:lnTo>
                    <a:pt x="0" y="1209421"/>
                  </a:lnTo>
                  <a:lnTo>
                    <a:pt x="6667" y="1209421"/>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82" name="object 1572">
              <a:extLst>
                <a:ext uri="{FF2B5EF4-FFF2-40B4-BE49-F238E27FC236}">
                  <a16:creationId xmlns:a16="http://schemas.microsoft.com/office/drawing/2014/main" id="{7C1BF85B-C788-FEAB-5F85-525573AE562C}"/>
                </a:ext>
              </a:extLst>
            </p:cNvPr>
            <p:cNvSpPr/>
            <p:nvPr/>
          </p:nvSpPr>
          <p:spPr>
            <a:xfrm>
              <a:off x="7464756" y="3878727"/>
              <a:ext cx="6163" cy="1067360"/>
            </a:xfrm>
            <a:custGeom>
              <a:avLst/>
              <a:gdLst/>
              <a:ahLst/>
              <a:cxnLst/>
              <a:rect l="l" t="t" r="r" b="b"/>
              <a:pathLst>
                <a:path w="6984" h="1209675">
                  <a:moveTo>
                    <a:pt x="0" y="0"/>
                  </a:moveTo>
                  <a:lnTo>
                    <a:pt x="6654" y="0"/>
                  </a:lnTo>
                  <a:lnTo>
                    <a:pt x="6654" y="1209408"/>
                  </a:lnTo>
                  <a:lnTo>
                    <a:pt x="0" y="120940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83" name="object 1573">
              <a:extLst>
                <a:ext uri="{FF2B5EF4-FFF2-40B4-BE49-F238E27FC236}">
                  <a16:creationId xmlns:a16="http://schemas.microsoft.com/office/drawing/2014/main" id="{B852AD17-F7B8-4759-8426-42A3176CD0E8}"/>
                </a:ext>
              </a:extLst>
            </p:cNvPr>
            <p:cNvSpPr/>
            <p:nvPr/>
          </p:nvSpPr>
          <p:spPr>
            <a:xfrm>
              <a:off x="7472911" y="3845858"/>
              <a:ext cx="6163" cy="1100418"/>
            </a:xfrm>
            <a:custGeom>
              <a:avLst/>
              <a:gdLst/>
              <a:ahLst/>
              <a:cxnLst/>
              <a:rect l="l" t="t" r="r" b="b"/>
              <a:pathLst>
                <a:path w="6984" h="1247139">
                  <a:moveTo>
                    <a:pt x="6667" y="0"/>
                  </a:moveTo>
                  <a:lnTo>
                    <a:pt x="0" y="0"/>
                  </a:lnTo>
                  <a:lnTo>
                    <a:pt x="0" y="1246670"/>
                  </a:lnTo>
                  <a:lnTo>
                    <a:pt x="6667" y="1246670"/>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84" name="object 1574">
              <a:extLst>
                <a:ext uri="{FF2B5EF4-FFF2-40B4-BE49-F238E27FC236}">
                  <a16:creationId xmlns:a16="http://schemas.microsoft.com/office/drawing/2014/main" id="{0F4D2E12-C352-90B8-3DEB-293D6A679600}"/>
                </a:ext>
              </a:extLst>
            </p:cNvPr>
            <p:cNvSpPr/>
            <p:nvPr/>
          </p:nvSpPr>
          <p:spPr>
            <a:xfrm>
              <a:off x="7472916" y="3845857"/>
              <a:ext cx="6163" cy="1100418"/>
            </a:xfrm>
            <a:custGeom>
              <a:avLst/>
              <a:gdLst/>
              <a:ahLst/>
              <a:cxnLst/>
              <a:rect l="l" t="t" r="r" b="b"/>
              <a:pathLst>
                <a:path w="6984" h="1247139">
                  <a:moveTo>
                    <a:pt x="0" y="0"/>
                  </a:moveTo>
                  <a:lnTo>
                    <a:pt x="6654" y="0"/>
                  </a:lnTo>
                  <a:lnTo>
                    <a:pt x="6654" y="1246670"/>
                  </a:lnTo>
                  <a:lnTo>
                    <a:pt x="0" y="124667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85" name="object 1575">
              <a:extLst>
                <a:ext uri="{FF2B5EF4-FFF2-40B4-BE49-F238E27FC236}">
                  <a16:creationId xmlns:a16="http://schemas.microsoft.com/office/drawing/2014/main" id="{B1A0C2AF-C5D4-B5E9-D7AF-0DE7D2D4502A}"/>
                </a:ext>
              </a:extLst>
            </p:cNvPr>
            <p:cNvSpPr/>
            <p:nvPr/>
          </p:nvSpPr>
          <p:spPr>
            <a:xfrm>
              <a:off x="7481058" y="3872382"/>
              <a:ext cx="6163" cy="1073524"/>
            </a:xfrm>
            <a:custGeom>
              <a:avLst/>
              <a:gdLst/>
              <a:ahLst/>
              <a:cxnLst/>
              <a:rect l="l" t="t" r="r" b="b"/>
              <a:pathLst>
                <a:path w="6984" h="1216660">
                  <a:moveTo>
                    <a:pt x="6667" y="0"/>
                  </a:moveTo>
                  <a:lnTo>
                    <a:pt x="0" y="0"/>
                  </a:lnTo>
                  <a:lnTo>
                    <a:pt x="0" y="1216609"/>
                  </a:lnTo>
                  <a:lnTo>
                    <a:pt x="6667" y="1216609"/>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86" name="object 1576">
              <a:extLst>
                <a:ext uri="{FF2B5EF4-FFF2-40B4-BE49-F238E27FC236}">
                  <a16:creationId xmlns:a16="http://schemas.microsoft.com/office/drawing/2014/main" id="{19A908F3-70A9-2F47-CC6E-80999A9AC127}"/>
                </a:ext>
              </a:extLst>
            </p:cNvPr>
            <p:cNvSpPr/>
            <p:nvPr/>
          </p:nvSpPr>
          <p:spPr>
            <a:xfrm>
              <a:off x="7481066" y="3872391"/>
              <a:ext cx="6163" cy="1073524"/>
            </a:xfrm>
            <a:custGeom>
              <a:avLst/>
              <a:gdLst/>
              <a:ahLst/>
              <a:cxnLst/>
              <a:rect l="l" t="t" r="r" b="b"/>
              <a:pathLst>
                <a:path w="6984" h="1216660">
                  <a:moveTo>
                    <a:pt x="0" y="0"/>
                  </a:moveTo>
                  <a:lnTo>
                    <a:pt x="6654" y="0"/>
                  </a:lnTo>
                  <a:lnTo>
                    <a:pt x="6654" y="1216596"/>
                  </a:lnTo>
                  <a:lnTo>
                    <a:pt x="0" y="121659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87" name="object 1577">
              <a:extLst>
                <a:ext uri="{FF2B5EF4-FFF2-40B4-BE49-F238E27FC236}">
                  <a16:creationId xmlns:a16="http://schemas.microsoft.com/office/drawing/2014/main" id="{CEA6E756-D8A2-9779-494F-7F2CEE361BC0}"/>
                </a:ext>
              </a:extLst>
            </p:cNvPr>
            <p:cNvSpPr/>
            <p:nvPr/>
          </p:nvSpPr>
          <p:spPr>
            <a:xfrm>
              <a:off x="7489216" y="3807120"/>
              <a:ext cx="6163" cy="1139078"/>
            </a:xfrm>
            <a:custGeom>
              <a:avLst/>
              <a:gdLst/>
              <a:ahLst/>
              <a:cxnLst/>
              <a:rect l="l" t="t" r="r" b="b"/>
              <a:pathLst>
                <a:path w="6984" h="1290954">
                  <a:moveTo>
                    <a:pt x="6667" y="0"/>
                  </a:moveTo>
                  <a:lnTo>
                    <a:pt x="0" y="0"/>
                  </a:lnTo>
                  <a:lnTo>
                    <a:pt x="0" y="1290574"/>
                  </a:lnTo>
                  <a:lnTo>
                    <a:pt x="6667" y="1290574"/>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88" name="object 1578">
              <a:extLst>
                <a:ext uri="{FF2B5EF4-FFF2-40B4-BE49-F238E27FC236}">
                  <a16:creationId xmlns:a16="http://schemas.microsoft.com/office/drawing/2014/main" id="{36076339-0CB6-6CCD-B935-BDA563817FB5}"/>
                </a:ext>
              </a:extLst>
            </p:cNvPr>
            <p:cNvSpPr/>
            <p:nvPr/>
          </p:nvSpPr>
          <p:spPr>
            <a:xfrm>
              <a:off x="7489215" y="3807113"/>
              <a:ext cx="6163" cy="1139078"/>
            </a:xfrm>
            <a:custGeom>
              <a:avLst/>
              <a:gdLst/>
              <a:ahLst/>
              <a:cxnLst/>
              <a:rect l="l" t="t" r="r" b="b"/>
              <a:pathLst>
                <a:path w="6984" h="1290954">
                  <a:moveTo>
                    <a:pt x="0" y="0"/>
                  </a:moveTo>
                  <a:lnTo>
                    <a:pt x="6654" y="0"/>
                  </a:lnTo>
                  <a:lnTo>
                    <a:pt x="6654" y="1290574"/>
                  </a:lnTo>
                  <a:lnTo>
                    <a:pt x="0" y="129057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89" name="object 1579">
              <a:extLst>
                <a:ext uri="{FF2B5EF4-FFF2-40B4-BE49-F238E27FC236}">
                  <a16:creationId xmlns:a16="http://schemas.microsoft.com/office/drawing/2014/main" id="{DBE1F3B7-D5C8-D02E-216A-7DA6313A9DD8}"/>
                </a:ext>
              </a:extLst>
            </p:cNvPr>
            <p:cNvSpPr/>
            <p:nvPr/>
          </p:nvSpPr>
          <p:spPr>
            <a:xfrm>
              <a:off x="7497373" y="3834978"/>
              <a:ext cx="6163" cy="1111063"/>
            </a:xfrm>
            <a:custGeom>
              <a:avLst/>
              <a:gdLst/>
              <a:ahLst/>
              <a:cxnLst/>
              <a:rect l="l" t="t" r="r" b="b"/>
              <a:pathLst>
                <a:path w="6984" h="1259204">
                  <a:moveTo>
                    <a:pt x="6667" y="0"/>
                  </a:moveTo>
                  <a:lnTo>
                    <a:pt x="0" y="0"/>
                  </a:lnTo>
                  <a:lnTo>
                    <a:pt x="0" y="1259001"/>
                  </a:lnTo>
                  <a:lnTo>
                    <a:pt x="6667" y="1259001"/>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90" name="object 1580">
              <a:extLst>
                <a:ext uri="{FF2B5EF4-FFF2-40B4-BE49-F238E27FC236}">
                  <a16:creationId xmlns:a16="http://schemas.microsoft.com/office/drawing/2014/main" id="{D06AFC15-239B-4449-09A6-390F0172AFC3}"/>
                </a:ext>
              </a:extLst>
            </p:cNvPr>
            <p:cNvSpPr/>
            <p:nvPr/>
          </p:nvSpPr>
          <p:spPr>
            <a:xfrm>
              <a:off x="7497375" y="3834970"/>
              <a:ext cx="6163" cy="1111063"/>
            </a:xfrm>
            <a:custGeom>
              <a:avLst/>
              <a:gdLst/>
              <a:ahLst/>
              <a:cxnLst/>
              <a:rect l="l" t="t" r="r" b="b"/>
              <a:pathLst>
                <a:path w="6984" h="1259204">
                  <a:moveTo>
                    <a:pt x="0" y="0"/>
                  </a:moveTo>
                  <a:lnTo>
                    <a:pt x="6654" y="0"/>
                  </a:lnTo>
                  <a:lnTo>
                    <a:pt x="6654" y="1259014"/>
                  </a:lnTo>
                  <a:lnTo>
                    <a:pt x="0" y="125901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91" name="object 1581">
              <a:extLst>
                <a:ext uri="{FF2B5EF4-FFF2-40B4-BE49-F238E27FC236}">
                  <a16:creationId xmlns:a16="http://schemas.microsoft.com/office/drawing/2014/main" id="{EEC25F88-A2DB-818D-127D-BF99BC0F730A}"/>
                </a:ext>
              </a:extLst>
            </p:cNvPr>
            <p:cNvSpPr/>
            <p:nvPr/>
          </p:nvSpPr>
          <p:spPr>
            <a:xfrm>
              <a:off x="7505520" y="3793919"/>
              <a:ext cx="6163" cy="1151965"/>
            </a:xfrm>
            <a:custGeom>
              <a:avLst/>
              <a:gdLst/>
              <a:ahLst/>
              <a:cxnLst/>
              <a:rect l="l" t="t" r="r" b="b"/>
              <a:pathLst>
                <a:path w="6984" h="1305560">
                  <a:moveTo>
                    <a:pt x="6654" y="0"/>
                  </a:moveTo>
                  <a:lnTo>
                    <a:pt x="0" y="0"/>
                  </a:lnTo>
                  <a:lnTo>
                    <a:pt x="0" y="1305534"/>
                  </a:lnTo>
                  <a:lnTo>
                    <a:pt x="6654" y="130553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92" name="object 1582">
              <a:extLst>
                <a:ext uri="{FF2B5EF4-FFF2-40B4-BE49-F238E27FC236}">
                  <a16:creationId xmlns:a16="http://schemas.microsoft.com/office/drawing/2014/main" id="{659EB59C-1788-39D3-3C33-66FFBE00C382}"/>
                </a:ext>
              </a:extLst>
            </p:cNvPr>
            <p:cNvSpPr/>
            <p:nvPr/>
          </p:nvSpPr>
          <p:spPr>
            <a:xfrm>
              <a:off x="7505524" y="3793919"/>
              <a:ext cx="6163" cy="1151965"/>
            </a:xfrm>
            <a:custGeom>
              <a:avLst/>
              <a:gdLst/>
              <a:ahLst/>
              <a:cxnLst/>
              <a:rect l="l" t="t" r="r" b="b"/>
              <a:pathLst>
                <a:path w="6984" h="1305560">
                  <a:moveTo>
                    <a:pt x="0" y="0"/>
                  </a:moveTo>
                  <a:lnTo>
                    <a:pt x="6654" y="0"/>
                  </a:lnTo>
                  <a:lnTo>
                    <a:pt x="6654" y="1305534"/>
                  </a:lnTo>
                  <a:lnTo>
                    <a:pt x="0" y="130553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93" name="object 1583">
              <a:extLst>
                <a:ext uri="{FF2B5EF4-FFF2-40B4-BE49-F238E27FC236}">
                  <a16:creationId xmlns:a16="http://schemas.microsoft.com/office/drawing/2014/main" id="{1A2E6164-AC22-55DA-5DD1-6AAE80668FF2}"/>
                </a:ext>
              </a:extLst>
            </p:cNvPr>
            <p:cNvSpPr/>
            <p:nvPr/>
          </p:nvSpPr>
          <p:spPr>
            <a:xfrm>
              <a:off x="7513667" y="3749432"/>
              <a:ext cx="6163" cy="1196788"/>
            </a:xfrm>
            <a:custGeom>
              <a:avLst/>
              <a:gdLst/>
              <a:ahLst/>
              <a:cxnLst/>
              <a:rect l="l" t="t" r="r" b="b"/>
              <a:pathLst>
                <a:path w="6984" h="1356360">
                  <a:moveTo>
                    <a:pt x="6667" y="0"/>
                  </a:moveTo>
                  <a:lnTo>
                    <a:pt x="0" y="0"/>
                  </a:lnTo>
                  <a:lnTo>
                    <a:pt x="0" y="1355953"/>
                  </a:lnTo>
                  <a:lnTo>
                    <a:pt x="6667" y="135595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94" name="object 1584">
              <a:extLst>
                <a:ext uri="{FF2B5EF4-FFF2-40B4-BE49-F238E27FC236}">
                  <a16:creationId xmlns:a16="http://schemas.microsoft.com/office/drawing/2014/main" id="{5B20A49A-6E4A-04E8-1B5A-A8412499548D}"/>
                </a:ext>
              </a:extLst>
            </p:cNvPr>
            <p:cNvSpPr/>
            <p:nvPr/>
          </p:nvSpPr>
          <p:spPr>
            <a:xfrm>
              <a:off x="7513673" y="3749427"/>
              <a:ext cx="6163" cy="1196788"/>
            </a:xfrm>
            <a:custGeom>
              <a:avLst/>
              <a:gdLst/>
              <a:ahLst/>
              <a:cxnLst/>
              <a:rect l="l" t="t" r="r" b="b"/>
              <a:pathLst>
                <a:path w="6984" h="1356360">
                  <a:moveTo>
                    <a:pt x="0" y="0"/>
                  </a:moveTo>
                  <a:lnTo>
                    <a:pt x="6654" y="0"/>
                  </a:lnTo>
                  <a:lnTo>
                    <a:pt x="6654" y="1355953"/>
                  </a:lnTo>
                  <a:lnTo>
                    <a:pt x="0" y="135595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95" name="object 1585">
              <a:extLst>
                <a:ext uri="{FF2B5EF4-FFF2-40B4-BE49-F238E27FC236}">
                  <a16:creationId xmlns:a16="http://schemas.microsoft.com/office/drawing/2014/main" id="{BED5EB65-3A41-3DD6-A4CD-FE78DED5AA94}"/>
                </a:ext>
              </a:extLst>
            </p:cNvPr>
            <p:cNvSpPr/>
            <p:nvPr/>
          </p:nvSpPr>
          <p:spPr>
            <a:xfrm>
              <a:off x="7521836" y="3757209"/>
              <a:ext cx="6163" cy="1188944"/>
            </a:xfrm>
            <a:custGeom>
              <a:avLst/>
              <a:gdLst/>
              <a:ahLst/>
              <a:cxnLst/>
              <a:rect l="l" t="t" r="r" b="b"/>
              <a:pathLst>
                <a:path w="6984" h="1347470">
                  <a:moveTo>
                    <a:pt x="6654" y="0"/>
                  </a:moveTo>
                  <a:lnTo>
                    <a:pt x="0" y="0"/>
                  </a:lnTo>
                  <a:lnTo>
                    <a:pt x="0" y="1347139"/>
                  </a:lnTo>
                  <a:lnTo>
                    <a:pt x="6654" y="134713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96" name="object 1586">
              <a:extLst>
                <a:ext uri="{FF2B5EF4-FFF2-40B4-BE49-F238E27FC236}">
                  <a16:creationId xmlns:a16="http://schemas.microsoft.com/office/drawing/2014/main" id="{C77BD79A-EBEA-536E-5978-62186D9D2C00}"/>
                </a:ext>
              </a:extLst>
            </p:cNvPr>
            <p:cNvSpPr/>
            <p:nvPr/>
          </p:nvSpPr>
          <p:spPr>
            <a:xfrm>
              <a:off x="7521832" y="3757220"/>
              <a:ext cx="6163" cy="1188944"/>
            </a:xfrm>
            <a:custGeom>
              <a:avLst/>
              <a:gdLst/>
              <a:ahLst/>
              <a:cxnLst/>
              <a:rect l="l" t="t" r="r" b="b"/>
              <a:pathLst>
                <a:path w="6984" h="1347470">
                  <a:moveTo>
                    <a:pt x="0" y="0"/>
                  </a:moveTo>
                  <a:lnTo>
                    <a:pt x="6654" y="0"/>
                  </a:lnTo>
                  <a:lnTo>
                    <a:pt x="6654" y="1347127"/>
                  </a:lnTo>
                  <a:lnTo>
                    <a:pt x="0" y="134712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97" name="object 1587">
              <a:extLst>
                <a:ext uri="{FF2B5EF4-FFF2-40B4-BE49-F238E27FC236}">
                  <a16:creationId xmlns:a16="http://schemas.microsoft.com/office/drawing/2014/main" id="{30B0E5E3-06CF-6346-63FA-A98CD6AB053E}"/>
                </a:ext>
              </a:extLst>
            </p:cNvPr>
            <p:cNvSpPr/>
            <p:nvPr/>
          </p:nvSpPr>
          <p:spPr>
            <a:xfrm>
              <a:off x="7529983" y="3814639"/>
              <a:ext cx="6163" cy="1131234"/>
            </a:xfrm>
            <a:custGeom>
              <a:avLst/>
              <a:gdLst/>
              <a:ahLst/>
              <a:cxnLst/>
              <a:rect l="l" t="t" r="r" b="b"/>
              <a:pathLst>
                <a:path w="6984" h="1282064">
                  <a:moveTo>
                    <a:pt x="6642" y="0"/>
                  </a:moveTo>
                  <a:lnTo>
                    <a:pt x="0" y="0"/>
                  </a:lnTo>
                  <a:lnTo>
                    <a:pt x="0" y="1282052"/>
                  </a:lnTo>
                  <a:lnTo>
                    <a:pt x="6642" y="1282052"/>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98" name="object 1588">
              <a:extLst>
                <a:ext uri="{FF2B5EF4-FFF2-40B4-BE49-F238E27FC236}">
                  <a16:creationId xmlns:a16="http://schemas.microsoft.com/office/drawing/2014/main" id="{68079382-8C72-6982-269E-CA2162BBA387}"/>
                </a:ext>
              </a:extLst>
            </p:cNvPr>
            <p:cNvSpPr/>
            <p:nvPr/>
          </p:nvSpPr>
          <p:spPr>
            <a:xfrm>
              <a:off x="7529983" y="3814643"/>
              <a:ext cx="6163" cy="1131234"/>
            </a:xfrm>
            <a:custGeom>
              <a:avLst/>
              <a:gdLst/>
              <a:ahLst/>
              <a:cxnLst/>
              <a:rect l="l" t="t" r="r" b="b"/>
              <a:pathLst>
                <a:path w="6984" h="1282064">
                  <a:moveTo>
                    <a:pt x="0" y="0"/>
                  </a:moveTo>
                  <a:lnTo>
                    <a:pt x="6654" y="0"/>
                  </a:lnTo>
                  <a:lnTo>
                    <a:pt x="6654" y="1282052"/>
                  </a:lnTo>
                  <a:lnTo>
                    <a:pt x="0" y="128205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599" name="object 1589">
              <a:extLst>
                <a:ext uri="{FF2B5EF4-FFF2-40B4-BE49-F238E27FC236}">
                  <a16:creationId xmlns:a16="http://schemas.microsoft.com/office/drawing/2014/main" id="{86EF7B5F-3366-A11A-ED2A-68DD7F331439}"/>
                </a:ext>
              </a:extLst>
            </p:cNvPr>
            <p:cNvSpPr/>
            <p:nvPr/>
          </p:nvSpPr>
          <p:spPr>
            <a:xfrm>
              <a:off x="7538141" y="3716307"/>
              <a:ext cx="6163" cy="1229846"/>
            </a:xfrm>
            <a:custGeom>
              <a:avLst/>
              <a:gdLst/>
              <a:ahLst/>
              <a:cxnLst/>
              <a:rect l="l" t="t" r="r" b="b"/>
              <a:pathLst>
                <a:path w="6984" h="1393825">
                  <a:moveTo>
                    <a:pt x="6654" y="0"/>
                  </a:moveTo>
                  <a:lnTo>
                    <a:pt x="0" y="0"/>
                  </a:lnTo>
                  <a:lnTo>
                    <a:pt x="0" y="1393494"/>
                  </a:lnTo>
                  <a:lnTo>
                    <a:pt x="6654" y="139349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00" name="object 1590">
              <a:extLst>
                <a:ext uri="{FF2B5EF4-FFF2-40B4-BE49-F238E27FC236}">
                  <a16:creationId xmlns:a16="http://schemas.microsoft.com/office/drawing/2014/main" id="{A3AD6032-3F94-CF94-5ECA-61820AD7B6F0}"/>
                </a:ext>
              </a:extLst>
            </p:cNvPr>
            <p:cNvSpPr/>
            <p:nvPr/>
          </p:nvSpPr>
          <p:spPr>
            <a:xfrm>
              <a:off x="7538132" y="3716295"/>
              <a:ext cx="6163" cy="1229846"/>
            </a:xfrm>
            <a:custGeom>
              <a:avLst/>
              <a:gdLst/>
              <a:ahLst/>
              <a:cxnLst/>
              <a:rect l="l" t="t" r="r" b="b"/>
              <a:pathLst>
                <a:path w="6984" h="1393825">
                  <a:moveTo>
                    <a:pt x="0" y="0"/>
                  </a:moveTo>
                  <a:lnTo>
                    <a:pt x="6654" y="0"/>
                  </a:lnTo>
                  <a:lnTo>
                    <a:pt x="6654" y="1393507"/>
                  </a:lnTo>
                  <a:lnTo>
                    <a:pt x="0" y="139350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01" name="object 1591">
              <a:extLst>
                <a:ext uri="{FF2B5EF4-FFF2-40B4-BE49-F238E27FC236}">
                  <a16:creationId xmlns:a16="http://schemas.microsoft.com/office/drawing/2014/main" id="{C83141F6-2542-D97A-8209-B9660CC7F75D}"/>
                </a:ext>
              </a:extLst>
            </p:cNvPr>
            <p:cNvSpPr/>
            <p:nvPr/>
          </p:nvSpPr>
          <p:spPr>
            <a:xfrm>
              <a:off x="7546299" y="3749174"/>
              <a:ext cx="6163" cy="1196788"/>
            </a:xfrm>
            <a:custGeom>
              <a:avLst/>
              <a:gdLst/>
              <a:ahLst/>
              <a:cxnLst/>
              <a:rect l="l" t="t" r="r" b="b"/>
              <a:pathLst>
                <a:path w="6984" h="1356360">
                  <a:moveTo>
                    <a:pt x="6654" y="0"/>
                  </a:moveTo>
                  <a:lnTo>
                    <a:pt x="0" y="0"/>
                  </a:lnTo>
                  <a:lnTo>
                    <a:pt x="0" y="1356245"/>
                  </a:lnTo>
                  <a:lnTo>
                    <a:pt x="6654" y="135624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02" name="object 1592">
              <a:extLst>
                <a:ext uri="{FF2B5EF4-FFF2-40B4-BE49-F238E27FC236}">
                  <a16:creationId xmlns:a16="http://schemas.microsoft.com/office/drawing/2014/main" id="{F66025F5-46A2-5325-5AD6-A5FABF608096}"/>
                </a:ext>
              </a:extLst>
            </p:cNvPr>
            <p:cNvSpPr/>
            <p:nvPr/>
          </p:nvSpPr>
          <p:spPr>
            <a:xfrm>
              <a:off x="7546292" y="3749165"/>
              <a:ext cx="6163" cy="1196788"/>
            </a:xfrm>
            <a:custGeom>
              <a:avLst/>
              <a:gdLst/>
              <a:ahLst/>
              <a:cxnLst/>
              <a:rect l="l" t="t" r="r" b="b"/>
              <a:pathLst>
                <a:path w="6984" h="1356360">
                  <a:moveTo>
                    <a:pt x="0" y="0"/>
                  </a:moveTo>
                  <a:lnTo>
                    <a:pt x="6654" y="0"/>
                  </a:lnTo>
                  <a:lnTo>
                    <a:pt x="6654" y="1356245"/>
                  </a:lnTo>
                  <a:lnTo>
                    <a:pt x="0" y="135624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03" name="object 1593">
              <a:extLst>
                <a:ext uri="{FF2B5EF4-FFF2-40B4-BE49-F238E27FC236}">
                  <a16:creationId xmlns:a16="http://schemas.microsoft.com/office/drawing/2014/main" id="{D684FBD6-64DA-5C5E-DBB6-752EB928EE9B}"/>
                </a:ext>
              </a:extLst>
            </p:cNvPr>
            <p:cNvSpPr/>
            <p:nvPr/>
          </p:nvSpPr>
          <p:spPr>
            <a:xfrm>
              <a:off x="7554446" y="3733317"/>
              <a:ext cx="6163" cy="1213037"/>
            </a:xfrm>
            <a:custGeom>
              <a:avLst/>
              <a:gdLst/>
              <a:ahLst/>
              <a:cxnLst/>
              <a:rect l="l" t="t" r="r" b="b"/>
              <a:pathLst>
                <a:path w="6984" h="1374775">
                  <a:moveTo>
                    <a:pt x="6654" y="0"/>
                  </a:moveTo>
                  <a:lnTo>
                    <a:pt x="0" y="0"/>
                  </a:lnTo>
                  <a:lnTo>
                    <a:pt x="0" y="1374216"/>
                  </a:lnTo>
                  <a:lnTo>
                    <a:pt x="6654" y="137421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04" name="object 1594">
              <a:extLst>
                <a:ext uri="{FF2B5EF4-FFF2-40B4-BE49-F238E27FC236}">
                  <a16:creationId xmlns:a16="http://schemas.microsoft.com/office/drawing/2014/main" id="{6633FE19-2900-6120-6753-94A4D2965BBA}"/>
                </a:ext>
              </a:extLst>
            </p:cNvPr>
            <p:cNvSpPr/>
            <p:nvPr/>
          </p:nvSpPr>
          <p:spPr>
            <a:xfrm>
              <a:off x="7554441" y="3733329"/>
              <a:ext cx="6163" cy="1213037"/>
            </a:xfrm>
            <a:custGeom>
              <a:avLst/>
              <a:gdLst/>
              <a:ahLst/>
              <a:cxnLst/>
              <a:rect l="l" t="t" r="r" b="b"/>
              <a:pathLst>
                <a:path w="6984" h="1374775">
                  <a:moveTo>
                    <a:pt x="0" y="0"/>
                  </a:moveTo>
                  <a:lnTo>
                    <a:pt x="6654" y="0"/>
                  </a:lnTo>
                  <a:lnTo>
                    <a:pt x="6654" y="1374203"/>
                  </a:lnTo>
                  <a:lnTo>
                    <a:pt x="0" y="137420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05" name="object 1595">
              <a:extLst>
                <a:ext uri="{FF2B5EF4-FFF2-40B4-BE49-F238E27FC236}">
                  <a16:creationId xmlns:a16="http://schemas.microsoft.com/office/drawing/2014/main" id="{27B494A5-8FC5-C8FC-5168-3804EC1CF3D6}"/>
                </a:ext>
              </a:extLst>
            </p:cNvPr>
            <p:cNvSpPr/>
            <p:nvPr/>
          </p:nvSpPr>
          <p:spPr>
            <a:xfrm>
              <a:off x="7562592" y="3713719"/>
              <a:ext cx="6163" cy="1232647"/>
            </a:xfrm>
            <a:custGeom>
              <a:avLst/>
              <a:gdLst/>
              <a:ahLst/>
              <a:cxnLst/>
              <a:rect l="l" t="t" r="r" b="b"/>
              <a:pathLst>
                <a:path w="6984" h="1397000">
                  <a:moveTo>
                    <a:pt x="6654" y="0"/>
                  </a:moveTo>
                  <a:lnTo>
                    <a:pt x="0" y="0"/>
                  </a:lnTo>
                  <a:lnTo>
                    <a:pt x="0" y="1396428"/>
                  </a:lnTo>
                  <a:lnTo>
                    <a:pt x="6654" y="139642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06" name="object 1596">
              <a:extLst>
                <a:ext uri="{FF2B5EF4-FFF2-40B4-BE49-F238E27FC236}">
                  <a16:creationId xmlns:a16="http://schemas.microsoft.com/office/drawing/2014/main" id="{ED79E767-6BE2-B096-0B5A-888A9A456663}"/>
                </a:ext>
              </a:extLst>
            </p:cNvPr>
            <p:cNvSpPr/>
            <p:nvPr/>
          </p:nvSpPr>
          <p:spPr>
            <a:xfrm>
              <a:off x="7562591" y="3713726"/>
              <a:ext cx="6163" cy="1232647"/>
            </a:xfrm>
            <a:custGeom>
              <a:avLst/>
              <a:gdLst/>
              <a:ahLst/>
              <a:cxnLst/>
              <a:rect l="l" t="t" r="r" b="b"/>
              <a:pathLst>
                <a:path w="6984" h="1397000">
                  <a:moveTo>
                    <a:pt x="0" y="0"/>
                  </a:moveTo>
                  <a:lnTo>
                    <a:pt x="6654" y="0"/>
                  </a:lnTo>
                  <a:lnTo>
                    <a:pt x="6654" y="1396428"/>
                  </a:lnTo>
                  <a:lnTo>
                    <a:pt x="0" y="139642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07" name="object 1597">
              <a:extLst>
                <a:ext uri="{FF2B5EF4-FFF2-40B4-BE49-F238E27FC236}">
                  <a16:creationId xmlns:a16="http://schemas.microsoft.com/office/drawing/2014/main" id="{2774C25C-8569-C9A4-AD4D-F290E49F11FF}"/>
                </a:ext>
              </a:extLst>
            </p:cNvPr>
            <p:cNvSpPr/>
            <p:nvPr/>
          </p:nvSpPr>
          <p:spPr>
            <a:xfrm>
              <a:off x="7570738" y="3753444"/>
              <a:ext cx="6163" cy="1192866"/>
            </a:xfrm>
            <a:custGeom>
              <a:avLst/>
              <a:gdLst/>
              <a:ahLst/>
              <a:cxnLst/>
              <a:rect l="l" t="t" r="r" b="b"/>
              <a:pathLst>
                <a:path w="6984" h="1351914">
                  <a:moveTo>
                    <a:pt x="6654" y="0"/>
                  </a:moveTo>
                  <a:lnTo>
                    <a:pt x="0" y="0"/>
                  </a:lnTo>
                  <a:lnTo>
                    <a:pt x="0" y="1351407"/>
                  </a:lnTo>
                  <a:lnTo>
                    <a:pt x="6654" y="135140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08" name="object 1598">
              <a:extLst>
                <a:ext uri="{FF2B5EF4-FFF2-40B4-BE49-F238E27FC236}">
                  <a16:creationId xmlns:a16="http://schemas.microsoft.com/office/drawing/2014/main" id="{6D07642C-D760-8699-6787-D5E328FEDE37}"/>
                </a:ext>
              </a:extLst>
            </p:cNvPr>
            <p:cNvSpPr/>
            <p:nvPr/>
          </p:nvSpPr>
          <p:spPr>
            <a:xfrm>
              <a:off x="7570750" y="3753454"/>
              <a:ext cx="6163" cy="1192866"/>
            </a:xfrm>
            <a:custGeom>
              <a:avLst/>
              <a:gdLst/>
              <a:ahLst/>
              <a:cxnLst/>
              <a:rect l="l" t="t" r="r" b="b"/>
              <a:pathLst>
                <a:path w="6984" h="1351914">
                  <a:moveTo>
                    <a:pt x="0" y="0"/>
                  </a:moveTo>
                  <a:lnTo>
                    <a:pt x="6654" y="0"/>
                  </a:lnTo>
                  <a:lnTo>
                    <a:pt x="6654" y="1351381"/>
                  </a:lnTo>
                  <a:lnTo>
                    <a:pt x="0" y="135138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09" name="object 1599">
              <a:extLst>
                <a:ext uri="{FF2B5EF4-FFF2-40B4-BE49-F238E27FC236}">
                  <a16:creationId xmlns:a16="http://schemas.microsoft.com/office/drawing/2014/main" id="{349EB646-6F7D-76DF-7B26-410FABE67176}"/>
                </a:ext>
              </a:extLst>
            </p:cNvPr>
            <p:cNvSpPr/>
            <p:nvPr/>
          </p:nvSpPr>
          <p:spPr>
            <a:xfrm>
              <a:off x="7578897" y="3716890"/>
              <a:ext cx="6163" cy="1229285"/>
            </a:xfrm>
            <a:custGeom>
              <a:avLst/>
              <a:gdLst/>
              <a:ahLst/>
              <a:cxnLst/>
              <a:rect l="l" t="t" r="r" b="b"/>
              <a:pathLst>
                <a:path w="6984" h="1393189">
                  <a:moveTo>
                    <a:pt x="6654" y="0"/>
                  </a:moveTo>
                  <a:lnTo>
                    <a:pt x="0" y="0"/>
                  </a:lnTo>
                  <a:lnTo>
                    <a:pt x="0" y="1392834"/>
                  </a:lnTo>
                  <a:lnTo>
                    <a:pt x="6654" y="139283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10" name="object 1600">
              <a:extLst>
                <a:ext uri="{FF2B5EF4-FFF2-40B4-BE49-F238E27FC236}">
                  <a16:creationId xmlns:a16="http://schemas.microsoft.com/office/drawing/2014/main" id="{F93FC9B7-ED1A-8B2A-2AB1-ADC0D61D6D49}"/>
                </a:ext>
              </a:extLst>
            </p:cNvPr>
            <p:cNvSpPr/>
            <p:nvPr/>
          </p:nvSpPr>
          <p:spPr>
            <a:xfrm>
              <a:off x="7578900" y="3716893"/>
              <a:ext cx="6163" cy="1229285"/>
            </a:xfrm>
            <a:custGeom>
              <a:avLst/>
              <a:gdLst/>
              <a:ahLst/>
              <a:cxnLst/>
              <a:rect l="l" t="t" r="r" b="b"/>
              <a:pathLst>
                <a:path w="6984" h="1393189">
                  <a:moveTo>
                    <a:pt x="0" y="0"/>
                  </a:moveTo>
                  <a:lnTo>
                    <a:pt x="6654" y="0"/>
                  </a:lnTo>
                  <a:lnTo>
                    <a:pt x="6654" y="1392834"/>
                  </a:lnTo>
                  <a:lnTo>
                    <a:pt x="0" y="139283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11" name="object 1601">
              <a:extLst>
                <a:ext uri="{FF2B5EF4-FFF2-40B4-BE49-F238E27FC236}">
                  <a16:creationId xmlns:a16="http://schemas.microsoft.com/office/drawing/2014/main" id="{323E8F2D-2897-D79E-2EE6-317F12F842FF}"/>
                </a:ext>
              </a:extLst>
            </p:cNvPr>
            <p:cNvSpPr/>
            <p:nvPr/>
          </p:nvSpPr>
          <p:spPr>
            <a:xfrm>
              <a:off x="7587054" y="3835101"/>
              <a:ext cx="6163" cy="1111063"/>
            </a:xfrm>
            <a:custGeom>
              <a:avLst/>
              <a:gdLst/>
              <a:ahLst/>
              <a:cxnLst/>
              <a:rect l="l" t="t" r="r" b="b"/>
              <a:pathLst>
                <a:path w="6984" h="1259204">
                  <a:moveTo>
                    <a:pt x="6642" y="0"/>
                  </a:moveTo>
                  <a:lnTo>
                    <a:pt x="0" y="0"/>
                  </a:lnTo>
                  <a:lnTo>
                    <a:pt x="0" y="1258862"/>
                  </a:lnTo>
                  <a:lnTo>
                    <a:pt x="6642" y="1258862"/>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12" name="object 1602">
              <a:extLst>
                <a:ext uri="{FF2B5EF4-FFF2-40B4-BE49-F238E27FC236}">
                  <a16:creationId xmlns:a16="http://schemas.microsoft.com/office/drawing/2014/main" id="{09D6E4CB-D9D3-80E3-4694-F2F813C19220}"/>
                </a:ext>
              </a:extLst>
            </p:cNvPr>
            <p:cNvSpPr/>
            <p:nvPr/>
          </p:nvSpPr>
          <p:spPr>
            <a:xfrm>
              <a:off x="7587049" y="3835097"/>
              <a:ext cx="6163" cy="1111063"/>
            </a:xfrm>
            <a:custGeom>
              <a:avLst/>
              <a:gdLst/>
              <a:ahLst/>
              <a:cxnLst/>
              <a:rect l="l" t="t" r="r" b="b"/>
              <a:pathLst>
                <a:path w="6984" h="1259204">
                  <a:moveTo>
                    <a:pt x="0" y="0"/>
                  </a:moveTo>
                  <a:lnTo>
                    <a:pt x="6654" y="0"/>
                  </a:lnTo>
                  <a:lnTo>
                    <a:pt x="6654" y="1258862"/>
                  </a:lnTo>
                  <a:lnTo>
                    <a:pt x="0" y="125886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13" name="object 1603">
              <a:extLst>
                <a:ext uri="{FF2B5EF4-FFF2-40B4-BE49-F238E27FC236}">
                  <a16:creationId xmlns:a16="http://schemas.microsoft.com/office/drawing/2014/main" id="{4E4E6E29-5597-B305-D304-DF0CC487F2DF}"/>
                </a:ext>
              </a:extLst>
            </p:cNvPr>
            <p:cNvSpPr/>
            <p:nvPr/>
          </p:nvSpPr>
          <p:spPr>
            <a:xfrm>
              <a:off x="7595201" y="3881897"/>
              <a:ext cx="6163" cy="1063999"/>
            </a:xfrm>
            <a:custGeom>
              <a:avLst/>
              <a:gdLst/>
              <a:ahLst/>
              <a:cxnLst/>
              <a:rect l="l" t="t" r="r" b="b"/>
              <a:pathLst>
                <a:path w="6984" h="1205864">
                  <a:moveTo>
                    <a:pt x="6654" y="0"/>
                  </a:moveTo>
                  <a:lnTo>
                    <a:pt x="0" y="0"/>
                  </a:lnTo>
                  <a:lnTo>
                    <a:pt x="0" y="1205826"/>
                  </a:lnTo>
                  <a:lnTo>
                    <a:pt x="6654" y="120582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14" name="object 1604">
              <a:extLst>
                <a:ext uri="{FF2B5EF4-FFF2-40B4-BE49-F238E27FC236}">
                  <a16:creationId xmlns:a16="http://schemas.microsoft.com/office/drawing/2014/main" id="{86E37547-D832-A39B-CA0E-B2722AE4ACB1}"/>
                </a:ext>
              </a:extLst>
            </p:cNvPr>
            <p:cNvSpPr/>
            <p:nvPr/>
          </p:nvSpPr>
          <p:spPr>
            <a:xfrm>
              <a:off x="7595209" y="3881894"/>
              <a:ext cx="6163" cy="1063999"/>
            </a:xfrm>
            <a:custGeom>
              <a:avLst/>
              <a:gdLst/>
              <a:ahLst/>
              <a:cxnLst/>
              <a:rect l="l" t="t" r="r" b="b"/>
              <a:pathLst>
                <a:path w="6984" h="1205864">
                  <a:moveTo>
                    <a:pt x="0" y="0"/>
                  </a:moveTo>
                  <a:lnTo>
                    <a:pt x="6654" y="0"/>
                  </a:lnTo>
                  <a:lnTo>
                    <a:pt x="6654" y="1205826"/>
                  </a:lnTo>
                  <a:lnTo>
                    <a:pt x="0" y="120582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15" name="object 1605">
              <a:extLst>
                <a:ext uri="{FF2B5EF4-FFF2-40B4-BE49-F238E27FC236}">
                  <a16:creationId xmlns:a16="http://schemas.microsoft.com/office/drawing/2014/main" id="{BB1D6891-A2A0-5D1F-E684-0AA486B68B5A}"/>
                </a:ext>
              </a:extLst>
            </p:cNvPr>
            <p:cNvSpPr/>
            <p:nvPr/>
          </p:nvSpPr>
          <p:spPr>
            <a:xfrm>
              <a:off x="7603359" y="3738876"/>
              <a:ext cx="6163" cy="1207434"/>
            </a:xfrm>
            <a:custGeom>
              <a:avLst/>
              <a:gdLst/>
              <a:ahLst/>
              <a:cxnLst/>
              <a:rect l="l" t="t" r="r" b="b"/>
              <a:pathLst>
                <a:path w="6984" h="1368425">
                  <a:moveTo>
                    <a:pt x="6654" y="0"/>
                  </a:moveTo>
                  <a:lnTo>
                    <a:pt x="0" y="0"/>
                  </a:lnTo>
                  <a:lnTo>
                    <a:pt x="0" y="1367916"/>
                  </a:lnTo>
                  <a:lnTo>
                    <a:pt x="6654" y="136791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16" name="object 1606">
              <a:extLst>
                <a:ext uri="{FF2B5EF4-FFF2-40B4-BE49-F238E27FC236}">
                  <a16:creationId xmlns:a16="http://schemas.microsoft.com/office/drawing/2014/main" id="{B4B07BCD-D6DD-1596-66A8-686826EBC9AE}"/>
                </a:ext>
              </a:extLst>
            </p:cNvPr>
            <p:cNvSpPr/>
            <p:nvPr/>
          </p:nvSpPr>
          <p:spPr>
            <a:xfrm>
              <a:off x="7603359" y="3738866"/>
              <a:ext cx="6163" cy="1207434"/>
            </a:xfrm>
            <a:custGeom>
              <a:avLst/>
              <a:gdLst/>
              <a:ahLst/>
              <a:cxnLst/>
              <a:rect l="l" t="t" r="r" b="b"/>
              <a:pathLst>
                <a:path w="6984" h="1368425">
                  <a:moveTo>
                    <a:pt x="0" y="0"/>
                  </a:moveTo>
                  <a:lnTo>
                    <a:pt x="6654" y="0"/>
                  </a:lnTo>
                  <a:lnTo>
                    <a:pt x="6654" y="1367917"/>
                  </a:lnTo>
                  <a:lnTo>
                    <a:pt x="0" y="136791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17" name="object 1607">
              <a:extLst>
                <a:ext uri="{FF2B5EF4-FFF2-40B4-BE49-F238E27FC236}">
                  <a16:creationId xmlns:a16="http://schemas.microsoft.com/office/drawing/2014/main" id="{9D95B109-B6E3-72C5-A3BF-D74457580577}"/>
                </a:ext>
              </a:extLst>
            </p:cNvPr>
            <p:cNvSpPr/>
            <p:nvPr/>
          </p:nvSpPr>
          <p:spPr>
            <a:xfrm>
              <a:off x="7611517" y="3737935"/>
              <a:ext cx="6163" cy="1207994"/>
            </a:xfrm>
            <a:custGeom>
              <a:avLst/>
              <a:gdLst/>
              <a:ahLst/>
              <a:cxnLst/>
              <a:rect l="l" t="t" r="r" b="b"/>
              <a:pathLst>
                <a:path w="6984" h="1369060">
                  <a:moveTo>
                    <a:pt x="6654" y="0"/>
                  </a:moveTo>
                  <a:lnTo>
                    <a:pt x="0" y="0"/>
                  </a:lnTo>
                  <a:lnTo>
                    <a:pt x="0" y="1368983"/>
                  </a:lnTo>
                  <a:lnTo>
                    <a:pt x="6654" y="136898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18" name="object 1608">
              <a:extLst>
                <a:ext uri="{FF2B5EF4-FFF2-40B4-BE49-F238E27FC236}">
                  <a16:creationId xmlns:a16="http://schemas.microsoft.com/office/drawing/2014/main" id="{C8D5DED0-32A4-36ED-6156-05D1D9DB1C64}"/>
                </a:ext>
              </a:extLst>
            </p:cNvPr>
            <p:cNvSpPr/>
            <p:nvPr/>
          </p:nvSpPr>
          <p:spPr>
            <a:xfrm>
              <a:off x="7611508" y="3737944"/>
              <a:ext cx="6163" cy="1207994"/>
            </a:xfrm>
            <a:custGeom>
              <a:avLst/>
              <a:gdLst/>
              <a:ahLst/>
              <a:cxnLst/>
              <a:rect l="l" t="t" r="r" b="b"/>
              <a:pathLst>
                <a:path w="6984" h="1369060">
                  <a:moveTo>
                    <a:pt x="0" y="0"/>
                  </a:moveTo>
                  <a:lnTo>
                    <a:pt x="6654" y="0"/>
                  </a:lnTo>
                  <a:lnTo>
                    <a:pt x="6654" y="1368971"/>
                  </a:lnTo>
                  <a:lnTo>
                    <a:pt x="0" y="136897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19" name="object 1609">
              <a:extLst>
                <a:ext uri="{FF2B5EF4-FFF2-40B4-BE49-F238E27FC236}">
                  <a16:creationId xmlns:a16="http://schemas.microsoft.com/office/drawing/2014/main" id="{25DB900E-CD6F-5D9F-60E0-20454AE9E3EC}"/>
                </a:ext>
              </a:extLst>
            </p:cNvPr>
            <p:cNvSpPr/>
            <p:nvPr/>
          </p:nvSpPr>
          <p:spPr>
            <a:xfrm>
              <a:off x="7619653" y="3770678"/>
              <a:ext cx="6163" cy="1175497"/>
            </a:xfrm>
            <a:custGeom>
              <a:avLst/>
              <a:gdLst/>
              <a:ahLst/>
              <a:cxnLst/>
              <a:rect l="l" t="t" r="r" b="b"/>
              <a:pathLst>
                <a:path w="6984" h="1332229">
                  <a:moveTo>
                    <a:pt x="6667" y="0"/>
                  </a:moveTo>
                  <a:lnTo>
                    <a:pt x="0" y="0"/>
                  </a:lnTo>
                  <a:lnTo>
                    <a:pt x="0" y="1331874"/>
                  </a:lnTo>
                  <a:lnTo>
                    <a:pt x="6667" y="1331874"/>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20" name="object 1610">
              <a:extLst>
                <a:ext uri="{FF2B5EF4-FFF2-40B4-BE49-F238E27FC236}">
                  <a16:creationId xmlns:a16="http://schemas.microsoft.com/office/drawing/2014/main" id="{D7576D40-E626-17FE-38BA-911CBB61E719}"/>
                </a:ext>
              </a:extLst>
            </p:cNvPr>
            <p:cNvSpPr/>
            <p:nvPr/>
          </p:nvSpPr>
          <p:spPr>
            <a:xfrm>
              <a:off x="7619668" y="3770677"/>
              <a:ext cx="6163" cy="1175497"/>
            </a:xfrm>
            <a:custGeom>
              <a:avLst/>
              <a:gdLst/>
              <a:ahLst/>
              <a:cxnLst/>
              <a:rect l="l" t="t" r="r" b="b"/>
              <a:pathLst>
                <a:path w="6984" h="1332229">
                  <a:moveTo>
                    <a:pt x="0" y="0"/>
                  </a:moveTo>
                  <a:lnTo>
                    <a:pt x="6654" y="0"/>
                  </a:lnTo>
                  <a:lnTo>
                    <a:pt x="6654" y="1331874"/>
                  </a:lnTo>
                  <a:lnTo>
                    <a:pt x="0" y="133187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21" name="object 1611">
              <a:extLst>
                <a:ext uri="{FF2B5EF4-FFF2-40B4-BE49-F238E27FC236}">
                  <a16:creationId xmlns:a16="http://schemas.microsoft.com/office/drawing/2014/main" id="{32F04E76-2BFB-0635-42DF-DBEDF54710D7}"/>
                </a:ext>
              </a:extLst>
            </p:cNvPr>
            <p:cNvSpPr/>
            <p:nvPr/>
          </p:nvSpPr>
          <p:spPr>
            <a:xfrm>
              <a:off x="7627810" y="3863743"/>
              <a:ext cx="6163" cy="1082488"/>
            </a:xfrm>
            <a:custGeom>
              <a:avLst/>
              <a:gdLst/>
              <a:ahLst/>
              <a:cxnLst/>
              <a:rect l="l" t="t" r="r" b="b"/>
              <a:pathLst>
                <a:path w="6984" h="1226820">
                  <a:moveTo>
                    <a:pt x="6667" y="0"/>
                  </a:moveTo>
                  <a:lnTo>
                    <a:pt x="0" y="0"/>
                  </a:lnTo>
                  <a:lnTo>
                    <a:pt x="0" y="1226400"/>
                  </a:lnTo>
                  <a:lnTo>
                    <a:pt x="6667" y="1226400"/>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22" name="object 1612">
              <a:extLst>
                <a:ext uri="{FF2B5EF4-FFF2-40B4-BE49-F238E27FC236}">
                  <a16:creationId xmlns:a16="http://schemas.microsoft.com/office/drawing/2014/main" id="{864BC7EA-58AF-9EA6-ED13-8EFBB5A6DDB8}"/>
                </a:ext>
              </a:extLst>
            </p:cNvPr>
            <p:cNvSpPr/>
            <p:nvPr/>
          </p:nvSpPr>
          <p:spPr>
            <a:xfrm>
              <a:off x="7627817" y="3863749"/>
              <a:ext cx="6163" cy="1082488"/>
            </a:xfrm>
            <a:custGeom>
              <a:avLst/>
              <a:gdLst/>
              <a:ahLst/>
              <a:cxnLst/>
              <a:rect l="l" t="t" r="r" b="b"/>
              <a:pathLst>
                <a:path w="6984" h="1226820">
                  <a:moveTo>
                    <a:pt x="0" y="0"/>
                  </a:moveTo>
                  <a:lnTo>
                    <a:pt x="6654" y="0"/>
                  </a:lnTo>
                  <a:lnTo>
                    <a:pt x="6654" y="1226400"/>
                  </a:lnTo>
                  <a:lnTo>
                    <a:pt x="0" y="122640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23" name="object 1613">
              <a:extLst>
                <a:ext uri="{FF2B5EF4-FFF2-40B4-BE49-F238E27FC236}">
                  <a16:creationId xmlns:a16="http://schemas.microsoft.com/office/drawing/2014/main" id="{D60FF223-7F46-FB0D-5CA8-97E6FBF8B635}"/>
                </a:ext>
              </a:extLst>
            </p:cNvPr>
            <p:cNvSpPr/>
            <p:nvPr/>
          </p:nvSpPr>
          <p:spPr>
            <a:xfrm>
              <a:off x="7635968" y="3870937"/>
              <a:ext cx="6163" cy="1075204"/>
            </a:xfrm>
            <a:custGeom>
              <a:avLst/>
              <a:gdLst/>
              <a:ahLst/>
              <a:cxnLst/>
              <a:rect l="l" t="t" r="r" b="b"/>
              <a:pathLst>
                <a:path w="6984" h="1218564">
                  <a:moveTo>
                    <a:pt x="6667" y="0"/>
                  </a:moveTo>
                  <a:lnTo>
                    <a:pt x="0" y="0"/>
                  </a:lnTo>
                  <a:lnTo>
                    <a:pt x="0" y="1218247"/>
                  </a:lnTo>
                  <a:lnTo>
                    <a:pt x="6667" y="1218247"/>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24" name="object 1614">
              <a:extLst>
                <a:ext uri="{FF2B5EF4-FFF2-40B4-BE49-F238E27FC236}">
                  <a16:creationId xmlns:a16="http://schemas.microsoft.com/office/drawing/2014/main" id="{0F5CC6CB-05AE-1333-9E4E-FDCF6535AC2D}"/>
                </a:ext>
              </a:extLst>
            </p:cNvPr>
            <p:cNvSpPr/>
            <p:nvPr/>
          </p:nvSpPr>
          <p:spPr>
            <a:xfrm>
              <a:off x="7635967" y="3870934"/>
              <a:ext cx="6163" cy="1075204"/>
            </a:xfrm>
            <a:custGeom>
              <a:avLst/>
              <a:gdLst/>
              <a:ahLst/>
              <a:cxnLst/>
              <a:rect l="l" t="t" r="r" b="b"/>
              <a:pathLst>
                <a:path w="6984" h="1218564">
                  <a:moveTo>
                    <a:pt x="0" y="0"/>
                  </a:moveTo>
                  <a:lnTo>
                    <a:pt x="6654" y="0"/>
                  </a:lnTo>
                  <a:lnTo>
                    <a:pt x="6654" y="1218247"/>
                  </a:lnTo>
                  <a:lnTo>
                    <a:pt x="0" y="121824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25" name="object 1615">
              <a:extLst>
                <a:ext uri="{FF2B5EF4-FFF2-40B4-BE49-F238E27FC236}">
                  <a16:creationId xmlns:a16="http://schemas.microsoft.com/office/drawing/2014/main" id="{5CA89B89-31DF-0308-CB0F-259835975865}"/>
                </a:ext>
              </a:extLst>
            </p:cNvPr>
            <p:cNvSpPr/>
            <p:nvPr/>
          </p:nvSpPr>
          <p:spPr>
            <a:xfrm>
              <a:off x="7644115" y="3756492"/>
              <a:ext cx="6163" cy="1189504"/>
            </a:xfrm>
            <a:custGeom>
              <a:avLst/>
              <a:gdLst/>
              <a:ahLst/>
              <a:cxnLst/>
              <a:rect l="l" t="t" r="r" b="b"/>
              <a:pathLst>
                <a:path w="6984" h="1348104">
                  <a:moveTo>
                    <a:pt x="6667" y="0"/>
                  </a:moveTo>
                  <a:lnTo>
                    <a:pt x="0" y="0"/>
                  </a:lnTo>
                  <a:lnTo>
                    <a:pt x="0" y="1347952"/>
                  </a:lnTo>
                  <a:lnTo>
                    <a:pt x="6667" y="1347952"/>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26" name="object 1616">
              <a:extLst>
                <a:ext uri="{FF2B5EF4-FFF2-40B4-BE49-F238E27FC236}">
                  <a16:creationId xmlns:a16="http://schemas.microsoft.com/office/drawing/2014/main" id="{6FAF608D-479B-C23C-1C9B-9A6153F2D49B}"/>
                </a:ext>
              </a:extLst>
            </p:cNvPr>
            <p:cNvSpPr/>
            <p:nvPr/>
          </p:nvSpPr>
          <p:spPr>
            <a:xfrm>
              <a:off x="7644126" y="3756486"/>
              <a:ext cx="6163" cy="1189504"/>
            </a:xfrm>
            <a:custGeom>
              <a:avLst/>
              <a:gdLst/>
              <a:ahLst/>
              <a:cxnLst/>
              <a:rect l="l" t="t" r="r" b="b"/>
              <a:pathLst>
                <a:path w="6984" h="1348104">
                  <a:moveTo>
                    <a:pt x="0" y="0"/>
                  </a:moveTo>
                  <a:lnTo>
                    <a:pt x="6654" y="0"/>
                  </a:lnTo>
                  <a:lnTo>
                    <a:pt x="6654" y="1347952"/>
                  </a:lnTo>
                  <a:lnTo>
                    <a:pt x="0" y="134795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27" name="object 1617">
              <a:extLst>
                <a:ext uri="{FF2B5EF4-FFF2-40B4-BE49-F238E27FC236}">
                  <a16:creationId xmlns:a16="http://schemas.microsoft.com/office/drawing/2014/main" id="{203B29D3-C3A2-C1E0-3E8D-B7311B70313A}"/>
                </a:ext>
              </a:extLst>
            </p:cNvPr>
            <p:cNvSpPr/>
            <p:nvPr/>
          </p:nvSpPr>
          <p:spPr>
            <a:xfrm>
              <a:off x="7652272" y="3751482"/>
              <a:ext cx="6163" cy="1194547"/>
            </a:xfrm>
            <a:custGeom>
              <a:avLst/>
              <a:gdLst/>
              <a:ahLst/>
              <a:cxnLst/>
              <a:rect l="l" t="t" r="r" b="b"/>
              <a:pathLst>
                <a:path w="6984" h="1353820">
                  <a:moveTo>
                    <a:pt x="6667" y="0"/>
                  </a:moveTo>
                  <a:lnTo>
                    <a:pt x="0" y="0"/>
                  </a:lnTo>
                  <a:lnTo>
                    <a:pt x="0" y="1353629"/>
                  </a:lnTo>
                  <a:lnTo>
                    <a:pt x="6667" y="1353629"/>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28" name="object 1618">
              <a:extLst>
                <a:ext uri="{FF2B5EF4-FFF2-40B4-BE49-F238E27FC236}">
                  <a16:creationId xmlns:a16="http://schemas.microsoft.com/office/drawing/2014/main" id="{4C59AF94-C2BB-CBCB-626B-3504A5B7FEEF}"/>
                </a:ext>
              </a:extLst>
            </p:cNvPr>
            <p:cNvSpPr/>
            <p:nvPr/>
          </p:nvSpPr>
          <p:spPr>
            <a:xfrm>
              <a:off x="7652275" y="3751474"/>
              <a:ext cx="6163" cy="1194547"/>
            </a:xfrm>
            <a:custGeom>
              <a:avLst/>
              <a:gdLst/>
              <a:ahLst/>
              <a:cxnLst/>
              <a:rect l="l" t="t" r="r" b="b"/>
              <a:pathLst>
                <a:path w="6984" h="1353820">
                  <a:moveTo>
                    <a:pt x="0" y="0"/>
                  </a:moveTo>
                  <a:lnTo>
                    <a:pt x="6654" y="0"/>
                  </a:lnTo>
                  <a:lnTo>
                    <a:pt x="6654" y="1353629"/>
                  </a:lnTo>
                  <a:lnTo>
                    <a:pt x="0" y="135362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29" name="object 1619">
              <a:extLst>
                <a:ext uri="{FF2B5EF4-FFF2-40B4-BE49-F238E27FC236}">
                  <a16:creationId xmlns:a16="http://schemas.microsoft.com/office/drawing/2014/main" id="{39B2010D-3A76-0051-07C8-E7D196DCD066}"/>
                </a:ext>
              </a:extLst>
            </p:cNvPr>
            <p:cNvSpPr/>
            <p:nvPr/>
          </p:nvSpPr>
          <p:spPr>
            <a:xfrm>
              <a:off x="7660431" y="3723098"/>
              <a:ext cx="6163" cy="1223122"/>
            </a:xfrm>
            <a:custGeom>
              <a:avLst/>
              <a:gdLst/>
              <a:ahLst/>
              <a:cxnLst/>
              <a:rect l="l" t="t" r="r" b="b"/>
              <a:pathLst>
                <a:path w="6984" h="1386204">
                  <a:moveTo>
                    <a:pt x="6654" y="0"/>
                  </a:moveTo>
                  <a:lnTo>
                    <a:pt x="0" y="0"/>
                  </a:lnTo>
                  <a:lnTo>
                    <a:pt x="0" y="1385798"/>
                  </a:lnTo>
                  <a:lnTo>
                    <a:pt x="6654" y="138579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30" name="object 1620">
              <a:extLst>
                <a:ext uri="{FF2B5EF4-FFF2-40B4-BE49-F238E27FC236}">
                  <a16:creationId xmlns:a16="http://schemas.microsoft.com/office/drawing/2014/main" id="{F09F4986-D051-6184-BE14-D41F590C1495}"/>
                </a:ext>
              </a:extLst>
            </p:cNvPr>
            <p:cNvSpPr/>
            <p:nvPr/>
          </p:nvSpPr>
          <p:spPr>
            <a:xfrm>
              <a:off x="7660425" y="3723091"/>
              <a:ext cx="6163" cy="1223122"/>
            </a:xfrm>
            <a:custGeom>
              <a:avLst/>
              <a:gdLst/>
              <a:ahLst/>
              <a:cxnLst/>
              <a:rect l="l" t="t" r="r" b="b"/>
              <a:pathLst>
                <a:path w="6984" h="1386204">
                  <a:moveTo>
                    <a:pt x="0" y="0"/>
                  </a:moveTo>
                  <a:lnTo>
                    <a:pt x="6654" y="0"/>
                  </a:lnTo>
                  <a:lnTo>
                    <a:pt x="6654" y="1385798"/>
                  </a:lnTo>
                  <a:lnTo>
                    <a:pt x="0" y="138579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31" name="object 1621">
              <a:extLst>
                <a:ext uri="{FF2B5EF4-FFF2-40B4-BE49-F238E27FC236}">
                  <a16:creationId xmlns:a16="http://schemas.microsoft.com/office/drawing/2014/main" id="{7695C2DB-5067-3CBD-D44E-D2B187F00D04}"/>
                </a:ext>
              </a:extLst>
            </p:cNvPr>
            <p:cNvSpPr/>
            <p:nvPr/>
          </p:nvSpPr>
          <p:spPr>
            <a:xfrm>
              <a:off x="7668588" y="3721372"/>
              <a:ext cx="6163" cy="1224803"/>
            </a:xfrm>
            <a:custGeom>
              <a:avLst/>
              <a:gdLst/>
              <a:ahLst/>
              <a:cxnLst/>
              <a:rect l="l" t="t" r="r" b="b"/>
              <a:pathLst>
                <a:path w="6984" h="1388110">
                  <a:moveTo>
                    <a:pt x="6642" y="0"/>
                  </a:moveTo>
                  <a:lnTo>
                    <a:pt x="0" y="0"/>
                  </a:lnTo>
                  <a:lnTo>
                    <a:pt x="0" y="1387754"/>
                  </a:lnTo>
                  <a:lnTo>
                    <a:pt x="6642" y="1387754"/>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32" name="object 1622">
              <a:extLst>
                <a:ext uri="{FF2B5EF4-FFF2-40B4-BE49-F238E27FC236}">
                  <a16:creationId xmlns:a16="http://schemas.microsoft.com/office/drawing/2014/main" id="{25BFF82B-F27A-0CD9-B400-70867D3D37BE}"/>
                </a:ext>
              </a:extLst>
            </p:cNvPr>
            <p:cNvSpPr/>
            <p:nvPr/>
          </p:nvSpPr>
          <p:spPr>
            <a:xfrm>
              <a:off x="7668584" y="3721383"/>
              <a:ext cx="6163" cy="1224803"/>
            </a:xfrm>
            <a:custGeom>
              <a:avLst/>
              <a:gdLst/>
              <a:ahLst/>
              <a:cxnLst/>
              <a:rect l="l" t="t" r="r" b="b"/>
              <a:pathLst>
                <a:path w="6984" h="1388110">
                  <a:moveTo>
                    <a:pt x="0" y="0"/>
                  </a:moveTo>
                  <a:lnTo>
                    <a:pt x="6654" y="0"/>
                  </a:lnTo>
                  <a:lnTo>
                    <a:pt x="6654" y="1387754"/>
                  </a:lnTo>
                  <a:lnTo>
                    <a:pt x="0" y="138775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33" name="object 1623">
              <a:extLst>
                <a:ext uri="{FF2B5EF4-FFF2-40B4-BE49-F238E27FC236}">
                  <a16:creationId xmlns:a16="http://schemas.microsoft.com/office/drawing/2014/main" id="{27AB1EF2-682D-BB66-457B-C41CCE52BF06}"/>
                </a:ext>
              </a:extLst>
            </p:cNvPr>
            <p:cNvSpPr/>
            <p:nvPr/>
          </p:nvSpPr>
          <p:spPr>
            <a:xfrm>
              <a:off x="7676735" y="3654249"/>
              <a:ext cx="6163" cy="1292038"/>
            </a:xfrm>
            <a:custGeom>
              <a:avLst/>
              <a:gdLst/>
              <a:ahLst/>
              <a:cxnLst/>
              <a:rect l="l" t="t" r="r" b="b"/>
              <a:pathLst>
                <a:path w="6984" h="1464310">
                  <a:moveTo>
                    <a:pt x="6654" y="0"/>
                  </a:moveTo>
                  <a:lnTo>
                    <a:pt x="0" y="0"/>
                  </a:lnTo>
                  <a:lnTo>
                    <a:pt x="0" y="1463827"/>
                  </a:lnTo>
                  <a:lnTo>
                    <a:pt x="6654" y="146382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34" name="object 1624">
              <a:extLst>
                <a:ext uri="{FF2B5EF4-FFF2-40B4-BE49-F238E27FC236}">
                  <a16:creationId xmlns:a16="http://schemas.microsoft.com/office/drawing/2014/main" id="{1A6B735D-A584-EB2A-2165-C86BE03367EF}"/>
                </a:ext>
              </a:extLst>
            </p:cNvPr>
            <p:cNvSpPr/>
            <p:nvPr/>
          </p:nvSpPr>
          <p:spPr>
            <a:xfrm>
              <a:off x="7676734" y="3654257"/>
              <a:ext cx="6163" cy="1292038"/>
            </a:xfrm>
            <a:custGeom>
              <a:avLst/>
              <a:gdLst/>
              <a:ahLst/>
              <a:cxnLst/>
              <a:rect l="l" t="t" r="r" b="b"/>
              <a:pathLst>
                <a:path w="6984" h="1464310">
                  <a:moveTo>
                    <a:pt x="0" y="0"/>
                  </a:moveTo>
                  <a:lnTo>
                    <a:pt x="6654" y="0"/>
                  </a:lnTo>
                  <a:lnTo>
                    <a:pt x="6654" y="1463827"/>
                  </a:lnTo>
                  <a:lnTo>
                    <a:pt x="0" y="146382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35" name="object 1625">
              <a:extLst>
                <a:ext uri="{FF2B5EF4-FFF2-40B4-BE49-F238E27FC236}">
                  <a16:creationId xmlns:a16="http://schemas.microsoft.com/office/drawing/2014/main" id="{1052D113-8DD7-35FB-3918-06785DDBD63D}"/>
                </a:ext>
              </a:extLst>
            </p:cNvPr>
            <p:cNvSpPr/>
            <p:nvPr/>
          </p:nvSpPr>
          <p:spPr>
            <a:xfrm>
              <a:off x="7684882" y="3656625"/>
              <a:ext cx="6163" cy="1289237"/>
            </a:xfrm>
            <a:custGeom>
              <a:avLst/>
              <a:gdLst/>
              <a:ahLst/>
              <a:cxnLst/>
              <a:rect l="l" t="t" r="r" b="b"/>
              <a:pathLst>
                <a:path w="6984" h="1461135">
                  <a:moveTo>
                    <a:pt x="6654" y="0"/>
                  </a:moveTo>
                  <a:lnTo>
                    <a:pt x="0" y="0"/>
                  </a:lnTo>
                  <a:lnTo>
                    <a:pt x="0" y="1461135"/>
                  </a:lnTo>
                  <a:lnTo>
                    <a:pt x="6654" y="146113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36" name="object 1626">
              <a:extLst>
                <a:ext uri="{FF2B5EF4-FFF2-40B4-BE49-F238E27FC236}">
                  <a16:creationId xmlns:a16="http://schemas.microsoft.com/office/drawing/2014/main" id="{9B79A616-63F2-076E-EE3F-0CF8862EE066}"/>
                </a:ext>
              </a:extLst>
            </p:cNvPr>
            <p:cNvSpPr/>
            <p:nvPr/>
          </p:nvSpPr>
          <p:spPr>
            <a:xfrm>
              <a:off x="7684884" y="3656628"/>
              <a:ext cx="6163" cy="1289237"/>
            </a:xfrm>
            <a:custGeom>
              <a:avLst/>
              <a:gdLst/>
              <a:ahLst/>
              <a:cxnLst/>
              <a:rect l="l" t="t" r="r" b="b"/>
              <a:pathLst>
                <a:path w="6984" h="1461135">
                  <a:moveTo>
                    <a:pt x="0" y="0"/>
                  </a:moveTo>
                  <a:lnTo>
                    <a:pt x="6654" y="0"/>
                  </a:lnTo>
                  <a:lnTo>
                    <a:pt x="6654" y="1461122"/>
                  </a:lnTo>
                  <a:lnTo>
                    <a:pt x="0" y="146112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37" name="object 1627">
              <a:extLst>
                <a:ext uri="{FF2B5EF4-FFF2-40B4-BE49-F238E27FC236}">
                  <a16:creationId xmlns:a16="http://schemas.microsoft.com/office/drawing/2014/main" id="{B4368EBB-C78D-E9B7-F196-A7027D0C32E6}"/>
                </a:ext>
              </a:extLst>
            </p:cNvPr>
            <p:cNvSpPr/>
            <p:nvPr/>
          </p:nvSpPr>
          <p:spPr>
            <a:xfrm>
              <a:off x="7693040" y="3659012"/>
              <a:ext cx="6163" cy="1286996"/>
            </a:xfrm>
            <a:custGeom>
              <a:avLst/>
              <a:gdLst/>
              <a:ahLst/>
              <a:cxnLst/>
              <a:rect l="l" t="t" r="r" b="b"/>
              <a:pathLst>
                <a:path w="6984" h="1458595">
                  <a:moveTo>
                    <a:pt x="6654" y="0"/>
                  </a:moveTo>
                  <a:lnTo>
                    <a:pt x="0" y="0"/>
                  </a:lnTo>
                  <a:lnTo>
                    <a:pt x="0" y="1458429"/>
                  </a:lnTo>
                  <a:lnTo>
                    <a:pt x="6654" y="145842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38" name="object 1628">
              <a:extLst>
                <a:ext uri="{FF2B5EF4-FFF2-40B4-BE49-F238E27FC236}">
                  <a16:creationId xmlns:a16="http://schemas.microsoft.com/office/drawing/2014/main" id="{098476E7-3A25-0AF4-A594-511A7AF3D719}"/>
                </a:ext>
              </a:extLst>
            </p:cNvPr>
            <p:cNvSpPr/>
            <p:nvPr/>
          </p:nvSpPr>
          <p:spPr>
            <a:xfrm>
              <a:off x="7693044" y="3659008"/>
              <a:ext cx="6163" cy="1286996"/>
            </a:xfrm>
            <a:custGeom>
              <a:avLst/>
              <a:gdLst/>
              <a:ahLst/>
              <a:cxnLst/>
              <a:rect l="l" t="t" r="r" b="b"/>
              <a:pathLst>
                <a:path w="6984" h="1458595">
                  <a:moveTo>
                    <a:pt x="0" y="0"/>
                  </a:moveTo>
                  <a:lnTo>
                    <a:pt x="6654" y="0"/>
                  </a:lnTo>
                  <a:lnTo>
                    <a:pt x="6654" y="1458442"/>
                  </a:lnTo>
                  <a:lnTo>
                    <a:pt x="0" y="145844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39" name="object 1629">
              <a:extLst>
                <a:ext uri="{FF2B5EF4-FFF2-40B4-BE49-F238E27FC236}">
                  <a16:creationId xmlns:a16="http://schemas.microsoft.com/office/drawing/2014/main" id="{1CA0E4D5-44F0-58CD-3B1E-E3C6AE971625}"/>
                </a:ext>
              </a:extLst>
            </p:cNvPr>
            <p:cNvSpPr/>
            <p:nvPr/>
          </p:nvSpPr>
          <p:spPr>
            <a:xfrm>
              <a:off x="7701198" y="3696821"/>
              <a:ext cx="6163" cy="1249456"/>
            </a:xfrm>
            <a:custGeom>
              <a:avLst/>
              <a:gdLst/>
              <a:ahLst/>
              <a:cxnLst/>
              <a:rect l="l" t="t" r="r" b="b"/>
              <a:pathLst>
                <a:path w="6984" h="1416050">
                  <a:moveTo>
                    <a:pt x="6654" y="0"/>
                  </a:moveTo>
                  <a:lnTo>
                    <a:pt x="0" y="0"/>
                  </a:lnTo>
                  <a:lnTo>
                    <a:pt x="0" y="1415580"/>
                  </a:lnTo>
                  <a:lnTo>
                    <a:pt x="6654" y="141558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40" name="object 1630">
              <a:extLst>
                <a:ext uri="{FF2B5EF4-FFF2-40B4-BE49-F238E27FC236}">
                  <a16:creationId xmlns:a16="http://schemas.microsoft.com/office/drawing/2014/main" id="{D1F227A5-156E-1DFA-42CF-F8A4A5D83BBC}"/>
                </a:ext>
              </a:extLst>
            </p:cNvPr>
            <p:cNvSpPr/>
            <p:nvPr/>
          </p:nvSpPr>
          <p:spPr>
            <a:xfrm>
              <a:off x="7701193" y="3696829"/>
              <a:ext cx="6163" cy="1249456"/>
            </a:xfrm>
            <a:custGeom>
              <a:avLst/>
              <a:gdLst/>
              <a:ahLst/>
              <a:cxnLst/>
              <a:rect l="l" t="t" r="r" b="b"/>
              <a:pathLst>
                <a:path w="6984" h="1416050">
                  <a:moveTo>
                    <a:pt x="0" y="0"/>
                  </a:moveTo>
                  <a:lnTo>
                    <a:pt x="6654" y="0"/>
                  </a:lnTo>
                  <a:lnTo>
                    <a:pt x="6654" y="1415580"/>
                  </a:lnTo>
                  <a:lnTo>
                    <a:pt x="0" y="141558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41" name="object 1631">
              <a:extLst>
                <a:ext uri="{FF2B5EF4-FFF2-40B4-BE49-F238E27FC236}">
                  <a16:creationId xmlns:a16="http://schemas.microsoft.com/office/drawing/2014/main" id="{275EC09D-BADF-63C8-CB28-93D29BFB7AFD}"/>
                </a:ext>
              </a:extLst>
            </p:cNvPr>
            <p:cNvSpPr/>
            <p:nvPr/>
          </p:nvSpPr>
          <p:spPr>
            <a:xfrm>
              <a:off x="7709345" y="3631613"/>
              <a:ext cx="6163" cy="1314450"/>
            </a:xfrm>
            <a:custGeom>
              <a:avLst/>
              <a:gdLst/>
              <a:ahLst/>
              <a:cxnLst/>
              <a:rect l="l" t="t" r="r" b="b"/>
              <a:pathLst>
                <a:path w="6984" h="1489710">
                  <a:moveTo>
                    <a:pt x="6654" y="0"/>
                  </a:moveTo>
                  <a:lnTo>
                    <a:pt x="0" y="0"/>
                  </a:lnTo>
                  <a:lnTo>
                    <a:pt x="0" y="1489481"/>
                  </a:lnTo>
                  <a:lnTo>
                    <a:pt x="6654" y="148948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42" name="object 1632">
              <a:extLst>
                <a:ext uri="{FF2B5EF4-FFF2-40B4-BE49-F238E27FC236}">
                  <a16:creationId xmlns:a16="http://schemas.microsoft.com/office/drawing/2014/main" id="{B7A4ADD4-5380-E8D0-B616-DB538C05721E}"/>
                </a:ext>
              </a:extLst>
            </p:cNvPr>
            <p:cNvSpPr/>
            <p:nvPr/>
          </p:nvSpPr>
          <p:spPr>
            <a:xfrm>
              <a:off x="7709342" y="3631613"/>
              <a:ext cx="6163" cy="1314450"/>
            </a:xfrm>
            <a:custGeom>
              <a:avLst/>
              <a:gdLst/>
              <a:ahLst/>
              <a:cxnLst/>
              <a:rect l="l" t="t" r="r" b="b"/>
              <a:pathLst>
                <a:path w="6984" h="1489710">
                  <a:moveTo>
                    <a:pt x="0" y="0"/>
                  </a:moveTo>
                  <a:lnTo>
                    <a:pt x="6654" y="0"/>
                  </a:lnTo>
                  <a:lnTo>
                    <a:pt x="6654" y="1489468"/>
                  </a:lnTo>
                  <a:lnTo>
                    <a:pt x="0" y="148946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43" name="object 1633">
              <a:extLst>
                <a:ext uri="{FF2B5EF4-FFF2-40B4-BE49-F238E27FC236}">
                  <a16:creationId xmlns:a16="http://schemas.microsoft.com/office/drawing/2014/main" id="{161C552D-A2CA-2CCA-D458-01B374BD9DF2}"/>
                </a:ext>
              </a:extLst>
            </p:cNvPr>
            <p:cNvSpPr/>
            <p:nvPr/>
          </p:nvSpPr>
          <p:spPr>
            <a:xfrm>
              <a:off x="7717502" y="3595699"/>
              <a:ext cx="6163" cy="1350309"/>
            </a:xfrm>
            <a:custGeom>
              <a:avLst/>
              <a:gdLst/>
              <a:ahLst/>
              <a:cxnLst/>
              <a:rect l="l" t="t" r="r" b="b"/>
              <a:pathLst>
                <a:path w="6984" h="1530350">
                  <a:moveTo>
                    <a:pt x="6654" y="0"/>
                  </a:moveTo>
                  <a:lnTo>
                    <a:pt x="0" y="0"/>
                  </a:lnTo>
                  <a:lnTo>
                    <a:pt x="0" y="1530184"/>
                  </a:lnTo>
                  <a:lnTo>
                    <a:pt x="6654" y="153018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44" name="object 1634">
              <a:extLst>
                <a:ext uri="{FF2B5EF4-FFF2-40B4-BE49-F238E27FC236}">
                  <a16:creationId xmlns:a16="http://schemas.microsoft.com/office/drawing/2014/main" id="{A14FAACF-8CFA-C239-B260-CE116A1773B0}"/>
                </a:ext>
              </a:extLst>
            </p:cNvPr>
            <p:cNvSpPr/>
            <p:nvPr/>
          </p:nvSpPr>
          <p:spPr>
            <a:xfrm>
              <a:off x="7717502" y="3595712"/>
              <a:ext cx="6163" cy="1350309"/>
            </a:xfrm>
            <a:custGeom>
              <a:avLst/>
              <a:gdLst/>
              <a:ahLst/>
              <a:cxnLst/>
              <a:rect l="l" t="t" r="r" b="b"/>
              <a:pathLst>
                <a:path w="6984" h="1530350">
                  <a:moveTo>
                    <a:pt x="0" y="0"/>
                  </a:moveTo>
                  <a:lnTo>
                    <a:pt x="6654" y="0"/>
                  </a:lnTo>
                  <a:lnTo>
                    <a:pt x="6654" y="1530172"/>
                  </a:lnTo>
                  <a:lnTo>
                    <a:pt x="0" y="153017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45" name="object 1635">
              <a:extLst>
                <a:ext uri="{FF2B5EF4-FFF2-40B4-BE49-F238E27FC236}">
                  <a16:creationId xmlns:a16="http://schemas.microsoft.com/office/drawing/2014/main" id="{3CD71ED0-8C50-9E35-D052-488C4F782A53}"/>
                </a:ext>
              </a:extLst>
            </p:cNvPr>
            <p:cNvSpPr/>
            <p:nvPr/>
          </p:nvSpPr>
          <p:spPr>
            <a:xfrm>
              <a:off x="7725649" y="3559728"/>
              <a:ext cx="6163" cy="1386168"/>
            </a:xfrm>
            <a:custGeom>
              <a:avLst/>
              <a:gdLst/>
              <a:ahLst/>
              <a:cxnLst/>
              <a:rect l="l" t="t" r="r" b="b"/>
              <a:pathLst>
                <a:path w="6984" h="1570989">
                  <a:moveTo>
                    <a:pt x="6654" y="0"/>
                  </a:moveTo>
                  <a:lnTo>
                    <a:pt x="0" y="0"/>
                  </a:lnTo>
                  <a:lnTo>
                    <a:pt x="0" y="1570951"/>
                  </a:lnTo>
                  <a:lnTo>
                    <a:pt x="6654" y="157095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46" name="object 1636">
              <a:extLst>
                <a:ext uri="{FF2B5EF4-FFF2-40B4-BE49-F238E27FC236}">
                  <a16:creationId xmlns:a16="http://schemas.microsoft.com/office/drawing/2014/main" id="{9B886BA4-A742-7CC2-142C-7BFEB87E40A0}"/>
                </a:ext>
              </a:extLst>
            </p:cNvPr>
            <p:cNvSpPr/>
            <p:nvPr/>
          </p:nvSpPr>
          <p:spPr>
            <a:xfrm>
              <a:off x="7725652" y="3559737"/>
              <a:ext cx="6163" cy="1386168"/>
            </a:xfrm>
            <a:custGeom>
              <a:avLst/>
              <a:gdLst/>
              <a:ahLst/>
              <a:cxnLst/>
              <a:rect l="l" t="t" r="r" b="b"/>
              <a:pathLst>
                <a:path w="6984" h="1570989">
                  <a:moveTo>
                    <a:pt x="0" y="0"/>
                  </a:moveTo>
                  <a:lnTo>
                    <a:pt x="6654" y="0"/>
                  </a:lnTo>
                  <a:lnTo>
                    <a:pt x="6654" y="1570939"/>
                  </a:lnTo>
                  <a:lnTo>
                    <a:pt x="0" y="157093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47" name="object 1637">
              <a:extLst>
                <a:ext uri="{FF2B5EF4-FFF2-40B4-BE49-F238E27FC236}">
                  <a16:creationId xmlns:a16="http://schemas.microsoft.com/office/drawing/2014/main" id="{E169B2DA-EA36-ED06-77D0-8B34DAD49E65}"/>
                </a:ext>
              </a:extLst>
            </p:cNvPr>
            <p:cNvSpPr/>
            <p:nvPr/>
          </p:nvSpPr>
          <p:spPr>
            <a:xfrm>
              <a:off x="7733796" y="3483640"/>
              <a:ext cx="6163" cy="1462368"/>
            </a:xfrm>
            <a:custGeom>
              <a:avLst/>
              <a:gdLst/>
              <a:ahLst/>
              <a:cxnLst/>
              <a:rect l="l" t="t" r="r" b="b"/>
              <a:pathLst>
                <a:path w="6984" h="1657350">
                  <a:moveTo>
                    <a:pt x="6654" y="0"/>
                  </a:moveTo>
                  <a:lnTo>
                    <a:pt x="0" y="0"/>
                  </a:lnTo>
                  <a:lnTo>
                    <a:pt x="0" y="1657184"/>
                  </a:lnTo>
                  <a:lnTo>
                    <a:pt x="6654" y="165718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48" name="object 1638">
              <a:extLst>
                <a:ext uri="{FF2B5EF4-FFF2-40B4-BE49-F238E27FC236}">
                  <a16:creationId xmlns:a16="http://schemas.microsoft.com/office/drawing/2014/main" id="{CE04808E-0738-A065-F08E-0DAA001B9576}"/>
                </a:ext>
              </a:extLst>
            </p:cNvPr>
            <p:cNvSpPr/>
            <p:nvPr/>
          </p:nvSpPr>
          <p:spPr>
            <a:xfrm>
              <a:off x="7733801" y="3483634"/>
              <a:ext cx="6163" cy="1462368"/>
            </a:xfrm>
            <a:custGeom>
              <a:avLst/>
              <a:gdLst/>
              <a:ahLst/>
              <a:cxnLst/>
              <a:rect l="l" t="t" r="r" b="b"/>
              <a:pathLst>
                <a:path w="6984" h="1657350">
                  <a:moveTo>
                    <a:pt x="0" y="0"/>
                  </a:moveTo>
                  <a:lnTo>
                    <a:pt x="6654" y="0"/>
                  </a:lnTo>
                  <a:lnTo>
                    <a:pt x="6654" y="1657184"/>
                  </a:lnTo>
                  <a:lnTo>
                    <a:pt x="0" y="165718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49" name="object 1639">
              <a:extLst>
                <a:ext uri="{FF2B5EF4-FFF2-40B4-BE49-F238E27FC236}">
                  <a16:creationId xmlns:a16="http://schemas.microsoft.com/office/drawing/2014/main" id="{4E175099-21B2-4B81-DB88-DDA81B9E4D27}"/>
                </a:ext>
              </a:extLst>
            </p:cNvPr>
            <p:cNvSpPr/>
            <p:nvPr/>
          </p:nvSpPr>
          <p:spPr>
            <a:xfrm>
              <a:off x="7741965" y="3484424"/>
              <a:ext cx="6163" cy="1461807"/>
            </a:xfrm>
            <a:custGeom>
              <a:avLst/>
              <a:gdLst/>
              <a:ahLst/>
              <a:cxnLst/>
              <a:rect l="l" t="t" r="r" b="b"/>
              <a:pathLst>
                <a:path w="6984" h="1656714">
                  <a:moveTo>
                    <a:pt x="6667" y="0"/>
                  </a:moveTo>
                  <a:lnTo>
                    <a:pt x="0" y="0"/>
                  </a:lnTo>
                  <a:lnTo>
                    <a:pt x="0" y="1656295"/>
                  </a:lnTo>
                  <a:lnTo>
                    <a:pt x="6667" y="165629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50" name="object 1640">
              <a:extLst>
                <a:ext uri="{FF2B5EF4-FFF2-40B4-BE49-F238E27FC236}">
                  <a16:creationId xmlns:a16="http://schemas.microsoft.com/office/drawing/2014/main" id="{B55FF190-910D-D39D-0E3B-9A7DD8055ABF}"/>
                </a:ext>
              </a:extLst>
            </p:cNvPr>
            <p:cNvSpPr/>
            <p:nvPr/>
          </p:nvSpPr>
          <p:spPr>
            <a:xfrm>
              <a:off x="7741962" y="3484432"/>
              <a:ext cx="6163" cy="1461807"/>
            </a:xfrm>
            <a:custGeom>
              <a:avLst/>
              <a:gdLst/>
              <a:ahLst/>
              <a:cxnLst/>
              <a:rect l="l" t="t" r="r" b="b"/>
              <a:pathLst>
                <a:path w="6984" h="1656714">
                  <a:moveTo>
                    <a:pt x="0" y="0"/>
                  </a:moveTo>
                  <a:lnTo>
                    <a:pt x="6654" y="0"/>
                  </a:lnTo>
                  <a:lnTo>
                    <a:pt x="6654" y="1656295"/>
                  </a:lnTo>
                  <a:lnTo>
                    <a:pt x="0" y="165629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51" name="object 1641">
              <a:extLst>
                <a:ext uri="{FF2B5EF4-FFF2-40B4-BE49-F238E27FC236}">
                  <a16:creationId xmlns:a16="http://schemas.microsoft.com/office/drawing/2014/main" id="{767E40EF-0387-50D8-53F8-3C9B95675C4D}"/>
                </a:ext>
              </a:extLst>
            </p:cNvPr>
            <p:cNvSpPr/>
            <p:nvPr/>
          </p:nvSpPr>
          <p:spPr>
            <a:xfrm>
              <a:off x="7750111" y="3465150"/>
              <a:ext cx="6163" cy="1480857"/>
            </a:xfrm>
            <a:custGeom>
              <a:avLst/>
              <a:gdLst/>
              <a:ahLst/>
              <a:cxnLst/>
              <a:rect l="l" t="t" r="r" b="b"/>
              <a:pathLst>
                <a:path w="6984" h="1678304">
                  <a:moveTo>
                    <a:pt x="6654" y="0"/>
                  </a:moveTo>
                  <a:lnTo>
                    <a:pt x="0" y="0"/>
                  </a:lnTo>
                  <a:lnTo>
                    <a:pt x="0" y="1678139"/>
                  </a:lnTo>
                  <a:lnTo>
                    <a:pt x="6654" y="167813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52" name="object 1642">
              <a:extLst>
                <a:ext uri="{FF2B5EF4-FFF2-40B4-BE49-F238E27FC236}">
                  <a16:creationId xmlns:a16="http://schemas.microsoft.com/office/drawing/2014/main" id="{3715DAE1-EED1-13F2-4150-E79869AD5447}"/>
                </a:ext>
              </a:extLst>
            </p:cNvPr>
            <p:cNvSpPr/>
            <p:nvPr/>
          </p:nvSpPr>
          <p:spPr>
            <a:xfrm>
              <a:off x="7750110" y="3465154"/>
              <a:ext cx="6163" cy="1480857"/>
            </a:xfrm>
            <a:custGeom>
              <a:avLst/>
              <a:gdLst/>
              <a:ahLst/>
              <a:cxnLst/>
              <a:rect l="l" t="t" r="r" b="b"/>
              <a:pathLst>
                <a:path w="6984" h="1678304">
                  <a:moveTo>
                    <a:pt x="0" y="0"/>
                  </a:moveTo>
                  <a:lnTo>
                    <a:pt x="6654" y="0"/>
                  </a:lnTo>
                  <a:lnTo>
                    <a:pt x="6654" y="1678127"/>
                  </a:lnTo>
                  <a:lnTo>
                    <a:pt x="0" y="167812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53" name="object 1643">
              <a:extLst>
                <a:ext uri="{FF2B5EF4-FFF2-40B4-BE49-F238E27FC236}">
                  <a16:creationId xmlns:a16="http://schemas.microsoft.com/office/drawing/2014/main" id="{E84A8FEB-5174-9B83-CFE2-203FF6A29928}"/>
                </a:ext>
              </a:extLst>
            </p:cNvPr>
            <p:cNvSpPr/>
            <p:nvPr/>
          </p:nvSpPr>
          <p:spPr>
            <a:xfrm>
              <a:off x="7758258" y="3440407"/>
              <a:ext cx="6163" cy="1505510"/>
            </a:xfrm>
            <a:custGeom>
              <a:avLst/>
              <a:gdLst/>
              <a:ahLst/>
              <a:cxnLst/>
              <a:rect l="l" t="t" r="r" b="b"/>
              <a:pathLst>
                <a:path w="6984" h="1706245">
                  <a:moveTo>
                    <a:pt x="6667" y="0"/>
                  </a:moveTo>
                  <a:lnTo>
                    <a:pt x="0" y="0"/>
                  </a:lnTo>
                  <a:lnTo>
                    <a:pt x="0" y="1706181"/>
                  </a:lnTo>
                  <a:lnTo>
                    <a:pt x="6667" y="1706181"/>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54" name="object 1644">
              <a:extLst>
                <a:ext uri="{FF2B5EF4-FFF2-40B4-BE49-F238E27FC236}">
                  <a16:creationId xmlns:a16="http://schemas.microsoft.com/office/drawing/2014/main" id="{4A9CF9B9-FDB8-2576-4B8E-09B94018B683}"/>
                </a:ext>
              </a:extLst>
            </p:cNvPr>
            <p:cNvSpPr/>
            <p:nvPr/>
          </p:nvSpPr>
          <p:spPr>
            <a:xfrm>
              <a:off x="7758260" y="3440402"/>
              <a:ext cx="6163" cy="1505510"/>
            </a:xfrm>
            <a:custGeom>
              <a:avLst/>
              <a:gdLst/>
              <a:ahLst/>
              <a:cxnLst/>
              <a:rect l="l" t="t" r="r" b="b"/>
              <a:pathLst>
                <a:path w="6984" h="1706245">
                  <a:moveTo>
                    <a:pt x="0" y="0"/>
                  </a:moveTo>
                  <a:lnTo>
                    <a:pt x="6654" y="0"/>
                  </a:lnTo>
                  <a:lnTo>
                    <a:pt x="6654" y="1706181"/>
                  </a:lnTo>
                  <a:lnTo>
                    <a:pt x="0" y="170618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55" name="object 1645">
              <a:extLst>
                <a:ext uri="{FF2B5EF4-FFF2-40B4-BE49-F238E27FC236}">
                  <a16:creationId xmlns:a16="http://schemas.microsoft.com/office/drawing/2014/main" id="{DFC02DD6-3CED-240C-5336-1FF0026C6745}"/>
                </a:ext>
              </a:extLst>
            </p:cNvPr>
            <p:cNvSpPr/>
            <p:nvPr/>
          </p:nvSpPr>
          <p:spPr>
            <a:xfrm>
              <a:off x="7766416" y="3429974"/>
              <a:ext cx="6163" cy="1516156"/>
            </a:xfrm>
            <a:custGeom>
              <a:avLst/>
              <a:gdLst/>
              <a:ahLst/>
              <a:cxnLst/>
              <a:rect l="l" t="t" r="r" b="b"/>
              <a:pathLst>
                <a:path w="6984" h="1718310">
                  <a:moveTo>
                    <a:pt x="6667" y="0"/>
                  </a:moveTo>
                  <a:lnTo>
                    <a:pt x="0" y="0"/>
                  </a:lnTo>
                  <a:lnTo>
                    <a:pt x="0" y="1718005"/>
                  </a:lnTo>
                  <a:lnTo>
                    <a:pt x="6667" y="171800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56" name="object 1646">
              <a:extLst>
                <a:ext uri="{FF2B5EF4-FFF2-40B4-BE49-F238E27FC236}">
                  <a16:creationId xmlns:a16="http://schemas.microsoft.com/office/drawing/2014/main" id="{68221195-D7DE-6075-CA99-C7CA83DF2BEA}"/>
                </a:ext>
              </a:extLst>
            </p:cNvPr>
            <p:cNvSpPr/>
            <p:nvPr/>
          </p:nvSpPr>
          <p:spPr>
            <a:xfrm>
              <a:off x="7766419" y="3429977"/>
              <a:ext cx="6163" cy="1516156"/>
            </a:xfrm>
            <a:custGeom>
              <a:avLst/>
              <a:gdLst/>
              <a:ahLst/>
              <a:cxnLst/>
              <a:rect l="l" t="t" r="r" b="b"/>
              <a:pathLst>
                <a:path w="6984" h="1718310">
                  <a:moveTo>
                    <a:pt x="0" y="0"/>
                  </a:moveTo>
                  <a:lnTo>
                    <a:pt x="6654" y="0"/>
                  </a:lnTo>
                  <a:lnTo>
                    <a:pt x="6654" y="1717992"/>
                  </a:lnTo>
                  <a:lnTo>
                    <a:pt x="0" y="171799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57" name="object 1647">
              <a:extLst>
                <a:ext uri="{FF2B5EF4-FFF2-40B4-BE49-F238E27FC236}">
                  <a16:creationId xmlns:a16="http://schemas.microsoft.com/office/drawing/2014/main" id="{AC34A4A8-906C-99E6-82AF-EDD1AC85EF47}"/>
                </a:ext>
              </a:extLst>
            </p:cNvPr>
            <p:cNvSpPr/>
            <p:nvPr/>
          </p:nvSpPr>
          <p:spPr>
            <a:xfrm>
              <a:off x="7774563" y="3387852"/>
              <a:ext cx="6163" cy="1558178"/>
            </a:xfrm>
            <a:custGeom>
              <a:avLst/>
              <a:gdLst/>
              <a:ahLst/>
              <a:cxnLst/>
              <a:rect l="l" t="t" r="r" b="b"/>
              <a:pathLst>
                <a:path w="6984" h="1765935">
                  <a:moveTo>
                    <a:pt x="6667" y="0"/>
                  </a:moveTo>
                  <a:lnTo>
                    <a:pt x="0" y="0"/>
                  </a:lnTo>
                  <a:lnTo>
                    <a:pt x="0" y="1765744"/>
                  </a:lnTo>
                  <a:lnTo>
                    <a:pt x="6667" y="1765744"/>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58" name="object 1648">
              <a:extLst>
                <a:ext uri="{FF2B5EF4-FFF2-40B4-BE49-F238E27FC236}">
                  <a16:creationId xmlns:a16="http://schemas.microsoft.com/office/drawing/2014/main" id="{75230F0E-048F-9A3C-1C95-933C90C5BAF1}"/>
                </a:ext>
              </a:extLst>
            </p:cNvPr>
            <p:cNvSpPr/>
            <p:nvPr/>
          </p:nvSpPr>
          <p:spPr>
            <a:xfrm>
              <a:off x="7774570" y="3387867"/>
              <a:ext cx="6163" cy="1558178"/>
            </a:xfrm>
            <a:custGeom>
              <a:avLst/>
              <a:gdLst/>
              <a:ahLst/>
              <a:cxnLst/>
              <a:rect l="l" t="t" r="r" b="b"/>
              <a:pathLst>
                <a:path w="6984" h="1765935">
                  <a:moveTo>
                    <a:pt x="0" y="0"/>
                  </a:moveTo>
                  <a:lnTo>
                    <a:pt x="6654" y="0"/>
                  </a:lnTo>
                  <a:lnTo>
                    <a:pt x="6654" y="1765719"/>
                  </a:lnTo>
                  <a:lnTo>
                    <a:pt x="0" y="176571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59" name="object 1649">
              <a:extLst>
                <a:ext uri="{FF2B5EF4-FFF2-40B4-BE49-F238E27FC236}">
                  <a16:creationId xmlns:a16="http://schemas.microsoft.com/office/drawing/2014/main" id="{3DA05597-C017-E157-0651-3F57418E8152}"/>
                </a:ext>
              </a:extLst>
            </p:cNvPr>
            <p:cNvSpPr/>
            <p:nvPr/>
          </p:nvSpPr>
          <p:spPr>
            <a:xfrm>
              <a:off x="7782710" y="3386619"/>
              <a:ext cx="6163" cy="1559299"/>
            </a:xfrm>
            <a:custGeom>
              <a:avLst/>
              <a:gdLst/>
              <a:ahLst/>
              <a:cxnLst/>
              <a:rect l="l" t="t" r="r" b="b"/>
              <a:pathLst>
                <a:path w="6984" h="1767204">
                  <a:moveTo>
                    <a:pt x="6667" y="0"/>
                  </a:moveTo>
                  <a:lnTo>
                    <a:pt x="0" y="0"/>
                  </a:lnTo>
                  <a:lnTo>
                    <a:pt x="0" y="1767141"/>
                  </a:lnTo>
                  <a:lnTo>
                    <a:pt x="6667" y="1767141"/>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60" name="object 1650">
              <a:extLst>
                <a:ext uri="{FF2B5EF4-FFF2-40B4-BE49-F238E27FC236}">
                  <a16:creationId xmlns:a16="http://schemas.microsoft.com/office/drawing/2014/main" id="{7D985D8F-7DDD-D4E8-98F7-3B6A3D6FA5A8}"/>
                </a:ext>
              </a:extLst>
            </p:cNvPr>
            <p:cNvSpPr/>
            <p:nvPr/>
          </p:nvSpPr>
          <p:spPr>
            <a:xfrm>
              <a:off x="7782718" y="3386607"/>
              <a:ext cx="6163" cy="1559299"/>
            </a:xfrm>
            <a:custGeom>
              <a:avLst/>
              <a:gdLst/>
              <a:ahLst/>
              <a:cxnLst/>
              <a:rect l="l" t="t" r="r" b="b"/>
              <a:pathLst>
                <a:path w="6984" h="1767204">
                  <a:moveTo>
                    <a:pt x="0" y="0"/>
                  </a:moveTo>
                  <a:lnTo>
                    <a:pt x="6654" y="0"/>
                  </a:lnTo>
                  <a:lnTo>
                    <a:pt x="6654" y="1767141"/>
                  </a:lnTo>
                  <a:lnTo>
                    <a:pt x="0" y="176714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61" name="object 1651">
              <a:extLst>
                <a:ext uri="{FF2B5EF4-FFF2-40B4-BE49-F238E27FC236}">
                  <a16:creationId xmlns:a16="http://schemas.microsoft.com/office/drawing/2014/main" id="{46A83BF6-2B42-5171-C144-F65A070AEE20}"/>
                </a:ext>
              </a:extLst>
            </p:cNvPr>
            <p:cNvSpPr/>
            <p:nvPr/>
          </p:nvSpPr>
          <p:spPr>
            <a:xfrm>
              <a:off x="7790878" y="3343767"/>
              <a:ext cx="6163" cy="1602441"/>
            </a:xfrm>
            <a:custGeom>
              <a:avLst/>
              <a:gdLst/>
              <a:ahLst/>
              <a:cxnLst/>
              <a:rect l="l" t="t" r="r" b="b"/>
              <a:pathLst>
                <a:path w="6984" h="1816100">
                  <a:moveTo>
                    <a:pt x="6654" y="0"/>
                  </a:moveTo>
                  <a:lnTo>
                    <a:pt x="0" y="0"/>
                  </a:lnTo>
                  <a:lnTo>
                    <a:pt x="0" y="1815706"/>
                  </a:lnTo>
                  <a:lnTo>
                    <a:pt x="6654" y="181570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62" name="object 1652">
              <a:extLst>
                <a:ext uri="{FF2B5EF4-FFF2-40B4-BE49-F238E27FC236}">
                  <a16:creationId xmlns:a16="http://schemas.microsoft.com/office/drawing/2014/main" id="{D34EC6B9-DE54-A37B-8C86-E45DB4E91D0F}"/>
                </a:ext>
              </a:extLst>
            </p:cNvPr>
            <p:cNvSpPr/>
            <p:nvPr/>
          </p:nvSpPr>
          <p:spPr>
            <a:xfrm>
              <a:off x="7790878" y="3343774"/>
              <a:ext cx="6163" cy="1602441"/>
            </a:xfrm>
            <a:custGeom>
              <a:avLst/>
              <a:gdLst/>
              <a:ahLst/>
              <a:cxnLst/>
              <a:rect l="l" t="t" r="r" b="b"/>
              <a:pathLst>
                <a:path w="6984" h="1816100">
                  <a:moveTo>
                    <a:pt x="0" y="0"/>
                  </a:moveTo>
                  <a:lnTo>
                    <a:pt x="6654" y="0"/>
                  </a:lnTo>
                  <a:lnTo>
                    <a:pt x="6654" y="1815693"/>
                  </a:lnTo>
                  <a:lnTo>
                    <a:pt x="0" y="181569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63" name="object 1653">
              <a:extLst>
                <a:ext uri="{FF2B5EF4-FFF2-40B4-BE49-F238E27FC236}">
                  <a16:creationId xmlns:a16="http://schemas.microsoft.com/office/drawing/2014/main" id="{DD6942DD-909F-50C5-F8B4-0D00C8AC422D}"/>
                </a:ext>
              </a:extLst>
            </p:cNvPr>
            <p:cNvSpPr/>
            <p:nvPr/>
          </p:nvSpPr>
          <p:spPr>
            <a:xfrm>
              <a:off x="7799036" y="3293622"/>
              <a:ext cx="6163" cy="1652307"/>
            </a:xfrm>
            <a:custGeom>
              <a:avLst/>
              <a:gdLst/>
              <a:ahLst/>
              <a:cxnLst/>
              <a:rect l="l" t="t" r="r" b="b"/>
              <a:pathLst>
                <a:path w="6984" h="1872614">
                  <a:moveTo>
                    <a:pt x="6654" y="0"/>
                  </a:moveTo>
                  <a:lnTo>
                    <a:pt x="0" y="0"/>
                  </a:lnTo>
                  <a:lnTo>
                    <a:pt x="0" y="1872538"/>
                  </a:lnTo>
                  <a:lnTo>
                    <a:pt x="6654" y="187253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64" name="object 1654">
              <a:extLst>
                <a:ext uri="{FF2B5EF4-FFF2-40B4-BE49-F238E27FC236}">
                  <a16:creationId xmlns:a16="http://schemas.microsoft.com/office/drawing/2014/main" id="{DAFA7D1F-2C62-84F9-3546-C6F3BC436AAC}"/>
                </a:ext>
              </a:extLst>
            </p:cNvPr>
            <p:cNvSpPr/>
            <p:nvPr/>
          </p:nvSpPr>
          <p:spPr>
            <a:xfrm>
              <a:off x="7799027" y="3293618"/>
              <a:ext cx="6163" cy="1652307"/>
            </a:xfrm>
            <a:custGeom>
              <a:avLst/>
              <a:gdLst/>
              <a:ahLst/>
              <a:cxnLst/>
              <a:rect l="l" t="t" r="r" b="b"/>
              <a:pathLst>
                <a:path w="6984" h="1872614">
                  <a:moveTo>
                    <a:pt x="0" y="0"/>
                  </a:moveTo>
                  <a:lnTo>
                    <a:pt x="6654" y="0"/>
                  </a:lnTo>
                  <a:lnTo>
                    <a:pt x="6654" y="1872551"/>
                  </a:lnTo>
                  <a:lnTo>
                    <a:pt x="0" y="187255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65" name="object 1655">
              <a:extLst>
                <a:ext uri="{FF2B5EF4-FFF2-40B4-BE49-F238E27FC236}">
                  <a16:creationId xmlns:a16="http://schemas.microsoft.com/office/drawing/2014/main" id="{120A4A93-8D18-53DF-B93D-50FD2067A34B}"/>
                </a:ext>
              </a:extLst>
            </p:cNvPr>
            <p:cNvSpPr/>
            <p:nvPr/>
          </p:nvSpPr>
          <p:spPr>
            <a:xfrm>
              <a:off x="7807194" y="3228672"/>
              <a:ext cx="6163" cy="1717302"/>
            </a:xfrm>
            <a:custGeom>
              <a:avLst/>
              <a:gdLst/>
              <a:ahLst/>
              <a:cxnLst/>
              <a:rect l="l" t="t" r="r" b="b"/>
              <a:pathLst>
                <a:path w="6984" h="1946275">
                  <a:moveTo>
                    <a:pt x="6642" y="0"/>
                  </a:moveTo>
                  <a:lnTo>
                    <a:pt x="0" y="0"/>
                  </a:lnTo>
                  <a:lnTo>
                    <a:pt x="0" y="1946148"/>
                  </a:lnTo>
                  <a:lnTo>
                    <a:pt x="6642" y="1946148"/>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66" name="object 1656">
              <a:extLst>
                <a:ext uri="{FF2B5EF4-FFF2-40B4-BE49-F238E27FC236}">
                  <a16:creationId xmlns:a16="http://schemas.microsoft.com/office/drawing/2014/main" id="{304AB723-BA10-16C7-3F88-B7658F1C0724}"/>
                </a:ext>
              </a:extLst>
            </p:cNvPr>
            <p:cNvSpPr/>
            <p:nvPr/>
          </p:nvSpPr>
          <p:spPr>
            <a:xfrm>
              <a:off x="7807177" y="3228664"/>
              <a:ext cx="6163" cy="1717302"/>
            </a:xfrm>
            <a:custGeom>
              <a:avLst/>
              <a:gdLst/>
              <a:ahLst/>
              <a:cxnLst/>
              <a:rect l="l" t="t" r="r" b="b"/>
              <a:pathLst>
                <a:path w="6984" h="1946275">
                  <a:moveTo>
                    <a:pt x="0" y="0"/>
                  </a:moveTo>
                  <a:lnTo>
                    <a:pt x="6654" y="0"/>
                  </a:lnTo>
                  <a:lnTo>
                    <a:pt x="6654" y="1946148"/>
                  </a:lnTo>
                  <a:lnTo>
                    <a:pt x="0" y="194614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67" name="object 1657">
              <a:extLst>
                <a:ext uri="{FF2B5EF4-FFF2-40B4-BE49-F238E27FC236}">
                  <a16:creationId xmlns:a16="http://schemas.microsoft.com/office/drawing/2014/main" id="{F529D8CF-ECDE-9B04-9329-F2315229671A}"/>
                </a:ext>
              </a:extLst>
            </p:cNvPr>
            <p:cNvSpPr/>
            <p:nvPr/>
          </p:nvSpPr>
          <p:spPr>
            <a:xfrm>
              <a:off x="7815329" y="3205296"/>
              <a:ext cx="6163" cy="1740834"/>
            </a:xfrm>
            <a:custGeom>
              <a:avLst/>
              <a:gdLst/>
              <a:ahLst/>
              <a:cxnLst/>
              <a:rect l="l" t="t" r="r" b="b"/>
              <a:pathLst>
                <a:path w="6984" h="1972945">
                  <a:moveTo>
                    <a:pt x="6654" y="0"/>
                  </a:moveTo>
                  <a:lnTo>
                    <a:pt x="0" y="0"/>
                  </a:lnTo>
                  <a:lnTo>
                    <a:pt x="0" y="1972640"/>
                  </a:lnTo>
                  <a:lnTo>
                    <a:pt x="6654" y="197264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68" name="object 1658">
              <a:extLst>
                <a:ext uri="{FF2B5EF4-FFF2-40B4-BE49-F238E27FC236}">
                  <a16:creationId xmlns:a16="http://schemas.microsoft.com/office/drawing/2014/main" id="{43F6DADE-11D1-8298-89E1-91C919DA67A5}"/>
                </a:ext>
              </a:extLst>
            </p:cNvPr>
            <p:cNvSpPr/>
            <p:nvPr/>
          </p:nvSpPr>
          <p:spPr>
            <a:xfrm>
              <a:off x="7815336" y="3205308"/>
              <a:ext cx="6163" cy="1740834"/>
            </a:xfrm>
            <a:custGeom>
              <a:avLst/>
              <a:gdLst/>
              <a:ahLst/>
              <a:cxnLst/>
              <a:rect l="l" t="t" r="r" b="b"/>
              <a:pathLst>
                <a:path w="6984" h="1972945">
                  <a:moveTo>
                    <a:pt x="0" y="0"/>
                  </a:moveTo>
                  <a:lnTo>
                    <a:pt x="6654" y="0"/>
                  </a:lnTo>
                  <a:lnTo>
                    <a:pt x="6654" y="1972627"/>
                  </a:lnTo>
                  <a:lnTo>
                    <a:pt x="0" y="197262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69" name="object 1659">
              <a:extLst>
                <a:ext uri="{FF2B5EF4-FFF2-40B4-BE49-F238E27FC236}">
                  <a16:creationId xmlns:a16="http://schemas.microsoft.com/office/drawing/2014/main" id="{1A2CC5A1-6CE8-7485-C50A-797E1DE35487}"/>
                </a:ext>
              </a:extLst>
            </p:cNvPr>
            <p:cNvSpPr/>
            <p:nvPr/>
          </p:nvSpPr>
          <p:spPr>
            <a:xfrm>
              <a:off x="7823488" y="3070456"/>
              <a:ext cx="6163" cy="1875865"/>
            </a:xfrm>
            <a:custGeom>
              <a:avLst/>
              <a:gdLst/>
              <a:ahLst/>
              <a:cxnLst/>
              <a:rect l="l" t="t" r="r" b="b"/>
              <a:pathLst>
                <a:path w="6984" h="2125979">
                  <a:moveTo>
                    <a:pt x="6654" y="0"/>
                  </a:moveTo>
                  <a:lnTo>
                    <a:pt x="0" y="0"/>
                  </a:lnTo>
                  <a:lnTo>
                    <a:pt x="0" y="2125459"/>
                  </a:lnTo>
                  <a:lnTo>
                    <a:pt x="6654" y="212545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70" name="object 1660">
              <a:extLst>
                <a:ext uri="{FF2B5EF4-FFF2-40B4-BE49-F238E27FC236}">
                  <a16:creationId xmlns:a16="http://schemas.microsoft.com/office/drawing/2014/main" id="{6BB137B7-9321-3A1B-C711-CC58A245A95A}"/>
                </a:ext>
              </a:extLst>
            </p:cNvPr>
            <p:cNvSpPr/>
            <p:nvPr/>
          </p:nvSpPr>
          <p:spPr>
            <a:xfrm>
              <a:off x="7823487" y="3070459"/>
              <a:ext cx="6163" cy="1875865"/>
            </a:xfrm>
            <a:custGeom>
              <a:avLst/>
              <a:gdLst/>
              <a:ahLst/>
              <a:cxnLst/>
              <a:rect l="l" t="t" r="r" b="b"/>
              <a:pathLst>
                <a:path w="6984" h="2125979">
                  <a:moveTo>
                    <a:pt x="0" y="0"/>
                  </a:moveTo>
                  <a:lnTo>
                    <a:pt x="6654" y="0"/>
                  </a:lnTo>
                  <a:lnTo>
                    <a:pt x="6654" y="2125446"/>
                  </a:lnTo>
                  <a:lnTo>
                    <a:pt x="0" y="212544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71" name="object 1661">
              <a:extLst>
                <a:ext uri="{FF2B5EF4-FFF2-40B4-BE49-F238E27FC236}">
                  <a16:creationId xmlns:a16="http://schemas.microsoft.com/office/drawing/2014/main" id="{B65D250F-EED2-E089-82D1-6CD0B054BBFE}"/>
                </a:ext>
              </a:extLst>
            </p:cNvPr>
            <p:cNvSpPr/>
            <p:nvPr/>
          </p:nvSpPr>
          <p:spPr>
            <a:xfrm>
              <a:off x="7831646" y="3169191"/>
              <a:ext cx="6163" cy="1776693"/>
            </a:xfrm>
            <a:custGeom>
              <a:avLst/>
              <a:gdLst/>
              <a:ahLst/>
              <a:cxnLst/>
              <a:rect l="l" t="t" r="r" b="b"/>
              <a:pathLst>
                <a:path w="6984" h="2013585">
                  <a:moveTo>
                    <a:pt x="6654" y="0"/>
                  </a:moveTo>
                  <a:lnTo>
                    <a:pt x="0" y="0"/>
                  </a:lnTo>
                  <a:lnTo>
                    <a:pt x="0" y="2013559"/>
                  </a:lnTo>
                  <a:lnTo>
                    <a:pt x="6654" y="201355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72" name="object 1662">
              <a:extLst>
                <a:ext uri="{FF2B5EF4-FFF2-40B4-BE49-F238E27FC236}">
                  <a16:creationId xmlns:a16="http://schemas.microsoft.com/office/drawing/2014/main" id="{67AC458A-C469-FCF8-DCE0-187BA6B2699D}"/>
                </a:ext>
              </a:extLst>
            </p:cNvPr>
            <p:cNvSpPr/>
            <p:nvPr/>
          </p:nvSpPr>
          <p:spPr>
            <a:xfrm>
              <a:off x="7831635" y="3169196"/>
              <a:ext cx="6163" cy="1776693"/>
            </a:xfrm>
            <a:custGeom>
              <a:avLst/>
              <a:gdLst/>
              <a:ahLst/>
              <a:cxnLst/>
              <a:rect l="l" t="t" r="r" b="b"/>
              <a:pathLst>
                <a:path w="6984" h="2013585">
                  <a:moveTo>
                    <a:pt x="0" y="0"/>
                  </a:moveTo>
                  <a:lnTo>
                    <a:pt x="6654" y="0"/>
                  </a:lnTo>
                  <a:lnTo>
                    <a:pt x="6654" y="2013546"/>
                  </a:lnTo>
                  <a:lnTo>
                    <a:pt x="0" y="201354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73" name="object 1663">
              <a:extLst>
                <a:ext uri="{FF2B5EF4-FFF2-40B4-BE49-F238E27FC236}">
                  <a16:creationId xmlns:a16="http://schemas.microsoft.com/office/drawing/2014/main" id="{F00D3118-E690-47C1-3BDB-33EEC02036DD}"/>
                </a:ext>
              </a:extLst>
            </p:cNvPr>
            <p:cNvSpPr/>
            <p:nvPr/>
          </p:nvSpPr>
          <p:spPr>
            <a:xfrm>
              <a:off x="7839792" y="3234679"/>
              <a:ext cx="6163" cy="1711699"/>
            </a:xfrm>
            <a:custGeom>
              <a:avLst/>
              <a:gdLst/>
              <a:ahLst/>
              <a:cxnLst/>
              <a:rect l="l" t="t" r="r" b="b"/>
              <a:pathLst>
                <a:path w="6984" h="1939925">
                  <a:moveTo>
                    <a:pt x="6654" y="0"/>
                  </a:moveTo>
                  <a:lnTo>
                    <a:pt x="0" y="0"/>
                  </a:lnTo>
                  <a:lnTo>
                    <a:pt x="0" y="1939340"/>
                  </a:lnTo>
                  <a:lnTo>
                    <a:pt x="6654" y="1939340"/>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74" name="object 1664">
              <a:extLst>
                <a:ext uri="{FF2B5EF4-FFF2-40B4-BE49-F238E27FC236}">
                  <a16:creationId xmlns:a16="http://schemas.microsoft.com/office/drawing/2014/main" id="{E0918FD3-5362-220F-CCE3-29CAABACB2DD}"/>
                </a:ext>
              </a:extLst>
            </p:cNvPr>
            <p:cNvSpPr/>
            <p:nvPr/>
          </p:nvSpPr>
          <p:spPr>
            <a:xfrm>
              <a:off x="7839795" y="3234674"/>
              <a:ext cx="6163" cy="1711699"/>
            </a:xfrm>
            <a:custGeom>
              <a:avLst/>
              <a:gdLst/>
              <a:ahLst/>
              <a:cxnLst/>
              <a:rect l="l" t="t" r="r" b="b"/>
              <a:pathLst>
                <a:path w="6984" h="1939925">
                  <a:moveTo>
                    <a:pt x="0" y="0"/>
                  </a:moveTo>
                  <a:lnTo>
                    <a:pt x="6654" y="0"/>
                  </a:lnTo>
                  <a:lnTo>
                    <a:pt x="6654" y="1939340"/>
                  </a:lnTo>
                  <a:lnTo>
                    <a:pt x="0" y="193934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75" name="object 1665">
              <a:extLst>
                <a:ext uri="{FF2B5EF4-FFF2-40B4-BE49-F238E27FC236}">
                  <a16:creationId xmlns:a16="http://schemas.microsoft.com/office/drawing/2014/main" id="{38123427-3B50-FC59-7D36-22128BCD5DE0}"/>
                </a:ext>
              </a:extLst>
            </p:cNvPr>
            <p:cNvSpPr/>
            <p:nvPr/>
          </p:nvSpPr>
          <p:spPr>
            <a:xfrm>
              <a:off x="7847950" y="3228268"/>
              <a:ext cx="6163" cy="1717862"/>
            </a:xfrm>
            <a:custGeom>
              <a:avLst/>
              <a:gdLst/>
              <a:ahLst/>
              <a:cxnLst/>
              <a:rect l="l" t="t" r="r" b="b"/>
              <a:pathLst>
                <a:path w="6984" h="1946910">
                  <a:moveTo>
                    <a:pt x="6654" y="0"/>
                  </a:moveTo>
                  <a:lnTo>
                    <a:pt x="0" y="0"/>
                  </a:lnTo>
                  <a:lnTo>
                    <a:pt x="0" y="1946605"/>
                  </a:lnTo>
                  <a:lnTo>
                    <a:pt x="6654" y="194660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76" name="object 1666">
              <a:extLst>
                <a:ext uri="{FF2B5EF4-FFF2-40B4-BE49-F238E27FC236}">
                  <a16:creationId xmlns:a16="http://schemas.microsoft.com/office/drawing/2014/main" id="{049BE4A6-4541-4B69-6F18-E31F55ACCE64}"/>
                </a:ext>
              </a:extLst>
            </p:cNvPr>
            <p:cNvSpPr/>
            <p:nvPr/>
          </p:nvSpPr>
          <p:spPr>
            <a:xfrm>
              <a:off x="7847946" y="3228276"/>
              <a:ext cx="6163" cy="1717862"/>
            </a:xfrm>
            <a:custGeom>
              <a:avLst/>
              <a:gdLst/>
              <a:ahLst/>
              <a:cxnLst/>
              <a:rect l="l" t="t" r="r" b="b"/>
              <a:pathLst>
                <a:path w="6984" h="1946910">
                  <a:moveTo>
                    <a:pt x="0" y="0"/>
                  </a:moveTo>
                  <a:lnTo>
                    <a:pt x="6654" y="0"/>
                  </a:lnTo>
                  <a:lnTo>
                    <a:pt x="6654" y="1946605"/>
                  </a:lnTo>
                  <a:lnTo>
                    <a:pt x="0" y="194660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77" name="object 1667">
              <a:extLst>
                <a:ext uri="{FF2B5EF4-FFF2-40B4-BE49-F238E27FC236}">
                  <a16:creationId xmlns:a16="http://schemas.microsoft.com/office/drawing/2014/main" id="{9420AAA3-B5EE-8DAB-DC8A-8B4E44E276D6}"/>
                </a:ext>
              </a:extLst>
            </p:cNvPr>
            <p:cNvSpPr/>
            <p:nvPr/>
          </p:nvSpPr>
          <p:spPr>
            <a:xfrm>
              <a:off x="7856107" y="3176856"/>
              <a:ext cx="6163" cy="1769409"/>
            </a:xfrm>
            <a:custGeom>
              <a:avLst/>
              <a:gdLst/>
              <a:ahLst/>
              <a:cxnLst/>
              <a:rect l="l" t="t" r="r" b="b"/>
              <a:pathLst>
                <a:path w="6984" h="2005329">
                  <a:moveTo>
                    <a:pt x="6654" y="0"/>
                  </a:moveTo>
                  <a:lnTo>
                    <a:pt x="0" y="0"/>
                  </a:lnTo>
                  <a:lnTo>
                    <a:pt x="0" y="2004872"/>
                  </a:lnTo>
                  <a:lnTo>
                    <a:pt x="6654" y="200487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78" name="object 1668">
              <a:extLst>
                <a:ext uri="{FF2B5EF4-FFF2-40B4-BE49-F238E27FC236}">
                  <a16:creationId xmlns:a16="http://schemas.microsoft.com/office/drawing/2014/main" id="{C5402E26-4A86-2E80-5F47-58A8BA0B17F7}"/>
                </a:ext>
              </a:extLst>
            </p:cNvPr>
            <p:cNvSpPr/>
            <p:nvPr/>
          </p:nvSpPr>
          <p:spPr>
            <a:xfrm>
              <a:off x="7856093" y="3176853"/>
              <a:ext cx="6163" cy="1769409"/>
            </a:xfrm>
            <a:custGeom>
              <a:avLst/>
              <a:gdLst/>
              <a:ahLst/>
              <a:cxnLst/>
              <a:rect l="l" t="t" r="r" b="b"/>
              <a:pathLst>
                <a:path w="6984" h="2005329">
                  <a:moveTo>
                    <a:pt x="0" y="0"/>
                  </a:moveTo>
                  <a:lnTo>
                    <a:pt x="6654" y="0"/>
                  </a:lnTo>
                  <a:lnTo>
                    <a:pt x="6654" y="2004872"/>
                  </a:lnTo>
                  <a:lnTo>
                    <a:pt x="0" y="200487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79" name="object 1669">
              <a:extLst>
                <a:ext uri="{FF2B5EF4-FFF2-40B4-BE49-F238E27FC236}">
                  <a16:creationId xmlns:a16="http://schemas.microsoft.com/office/drawing/2014/main" id="{09DB7736-C1A0-A25B-C673-64217F393859}"/>
                </a:ext>
              </a:extLst>
            </p:cNvPr>
            <p:cNvSpPr/>
            <p:nvPr/>
          </p:nvSpPr>
          <p:spPr>
            <a:xfrm>
              <a:off x="7864243" y="3165112"/>
              <a:ext cx="6163" cy="1781174"/>
            </a:xfrm>
            <a:custGeom>
              <a:avLst/>
              <a:gdLst/>
              <a:ahLst/>
              <a:cxnLst/>
              <a:rect l="l" t="t" r="r" b="b"/>
              <a:pathLst>
                <a:path w="6984" h="2018664">
                  <a:moveTo>
                    <a:pt x="6654" y="0"/>
                  </a:moveTo>
                  <a:lnTo>
                    <a:pt x="0" y="0"/>
                  </a:lnTo>
                  <a:lnTo>
                    <a:pt x="0" y="2018182"/>
                  </a:lnTo>
                  <a:lnTo>
                    <a:pt x="6654" y="201818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80" name="object 1670">
              <a:extLst>
                <a:ext uri="{FF2B5EF4-FFF2-40B4-BE49-F238E27FC236}">
                  <a16:creationId xmlns:a16="http://schemas.microsoft.com/office/drawing/2014/main" id="{C46B1555-3583-1615-E054-3072CE91CDA9}"/>
                </a:ext>
              </a:extLst>
            </p:cNvPr>
            <p:cNvSpPr/>
            <p:nvPr/>
          </p:nvSpPr>
          <p:spPr>
            <a:xfrm>
              <a:off x="7864253" y="3165106"/>
              <a:ext cx="6163" cy="1781174"/>
            </a:xfrm>
            <a:custGeom>
              <a:avLst/>
              <a:gdLst/>
              <a:ahLst/>
              <a:cxnLst/>
              <a:rect l="l" t="t" r="r" b="b"/>
              <a:pathLst>
                <a:path w="6984" h="2018664">
                  <a:moveTo>
                    <a:pt x="0" y="0"/>
                  </a:moveTo>
                  <a:lnTo>
                    <a:pt x="6654" y="0"/>
                  </a:lnTo>
                  <a:lnTo>
                    <a:pt x="6654" y="2018182"/>
                  </a:lnTo>
                  <a:lnTo>
                    <a:pt x="0" y="201818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81" name="object 1671">
              <a:extLst>
                <a:ext uri="{FF2B5EF4-FFF2-40B4-BE49-F238E27FC236}">
                  <a16:creationId xmlns:a16="http://schemas.microsoft.com/office/drawing/2014/main" id="{3712E077-35BB-465B-E7D2-4302B37AD303}"/>
                </a:ext>
              </a:extLst>
            </p:cNvPr>
            <p:cNvSpPr/>
            <p:nvPr/>
          </p:nvSpPr>
          <p:spPr>
            <a:xfrm>
              <a:off x="7872401" y="3077191"/>
              <a:ext cx="6163" cy="1869141"/>
            </a:xfrm>
            <a:custGeom>
              <a:avLst/>
              <a:gdLst/>
              <a:ahLst/>
              <a:cxnLst/>
              <a:rect l="l" t="t" r="r" b="b"/>
              <a:pathLst>
                <a:path w="6984" h="2118360">
                  <a:moveTo>
                    <a:pt x="6654" y="0"/>
                  </a:moveTo>
                  <a:lnTo>
                    <a:pt x="0" y="0"/>
                  </a:lnTo>
                  <a:lnTo>
                    <a:pt x="0" y="2117826"/>
                  </a:lnTo>
                  <a:lnTo>
                    <a:pt x="6654" y="211782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82" name="object 1672">
              <a:extLst>
                <a:ext uri="{FF2B5EF4-FFF2-40B4-BE49-F238E27FC236}">
                  <a16:creationId xmlns:a16="http://schemas.microsoft.com/office/drawing/2014/main" id="{4B01C49B-956F-8496-21B1-D9EA485BC90E}"/>
                </a:ext>
              </a:extLst>
            </p:cNvPr>
            <p:cNvSpPr/>
            <p:nvPr/>
          </p:nvSpPr>
          <p:spPr>
            <a:xfrm>
              <a:off x="7872403" y="3077194"/>
              <a:ext cx="6163" cy="1869141"/>
            </a:xfrm>
            <a:custGeom>
              <a:avLst/>
              <a:gdLst/>
              <a:ahLst/>
              <a:cxnLst/>
              <a:rect l="l" t="t" r="r" b="b"/>
              <a:pathLst>
                <a:path w="6984" h="2118360">
                  <a:moveTo>
                    <a:pt x="0" y="0"/>
                  </a:moveTo>
                  <a:lnTo>
                    <a:pt x="6654" y="0"/>
                  </a:lnTo>
                  <a:lnTo>
                    <a:pt x="6654" y="2117826"/>
                  </a:lnTo>
                  <a:lnTo>
                    <a:pt x="0" y="211782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83" name="object 1673">
              <a:extLst>
                <a:ext uri="{FF2B5EF4-FFF2-40B4-BE49-F238E27FC236}">
                  <a16:creationId xmlns:a16="http://schemas.microsoft.com/office/drawing/2014/main" id="{232266F6-2B4F-CBD7-D454-F4B71E44B512}"/>
                </a:ext>
              </a:extLst>
            </p:cNvPr>
            <p:cNvSpPr/>
            <p:nvPr/>
          </p:nvSpPr>
          <p:spPr>
            <a:xfrm>
              <a:off x="7880548" y="3000633"/>
              <a:ext cx="6163" cy="1945341"/>
            </a:xfrm>
            <a:custGeom>
              <a:avLst/>
              <a:gdLst/>
              <a:ahLst/>
              <a:cxnLst/>
              <a:rect l="l" t="t" r="r" b="b"/>
              <a:pathLst>
                <a:path w="6984" h="2204720">
                  <a:moveTo>
                    <a:pt x="6667" y="0"/>
                  </a:moveTo>
                  <a:lnTo>
                    <a:pt x="0" y="0"/>
                  </a:lnTo>
                  <a:lnTo>
                    <a:pt x="0" y="2204592"/>
                  </a:lnTo>
                  <a:lnTo>
                    <a:pt x="6667" y="2204592"/>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84" name="object 1674">
              <a:extLst>
                <a:ext uri="{FF2B5EF4-FFF2-40B4-BE49-F238E27FC236}">
                  <a16:creationId xmlns:a16="http://schemas.microsoft.com/office/drawing/2014/main" id="{9B9EBCCA-356D-FCF4-E4D0-7F223D4DC9DA}"/>
                </a:ext>
              </a:extLst>
            </p:cNvPr>
            <p:cNvSpPr/>
            <p:nvPr/>
          </p:nvSpPr>
          <p:spPr>
            <a:xfrm>
              <a:off x="7880554" y="3000628"/>
              <a:ext cx="6163" cy="1945341"/>
            </a:xfrm>
            <a:custGeom>
              <a:avLst/>
              <a:gdLst/>
              <a:ahLst/>
              <a:cxnLst/>
              <a:rect l="l" t="t" r="r" b="b"/>
              <a:pathLst>
                <a:path w="6984" h="2204720">
                  <a:moveTo>
                    <a:pt x="0" y="0"/>
                  </a:moveTo>
                  <a:lnTo>
                    <a:pt x="6654" y="0"/>
                  </a:lnTo>
                  <a:lnTo>
                    <a:pt x="6654" y="2204593"/>
                  </a:lnTo>
                  <a:lnTo>
                    <a:pt x="0" y="220459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85" name="object 1675">
              <a:extLst>
                <a:ext uri="{FF2B5EF4-FFF2-40B4-BE49-F238E27FC236}">
                  <a16:creationId xmlns:a16="http://schemas.microsoft.com/office/drawing/2014/main" id="{99107EFF-A62E-0140-E49E-4BBA0500E7AA}"/>
                </a:ext>
              </a:extLst>
            </p:cNvPr>
            <p:cNvSpPr/>
            <p:nvPr/>
          </p:nvSpPr>
          <p:spPr>
            <a:xfrm>
              <a:off x="7888706" y="2989471"/>
              <a:ext cx="6163" cy="1956547"/>
            </a:xfrm>
            <a:custGeom>
              <a:avLst/>
              <a:gdLst/>
              <a:ahLst/>
              <a:cxnLst/>
              <a:rect l="l" t="t" r="r" b="b"/>
              <a:pathLst>
                <a:path w="6984" h="2217420">
                  <a:moveTo>
                    <a:pt x="6654" y="0"/>
                  </a:moveTo>
                  <a:lnTo>
                    <a:pt x="0" y="0"/>
                  </a:lnTo>
                  <a:lnTo>
                    <a:pt x="0" y="2217242"/>
                  </a:lnTo>
                  <a:lnTo>
                    <a:pt x="6654" y="221724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86" name="object 1676">
              <a:extLst>
                <a:ext uri="{FF2B5EF4-FFF2-40B4-BE49-F238E27FC236}">
                  <a16:creationId xmlns:a16="http://schemas.microsoft.com/office/drawing/2014/main" id="{9A930D53-1968-9306-6C60-1499AEF9546F}"/>
                </a:ext>
              </a:extLst>
            </p:cNvPr>
            <p:cNvSpPr/>
            <p:nvPr/>
          </p:nvSpPr>
          <p:spPr>
            <a:xfrm>
              <a:off x="7888712" y="2989469"/>
              <a:ext cx="6163" cy="1956547"/>
            </a:xfrm>
            <a:custGeom>
              <a:avLst/>
              <a:gdLst/>
              <a:ahLst/>
              <a:cxnLst/>
              <a:rect l="l" t="t" r="r" b="b"/>
              <a:pathLst>
                <a:path w="6984" h="2217420">
                  <a:moveTo>
                    <a:pt x="0" y="0"/>
                  </a:moveTo>
                  <a:lnTo>
                    <a:pt x="6654" y="0"/>
                  </a:lnTo>
                  <a:lnTo>
                    <a:pt x="6654" y="2217242"/>
                  </a:lnTo>
                  <a:lnTo>
                    <a:pt x="0" y="221724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87" name="object 1677">
              <a:extLst>
                <a:ext uri="{FF2B5EF4-FFF2-40B4-BE49-F238E27FC236}">
                  <a16:creationId xmlns:a16="http://schemas.microsoft.com/office/drawing/2014/main" id="{06094BEC-D517-036C-4D38-4FCDB82586CE}"/>
                </a:ext>
              </a:extLst>
            </p:cNvPr>
            <p:cNvSpPr/>
            <p:nvPr/>
          </p:nvSpPr>
          <p:spPr>
            <a:xfrm>
              <a:off x="7896864" y="3171041"/>
              <a:ext cx="6163" cy="1775012"/>
            </a:xfrm>
            <a:custGeom>
              <a:avLst/>
              <a:gdLst/>
              <a:ahLst/>
              <a:cxnLst/>
              <a:rect l="l" t="t" r="r" b="b"/>
              <a:pathLst>
                <a:path w="6984" h="2011679">
                  <a:moveTo>
                    <a:pt x="6667" y="0"/>
                  </a:moveTo>
                  <a:lnTo>
                    <a:pt x="0" y="0"/>
                  </a:lnTo>
                  <a:lnTo>
                    <a:pt x="0" y="2011464"/>
                  </a:lnTo>
                  <a:lnTo>
                    <a:pt x="6667" y="2011464"/>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88" name="object 1678">
              <a:extLst>
                <a:ext uri="{FF2B5EF4-FFF2-40B4-BE49-F238E27FC236}">
                  <a16:creationId xmlns:a16="http://schemas.microsoft.com/office/drawing/2014/main" id="{7A467E33-6131-AD9F-13B2-732934EF068B}"/>
                </a:ext>
              </a:extLst>
            </p:cNvPr>
            <p:cNvSpPr/>
            <p:nvPr/>
          </p:nvSpPr>
          <p:spPr>
            <a:xfrm>
              <a:off x="7896861" y="3171042"/>
              <a:ext cx="6163" cy="1775012"/>
            </a:xfrm>
            <a:custGeom>
              <a:avLst/>
              <a:gdLst/>
              <a:ahLst/>
              <a:cxnLst/>
              <a:rect l="l" t="t" r="r" b="b"/>
              <a:pathLst>
                <a:path w="6984" h="2011679">
                  <a:moveTo>
                    <a:pt x="0" y="0"/>
                  </a:moveTo>
                  <a:lnTo>
                    <a:pt x="6654" y="0"/>
                  </a:lnTo>
                  <a:lnTo>
                    <a:pt x="6654" y="2011451"/>
                  </a:lnTo>
                  <a:lnTo>
                    <a:pt x="0" y="201145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89" name="object 1679">
              <a:extLst>
                <a:ext uri="{FF2B5EF4-FFF2-40B4-BE49-F238E27FC236}">
                  <a16:creationId xmlns:a16="http://schemas.microsoft.com/office/drawing/2014/main" id="{8E73B4BB-8E2A-563A-4110-996AA1D01DCA}"/>
                </a:ext>
              </a:extLst>
            </p:cNvPr>
            <p:cNvSpPr/>
            <p:nvPr/>
          </p:nvSpPr>
          <p:spPr>
            <a:xfrm>
              <a:off x="7905010" y="3127550"/>
              <a:ext cx="6163" cy="1818715"/>
            </a:xfrm>
            <a:custGeom>
              <a:avLst/>
              <a:gdLst/>
              <a:ahLst/>
              <a:cxnLst/>
              <a:rect l="l" t="t" r="r" b="b"/>
              <a:pathLst>
                <a:path w="6984" h="2061210">
                  <a:moveTo>
                    <a:pt x="6667" y="0"/>
                  </a:moveTo>
                  <a:lnTo>
                    <a:pt x="0" y="0"/>
                  </a:lnTo>
                  <a:lnTo>
                    <a:pt x="0" y="2060752"/>
                  </a:lnTo>
                  <a:lnTo>
                    <a:pt x="6667" y="2060752"/>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90" name="object 1680">
              <a:extLst>
                <a:ext uri="{FF2B5EF4-FFF2-40B4-BE49-F238E27FC236}">
                  <a16:creationId xmlns:a16="http://schemas.microsoft.com/office/drawing/2014/main" id="{E6CDF72F-7C9D-AC75-44D7-B01D38474307}"/>
                </a:ext>
              </a:extLst>
            </p:cNvPr>
            <p:cNvSpPr/>
            <p:nvPr/>
          </p:nvSpPr>
          <p:spPr>
            <a:xfrm>
              <a:off x="7905012" y="3127548"/>
              <a:ext cx="6163" cy="1818715"/>
            </a:xfrm>
            <a:custGeom>
              <a:avLst/>
              <a:gdLst/>
              <a:ahLst/>
              <a:cxnLst/>
              <a:rect l="l" t="t" r="r" b="b"/>
              <a:pathLst>
                <a:path w="6984" h="2061210">
                  <a:moveTo>
                    <a:pt x="0" y="0"/>
                  </a:moveTo>
                  <a:lnTo>
                    <a:pt x="6654" y="0"/>
                  </a:lnTo>
                  <a:lnTo>
                    <a:pt x="6654" y="2060752"/>
                  </a:lnTo>
                  <a:lnTo>
                    <a:pt x="0" y="206075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91" name="object 1681">
              <a:extLst>
                <a:ext uri="{FF2B5EF4-FFF2-40B4-BE49-F238E27FC236}">
                  <a16:creationId xmlns:a16="http://schemas.microsoft.com/office/drawing/2014/main" id="{4B710657-F594-03CB-DFE5-53805BA2F1B4}"/>
                </a:ext>
              </a:extLst>
            </p:cNvPr>
            <p:cNvSpPr/>
            <p:nvPr/>
          </p:nvSpPr>
          <p:spPr>
            <a:xfrm>
              <a:off x="7913168" y="3354985"/>
              <a:ext cx="6163" cy="1591235"/>
            </a:xfrm>
            <a:custGeom>
              <a:avLst/>
              <a:gdLst/>
              <a:ahLst/>
              <a:cxnLst/>
              <a:rect l="l" t="t" r="r" b="b"/>
              <a:pathLst>
                <a:path w="6984" h="1803400">
                  <a:moveTo>
                    <a:pt x="6667" y="0"/>
                  </a:moveTo>
                  <a:lnTo>
                    <a:pt x="0" y="0"/>
                  </a:lnTo>
                  <a:lnTo>
                    <a:pt x="0" y="1802993"/>
                  </a:lnTo>
                  <a:lnTo>
                    <a:pt x="6667" y="180299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92" name="object 1682">
              <a:extLst>
                <a:ext uri="{FF2B5EF4-FFF2-40B4-BE49-F238E27FC236}">
                  <a16:creationId xmlns:a16="http://schemas.microsoft.com/office/drawing/2014/main" id="{76770BFD-17E3-AE06-5097-9565EB76133A}"/>
                </a:ext>
              </a:extLst>
            </p:cNvPr>
            <p:cNvSpPr/>
            <p:nvPr/>
          </p:nvSpPr>
          <p:spPr>
            <a:xfrm>
              <a:off x="7913171" y="3354996"/>
              <a:ext cx="6163" cy="1591235"/>
            </a:xfrm>
            <a:custGeom>
              <a:avLst/>
              <a:gdLst/>
              <a:ahLst/>
              <a:cxnLst/>
              <a:rect l="l" t="t" r="r" b="b"/>
              <a:pathLst>
                <a:path w="6984" h="1803400">
                  <a:moveTo>
                    <a:pt x="0" y="0"/>
                  </a:moveTo>
                  <a:lnTo>
                    <a:pt x="6654" y="0"/>
                  </a:lnTo>
                  <a:lnTo>
                    <a:pt x="6654" y="1802968"/>
                  </a:lnTo>
                  <a:lnTo>
                    <a:pt x="0" y="180296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93" name="object 1683">
              <a:extLst>
                <a:ext uri="{FF2B5EF4-FFF2-40B4-BE49-F238E27FC236}">
                  <a16:creationId xmlns:a16="http://schemas.microsoft.com/office/drawing/2014/main" id="{3BE00D71-E905-1B39-7171-DFCD43F7F1A2}"/>
                </a:ext>
              </a:extLst>
            </p:cNvPr>
            <p:cNvSpPr/>
            <p:nvPr/>
          </p:nvSpPr>
          <p:spPr>
            <a:xfrm>
              <a:off x="7921315" y="3177910"/>
              <a:ext cx="6163" cy="1768288"/>
            </a:xfrm>
            <a:custGeom>
              <a:avLst/>
              <a:gdLst/>
              <a:ahLst/>
              <a:cxnLst/>
              <a:rect l="l" t="t" r="r" b="b"/>
              <a:pathLst>
                <a:path w="6984" h="2004060">
                  <a:moveTo>
                    <a:pt x="6667" y="0"/>
                  </a:moveTo>
                  <a:lnTo>
                    <a:pt x="0" y="0"/>
                  </a:lnTo>
                  <a:lnTo>
                    <a:pt x="0" y="2003679"/>
                  </a:lnTo>
                  <a:lnTo>
                    <a:pt x="6667" y="2003679"/>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94" name="object 1684">
              <a:extLst>
                <a:ext uri="{FF2B5EF4-FFF2-40B4-BE49-F238E27FC236}">
                  <a16:creationId xmlns:a16="http://schemas.microsoft.com/office/drawing/2014/main" id="{17377E8B-8119-C0B8-5757-CAD01C1AAC86}"/>
                </a:ext>
              </a:extLst>
            </p:cNvPr>
            <p:cNvSpPr/>
            <p:nvPr/>
          </p:nvSpPr>
          <p:spPr>
            <a:xfrm>
              <a:off x="7921320" y="3177912"/>
              <a:ext cx="6163" cy="1768288"/>
            </a:xfrm>
            <a:custGeom>
              <a:avLst/>
              <a:gdLst/>
              <a:ahLst/>
              <a:cxnLst/>
              <a:rect l="l" t="t" r="r" b="b"/>
              <a:pathLst>
                <a:path w="6984" h="2004060">
                  <a:moveTo>
                    <a:pt x="0" y="0"/>
                  </a:moveTo>
                  <a:lnTo>
                    <a:pt x="6654" y="0"/>
                  </a:lnTo>
                  <a:lnTo>
                    <a:pt x="6654" y="2003666"/>
                  </a:lnTo>
                  <a:lnTo>
                    <a:pt x="0" y="200366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95" name="object 1685">
              <a:extLst>
                <a:ext uri="{FF2B5EF4-FFF2-40B4-BE49-F238E27FC236}">
                  <a16:creationId xmlns:a16="http://schemas.microsoft.com/office/drawing/2014/main" id="{ED7A0E67-27C9-7FD2-660C-C291B24D94C2}"/>
                </a:ext>
              </a:extLst>
            </p:cNvPr>
            <p:cNvSpPr/>
            <p:nvPr/>
          </p:nvSpPr>
          <p:spPr>
            <a:xfrm>
              <a:off x="7929462" y="3105777"/>
              <a:ext cx="6163" cy="1840566"/>
            </a:xfrm>
            <a:custGeom>
              <a:avLst/>
              <a:gdLst/>
              <a:ahLst/>
              <a:cxnLst/>
              <a:rect l="l" t="t" r="r" b="b"/>
              <a:pathLst>
                <a:path w="6984" h="2085975">
                  <a:moveTo>
                    <a:pt x="6667" y="0"/>
                  </a:moveTo>
                  <a:lnTo>
                    <a:pt x="0" y="0"/>
                  </a:lnTo>
                  <a:lnTo>
                    <a:pt x="0" y="2085428"/>
                  </a:lnTo>
                  <a:lnTo>
                    <a:pt x="6667" y="2085428"/>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96" name="object 1686">
              <a:extLst>
                <a:ext uri="{FF2B5EF4-FFF2-40B4-BE49-F238E27FC236}">
                  <a16:creationId xmlns:a16="http://schemas.microsoft.com/office/drawing/2014/main" id="{6757C88B-5B3A-FD0D-A34D-5FECA228AB02}"/>
                </a:ext>
              </a:extLst>
            </p:cNvPr>
            <p:cNvSpPr/>
            <p:nvPr/>
          </p:nvSpPr>
          <p:spPr>
            <a:xfrm>
              <a:off x="7929470" y="3105774"/>
              <a:ext cx="6163" cy="1840566"/>
            </a:xfrm>
            <a:custGeom>
              <a:avLst/>
              <a:gdLst/>
              <a:ahLst/>
              <a:cxnLst/>
              <a:rect l="l" t="t" r="r" b="b"/>
              <a:pathLst>
                <a:path w="6984" h="2085975">
                  <a:moveTo>
                    <a:pt x="0" y="0"/>
                  </a:moveTo>
                  <a:lnTo>
                    <a:pt x="6654" y="0"/>
                  </a:lnTo>
                  <a:lnTo>
                    <a:pt x="6654" y="2085441"/>
                  </a:lnTo>
                  <a:lnTo>
                    <a:pt x="0" y="208544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97" name="object 1687">
              <a:extLst>
                <a:ext uri="{FF2B5EF4-FFF2-40B4-BE49-F238E27FC236}">
                  <a16:creationId xmlns:a16="http://schemas.microsoft.com/office/drawing/2014/main" id="{C07B2A89-D637-8AAB-11F8-4B3262354A87}"/>
                </a:ext>
              </a:extLst>
            </p:cNvPr>
            <p:cNvSpPr/>
            <p:nvPr/>
          </p:nvSpPr>
          <p:spPr>
            <a:xfrm>
              <a:off x="7937630" y="3060954"/>
              <a:ext cx="6163" cy="1885390"/>
            </a:xfrm>
            <a:custGeom>
              <a:avLst/>
              <a:gdLst/>
              <a:ahLst/>
              <a:cxnLst/>
              <a:rect l="l" t="t" r="r" b="b"/>
              <a:pathLst>
                <a:path w="6984" h="2136775">
                  <a:moveTo>
                    <a:pt x="6654" y="0"/>
                  </a:moveTo>
                  <a:lnTo>
                    <a:pt x="0" y="0"/>
                  </a:lnTo>
                  <a:lnTo>
                    <a:pt x="0" y="2136228"/>
                  </a:lnTo>
                  <a:lnTo>
                    <a:pt x="6654" y="213622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98" name="object 1688">
              <a:extLst>
                <a:ext uri="{FF2B5EF4-FFF2-40B4-BE49-F238E27FC236}">
                  <a16:creationId xmlns:a16="http://schemas.microsoft.com/office/drawing/2014/main" id="{9F072CCC-AC0D-F0E9-0801-549348702FCD}"/>
                </a:ext>
              </a:extLst>
            </p:cNvPr>
            <p:cNvSpPr/>
            <p:nvPr/>
          </p:nvSpPr>
          <p:spPr>
            <a:xfrm>
              <a:off x="7937630" y="3060957"/>
              <a:ext cx="6163" cy="1885390"/>
            </a:xfrm>
            <a:custGeom>
              <a:avLst/>
              <a:gdLst/>
              <a:ahLst/>
              <a:cxnLst/>
              <a:rect l="l" t="t" r="r" b="b"/>
              <a:pathLst>
                <a:path w="6984" h="2136775">
                  <a:moveTo>
                    <a:pt x="0" y="0"/>
                  </a:moveTo>
                  <a:lnTo>
                    <a:pt x="6654" y="0"/>
                  </a:lnTo>
                  <a:lnTo>
                    <a:pt x="6654" y="2136228"/>
                  </a:lnTo>
                  <a:lnTo>
                    <a:pt x="0" y="213622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699" name="object 1689">
              <a:extLst>
                <a:ext uri="{FF2B5EF4-FFF2-40B4-BE49-F238E27FC236}">
                  <a16:creationId xmlns:a16="http://schemas.microsoft.com/office/drawing/2014/main" id="{E395867B-8663-00D2-D779-A99E8D063A01}"/>
                </a:ext>
              </a:extLst>
            </p:cNvPr>
            <p:cNvSpPr/>
            <p:nvPr/>
          </p:nvSpPr>
          <p:spPr>
            <a:xfrm>
              <a:off x="7945788" y="2960896"/>
              <a:ext cx="6163" cy="1985122"/>
            </a:xfrm>
            <a:custGeom>
              <a:avLst/>
              <a:gdLst/>
              <a:ahLst/>
              <a:cxnLst/>
              <a:rect l="l" t="t" r="r" b="b"/>
              <a:pathLst>
                <a:path w="6984" h="2249804">
                  <a:moveTo>
                    <a:pt x="6654" y="0"/>
                  </a:moveTo>
                  <a:lnTo>
                    <a:pt x="0" y="0"/>
                  </a:lnTo>
                  <a:lnTo>
                    <a:pt x="0" y="2249627"/>
                  </a:lnTo>
                  <a:lnTo>
                    <a:pt x="6654" y="224962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00" name="object 1690">
              <a:extLst>
                <a:ext uri="{FF2B5EF4-FFF2-40B4-BE49-F238E27FC236}">
                  <a16:creationId xmlns:a16="http://schemas.microsoft.com/office/drawing/2014/main" id="{451844B9-3A5A-3B91-FE8F-0BA9C62D7B2A}"/>
                </a:ext>
              </a:extLst>
            </p:cNvPr>
            <p:cNvSpPr/>
            <p:nvPr/>
          </p:nvSpPr>
          <p:spPr>
            <a:xfrm>
              <a:off x="7945779" y="2960899"/>
              <a:ext cx="6163" cy="1985122"/>
            </a:xfrm>
            <a:custGeom>
              <a:avLst/>
              <a:gdLst/>
              <a:ahLst/>
              <a:cxnLst/>
              <a:rect l="l" t="t" r="r" b="b"/>
              <a:pathLst>
                <a:path w="6984" h="2249804">
                  <a:moveTo>
                    <a:pt x="0" y="0"/>
                  </a:moveTo>
                  <a:lnTo>
                    <a:pt x="6654" y="0"/>
                  </a:lnTo>
                  <a:lnTo>
                    <a:pt x="6654" y="2249627"/>
                  </a:lnTo>
                  <a:lnTo>
                    <a:pt x="0" y="224962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01" name="object 1691">
              <a:extLst>
                <a:ext uri="{FF2B5EF4-FFF2-40B4-BE49-F238E27FC236}">
                  <a16:creationId xmlns:a16="http://schemas.microsoft.com/office/drawing/2014/main" id="{783D0965-98B0-A74E-0238-0DED87F623ED}"/>
                </a:ext>
              </a:extLst>
            </p:cNvPr>
            <p:cNvSpPr/>
            <p:nvPr/>
          </p:nvSpPr>
          <p:spPr>
            <a:xfrm>
              <a:off x="7953935" y="3134879"/>
              <a:ext cx="6163" cy="1811431"/>
            </a:xfrm>
            <a:custGeom>
              <a:avLst/>
              <a:gdLst/>
              <a:ahLst/>
              <a:cxnLst/>
              <a:rect l="l" t="t" r="r" b="b"/>
              <a:pathLst>
                <a:path w="6984" h="2052954">
                  <a:moveTo>
                    <a:pt x="6654" y="0"/>
                  </a:moveTo>
                  <a:lnTo>
                    <a:pt x="0" y="0"/>
                  </a:lnTo>
                  <a:lnTo>
                    <a:pt x="0" y="2052447"/>
                  </a:lnTo>
                  <a:lnTo>
                    <a:pt x="6654" y="2052447"/>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02" name="object 1692">
              <a:extLst>
                <a:ext uri="{FF2B5EF4-FFF2-40B4-BE49-F238E27FC236}">
                  <a16:creationId xmlns:a16="http://schemas.microsoft.com/office/drawing/2014/main" id="{9BC268CF-D4C3-49D4-46D5-407066401BEC}"/>
                </a:ext>
              </a:extLst>
            </p:cNvPr>
            <p:cNvSpPr/>
            <p:nvPr/>
          </p:nvSpPr>
          <p:spPr>
            <a:xfrm>
              <a:off x="7953928" y="3134879"/>
              <a:ext cx="6163" cy="1811431"/>
            </a:xfrm>
            <a:custGeom>
              <a:avLst/>
              <a:gdLst/>
              <a:ahLst/>
              <a:cxnLst/>
              <a:rect l="l" t="t" r="r" b="b"/>
              <a:pathLst>
                <a:path w="6984" h="2052954">
                  <a:moveTo>
                    <a:pt x="0" y="0"/>
                  </a:moveTo>
                  <a:lnTo>
                    <a:pt x="6654" y="0"/>
                  </a:lnTo>
                  <a:lnTo>
                    <a:pt x="6654" y="2052434"/>
                  </a:lnTo>
                  <a:lnTo>
                    <a:pt x="0" y="205243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03" name="object 1693">
              <a:extLst>
                <a:ext uri="{FF2B5EF4-FFF2-40B4-BE49-F238E27FC236}">
                  <a16:creationId xmlns:a16="http://schemas.microsoft.com/office/drawing/2014/main" id="{5B88A866-9244-4FF7-0B0C-EE3AF2C0FAD1}"/>
                </a:ext>
              </a:extLst>
            </p:cNvPr>
            <p:cNvSpPr/>
            <p:nvPr/>
          </p:nvSpPr>
          <p:spPr>
            <a:xfrm>
              <a:off x="7962093" y="2964527"/>
              <a:ext cx="6163" cy="1981760"/>
            </a:xfrm>
            <a:custGeom>
              <a:avLst/>
              <a:gdLst/>
              <a:ahLst/>
              <a:cxnLst/>
              <a:rect l="l" t="t" r="r" b="b"/>
              <a:pathLst>
                <a:path w="6984" h="2245995">
                  <a:moveTo>
                    <a:pt x="6654" y="0"/>
                  </a:moveTo>
                  <a:lnTo>
                    <a:pt x="0" y="0"/>
                  </a:lnTo>
                  <a:lnTo>
                    <a:pt x="0" y="2245512"/>
                  </a:lnTo>
                  <a:lnTo>
                    <a:pt x="6654" y="224551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04" name="object 1694">
              <a:extLst>
                <a:ext uri="{FF2B5EF4-FFF2-40B4-BE49-F238E27FC236}">
                  <a16:creationId xmlns:a16="http://schemas.microsoft.com/office/drawing/2014/main" id="{06EF151B-5A71-07EA-4310-61D94BF692D9}"/>
                </a:ext>
              </a:extLst>
            </p:cNvPr>
            <p:cNvSpPr/>
            <p:nvPr/>
          </p:nvSpPr>
          <p:spPr>
            <a:xfrm>
              <a:off x="7962088" y="2964528"/>
              <a:ext cx="6163" cy="1981760"/>
            </a:xfrm>
            <a:custGeom>
              <a:avLst/>
              <a:gdLst/>
              <a:ahLst/>
              <a:cxnLst/>
              <a:rect l="l" t="t" r="r" b="b"/>
              <a:pathLst>
                <a:path w="6984" h="2245995">
                  <a:moveTo>
                    <a:pt x="0" y="0"/>
                  </a:moveTo>
                  <a:lnTo>
                    <a:pt x="6654" y="0"/>
                  </a:lnTo>
                  <a:lnTo>
                    <a:pt x="6654" y="2245512"/>
                  </a:lnTo>
                  <a:lnTo>
                    <a:pt x="0" y="224551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05" name="object 1695">
              <a:extLst>
                <a:ext uri="{FF2B5EF4-FFF2-40B4-BE49-F238E27FC236}">
                  <a16:creationId xmlns:a16="http://schemas.microsoft.com/office/drawing/2014/main" id="{C43E4DD0-0774-CA73-CDE7-C5D405D6BF3A}"/>
                </a:ext>
              </a:extLst>
            </p:cNvPr>
            <p:cNvSpPr/>
            <p:nvPr/>
          </p:nvSpPr>
          <p:spPr>
            <a:xfrm>
              <a:off x="7970240" y="2929867"/>
              <a:ext cx="6163" cy="2016499"/>
            </a:xfrm>
            <a:custGeom>
              <a:avLst/>
              <a:gdLst/>
              <a:ahLst/>
              <a:cxnLst/>
              <a:rect l="l" t="t" r="r" b="b"/>
              <a:pathLst>
                <a:path w="6984" h="2285365">
                  <a:moveTo>
                    <a:pt x="6642" y="0"/>
                  </a:moveTo>
                  <a:lnTo>
                    <a:pt x="0" y="0"/>
                  </a:lnTo>
                  <a:lnTo>
                    <a:pt x="0" y="2284793"/>
                  </a:lnTo>
                  <a:lnTo>
                    <a:pt x="6642" y="2284793"/>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06" name="object 1696">
              <a:extLst>
                <a:ext uri="{FF2B5EF4-FFF2-40B4-BE49-F238E27FC236}">
                  <a16:creationId xmlns:a16="http://schemas.microsoft.com/office/drawing/2014/main" id="{CF608BA9-32BE-5B6F-DBCF-5FB2E4AFEC0B}"/>
                </a:ext>
              </a:extLst>
            </p:cNvPr>
            <p:cNvSpPr/>
            <p:nvPr/>
          </p:nvSpPr>
          <p:spPr>
            <a:xfrm>
              <a:off x="7970239" y="2929875"/>
              <a:ext cx="6163" cy="2016499"/>
            </a:xfrm>
            <a:custGeom>
              <a:avLst/>
              <a:gdLst/>
              <a:ahLst/>
              <a:cxnLst/>
              <a:rect l="l" t="t" r="r" b="b"/>
              <a:pathLst>
                <a:path w="6984" h="2285365">
                  <a:moveTo>
                    <a:pt x="0" y="0"/>
                  </a:moveTo>
                  <a:lnTo>
                    <a:pt x="6654" y="0"/>
                  </a:lnTo>
                  <a:lnTo>
                    <a:pt x="6654" y="2284793"/>
                  </a:lnTo>
                  <a:lnTo>
                    <a:pt x="0" y="228479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07" name="object 1697">
              <a:extLst>
                <a:ext uri="{FF2B5EF4-FFF2-40B4-BE49-F238E27FC236}">
                  <a16:creationId xmlns:a16="http://schemas.microsoft.com/office/drawing/2014/main" id="{CC4671DD-60E1-A353-F7BE-D85FB632782E}"/>
                </a:ext>
              </a:extLst>
            </p:cNvPr>
            <p:cNvSpPr/>
            <p:nvPr/>
          </p:nvSpPr>
          <p:spPr>
            <a:xfrm>
              <a:off x="7978386" y="2978265"/>
              <a:ext cx="6163" cy="1967753"/>
            </a:xfrm>
            <a:custGeom>
              <a:avLst/>
              <a:gdLst/>
              <a:ahLst/>
              <a:cxnLst/>
              <a:rect l="l" t="t" r="r" b="b"/>
              <a:pathLst>
                <a:path w="6984" h="2230120">
                  <a:moveTo>
                    <a:pt x="6654" y="0"/>
                  </a:moveTo>
                  <a:lnTo>
                    <a:pt x="0" y="0"/>
                  </a:lnTo>
                  <a:lnTo>
                    <a:pt x="0" y="2229942"/>
                  </a:lnTo>
                  <a:lnTo>
                    <a:pt x="6654" y="222994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08" name="object 1698">
              <a:extLst>
                <a:ext uri="{FF2B5EF4-FFF2-40B4-BE49-F238E27FC236}">
                  <a16:creationId xmlns:a16="http://schemas.microsoft.com/office/drawing/2014/main" id="{58A3DC23-3280-6A0E-80FE-D9F4437EE3C3}"/>
                </a:ext>
              </a:extLst>
            </p:cNvPr>
            <p:cNvSpPr/>
            <p:nvPr/>
          </p:nvSpPr>
          <p:spPr>
            <a:xfrm>
              <a:off x="7978387" y="2978256"/>
              <a:ext cx="6163" cy="1967753"/>
            </a:xfrm>
            <a:custGeom>
              <a:avLst/>
              <a:gdLst/>
              <a:ahLst/>
              <a:cxnLst/>
              <a:rect l="l" t="t" r="r" b="b"/>
              <a:pathLst>
                <a:path w="6984" h="2230120">
                  <a:moveTo>
                    <a:pt x="0" y="0"/>
                  </a:moveTo>
                  <a:lnTo>
                    <a:pt x="6654" y="0"/>
                  </a:lnTo>
                  <a:lnTo>
                    <a:pt x="6654" y="2229954"/>
                  </a:lnTo>
                  <a:lnTo>
                    <a:pt x="0" y="222995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09" name="object 1699">
              <a:extLst>
                <a:ext uri="{FF2B5EF4-FFF2-40B4-BE49-F238E27FC236}">
                  <a16:creationId xmlns:a16="http://schemas.microsoft.com/office/drawing/2014/main" id="{C751A16F-A3EA-CA4F-68AC-8A3CF7945A70}"/>
                </a:ext>
              </a:extLst>
            </p:cNvPr>
            <p:cNvSpPr/>
            <p:nvPr/>
          </p:nvSpPr>
          <p:spPr>
            <a:xfrm>
              <a:off x="7986545" y="2933105"/>
              <a:ext cx="6163" cy="2013137"/>
            </a:xfrm>
            <a:custGeom>
              <a:avLst/>
              <a:gdLst/>
              <a:ahLst/>
              <a:cxnLst/>
              <a:rect l="l" t="t" r="r" b="b"/>
              <a:pathLst>
                <a:path w="6984" h="2281554">
                  <a:moveTo>
                    <a:pt x="6654" y="0"/>
                  </a:moveTo>
                  <a:lnTo>
                    <a:pt x="0" y="0"/>
                  </a:lnTo>
                  <a:lnTo>
                    <a:pt x="0" y="2281123"/>
                  </a:lnTo>
                  <a:lnTo>
                    <a:pt x="6654" y="228112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10" name="object 1700">
              <a:extLst>
                <a:ext uri="{FF2B5EF4-FFF2-40B4-BE49-F238E27FC236}">
                  <a16:creationId xmlns:a16="http://schemas.microsoft.com/office/drawing/2014/main" id="{07735968-C8AB-0860-4D7B-8659929BD809}"/>
                </a:ext>
              </a:extLst>
            </p:cNvPr>
            <p:cNvSpPr/>
            <p:nvPr/>
          </p:nvSpPr>
          <p:spPr>
            <a:xfrm>
              <a:off x="7986547" y="2933104"/>
              <a:ext cx="6163" cy="2013137"/>
            </a:xfrm>
            <a:custGeom>
              <a:avLst/>
              <a:gdLst/>
              <a:ahLst/>
              <a:cxnLst/>
              <a:rect l="l" t="t" r="r" b="b"/>
              <a:pathLst>
                <a:path w="6984" h="2281554">
                  <a:moveTo>
                    <a:pt x="0" y="0"/>
                  </a:moveTo>
                  <a:lnTo>
                    <a:pt x="6654" y="0"/>
                  </a:lnTo>
                  <a:lnTo>
                    <a:pt x="6654" y="2281123"/>
                  </a:lnTo>
                  <a:lnTo>
                    <a:pt x="0" y="228112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11" name="object 1701">
              <a:extLst>
                <a:ext uri="{FF2B5EF4-FFF2-40B4-BE49-F238E27FC236}">
                  <a16:creationId xmlns:a16="http://schemas.microsoft.com/office/drawing/2014/main" id="{7330E993-E4F2-82CB-EDB4-014757BFC594}"/>
                </a:ext>
              </a:extLst>
            </p:cNvPr>
            <p:cNvSpPr/>
            <p:nvPr/>
          </p:nvSpPr>
          <p:spPr>
            <a:xfrm>
              <a:off x="7994690" y="2878522"/>
              <a:ext cx="6163" cy="2067485"/>
            </a:xfrm>
            <a:custGeom>
              <a:avLst/>
              <a:gdLst/>
              <a:ahLst/>
              <a:cxnLst/>
              <a:rect l="l" t="t" r="r" b="b"/>
              <a:pathLst>
                <a:path w="6984" h="2343150">
                  <a:moveTo>
                    <a:pt x="6654" y="0"/>
                  </a:moveTo>
                  <a:lnTo>
                    <a:pt x="0" y="0"/>
                  </a:lnTo>
                  <a:lnTo>
                    <a:pt x="0" y="2342984"/>
                  </a:lnTo>
                  <a:lnTo>
                    <a:pt x="6654" y="234298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12" name="object 1702">
              <a:extLst>
                <a:ext uri="{FF2B5EF4-FFF2-40B4-BE49-F238E27FC236}">
                  <a16:creationId xmlns:a16="http://schemas.microsoft.com/office/drawing/2014/main" id="{6502CB20-E6AB-53AA-FE20-0C946276C30E}"/>
                </a:ext>
              </a:extLst>
            </p:cNvPr>
            <p:cNvSpPr/>
            <p:nvPr/>
          </p:nvSpPr>
          <p:spPr>
            <a:xfrm>
              <a:off x="7994697" y="2878524"/>
              <a:ext cx="6163" cy="2067485"/>
            </a:xfrm>
            <a:custGeom>
              <a:avLst/>
              <a:gdLst/>
              <a:ahLst/>
              <a:cxnLst/>
              <a:rect l="l" t="t" r="r" b="b"/>
              <a:pathLst>
                <a:path w="6984" h="2343150">
                  <a:moveTo>
                    <a:pt x="0" y="0"/>
                  </a:moveTo>
                  <a:lnTo>
                    <a:pt x="6654" y="0"/>
                  </a:lnTo>
                  <a:lnTo>
                    <a:pt x="6654" y="2342972"/>
                  </a:lnTo>
                  <a:lnTo>
                    <a:pt x="0" y="2342972"/>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13" name="object 1703">
              <a:extLst>
                <a:ext uri="{FF2B5EF4-FFF2-40B4-BE49-F238E27FC236}">
                  <a16:creationId xmlns:a16="http://schemas.microsoft.com/office/drawing/2014/main" id="{234EBF06-F6A0-B691-D9CA-7D1C0687B16D}"/>
                </a:ext>
              </a:extLst>
            </p:cNvPr>
            <p:cNvSpPr/>
            <p:nvPr/>
          </p:nvSpPr>
          <p:spPr>
            <a:xfrm>
              <a:off x="8002849" y="2785647"/>
              <a:ext cx="6163" cy="2160494"/>
            </a:xfrm>
            <a:custGeom>
              <a:avLst/>
              <a:gdLst/>
              <a:ahLst/>
              <a:cxnLst/>
              <a:rect l="l" t="t" r="r" b="b"/>
              <a:pathLst>
                <a:path w="6984" h="2448560">
                  <a:moveTo>
                    <a:pt x="6654" y="0"/>
                  </a:moveTo>
                  <a:lnTo>
                    <a:pt x="0" y="0"/>
                  </a:lnTo>
                  <a:lnTo>
                    <a:pt x="0" y="2448242"/>
                  </a:lnTo>
                  <a:lnTo>
                    <a:pt x="6654" y="2448242"/>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14" name="object 1704">
              <a:extLst>
                <a:ext uri="{FF2B5EF4-FFF2-40B4-BE49-F238E27FC236}">
                  <a16:creationId xmlns:a16="http://schemas.microsoft.com/office/drawing/2014/main" id="{72F91104-2D28-0623-B1F0-1B1411AAE3DA}"/>
                </a:ext>
              </a:extLst>
            </p:cNvPr>
            <p:cNvSpPr/>
            <p:nvPr/>
          </p:nvSpPr>
          <p:spPr>
            <a:xfrm>
              <a:off x="8002845" y="2785661"/>
              <a:ext cx="6163" cy="2160494"/>
            </a:xfrm>
            <a:custGeom>
              <a:avLst/>
              <a:gdLst/>
              <a:ahLst/>
              <a:cxnLst/>
              <a:rect l="l" t="t" r="r" b="b"/>
              <a:pathLst>
                <a:path w="6984" h="2448560">
                  <a:moveTo>
                    <a:pt x="0" y="0"/>
                  </a:moveTo>
                  <a:lnTo>
                    <a:pt x="6654" y="0"/>
                  </a:lnTo>
                  <a:lnTo>
                    <a:pt x="6654" y="2448229"/>
                  </a:lnTo>
                  <a:lnTo>
                    <a:pt x="0" y="244822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15" name="object 1705">
              <a:extLst>
                <a:ext uri="{FF2B5EF4-FFF2-40B4-BE49-F238E27FC236}">
                  <a16:creationId xmlns:a16="http://schemas.microsoft.com/office/drawing/2014/main" id="{A9331A91-C0B4-C449-2974-0818EF4CA4D6}"/>
                </a:ext>
              </a:extLst>
            </p:cNvPr>
            <p:cNvSpPr/>
            <p:nvPr/>
          </p:nvSpPr>
          <p:spPr>
            <a:xfrm>
              <a:off x="8011006" y="2704999"/>
              <a:ext cx="6163" cy="2241177"/>
            </a:xfrm>
            <a:custGeom>
              <a:avLst/>
              <a:gdLst/>
              <a:ahLst/>
              <a:cxnLst/>
              <a:rect l="l" t="t" r="r" b="b"/>
              <a:pathLst>
                <a:path w="6984" h="2540000">
                  <a:moveTo>
                    <a:pt x="6654" y="0"/>
                  </a:moveTo>
                  <a:lnTo>
                    <a:pt x="0" y="0"/>
                  </a:lnTo>
                  <a:lnTo>
                    <a:pt x="0" y="2539644"/>
                  </a:lnTo>
                  <a:lnTo>
                    <a:pt x="6654" y="253964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16" name="object 1706">
              <a:extLst>
                <a:ext uri="{FF2B5EF4-FFF2-40B4-BE49-F238E27FC236}">
                  <a16:creationId xmlns:a16="http://schemas.microsoft.com/office/drawing/2014/main" id="{8971A727-7ACD-D43F-0343-834D78CA04EC}"/>
                </a:ext>
              </a:extLst>
            </p:cNvPr>
            <p:cNvSpPr/>
            <p:nvPr/>
          </p:nvSpPr>
          <p:spPr>
            <a:xfrm>
              <a:off x="8011006" y="2705006"/>
              <a:ext cx="6163" cy="2241177"/>
            </a:xfrm>
            <a:custGeom>
              <a:avLst/>
              <a:gdLst/>
              <a:ahLst/>
              <a:cxnLst/>
              <a:rect l="l" t="t" r="r" b="b"/>
              <a:pathLst>
                <a:path w="6984" h="2540000">
                  <a:moveTo>
                    <a:pt x="0" y="0"/>
                  </a:moveTo>
                  <a:lnTo>
                    <a:pt x="6654" y="0"/>
                  </a:lnTo>
                  <a:lnTo>
                    <a:pt x="6654" y="2539644"/>
                  </a:lnTo>
                  <a:lnTo>
                    <a:pt x="0" y="253964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17" name="object 1707">
              <a:extLst>
                <a:ext uri="{FF2B5EF4-FFF2-40B4-BE49-F238E27FC236}">
                  <a16:creationId xmlns:a16="http://schemas.microsoft.com/office/drawing/2014/main" id="{F1BC3655-8C62-BA64-039F-B2321BF7D8B3}"/>
                </a:ext>
              </a:extLst>
            </p:cNvPr>
            <p:cNvSpPr/>
            <p:nvPr/>
          </p:nvSpPr>
          <p:spPr>
            <a:xfrm>
              <a:off x="8019153" y="2709750"/>
              <a:ext cx="6163" cy="2236134"/>
            </a:xfrm>
            <a:custGeom>
              <a:avLst/>
              <a:gdLst/>
              <a:ahLst/>
              <a:cxnLst/>
              <a:rect l="l" t="t" r="r" b="b"/>
              <a:pathLst>
                <a:path w="6984" h="2534285">
                  <a:moveTo>
                    <a:pt x="6667" y="0"/>
                  </a:moveTo>
                  <a:lnTo>
                    <a:pt x="0" y="0"/>
                  </a:lnTo>
                  <a:lnTo>
                    <a:pt x="0" y="2534259"/>
                  </a:lnTo>
                  <a:lnTo>
                    <a:pt x="6667" y="2534259"/>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18" name="object 1708">
              <a:extLst>
                <a:ext uri="{FF2B5EF4-FFF2-40B4-BE49-F238E27FC236}">
                  <a16:creationId xmlns:a16="http://schemas.microsoft.com/office/drawing/2014/main" id="{DF12CAD0-8709-9278-FB52-62DBB6C4D1F4}"/>
                </a:ext>
              </a:extLst>
            </p:cNvPr>
            <p:cNvSpPr/>
            <p:nvPr/>
          </p:nvSpPr>
          <p:spPr>
            <a:xfrm>
              <a:off x="8019155" y="2709758"/>
              <a:ext cx="6163" cy="2236134"/>
            </a:xfrm>
            <a:custGeom>
              <a:avLst/>
              <a:gdLst/>
              <a:ahLst/>
              <a:cxnLst/>
              <a:rect l="l" t="t" r="r" b="b"/>
              <a:pathLst>
                <a:path w="6984" h="2534285">
                  <a:moveTo>
                    <a:pt x="0" y="0"/>
                  </a:moveTo>
                  <a:lnTo>
                    <a:pt x="6654" y="0"/>
                  </a:lnTo>
                  <a:lnTo>
                    <a:pt x="6654" y="2534259"/>
                  </a:lnTo>
                  <a:lnTo>
                    <a:pt x="0" y="253425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19" name="object 1709">
              <a:extLst>
                <a:ext uri="{FF2B5EF4-FFF2-40B4-BE49-F238E27FC236}">
                  <a16:creationId xmlns:a16="http://schemas.microsoft.com/office/drawing/2014/main" id="{8EE48969-1F7B-4874-8926-AA76C394EAF2}"/>
                </a:ext>
              </a:extLst>
            </p:cNvPr>
            <p:cNvSpPr/>
            <p:nvPr/>
          </p:nvSpPr>
          <p:spPr>
            <a:xfrm>
              <a:off x="8027304" y="4945867"/>
              <a:ext cx="6163" cy="56029"/>
            </a:xfrm>
            <a:custGeom>
              <a:avLst/>
              <a:gdLst/>
              <a:ahLst/>
              <a:cxnLst/>
              <a:rect l="l" t="t" r="r" b="b"/>
              <a:pathLst>
                <a:path w="6984" h="63500">
                  <a:moveTo>
                    <a:pt x="0" y="62903"/>
                  </a:moveTo>
                  <a:lnTo>
                    <a:pt x="6654" y="62903"/>
                  </a:lnTo>
                  <a:lnTo>
                    <a:pt x="6654" y="0"/>
                  </a:lnTo>
                  <a:lnTo>
                    <a:pt x="0" y="0"/>
                  </a:lnTo>
                  <a:lnTo>
                    <a:pt x="0" y="6290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20" name="object 1710">
              <a:extLst>
                <a:ext uri="{FF2B5EF4-FFF2-40B4-BE49-F238E27FC236}">
                  <a16:creationId xmlns:a16="http://schemas.microsoft.com/office/drawing/2014/main" id="{1CCCCEF8-34EC-4A51-F917-60515B042AC1}"/>
                </a:ext>
              </a:extLst>
            </p:cNvPr>
            <p:cNvSpPr/>
            <p:nvPr/>
          </p:nvSpPr>
          <p:spPr>
            <a:xfrm>
              <a:off x="8035447" y="4945850"/>
              <a:ext cx="6163" cy="131669"/>
            </a:xfrm>
            <a:custGeom>
              <a:avLst/>
              <a:gdLst/>
              <a:ahLst/>
              <a:cxnLst/>
              <a:rect l="l" t="t" r="r" b="b"/>
              <a:pathLst>
                <a:path w="6984" h="149225">
                  <a:moveTo>
                    <a:pt x="6667" y="0"/>
                  </a:moveTo>
                  <a:lnTo>
                    <a:pt x="0" y="0"/>
                  </a:lnTo>
                  <a:lnTo>
                    <a:pt x="0" y="148640"/>
                  </a:lnTo>
                  <a:lnTo>
                    <a:pt x="6667" y="148640"/>
                  </a:lnTo>
                  <a:lnTo>
                    <a:pt x="6667"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21" name="object 1711">
              <a:extLst>
                <a:ext uri="{FF2B5EF4-FFF2-40B4-BE49-F238E27FC236}">
                  <a16:creationId xmlns:a16="http://schemas.microsoft.com/office/drawing/2014/main" id="{61A0A2DB-106F-399C-CEF4-FBABC4F652C4}"/>
                </a:ext>
              </a:extLst>
            </p:cNvPr>
            <p:cNvSpPr/>
            <p:nvPr/>
          </p:nvSpPr>
          <p:spPr>
            <a:xfrm>
              <a:off x="8035465" y="4945868"/>
              <a:ext cx="6163" cy="131669"/>
            </a:xfrm>
            <a:custGeom>
              <a:avLst/>
              <a:gdLst/>
              <a:ahLst/>
              <a:cxnLst/>
              <a:rect l="l" t="t" r="r" b="b"/>
              <a:pathLst>
                <a:path w="6984" h="149225">
                  <a:moveTo>
                    <a:pt x="0" y="148628"/>
                  </a:moveTo>
                  <a:lnTo>
                    <a:pt x="6654" y="148628"/>
                  </a:lnTo>
                  <a:lnTo>
                    <a:pt x="6654" y="0"/>
                  </a:lnTo>
                  <a:lnTo>
                    <a:pt x="0" y="0"/>
                  </a:lnTo>
                  <a:lnTo>
                    <a:pt x="0" y="148628"/>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22" name="object 1712">
              <a:extLst>
                <a:ext uri="{FF2B5EF4-FFF2-40B4-BE49-F238E27FC236}">
                  <a16:creationId xmlns:a16="http://schemas.microsoft.com/office/drawing/2014/main" id="{C62561CB-A38D-3F49-5D44-E13743101242}"/>
                </a:ext>
              </a:extLst>
            </p:cNvPr>
            <p:cNvSpPr/>
            <p:nvPr/>
          </p:nvSpPr>
          <p:spPr>
            <a:xfrm>
              <a:off x="8043605" y="4862176"/>
              <a:ext cx="6163" cy="84044"/>
            </a:xfrm>
            <a:custGeom>
              <a:avLst/>
              <a:gdLst/>
              <a:ahLst/>
              <a:cxnLst/>
              <a:rect l="l" t="t" r="r" b="b"/>
              <a:pathLst>
                <a:path w="6984" h="95250">
                  <a:moveTo>
                    <a:pt x="6667" y="0"/>
                  </a:moveTo>
                  <a:lnTo>
                    <a:pt x="0" y="0"/>
                  </a:lnTo>
                  <a:lnTo>
                    <a:pt x="0" y="94843"/>
                  </a:lnTo>
                  <a:lnTo>
                    <a:pt x="6667" y="9484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23" name="object 1713">
              <a:extLst>
                <a:ext uri="{FF2B5EF4-FFF2-40B4-BE49-F238E27FC236}">
                  <a16:creationId xmlns:a16="http://schemas.microsoft.com/office/drawing/2014/main" id="{6EDE5F22-110B-FF63-EBE5-9A42F80F1BFC}"/>
                </a:ext>
              </a:extLst>
            </p:cNvPr>
            <p:cNvSpPr/>
            <p:nvPr/>
          </p:nvSpPr>
          <p:spPr>
            <a:xfrm>
              <a:off x="8043613" y="4862169"/>
              <a:ext cx="6163" cy="84044"/>
            </a:xfrm>
            <a:custGeom>
              <a:avLst/>
              <a:gdLst/>
              <a:ahLst/>
              <a:cxnLst/>
              <a:rect l="l" t="t" r="r" b="b"/>
              <a:pathLst>
                <a:path w="6984" h="95250">
                  <a:moveTo>
                    <a:pt x="0" y="0"/>
                  </a:moveTo>
                  <a:lnTo>
                    <a:pt x="6654" y="0"/>
                  </a:lnTo>
                  <a:lnTo>
                    <a:pt x="6654" y="94856"/>
                  </a:lnTo>
                  <a:lnTo>
                    <a:pt x="0" y="9485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24" name="object 1714">
              <a:extLst>
                <a:ext uri="{FF2B5EF4-FFF2-40B4-BE49-F238E27FC236}">
                  <a16:creationId xmlns:a16="http://schemas.microsoft.com/office/drawing/2014/main" id="{711E785A-07F8-1651-AE72-5DE925C6F2C4}"/>
                </a:ext>
              </a:extLst>
            </p:cNvPr>
            <p:cNvSpPr/>
            <p:nvPr/>
          </p:nvSpPr>
          <p:spPr>
            <a:xfrm>
              <a:off x="8051773" y="4828435"/>
              <a:ext cx="6163" cy="117662"/>
            </a:xfrm>
            <a:custGeom>
              <a:avLst/>
              <a:gdLst/>
              <a:ahLst/>
              <a:cxnLst/>
              <a:rect l="l" t="t" r="r" b="b"/>
              <a:pathLst>
                <a:path w="6984" h="133350">
                  <a:moveTo>
                    <a:pt x="6667" y="0"/>
                  </a:moveTo>
                  <a:lnTo>
                    <a:pt x="0" y="0"/>
                  </a:lnTo>
                  <a:lnTo>
                    <a:pt x="0" y="133083"/>
                  </a:lnTo>
                  <a:lnTo>
                    <a:pt x="6667" y="133083"/>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25" name="object 1715">
              <a:extLst>
                <a:ext uri="{FF2B5EF4-FFF2-40B4-BE49-F238E27FC236}">
                  <a16:creationId xmlns:a16="http://schemas.microsoft.com/office/drawing/2014/main" id="{C78762AF-F715-63FA-A068-21CC8D87E255}"/>
                </a:ext>
              </a:extLst>
            </p:cNvPr>
            <p:cNvSpPr/>
            <p:nvPr/>
          </p:nvSpPr>
          <p:spPr>
            <a:xfrm>
              <a:off x="8051763" y="4828439"/>
              <a:ext cx="6163" cy="117662"/>
            </a:xfrm>
            <a:custGeom>
              <a:avLst/>
              <a:gdLst/>
              <a:ahLst/>
              <a:cxnLst/>
              <a:rect l="l" t="t" r="r" b="b"/>
              <a:pathLst>
                <a:path w="6984" h="133350">
                  <a:moveTo>
                    <a:pt x="0" y="0"/>
                  </a:moveTo>
                  <a:lnTo>
                    <a:pt x="6654" y="0"/>
                  </a:lnTo>
                  <a:lnTo>
                    <a:pt x="6654" y="133070"/>
                  </a:lnTo>
                  <a:lnTo>
                    <a:pt x="0" y="13307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26" name="object 1716">
              <a:extLst>
                <a:ext uri="{FF2B5EF4-FFF2-40B4-BE49-F238E27FC236}">
                  <a16:creationId xmlns:a16="http://schemas.microsoft.com/office/drawing/2014/main" id="{65C1235F-1E0F-3428-1D39-495506F2EFC4}"/>
                </a:ext>
              </a:extLst>
            </p:cNvPr>
            <p:cNvSpPr/>
            <p:nvPr/>
          </p:nvSpPr>
          <p:spPr>
            <a:xfrm>
              <a:off x="8059909" y="4814181"/>
              <a:ext cx="6163" cy="132229"/>
            </a:xfrm>
            <a:custGeom>
              <a:avLst/>
              <a:gdLst/>
              <a:ahLst/>
              <a:cxnLst/>
              <a:rect l="l" t="t" r="r" b="b"/>
              <a:pathLst>
                <a:path w="6984" h="149860">
                  <a:moveTo>
                    <a:pt x="6667" y="0"/>
                  </a:moveTo>
                  <a:lnTo>
                    <a:pt x="0" y="0"/>
                  </a:lnTo>
                  <a:lnTo>
                    <a:pt x="0" y="149237"/>
                  </a:lnTo>
                  <a:lnTo>
                    <a:pt x="6667" y="149237"/>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27" name="object 1717">
              <a:extLst>
                <a:ext uri="{FF2B5EF4-FFF2-40B4-BE49-F238E27FC236}">
                  <a16:creationId xmlns:a16="http://schemas.microsoft.com/office/drawing/2014/main" id="{7FC92252-8E4A-3363-422E-6A356E8D5796}"/>
                </a:ext>
              </a:extLst>
            </p:cNvPr>
            <p:cNvSpPr/>
            <p:nvPr/>
          </p:nvSpPr>
          <p:spPr>
            <a:xfrm>
              <a:off x="8059923" y="4814186"/>
              <a:ext cx="6163" cy="132229"/>
            </a:xfrm>
            <a:custGeom>
              <a:avLst/>
              <a:gdLst/>
              <a:ahLst/>
              <a:cxnLst/>
              <a:rect l="l" t="t" r="r" b="b"/>
              <a:pathLst>
                <a:path w="6984" h="149860">
                  <a:moveTo>
                    <a:pt x="0" y="0"/>
                  </a:moveTo>
                  <a:lnTo>
                    <a:pt x="6654" y="0"/>
                  </a:lnTo>
                  <a:lnTo>
                    <a:pt x="6654" y="149237"/>
                  </a:lnTo>
                  <a:lnTo>
                    <a:pt x="0" y="14923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28" name="object 1718">
              <a:extLst>
                <a:ext uri="{FF2B5EF4-FFF2-40B4-BE49-F238E27FC236}">
                  <a16:creationId xmlns:a16="http://schemas.microsoft.com/office/drawing/2014/main" id="{C69C37E8-2394-22F7-EF9E-98182C563E1F}"/>
                </a:ext>
              </a:extLst>
            </p:cNvPr>
            <p:cNvSpPr/>
            <p:nvPr/>
          </p:nvSpPr>
          <p:spPr>
            <a:xfrm>
              <a:off x="8068078" y="4770557"/>
              <a:ext cx="6163" cy="175372"/>
            </a:xfrm>
            <a:custGeom>
              <a:avLst/>
              <a:gdLst/>
              <a:ahLst/>
              <a:cxnLst/>
              <a:rect l="l" t="t" r="r" b="b"/>
              <a:pathLst>
                <a:path w="6984" h="198754">
                  <a:moveTo>
                    <a:pt x="6654" y="0"/>
                  </a:moveTo>
                  <a:lnTo>
                    <a:pt x="0" y="0"/>
                  </a:lnTo>
                  <a:lnTo>
                    <a:pt x="0" y="198678"/>
                  </a:lnTo>
                  <a:lnTo>
                    <a:pt x="6654" y="19867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29" name="object 1719">
              <a:extLst>
                <a:ext uri="{FF2B5EF4-FFF2-40B4-BE49-F238E27FC236}">
                  <a16:creationId xmlns:a16="http://schemas.microsoft.com/office/drawing/2014/main" id="{DB12BEB4-C760-D2B8-6614-8003D4DEF073}"/>
                </a:ext>
              </a:extLst>
            </p:cNvPr>
            <p:cNvSpPr/>
            <p:nvPr/>
          </p:nvSpPr>
          <p:spPr>
            <a:xfrm>
              <a:off x="8068073" y="4770554"/>
              <a:ext cx="6163" cy="175372"/>
            </a:xfrm>
            <a:custGeom>
              <a:avLst/>
              <a:gdLst/>
              <a:ahLst/>
              <a:cxnLst/>
              <a:rect l="l" t="t" r="r" b="b"/>
              <a:pathLst>
                <a:path w="6984" h="198754">
                  <a:moveTo>
                    <a:pt x="0" y="0"/>
                  </a:moveTo>
                  <a:lnTo>
                    <a:pt x="6654" y="0"/>
                  </a:lnTo>
                  <a:lnTo>
                    <a:pt x="6654" y="198678"/>
                  </a:lnTo>
                  <a:lnTo>
                    <a:pt x="0" y="19867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30" name="object 1720">
              <a:extLst>
                <a:ext uri="{FF2B5EF4-FFF2-40B4-BE49-F238E27FC236}">
                  <a16:creationId xmlns:a16="http://schemas.microsoft.com/office/drawing/2014/main" id="{0D4327D9-FC1E-CFA1-EF04-628BFF462A92}"/>
                </a:ext>
              </a:extLst>
            </p:cNvPr>
            <p:cNvSpPr/>
            <p:nvPr/>
          </p:nvSpPr>
          <p:spPr>
            <a:xfrm>
              <a:off x="8076225" y="4712006"/>
              <a:ext cx="6163" cy="234203"/>
            </a:xfrm>
            <a:custGeom>
              <a:avLst/>
              <a:gdLst/>
              <a:ahLst/>
              <a:cxnLst/>
              <a:rect l="l" t="t" r="r" b="b"/>
              <a:pathLst>
                <a:path w="6984" h="265429">
                  <a:moveTo>
                    <a:pt x="6654" y="0"/>
                  </a:moveTo>
                  <a:lnTo>
                    <a:pt x="0" y="0"/>
                  </a:lnTo>
                  <a:lnTo>
                    <a:pt x="0" y="265036"/>
                  </a:lnTo>
                  <a:lnTo>
                    <a:pt x="6654" y="26503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31" name="object 1721">
              <a:extLst>
                <a:ext uri="{FF2B5EF4-FFF2-40B4-BE49-F238E27FC236}">
                  <a16:creationId xmlns:a16="http://schemas.microsoft.com/office/drawing/2014/main" id="{2D8B45B8-FA8B-2919-F58D-F58DB1AA72F8}"/>
                </a:ext>
              </a:extLst>
            </p:cNvPr>
            <p:cNvSpPr/>
            <p:nvPr/>
          </p:nvSpPr>
          <p:spPr>
            <a:xfrm>
              <a:off x="8076222" y="4712009"/>
              <a:ext cx="6163" cy="234203"/>
            </a:xfrm>
            <a:custGeom>
              <a:avLst/>
              <a:gdLst/>
              <a:ahLst/>
              <a:cxnLst/>
              <a:rect l="l" t="t" r="r" b="b"/>
              <a:pathLst>
                <a:path w="6984" h="265429">
                  <a:moveTo>
                    <a:pt x="0" y="0"/>
                  </a:moveTo>
                  <a:lnTo>
                    <a:pt x="6654" y="0"/>
                  </a:lnTo>
                  <a:lnTo>
                    <a:pt x="6654" y="265023"/>
                  </a:lnTo>
                  <a:lnTo>
                    <a:pt x="0" y="26502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32" name="object 1722">
              <a:extLst>
                <a:ext uri="{FF2B5EF4-FFF2-40B4-BE49-F238E27FC236}">
                  <a16:creationId xmlns:a16="http://schemas.microsoft.com/office/drawing/2014/main" id="{04614813-C0D9-D20A-70EC-24C52D343DB2}"/>
                </a:ext>
              </a:extLst>
            </p:cNvPr>
            <p:cNvSpPr/>
            <p:nvPr/>
          </p:nvSpPr>
          <p:spPr>
            <a:xfrm>
              <a:off x="8084371" y="4747047"/>
              <a:ext cx="6163" cy="198904"/>
            </a:xfrm>
            <a:custGeom>
              <a:avLst/>
              <a:gdLst/>
              <a:ahLst/>
              <a:cxnLst/>
              <a:rect l="l" t="t" r="r" b="b"/>
              <a:pathLst>
                <a:path w="6984" h="225425">
                  <a:moveTo>
                    <a:pt x="6654" y="0"/>
                  </a:moveTo>
                  <a:lnTo>
                    <a:pt x="0" y="0"/>
                  </a:lnTo>
                  <a:lnTo>
                    <a:pt x="0" y="225323"/>
                  </a:lnTo>
                  <a:lnTo>
                    <a:pt x="6654" y="22532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33" name="object 1723">
              <a:extLst>
                <a:ext uri="{FF2B5EF4-FFF2-40B4-BE49-F238E27FC236}">
                  <a16:creationId xmlns:a16="http://schemas.microsoft.com/office/drawing/2014/main" id="{19A1B3B9-C77D-E68F-3D21-51EEE254E14D}"/>
                </a:ext>
              </a:extLst>
            </p:cNvPr>
            <p:cNvSpPr/>
            <p:nvPr/>
          </p:nvSpPr>
          <p:spPr>
            <a:xfrm>
              <a:off x="8084382" y="4747062"/>
              <a:ext cx="6163" cy="198904"/>
            </a:xfrm>
            <a:custGeom>
              <a:avLst/>
              <a:gdLst/>
              <a:ahLst/>
              <a:cxnLst/>
              <a:rect l="l" t="t" r="r" b="b"/>
              <a:pathLst>
                <a:path w="6984" h="225425">
                  <a:moveTo>
                    <a:pt x="0" y="0"/>
                  </a:moveTo>
                  <a:lnTo>
                    <a:pt x="6654" y="0"/>
                  </a:lnTo>
                  <a:lnTo>
                    <a:pt x="6654" y="225310"/>
                  </a:lnTo>
                  <a:lnTo>
                    <a:pt x="0" y="22531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34" name="object 1724">
              <a:extLst>
                <a:ext uri="{FF2B5EF4-FFF2-40B4-BE49-F238E27FC236}">
                  <a16:creationId xmlns:a16="http://schemas.microsoft.com/office/drawing/2014/main" id="{BC1F52FF-D558-6F3A-E52D-448863029E31}"/>
                </a:ext>
              </a:extLst>
            </p:cNvPr>
            <p:cNvSpPr/>
            <p:nvPr/>
          </p:nvSpPr>
          <p:spPr>
            <a:xfrm>
              <a:off x="8092529" y="4770826"/>
              <a:ext cx="6163" cy="175372"/>
            </a:xfrm>
            <a:custGeom>
              <a:avLst/>
              <a:gdLst/>
              <a:ahLst/>
              <a:cxnLst/>
              <a:rect l="l" t="t" r="r" b="b"/>
              <a:pathLst>
                <a:path w="6984" h="198754">
                  <a:moveTo>
                    <a:pt x="6654" y="0"/>
                  </a:moveTo>
                  <a:lnTo>
                    <a:pt x="0" y="0"/>
                  </a:lnTo>
                  <a:lnTo>
                    <a:pt x="0" y="198374"/>
                  </a:lnTo>
                  <a:lnTo>
                    <a:pt x="6654" y="19837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35" name="object 1725">
              <a:extLst>
                <a:ext uri="{FF2B5EF4-FFF2-40B4-BE49-F238E27FC236}">
                  <a16:creationId xmlns:a16="http://schemas.microsoft.com/office/drawing/2014/main" id="{1AA38319-F57D-E611-269D-B89CDC39BEAE}"/>
                </a:ext>
              </a:extLst>
            </p:cNvPr>
            <p:cNvSpPr/>
            <p:nvPr/>
          </p:nvSpPr>
          <p:spPr>
            <a:xfrm>
              <a:off x="8092532" y="4770816"/>
              <a:ext cx="6163" cy="175372"/>
            </a:xfrm>
            <a:custGeom>
              <a:avLst/>
              <a:gdLst/>
              <a:ahLst/>
              <a:cxnLst/>
              <a:rect l="l" t="t" r="r" b="b"/>
              <a:pathLst>
                <a:path w="6984" h="198754">
                  <a:moveTo>
                    <a:pt x="0" y="0"/>
                  </a:moveTo>
                  <a:lnTo>
                    <a:pt x="6654" y="0"/>
                  </a:lnTo>
                  <a:lnTo>
                    <a:pt x="6654" y="198373"/>
                  </a:lnTo>
                  <a:lnTo>
                    <a:pt x="0" y="19837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36" name="object 1726">
              <a:extLst>
                <a:ext uri="{FF2B5EF4-FFF2-40B4-BE49-F238E27FC236}">
                  <a16:creationId xmlns:a16="http://schemas.microsoft.com/office/drawing/2014/main" id="{A1625BE5-7A90-4116-01F5-0C51A44C366D}"/>
                </a:ext>
              </a:extLst>
            </p:cNvPr>
            <p:cNvSpPr/>
            <p:nvPr/>
          </p:nvSpPr>
          <p:spPr>
            <a:xfrm>
              <a:off x="8100687" y="4681055"/>
              <a:ext cx="6163" cy="265019"/>
            </a:xfrm>
            <a:custGeom>
              <a:avLst/>
              <a:gdLst/>
              <a:ahLst/>
              <a:cxnLst/>
              <a:rect l="l" t="t" r="r" b="b"/>
              <a:pathLst>
                <a:path w="6984" h="300354">
                  <a:moveTo>
                    <a:pt x="6654" y="0"/>
                  </a:moveTo>
                  <a:lnTo>
                    <a:pt x="0" y="0"/>
                  </a:lnTo>
                  <a:lnTo>
                    <a:pt x="0" y="300113"/>
                  </a:lnTo>
                  <a:lnTo>
                    <a:pt x="6654" y="30011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37" name="object 1727">
              <a:extLst>
                <a:ext uri="{FF2B5EF4-FFF2-40B4-BE49-F238E27FC236}">
                  <a16:creationId xmlns:a16="http://schemas.microsoft.com/office/drawing/2014/main" id="{AC343E19-3899-CA5D-AA05-30BF67832E72}"/>
                </a:ext>
              </a:extLst>
            </p:cNvPr>
            <p:cNvSpPr/>
            <p:nvPr/>
          </p:nvSpPr>
          <p:spPr>
            <a:xfrm>
              <a:off x="8100680" y="4681059"/>
              <a:ext cx="6163" cy="265019"/>
            </a:xfrm>
            <a:custGeom>
              <a:avLst/>
              <a:gdLst/>
              <a:ahLst/>
              <a:cxnLst/>
              <a:rect l="l" t="t" r="r" b="b"/>
              <a:pathLst>
                <a:path w="6984" h="300354">
                  <a:moveTo>
                    <a:pt x="0" y="0"/>
                  </a:moveTo>
                  <a:lnTo>
                    <a:pt x="6654" y="0"/>
                  </a:lnTo>
                  <a:lnTo>
                    <a:pt x="6654" y="300113"/>
                  </a:lnTo>
                  <a:lnTo>
                    <a:pt x="0" y="30011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38" name="object 1728">
              <a:extLst>
                <a:ext uri="{FF2B5EF4-FFF2-40B4-BE49-F238E27FC236}">
                  <a16:creationId xmlns:a16="http://schemas.microsoft.com/office/drawing/2014/main" id="{6A7ABA27-F289-A3B4-FCBE-9D86F2D23B98}"/>
                </a:ext>
              </a:extLst>
            </p:cNvPr>
            <p:cNvSpPr/>
            <p:nvPr/>
          </p:nvSpPr>
          <p:spPr>
            <a:xfrm>
              <a:off x="8108845" y="4646675"/>
              <a:ext cx="6163" cy="299197"/>
            </a:xfrm>
            <a:custGeom>
              <a:avLst/>
              <a:gdLst/>
              <a:ahLst/>
              <a:cxnLst/>
              <a:rect l="l" t="t" r="r" b="b"/>
              <a:pathLst>
                <a:path w="6984" h="339089">
                  <a:moveTo>
                    <a:pt x="6642" y="0"/>
                  </a:moveTo>
                  <a:lnTo>
                    <a:pt x="0" y="0"/>
                  </a:lnTo>
                  <a:lnTo>
                    <a:pt x="0" y="339077"/>
                  </a:lnTo>
                  <a:lnTo>
                    <a:pt x="6642" y="339077"/>
                  </a:lnTo>
                  <a:lnTo>
                    <a:pt x="6642"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39" name="object 1729">
              <a:extLst>
                <a:ext uri="{FF2B5EF4-FFF2-40B4-BE49-F238E27FC236}">
                  <a16:creationId xmlns:a16="http://schemas.microsoft.com/office/drawing/2014/main" id="{CEAA4C5E-44A2-E291-06E9-DBB432B9A729}"/>
                </a:ext>
              </a:extLst>
            </p:cNvPr>
            <p:cNvSpPr/>
            <p:nvPr/>
          </p:nvSpPr>
          <p:spPr>
            <a:xfrm>
              <a:off x="8108840" y="4646667"/>
              <a:ext cx="6163" cy="299197"/>
            </a:xfrm>
            <a:custGeom>
              <a:avLst/>
              <a:gdLst/>
              <a:ahLst/>
              <a:cxnLst/>
              <a:rect l="l" t="t" r="r" b="b"/>
              <a:pathLst>
                <a:path w="6984" h="339089">
                  <a:moveTo>
                    <a:pt x="0" y="0"/>
                  </a:moveTo>
                  <a:lnTo>
                    <a:pt x="6654" y="0"/>
                  </a:lnTo>
                  <a:lnTo>
                    <a:pt x="6654" y="339077"/>
                  </a:lnTo>
                  <a:lnTo>
                    <a:pt x="0" y="33907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40" name="object 1730">
              <a:extLst>
                <a:ext uri="{FF2B5EF4-FFF2-40B4-BE49-F238E27FC236}">
                  <a16:creationId xmlns:a16="http://schemas.microsoft.com/office/drawing/2014/main" id="{1799F474-FD20-27D9-8E20-D2E8868FF273}"/>
                </a:ext>
              </a:extLst>
            </p:cNvPr>
            <p:cNvSpPr/>
            <p:nvPr/>
          </p:nvSpPr>
          <p:spPr>
            <a:xfrm>
              <a:off x="8116992" y="4657366"/>
              <a:ext cx="6163" cy="288551"/>
            </a:xfrm>
            <a:custGeom>
              <a:avLst/>
              <a:gdLst/>
              <a:ahLst/>
              <a:cxnLst/>
              <a:rect l="l" t="t" r="r" b="b"/>
              <a:pathLst>
                <a:path w="6984" h="327025">
                  <a:moveTo>
                    <a:pt x="6654" y="0"/>
                  </a:moveTo>
                  <a:lnTo>
                    <a:pt x="0" y="0"/>
                  </a:lnTo>
                  <a:lnTo>
                    <a:pt x="0" y="326961"/>
                  </a:lnTo>
                  <a:lnTo>
                    <a:pt x="6654" y="32696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41" name="object 1731">
              <a:extLst>
                <a:ext uri="{FF2B5EF4-FFF2-40B4-BE49-F238E27FC236}">
                  <a16:creationId xmlns:a16="http://schemas.microsoft.com/office/drawing/2014/main" id="{A2D8E5AE-FCEB-A403-3C7E-BA7ECF431772}"/>
                </a:ext>
              </a:extLst>
            </p:cNvPr>
            <p:cNvSpPr/>
            <p:nvPr/>
          </p:nvSpPr>
          <p:spPr>
            <a:xfrm>
              <a:off x="8116990" y="4657365"/>
              <a:ext cx="6163" cy="288551"/>
            </a:xfrm>
            <a:custGeom>
              <a:avLst/>
              <a:gdLst/>
              <a:ahLst/>
              <a:cxnLst/>
              <a:rect l="l" t="t" r="r" b="b"/>
              <a:pathLst>
                <a:path w="6984" h="327025">
                  <a:moveTo>
                    <a:pt x="0" y="0"/>
                  </a:moveTo>
                  <a:lnTo>
                    <a:pt x="6654" y="0"/>
                  </a:lnTo>
                  <a:lnTo>
                    <a:pt x="6654" y="326961"/>
                  </a:lnTo>
                  <a:lnTo>
                    <a:pt x="0" y="32696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42" name="object 1732">
              <a:extLst>
                <a:ext uri="{FF2B5EF4-FFF2-40B4-BE49-F238E27FC236}">
                  <a16:creationId xmlns:a16="http://schemas.microsoft.com/office/drawing/2014/main" id="{3ED31D02-575C-E819-C646-D76860F34E85}"/>
                </a:ext>
              </a:extLst>
            </p:cNvPr>
            <p:cNvSpPr/>
            <p:nvPr/>
          </p:nvSpPr>
          <p:spPr>
            <a:xfrm>
              <a:off x="8125138" y="4632601"/>
              <a:ext cx="6163" cy="313765"/>
            </a:xfrm>
            <a:custGeom>
              <a:avLst/>
              <a:gdLst/>
              <a:ahLst/>
              <a:cxnLst/>
              <a:rect l="l" t="t" r="r" b="b"/>
              <a:pathLst>
                <a:path w="6984" h="355600">
                  <a:moveTo>
                    <a:pt x="6654" y="0"/>
                  </a:moveTo>
                  <a:lnTo>
                    <a:pt x="0" y="0"/>
                  </a:lnTo>
                  <a:lnTo>
                    <a:pt x="0" y="355028"/>
                  </a:lnTo>
                  <a:lnTo>
                    <a:pt x="6654" y="35502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43" name="object 1733">
              <a:extLst>
                <a:ext uri="{FF2B5EF4-FFF2-40B4-BE49-F238E27FC236}">
                  <a16:creationId xmlns:a16="http://schemas.microsoft.com/office/drawing/2014/main" id="{87A4BD6A-030C-E18A-5284-F163495146EF}"/>
                </a:ext>
              </a:extLst>
            </p:cNvPr>
            <p:cNvSpPr/>
            <p:nvPr/>
          </p:nvSpPr>
          <p:spPr>
            <a:xfrm>
              <a:off x="8125139" y="4632613"/>
              <a:ext cx="6163" cy="313765"/>
            </a:xfrm>
            <a:custGeom>
              <a:avLst/>
              <a:gdLst/>
              <a:ahLst/>
              <a:cxnLst/>
              <a:rect l="l" t="t" r="r" b="b"/>
              <a:pathLst>
                <a:path w="6984" h="355600">
                  <a:moveTo>
                    <a:pt x="0" y="0"/>
                  </a:moveTo>
                  <a:lnTo>
                    <a:pt x="6654" y="0"/>
                  </a:lnTo>
                  <a:lnTo>
                    <a:pt x="6654" y="355015"/>
                  </a:lnTo>
                  <a:lnTo>
                    <a:pt x="0" y="35501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44" name="object 1734">
              <a:extLst>
                <a:ext uri="{FF2B5EF4-FFF2-40B4-BE49-F238E27FC236}">
                  <a16:creationId xmlns:a16="http://schemas.microsoft.com/office/drawing/2014/main" id="{E3BCB9FA-8BB1-7751-55CB-F473F6B5E67D}"/>
                </a:ext>
              </a:extLst>
            </p:cNvPr>
            <p:cNvSpPr/>
            <p:nvPr/>
          </p:nvSpPr>
          <p:spPr>
            <a:xfrm>
              <a:off x="8133297" y="4591363"/>
              <a:ext cx="6163" cy="354666"/>
            </a:xfrm>
            <a:custGeom>
              <a:avLst/>
              <a:gdLst/>
              <a:ahLst/>
              <a:cxnLst/>
              <a:rect l="l" t="t" r="r" b="b"/>
              <a:pathLst>
                <a:path w="6984" h="401954">
                  <a:moveTo>
                    <a:pt x="6654" y="0"/>
                  </a:moveTo>
                  <a:lnTo>
                    <a:pt x="0" y="0"/>
                  </a:lnTo>
                  <a:lnTo>
                    <a:pt x="0" y="401764"/>
                  </a:lnTo>
                  <a:lnTo>
                    <a:pt x="6654" y="40176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45" name="object 1735">
              <a:extLst>
                <a:ext uri="{FF2B5EF4-FFF2-40B4-BE49-F238E27FC236}">
                  <a16:creationId xmlns:a16="http://schemas.microsoft.com/office/drawing/2014/main" id="{AE53AD4C-BAFA-0DFC-518F-88BAC61BAA88}"/>
                </a:ext>
              </a:extLst>
            </p:cNvPr>
            <p:cNvSpPr/>
            <p:nvPr/>
          </p:nvSpPr>
          <p:spPr>
            <a:xfrm>
              <a:off x="8133298" y="4591362"/>
              <a:ext cx="6163" cy="354666"/>
            </a:xfrm>
            <a:custGeom>
              <a:avLst/>
              <a:gdLst/>
              <a:ahLst/>
              <a:cxnLst/>
              <a:rect l="l" t="t" r="r" b="b"/>
              <a:pathLst>
                <a:path w="6984" h="401954">
                  <a:moveTo>
                    <a:pt x="0" y="0"/>
                  </a:moveTo>
                  <a:lnTo>
                    <a:pt x="6654" y="0"/>
                  </a:lnTo>
                  <a:lnTo>
                    <a:pt x="6654" y="401764"/>
                  </a:lnTo>
                  <a:lnTo>
                    <a:pt x="0" y="40176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46" name="object 1736">
              <a:extLst>
                <a:ext uri="{FF2B5EF4-FFF2-40B4-BE49-F238E27FC236}">
                  <a16:creationId xmlns:a16="http://schemas.microsoft.com/office/drawing/2014/main" id="{0C94B3FD-FB3F-ACFD-AEE1-4AA2AA84B4C8}"/>
                </a:ext>
              </a:extLst>
            </p:cNvPr>
            <p:cNvSpPr/>
            <p:nvPr/>
          </p:nvSpPr>
          <p:spPr>
            <a:xfrm>
              <a:off x="8141443" y="4538157"/>
              <a:ext cx="6163" cy="407894"/>
            </a:xfrm>
            <a:custGeom>
              <a:avLst/>
              <a:gdLst/>
              <a:ahLst/>
              <a:cxnLst/>
              <a:rect l="l" t="t" r="r" b="b"/>
              <a:pathLst>
                <a:path w="6984" h="462279">
                  <a:moveTo>
                    <a:pt x="6654" y="0"/>
                  </a:moveTo>
                  <a:lnTo>
                    <a:pt x="0" y="0"/>
                  </a:lnTo>
                  <a:lnTo>
                    <a:pt x="0" y="462064"/>
                  </a:lnTo>
                  <a:lnTo>
                    <a:pt x="6654" y="462064"/>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47" name="object 1737">
              <a:extLst>
                <a:ext uri="{FF2B5EF4-FFF2-40B4-BE49-F238E27FC236}">
                  <a16:creationId xmlns:a16="http://schemas.microsoft.com/office/drawing/2014/main" id="{8B58EFA7-B940-6414-86D4-4F65995385A7}"/>
                </a:ext>
              </a:extLst>
            </p:cNvPr>
            <p:cNvSpPr/>
            <p:nvPr/>
          </p:nvSpPr>
          <p:spPr>
            <a:xfrm>
              <a:off x="8141447" y="4538156"/>
              <a:ext cx="6163" cy="407894"/>
            </a:xfrm>
            <a:custGeom>
              <a:avLst/>
              <a:gdLst/>
              <a:ahLst/>
              <a:cxnLst/>
              <a:rect l="l" t="t" r="r" b="b"/>
              <a:pathLst>
                <a:path w="6984" h="462279">
                  <a:moveTo>
                    <a:pt x="0" y="0"/>
                  </a:moveTo>
                  <a:lnTo>
                    <a:pt x="6654" y="0"/>
                  </a:lnTo>
                  <a:lnTo>
                    <a:pt x="6654" y="462064"/>
                  </a:lnTo>
                  <a:lnTo>
                    <a:pt x="0" y="462064"/>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48" name="object 1738">
              <a:extLst>
                <a:ext uri="{FF2B5EF4-FFF2-40B4-BE49-F238E27FC236}">
                  <a16:creationId xmlns:a16="http://schemas.microsoft.com/office/drawing/2014/main" id="{490D9C62-C2FC-BD6C-3C17-C9D2921ED01A}"/>
                </a:ext>
              </a:extLst>
            </p:cNvPr>
            <p:cNvSpPr/>
            <p:nvPr/>
          </p:nvSpPr>
          <p:spPr>
            <a:xfrm>
              <a:off x="8149601" y="4532286"/>
              <a:ext cx="6163" cy="414057"/>
            </a:xfrm>
            <a:custGeom>
              <a:avLst/>
              <a:gdLst/>
              <a:ahLst/>
              <a:cxnLst/>
              <a:rect l="l" t="t" r="r" b="b"/>
              <a:pathLst>
                <a:path w="6984" h="469264">
                  <a:moveTo>
                    <a:pt x="6654" y="0"/>
                  </a:moveTo>
                  <a:lnTo>
                    <a:pt x="0" y="0"/>
                  </a:lnTo>
                  <a:lnTo>
                    <a:pt x="0" y="468718"/>
                  </a:lnTo>
                  <a:lnTo>
                    <a:pt x="6654" y="46871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49" name="object 1739">
              <a:extLst>
                <a:ext uri="{FF2B5EF4-FFF2-40B4-BE49-F238E27FC236}">
                  <a16:creationId xmlns:a16="http://schemas.microsoft.com/office/drawing/2014/main" id="{AE945FD9-547B-6A8E-18F1-D622E64B41E8}"/>
                </a:ext>
              </a:extLst>
            </p:cNvPr>
            <p:cNvSpPr/>
            <p:nvPr/>
          </p:nvSpPr>
          <p:spPr>
            <a:xfrm>
              <a:off x="8149598" y="4532283"/>
              <a:ext cx="6163" cy="414057"/>
            </a:xfrm>
            <a:custGeom>
              <a:avLst/>
              <a:gdLst/>
              <a:ahLst/>
              <a:cxnLst/>
              <a:rect l="l" t="t" r="r" b="b"/>
              <a:pathLst>
                <a:path w="6984" h="469264">
                  <a:moveTo>
                    <a:pt x="0" y="0"/>
                  </a:moveTo>
                  <a:lnTo>
                    <a:pt x="6654" y="0"/>
                  </a:lnTo>
                  <a:lnTo>
                    <a:pt x="6654" y="468718"/>
                  </a:lnTo>
                  <a:lnTo>
                    <a:pt x="0" y="46871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50" name="object 1740">
              <a:extLst>
                <a:ext uri="{FF2B5EF4-FFF2-40B4-BE49-F238E27FC236}">
                  <a16:creationId xmlns:a16="http://schemas.microsoft.com/office/drawing/2014/main" id="{7262C4F3-195A-1A8F-9CA4-71785F69017A}"/>
                </a:ext>
              </a:extLst>
            </p:cNvPr>
            <p:cNvSpPr/>
            <p:nvPr/>
          </p:nvSpPr>
          <p:spPr>
            <a:xfrm>
              <a:off x="8157759" y="4508451"/>
              <a:ext cx="6163" cy="437589"/>
            </a:xfrm>
            <a:custGeom>
              <a:avLst/>
              <a:gdLst/>
              <a:ahLst/>
              <a:cxnLst/>
              <a:rect l="l" t="t" r="r" b="b"/>
              <a:pathLst>
                <a:path w="6984" h="495935">
                  <a:moveTo>
                    <a:pt x="6667" y="0"/>
                  </a:moveTo>
                  <a:lnTo>
                    <a:pt x="0" y="0"/>
                  </a:lnTo>
                  <a:lnTo>
                    <a:pt x="0" y="495731"/>
                  </a:lnTo>
                  <a:lnTo>
                    <a:pt x="6667" y="495731"/>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51" name="object 1741">
              <a:extLst>
                <a:ext uri="{FF2B5EF4-FFF2-40B4-BE49-F238E27FC236}">
                  <a16:creationId xmlns:a16="http://schemas.microsoft.com/office/drawing/2014/main" id="{9F76992E-1749-C79E-2ABB-E301EB387E44}"/>
                </a:ext>
              </a:extLst>
            </p:cNvPr>
            <p:cNvSpPr/>
            <p:nvPr/>
          </p:nvSpPr>
          <p:spPr>
            <a:xfrm>
              <a:off x="8157757" y="4508464"/>
              <a:ext cx="6163" cy="437589"/>
            </a:xfrm>
            <a:custGeom>
              <a:avLst/>
              <a:gdLst/>
              <a:ahLst/>
              <a:cxnLst/>
              <a:rect l="l" t="t" r="r" b="b"/>
              <a:pathLst>
                <a:path w="6984" h="495935">
                  <a:moveTo>
                    <a:pt x="0" y="0"/>
                  </a:moveTo>
                  <a:lnTo>
                    <a:pt x="6654" y="0"/>
                  </a:lnTo>
                  <a:lnTo>
                    <a:pt x="6654" y="495719"/>
                  </a:lnTo>
                  <a:lnTo>
                    <a:pt x="0" y="49571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52" name="object 1742">
              <a:extLst>
                <a:ext uri="{FF2B5EF4-FFF2-40B4-BE49-F238E27FC236}">
                  <a16:creationId xmlns:a16="http://schemas.microsoft.com/office/drawing/2014/main" id="{2A1067AB-E34D-CDB0-2BC0-1F00730EDA51}"/>
                </a:ext>
              </a:extLst>
            </p:cNvPr>
            <p:cNvSpPr/>
            <p:nvPr/>
          </p:nvSpPr>
          <p:spPr>
            <a:xfrm>
              <a:off x="8165906" y="4483439"/>
              <a:ext cx="6163" cy="462803"/>
            </a:xfrm>
            <a:custGeom>
              <a:avLst/>
              <a:gdLst/>
              <a:ahLst/>
              <a:cxnLst/>
              <a:rect l="l" t="t" r="r" b="b"/>
              <a:pathLst>
                <a:path w="6984" h="524510">
                  <a:moveTo>
                    <a:pt x="6654" y="0"/>
                  </a:moveTo>
                  <a:lnTo>
                    <a:pt x="0" y="0"/>
                  </a:lnTo>
                  <a:lnTo>
                    <a:pt x="0" y="524078"/>
                  </a:lnTo>
                  <a:lnTo>
                    <a:pt x="6654" y="52407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53" name="object 1743">
              <a:extLst>
                <a:ext uri="{FF2B5EF4-FFF2-40B4-BE49-F238E27FC236}">
                  <a16:creationId xmlns:a16="http://schemas.microsoft.com/office/drawing/2014/main" id="{F8BFDB8F-8180-C909-70CD-0B90CBFAA12C}"/>
                </a:ext>
              </a:extLst>
            </p:cNvPr>
            <p:cNvSpPr/>
            <p:nvPr/>
          </p:nvSpPr>
          <p:spPr>
            <a:xfrm>
              <a:off x="8165907" y="4483449"/>
              <a:ext cx="6163" cy="462803"/>
            </a:xfrm>
            <a:custGeom>
              <a:avLst/>
              <a:gdLst/>
              <a:ahLst/>
              <a:cxnLst/>
              <a:rect l="l" t="t" r="r" b="b"/>
              <a:pathLst>
                <a:path w="6984" h="524510">
                  <a:moveTo>
                    <a:pt x="0" y="0"/>
                  </a:moveTo>
                  <a:lnTo>
                    <a:pt x="6654" y="0"/>
                  </a:lnTo>
                  <a:lnTo>
                    <a:pt x="6654" y="524078"/>
                  </a:lnTo>
                  <a:lnTo>
                    <a:pt x="0" y="52407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54" name="object 1744">
              <a:extLst>
                <a:ext uri="{FF2B5EF4-FFF2-40B4-BE49-F238E27FC236}">
                  <a16:creationId xmlns:a16="http://schemas.microsoft.com/office/drawing/2014/main" id="{84B0B1E6-DD65-1657-D9A3-76D4D8CB1EC5}"/>
                </a:ext>
              </a:extLst>
            </p:cNvPr>
            <p:cNvSpPr/>
            <p:nvPr/>
          </p:nvSpPr>
          <p:spPr>
            <a:xfrm>
              <a:off x="8174052" y="4450909"/>
              <a:ext cx="6163" cy="495300"/>
            </a:xfrm>
            <a:custGeom>
              <a:avLst/>
              <a:gdLst/>
              <a:ahLst/>
              <a:cxnLst/>
              <a:rect l="l" t="t" r="r" b="b"/>
              <a:pathLst>
                <a:path w="6984" h="561339">
                  <a:moveTo>
                    <a:pt x="6667" y="0"/>
                  </a:moveTo>
                  <a:lnTo>
                    <a:pt x="0" y="0"/>
                  </a:lnTo>
                  <a:lnTo>
                    <a:pt x="0" y="560946"/>
                  </a:lnTo>
                  <a:lnTo>
                    <a:pt x="6667" y="560946"/>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55" name="object 1745">
              <a:extLst>
                <a:ext uri="{FF2B5EF4-FFF2-40B4-BE49-F238E27FC236}">
                  <a16:creationId xmlns:a16="http://schemas.microsoft.com/office/drawing/2014/main" id="{C3B76B69-A9BE-4232-5F49-B34D8F1F64D3}"/>
                </a:ext>
              </a:extLst>
            </p:cNvPr>
            <p:cNvSpPr/>
            <p:nvPr/>
          </p:nvSpPr>
          <p:spPr>
            <a:xfrm>
              <a:off x="8174057" y="4450903"/>
              <a:ext cx="6163" cy="495300"/>
            </a:xfrm>
            <a:custGeom>
              <a:avLst/>
              <a:gdLst/>
              <a:ahLst/>
              <a:cxnLst/>
              <a:rect l="l" t="t" r="r" b="b"/>
              <a:pathLst>
                <a:path w="6984" h="561339">
                  <a:moveTo>
                    <a:pt x="0" y="0"/>
                  </a:moveTo>
                  <a:lnTo>
                    <a:pt x="6654" y="0"/>
                  </a:lnTo>
                  <a:lnTo>
                    <a:pt x="6654" y="560946"/>
                  </a:lnTo>
                  <a:lnTo>
                    <a:pt x="0" y="56094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56" name="object 1746">
              <a:extLst>
                <a:ext uri="{FF2B5EF4-FFF2-40B4-BE49-F238E27FC236}">
                  <a16:creationId xmlns:a16="http://schemas.microsoft.com/office/drawing/2014/main" id="{FE7A208D-B87D-DCB4-1700-DCE61FED4278}"/>
                </a:ext>
              </a:extLst>
            </p:cNvPr>
            <p:cNvSpPr/>
            <p:nvPr/>
          </p:nvSpPr>
          <p:spPr>
            <a:xfrm>
              <a:off x="8182210" y="4505885"/>
              <a:ext cx="6163" cy="440390"/>
            </a:xfrm>
            <a:custGeom>
              <a:avLst/>
              <a:gdLst/>
              <a:ahLst/>
              <a:cxnLst/>
              <a:rect l="l" t="t" r="r" b="b"/>
              <a:pathLst>
                <a:path w="6984" h="499110">
                  <a:moveTo>
                    <a:pt x="6667" y="0"/>
                  </a:moveTo>
                  <a:lnTo>
                    <a:pt x="0" y="0"/>
                  </a:lnTo>
                  <a:lnTo>
                    <a:pt x="0" y="498640"/>
                  </a:lnTo>
                  <a:lnTo>
                    <a:pt x="6667" y="498640"/>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57" name="object 1747">
              <a:extLst>
                <a:ext uri="{FF2B5EF4-FFF2-40B4-BE49-F238E27FC236}">
                  <a16:creationId xmlns:a16="http://schemas.microsoft.com/office/drawing/2014/main" id="{4CBFA863-1009-B0CC-E42C-3C3A22D40A0A}"/>
                </a:ext>
              </a:extLst>
            </p:cNvPr>
            <p:cNvSpPr/>
            <p:nvPr/>
          </p:nvSpPr>
          <p:spPr>
            <a:xfrm>
              <a:off x="8182217" y="4505884"/>
              <a:ext cx="6163" cy="440390"/>
            </a:xfrm>
            <a:custGeom>
              <a:avLst/>
              <a:gdLst/>
              <a:ahLst/>
              <a:cxnLst/>
              <a:rect l="l" t="t" r="r" b="b"/>
              <a:pathLst>
                <a:path w="6984" h="499110">
                  <a:moveTo>
                    <a:pt x="0" y="0"/>
                  </a:moveTo>
                  <a:lnTo>
                    <a:pt x="6654" y="0"/>
                  </a:lnTo>
                  <a:lnTo>
                    <a:pt x="6654" y="498640"/>
                  </a:lnTo>
                  <a:lnTo>
                    <a:pt x="0" y="49864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58" name="object 1748">
              <a:extLst>
                <a:ext uri="{FF2B5EF4-FFF2-40B4-BE49-F238E27FC236}">
                  <a16:creationId xmlns:a16="http://schemas.microsoft.com/office/drawing/2014/main" id="{4C21983B-B277-9A2E-C525-2E8E1BF0856C}"/>
                </a:ext>
              </a:extLst>
            </p:cNvPr>
            <p:cNvSpPr/>
            <p:nvPr/>
          </p:nvSpPr>
          <p:spPr>
            <a:xfrm>
              <a:off x="8190357" y="4429786"/>
              <a:ext cx="6163" cy="516591"/>
            </a:xfrm>
            <a:custGeom>
              <a:avLst/>
              <a:gdLst/>
              <a:ahLst/>
              <a:cxnLst/>
              <a:rect l="l" t="t" r="r" b="b"/>
              <a:pathLst>
                <a:path w="6984" h="585470">
                  <a:moveTo>
                    <a:pt x="6654" y="0"/>
                  </a:moveTo>
                  <a:lnTo>
                    <a:pt x="0" y="0"/>
                  </a:lnTo>
                  <a:lnTo>
                    <a:pt x="0" y="584885"/>
                  </a:lnTo>
                  <a:lnTo>
                    <a:pt x="6654" y="58488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59" name="object 1749">
              <a:extLst>
                <a:ext uri="{FF2B5EF4-FFF2-40B4-BE49-F238E27FC236}">
                  <a16:creationId xmlns:a16="http://schemas.microsoft.com/office/drawing/2014/main" id="{973D5AC6-B20B-C587-C741-C00E7D048592}"/>
                </a:ext>
              </a:extLst>
            </p:cNvPr>
            <p:cNvSpPr/>
            <p:nvPr/>
          </p:nvSpPr>
          <p:spPr>
            <a:xfrm>
              <a:off x="8190365" y="4429780"/>
              <a:ext cx="6163" cy="516591"/>
            </a:xfrm>
            <a:custGeom>
              <a:avLst/>
              <a:gdLst/>
              <a:ahLst/>
              <a:cxnLst/>
              <a:rect l="l" t="t" r="r" b="b"/>
              <a:pathLst>
                <a:path w="6984" h="585470">
                  <a:moveTo>
                    <a:pt x="0" y="0"/>
                  </a:moveTo>
                  <a:lnTo>
                    <a:pt x="6654" y="0"/>
                  </a:lnTo>
                  <a:lnTo>
                    <a:pt x="6654" y="584885"/>
                  </a:lnTo>
                  <a:lnTo>
                    <a:pt x="0" y="58488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60" name="object 1750">
              <a:extLst>
                <a:ext uri="{FF2B5EF4-FFF2-40B4-BE49-F238E27FC236}">
                  <a16:creationId xmlns:a16="http://schemas.microsoft.com/office/drawing/2014/main" id="{2F8E7E1D-C92F-C6EA-FBC8-635268779BD4}"/>
                </a:ext>
              </a:extLst>
            </p:cNvPr>
            <p:cNvSpPr/>
            <p:nvPr/>
          </p:nvSpPr>
          <p:spPr>
            <a:xfrm>
              <a:off x="8198515" y="4439624"/>
              <a:ext cx="6163" cy="506506"/>
            </a:xfrm>
            <a:custGeom>
              <a:avLst/>
              <a:gdLst/>
              <a:ahLst/>
              <a:cxnLst/>
              <a:rect l="l" t="t" r="r" b="b"/>
              <a:pathLst>
                <a:path w="6984" h="574039">
                  <a:moveTo>
                    <a:pt x="6667" y="0"/>
                  </a:moveTo>
                  <a:lnTo>
                    <a:pt x="0" y="0"/>
                  </a:lnTo>
                  <a:lnTo>
                    <a:pt x="0" y="573735"/>
                  </a:lnTo>
                  <a:lnTo>
                    <a:pt x="6667" y="573735"/>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61" name="object 1751">
              <a:extLst>
                <a:ext uri="{FF2B5EF4-FFF2-40B4-BE49-F238E27FC236}">
                  <a16:creationId xmlns:a16="http://schemas.microsoft.com/office/drawing/2014/main" id="{07B7F99A-0088-E7E9-C0CA-502C405BE2C1}"/>
                </a:ext>
              </a:extLst>
            </p:cNvPr>
            <p:cNvSpPr/>
            <p:nvPr/>
          </p:nvSpPr>
          <p:spPr>
            <a:xfrm>
              <a:off x="8198515" y="4439619"/>
              <a:ext cx="6163" cy="506506"/>
            </a:xfrm>
            <a:custGeom>
              <a:avLst/>
              <a:gdLst/>
              <a:ahLst/>
              <a:cxnLst/>
              <a:rect l="l" t="t" r="r" b="b"/>
              <a:pathLst>
                <a:path w="6984" h="574039">
                  <a:moveTo>
                    <a:pt x="0" y="0"/>
                  </a:moveTo>
                  <a:lnTo>
                    <a:pt x="6654" y="0"/>
                  </a:lnTo>
                  <a:lnTo>
                    <a:pt x="6654" y="573735"/>
                  </a:lnTo>
                  <a:lnTo>
                    <a:pt x="0" y="57373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62" name="object 1752">
              <a:extLst>
                <a:ext uri="{FF2B5EF4-FFF2-40B4-BE49-F238E27FC236}">
                  <a16:creationId xmlns:a16="http://schemas.microsoft.com/office/drawing/2014/main" id="{4E213B22-BBEC-2521-E00E-53F72D9F0472}"/>
                </a:ext>
              </a:extLst>
            </p:cNvPr>
            <p:cNvSpPr/>
            <p:nvPr/>
          </p:nvSpPr>
          <p:spPr>
            <a:xfrm>
              <a:off x="8206684" y="4388727"/>
              <a:ext cx="6163" cy="557493"/>
            </a:xfrm>
            <a:custGeom>
              <a:avLst/>
              <a:gdLst/>
              <a:ahLst/>
              <a:cxnLst/>
              <a:rect l="l" t="t" r="r" b="b"/>
              <a:pathLst>
                <a:path w="6984" h="631825">
                  <a:moveTo>
                    <a:pt x="6654" y="0"/>
                  </a:moveTo>
                  <a:lnTo>
                    <a:pt x="0" y="0"/>
                  </a:lnTo>
                  <a:lnTo>
                    <a:pt x="0" y="631418"/>
                  </a:lnTo>
                  <a:lnTo>
                    <a:pt x="6654" y="63141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63" name="object 1753">
              <a:extLst>
                <a:ext uri="{FF2B5EF4-FFF2-40B4-BE49-F238E27FC236}">
                  <a16:creationId xmlns:a16="http://schemas.microsoft.com/office/drawing/2014/main" id="{44082028-6622-1C0E-99D1-399A07740C23}"/>
                </a:ext>
              </a:extLst>
            </p:cNvPr>
            <p:cNvSpPr/>
            <p:nvPr/>
          </p:nvSpPr>
          <p:spPr>
            <a:xfrm>
              <a:off x="8206674" y="4388730"/>
              <a:ext cx="6163" cy="557493"/>
            </a:xfrm>
            <a:custGeom>
              <a:avLst/>
              <a:gdLst/>
              <a:ahLst/>
              <a:cxnLst/>
              <a:rect l="l" t="t" r="r" b="b"/>
              <a:pathLst>
                <a:path w="6984" h="631825">
                  <a:moveTo>
                    <a:pt x="0" y="0"/>
                  </a:moveTo>
                  <a:lnTo>
                    <a:pt x="6654" y="0"/>
                  </a:lnTo>
                  <a:lnTo>
                    <a:pt x="6654" y="631405"/>
                  </a:lnTo>
                  <a:lnTo>
                    <a:pt x="0" y="63140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64" name="object 1754">
              <a:extLst>
                <a:ext uri="{FF2B5EF4-FFF2-40B4-BE49-F238E27FC236}">
                  <a16:creationId xmlns:a16="http://schemas.microsoft.com/office/drawing/2014/main" id="{2171387C-8301-B72C-58BB-5282E17B837E}"/>
                </a:ext>
              </a:extLst>
            </p:cNvPr>
            <p:cNvSpPr/>
            <p:nvPr/>
          </p:nvSpPr>
          <p:spPr>
            <a:xfrm>
              <a:off x="8214830" y="4945862"/>
              <a:ext cx="6163" cy="34738"/>
            </a:xfrm>
            <a:custGeom>
              <a:avLst/>
              <a:gdLst/>
              <a:ahLst/>
              <a:cxnLst/>
              <a:rect l="l" t="t" r="r" b="b"/>
              <a:pathLst>
                <a:path w="6984" h="39370">
                  <a:moveTo>
                    <a:pt x="6654" y="0"/>
                  </a:moveTo>
                  <a:lnTo>
                    <a:pt x="0" y="0"/>
                  </a:lnTo>
                  <a:lnTo>
                    <a:pt x="0" y="39344"/>
                  </a:lnTo>
                  <a:lnTo>
                    <a:pt x="6654" y="39344"/>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65" name="object 1755">
              <a:extLst>
                <a:ext uri="{FF2B5EF4-FFF2-40B4-BE49-F238E27FC236}">
                  <a16:creationId xmlns:a16="http://schemas.microsoft.com/office/drawing/2014/main" id="{DDE40A64-10FB-38B6-44BD-DD993751DC55}"/>
                </a:ext>
              </a:extLst>
            </p:cNvPr>
            <p:cNvSpPr/>
            <p:nvPr/>
          </p:nvSpPr>
          <p:spPr>
            <a:xfrm>
              <a:off x="8214823" y="4945856"/>
              <a:ext cx="6163" cy="34738"/>
            </a:xfrm>
            <a:custGeom>
              <a:avLst/>
              <a:gdLst/>
              <a:ahLst/>
              <a:cxnLst/>
              <a:rect l="l" t="t" r="r" b="b"/>
              <a:pathLst>
                <a:path w="6984" h="39370">
                  <a:moveTo>
                    <a:pt x="0" y="39344"/>
                  </a:moveTo>
                  <a:lnTo>
                    <a:pt x="6654" y="39344"/>
                  </a:lnTo>
                  <a:lnTo>
                    <a:pt x="6654" y="0"/>
                  </a:lnTo>
                  <a:lnTo>
                    <a:pt x="0" y="0"/>
                  </a:lnTo>
                  <a:lnTo>
                    <a:pt x="0" y="39344"/>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66" name="object 1756">
              <a:extLst>
                <a:ext uri="{FF2B5EF4-FFF2-40B4-BE49-F238E27FC236}">
                  <a16:creationId xmlns:a16="http://schemas.microsoft.com/office/drawing/2014/main" id="{13416EB2-FA99-04F4-FEB0-3BA837EA46DF}"/>
                </a:ext>
              </a:extLst>
            </p:cNvPr>
            <p:cNvSpPr/>
            <p:nvPr/>
          </p:nvSpPr>
          <p:spPr>
            <a:xfrm>
              <a:off x="8222974" y="4945870"/>
              <a:ext cx="6163" cy="54348"/>
            </a:xfrm>
            <a:custGeom>
              <a:avLst/>
              <a:gdLst/>
              <a:ahLst/>
              <a:cxnLst/>
              <a:rect l="l" t="t" r="r" b="b"/>
              <a:pathLst>
                <a:path w="6984" h="61595">
                  <a:moveTo>
                    <a:pt x="0" y="61556"/>
                  </a:moveTo>
                  <a:lnTo>
                    <a:pt x="6654" y="61556"/>
                  </a:lnTo>
                  <a:lnTo>
                    <a:pt x="6654" y="0"/>
                  </a:lnTo>
                  <a:lnTo>
                    <a:pt x="0" y="0"/>
                  </a:lnTo>
                  <a:lnTo>
                    <a:pt x="0" y="61556"/>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67" name="object 1757">
              <a:extLst>
                <a:ext uri="{FF2B5EF4-FFF2-40B4-BE49-F238E27FC236}">
                  <a16:creationId xmlns:a16="http://schemas.microsoft.com/office/drawing/2014/main" id="{F3FA75FD-2795-E1F5-8711-E8F6C7463133}"/>
                </a:ext>
              </a:extLst>
            </p:cNvPr>
            <p:cNvSpPr/>
            <p:nvPr/>
          </p:nvSpPr>
          <p:spPr>
            <a:xfrm>
              <a:off x="8231135" y="4945862"/>
              <a:ext cx="6163" cy="33057"/>
            </a:xfrm>
            <a:custGeom>
              <a:avLst/>
              <a:gdLst/>
              <a:ahLst/>
              <a:cxnLst/>
              <a:rect l="l" t="t" r="r" b="b"/>
              <a:pathLst>
                <a:path w="6984" h="37464">
                  <a:moveTo>
                    <a:pt x="6654" y="0"/>
                  </a:moveTo>
                  <a:lnTo>
                    <a:pt x="0" y="0"/>
                  </a:lnTo>
                  <a:lnTo>
                    <a:pt x="0" y="37020"/>
                  </a:lnTo>
                  <a:lnTo>
                    <a:pt x="6654" y="37020"/>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68" name="object 1758">
              <a:extLst>
                <a:ext uri="{FF2B5EF4-FFF2-40B4-BE49-F238E27FC236}">
                  <a16:creationId xmlns:a16="http://schemas.microsoft.com/office/drawing/2014/main" id="{687926F9-3D15-2C99-245C-BFD23B21AAC8}"/>
                </a:ext>
              </a:extLst>
            </p:cNvPr>
            <p:cNvSpPr/>
            <p:nvPr/>
          </p:nvSpPr>
          <p:spPr>
            <a:xfrm>
              <a:off x="8231134" y="4945850"/>
              <a:ext cx="6163" cy="33057"/>
            </a:xfrm>
            <a:custGeom>
              <a:avLst/>
              <a:gdLst/>
              <a:ahLst/>
              <a:cxnLst/>
              <a:rect l="l" t="t" r="r" b="b"/>
              <a:pathLst>
                <a:path w="6984" h="37464">
                  <a:moveTo>
                    <a:pt x="0" y="37033"/>
                  </a:moveTo>
                  <a:lnTo>
                    <a:pt x="6654" y="37033"/>
                  </a:lnTo>
                  <a:lnTo>
                    <a:pt x="6654" y="0"/>
                  </a:lnTo>
                  <a:lnTo>
                    <a:pt x="0" y="0"/>
                  </a:lnTo>
                  <a:lnTo>
                    <a:pt x="0" y="3703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69" name="object 1759">
              <a:extLst>
                <a:ext uri="{FF2B5EF4-FFF2-40B4-BE49-F238E27FC236}">
                  <a16:creationId xmlns:a16="http://schemas.microsoft.com/office/drawing/2014/main" id="{8963AA6A-65FF-5878-3BCB-4356B7BAFAC4}"/>
                </a:ext>
              </a:extLst>
            </p:cNvPr>
            <p:cNvSpPr/>
            <p:nvPr/>
          </p:nvSpPr>
          <p:spPr>
            <a:xfrm>
              <a:off x="8239282" y="4945872"/>
              <a:ext cx="6163" cy="87966"/>
            </a:xfrm>
            <a:custGeom>
              <a:avLst/>
              <a:gdLst/>
              <a:ahLst/>
              <a:cxnLst/>
              <a:rect l="l" t="t" r="r" b="b"/>
              <a:pathLst>
                <a:path w="6984" h="99695">
                  <a:moveTo>
                    <a:pt x="6654" y="0"/>
                  </a:moveTo>
                  <a:lnTo>
                    <a:pt x="0" y="0"/>
                  </a:lnTo>
                  <a:lnTo>
                    <a:pt x="0" y="99555"/>
                  </a:lnTo>
                  <a:lnTo>
                    <a:pt x="6654" y="99555"/>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70" name="object 1760">
              <a:extLst>
                <a:ext uri="{FF2B5EF4-FFF2-40B4-BE49-F238E27FC236}">
                  <a16:creationId xmlns:a16="http://schemas.microsoft.com/office/drawing/2014/main" id="{BE047450-827E-1681-84B2-9DC2A92DBDCD}"/>
                </a:ext>
              </a:extLst>
            </p:cNvPr>
            <p:cNvSpPr/>
            <p:nvPr/>
          </p:nvSpPr>
          <p:spPr>
            <a:xfrm>
              <a:off x="8239282" y="4945851"/>
              <a:ext cx="6163" cy="87966"/>
            </a:xfrm>
            <a:custGeom>
              <a:avLst/>
              <a:gdLst/>
              <a:ahLst/>
              <a:cxnLst/>
              <a:rect l="l" t="t" r="r" b="b"/>
              <a:pathLst>
                <a:path w="6984" h="99695">
                  <a:moveTo>
                    <a:pt x="0" y="99568"/>
                  </a:moveTo>
                  <a:lnTo>
                    <a:pt x="6654" y="99568"/>
                  </a:lnTo>
                  <a:lnTo>
                    <a:pt x="6654" y="0"/>
                  </a:lnTo>
                  <a:lnTo>
                    <a:pt x="0" y="0"/>
                  </a:lnTo>
                  <a:lnTo>
                    <a:pt x="0" y="99568"/>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71" name="object 1761">
              <a:extLst>
                <a:ext uri="{FF2B5EF4-FFF2-40B4-BE49-F238E27FC236}">
                  <a16:creationId xmlns:a16="http://schemas.microsoft.com/office/drawing/2014/main" id="{B5F2C4C9-4CC1-9496-886D-4C0BFD97C2D0}"/>
                </a:ext>
              </a:extLst>
            </p:cNvPr>
            <p:cNvSpPr/>
            <p:nvPr/>
          </p:nvSpPr>
          <p:spPr>
            <a:xfrm>
              <a:off x="8247440" y="4945850"/>
              <a:ext cx="6163" cy="87966"/>
            </a:xfrm>
            <a:custGeom>
              <a:avLst/>
              <a:gdLst/>
              <a:ahLst/>
              <a:cxnLst/>
              <a:rect l="l" t="t" r="r" b="b"/>
              <a:pathLst>
                <a:path w="6984" h="99695">
                  <a:moveTo>
                    <a:pt x="6642" y="0"/>
                  </a:moveTo>
                  <a:lnTo>
                    <a:pt x="0" y="0"/>
                  </a:lnTo>
                  <a:lnTo>
                    <a:pt x="0" y="99491"/>
                  </a:lnTo>
                  <a:lnTo>
                    <a:pt x="6642" y="99491"/>
                  </a:lnTo>
                  <a:lnTo>
                    <a:pt x="6642"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72" name="object 1762">
              <a:extLst>
                <a:ext uri="{FF2B5EF4-FFF2-40B4-BE49-F238E27FC236}">
                  <a16:creationId xmlns:a16="http://schemas.microsoft.com/office/drawing/2014/main" id="{4143B889-033E-84C0-527E-97F716DF88F6}"/>
                </a:ext>
              </a:extLst>
            </p:cNvPr>
            <p:cNvSpPr/>
            <p:nvPr/>
          </p:nvSpPr>
          <p:spPr>
            <a:xfrm>
              <a:off x="8247432" y="4945855"/>
              <a:ext cx="6163" cy="87966"/>
            </a:xfrm>
            <a:custGeom>
              <a:avLst/>
              <a:gdLst/>
              <a:ahLst/>
              <a:cxnLst/>
              <a:rect l="l" t="t" r="r" b="b"/>
              <a:pathLst>
                <a:path w="6984" h="99695">
                  <a:moveTo>
                    <a:pt x="0" y="99491"/>
                  </a:moveTo>
                  <a:lnTo>
                    <a:pt x="6654" y="99491"/>
                  </a:lnTo>
                  <a:lnTo>
                    <a:pt x="6654" y="0"/>
                  </a:lnTo>
                  <a:lnTo>
                    <a:pt x="0" y="0"/>
                  </a:lnTo>
                  <a:lnTo>
                    <a:pt x="0" y="99491"/>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73" name="object 1763">
              <a:extLst>
                <a:ext uri="{FF2B5EF4-FFF2-40B4-BE49-F238E27FC236}">
                  <a16:creationId xmlns:a16="http://schemas.microsoft.com/office/drawing/2014/main" id="{FFE967E3-DAD0-A43D-C2D1-DFD6D08CF09B}"/>
                </a:ext>
              </a:extLst>
            </p:cNvPr>
            <p:cNvSpPr/>
            <p:nvPr/>
          </p:nvSpPr>
          <p:spPr>
            <a:xfrm>
              <a:off x="8255586" y="4945862"/>
              <a:ext cx="6163" cy="136151"/>
            </a:xfrm>
            <a:custGeom>
              <a:avLst/>
              <a:gdLst/>
              <a:ahLst/>
              <a:cxnLst/>
              <a:rect l="l" t="t" r="r" b="b"/>
              <a:pathLst>
                <a:path w="6984" h="154304">
                  <a:moveTo>
                    <a:pt x="6654" y="0"/>
                  </a:moveTo>
                  <a:lnTo>
                    <a:pt x="0" y="0"/>
                  </a:lnTo>
                  <a:lnTo>
                    <a:pt x="0" y="153936"/>
                  </a:lnTo>
                  <a:lnTo>
                    <a:pt x="6654" y="153936"/>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74" name="object 1764">
              <a:extLst>
                <a:ext uri="{FF2B5EF4-FFF2-40B4-BE49-F238E27FC236}">
                  <a16:creationId xmlns:a16="http://schemas.microsoft.com/office/drawing/2014/main" id="{66988ADA-2551-061B-01CF-EADC5A69A71A}"/>
                </a:ext>
              </a:extLst>
            </p:cNvPr>
            <p:cNvSpPr/>
            <p:nvPr/>
          </p:nvSpPr>
          <p:spPr>
            <a:xfrm>
              <a:off x="8255593" y="4945851"/>
              <a:ext cx="6163" cy="136151"/>
            </a:xfrm>
            <a:custGeom>
              <a:avLst/>
              <a:gdLst/>
              <a:ahLst/>
              <a:cxnLst/>
              <a:rect l="l" t="t" r="r" b="b"/>
              <a:pathLst>
                <a:path w="6984" h="154304">
                  <a:moveTo>
                    <a:pt x="0" y="153949"/>
                  </a:moveTo>
                  <a:lnTo>
                    <a:pt x="6654" y="153949"/>
                  </a:lnTo>
                  <a:lnTo>
                    <a:pt x="6654" y="0"/>
                  </a:lnTo>
                  <a:lnTo>
                    <a:pt x="0" y="0"/>
                  </a:lnTo>
                  <a:lnTo>
                    <a:pt x="0" y="153949"/>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75" name="object 1765">
              <a:extLst>
                <a:ext uri="{FF2B5EF4-FFF2-40B4-BE49-F238E27FC236}">
                  <a16:creationId xmlns:a16="http://schemas.microsoft.com/office/drawing/2014/main" id="{FDBB390C-F883-E883-8B1C-FA46A623A297}"/>
                </a:ext>
              </a:extLst>
            </p:cNvPr>
            <p:cNvSpPr/>
            <p:nvPr/>
          </p:nvSpPr>
          <p:spPr>
            <a:xfrm>
              <a:off x="8263744" y="4945872"/>
              <a:ext cx="6163" cy="88526"/>
            </a:xfrm>
            <a:custGeom>
              <a:avLst/>
              <a:gdLst/>
              <a:ahLst/>
              <a:cxnLst/>
              <a:rect l="l" t="t" r="r" b="b"/>
              <a:pathLst>
                <a:path w="6984" h="100329">
                  <a:moveTo>
                    <a:pt x="6654" y="0"/>
                  </a:moveTo>
                  <a:lnTo>
                    <a:pt x="0" y="0"/>
                  </a:lnTo>
                  <a:lnTo>
                    <a:pt x="0" y="99783"/>
                  </a:lnTo>
                  <a:lnTo>
                    <a:pt x="6654" y="99783"/>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76" name="object 1766">
              <a:extLst>
                <a:ext uri="{FF2B5EF4-FFF2-40B4-BE49-F238E27FC236}">
                  <a16:creationId xmlns:a16="http://schemas.microsoft.com/office/drawing/2014/main" id="{F650AD06-1D4A-6DCC-1DA0-680680C7FDA0}"/>
                </a:ext>
              </a:extLst>
            </p:cNvPr>
            <p:cNvSpPr/>
            <p:nvPr/>
          </p:nvSpPr>
          <p:spPr>
            <a:xfrm>
              <a:off x="8263741" y="4945859"/>
              <a:ext cx="6163" cy="88526"/>
            </a:xfrm>
            <a:custGeom>
              <a:avLst/>
              <a:gdLst/>
              <a:ahLst/>
              <a:cxnLst/>
              <a:rect l="l" t="t" r="r" b="b"/>
              <a:pathLst>
                <a:path w="6984" h="100329">
                  <a:moveTo>
                    <a:pt x="0" y="99783"/>
                  </a:moveTo>
                  <a:lnTo>
                    <a:pt x="6654" y="99783"/>
                  </a:lnTo>
                  <a:lnTo>
                    <a:pt x="6654" y="0"/>
                  </a:lnTo>
                  <a:lnTo>
                    <a:pt x="0" y="0"/>
                  </a:lnTo>
                  <a:lnTo>
                    <a:pt x="0" y="99783"/>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77" name="object 1767">
              <a:extLst>
                <a:ext uri="{FF2B5EF4-FFF2-40B4-BE49-F238E27FC236}">
                  <a16:creationId xmlns:a16="http://schemas.microsoft.com/office/drawing/2014/main" id="{08D6D9E0-4C2D-EE14-C15C-887828EE39EB}"/>
                </a:ext>
              </a:extLst>
            </p:cNvPr>
            <p:cNvSpPr/>
            <p:nvPr/>
          </p:nvSpPr>
          <p:spPr>
            <a:xfrm>
              <a:off x="8271902" y="4945862"/>
              <a:ext cx="6163" cy="112619"/>
            </a:xfrm>
            <a:custGeom>
              <a:avLst/>
              <a:gdLst/>
              <a:ahLst/>
              <a:cxnLst/>
              <a:rect l="l" t="t" r="r" b="b"/>
              <a:pathLst>
                <a:path w="6984" h="127635">
                  <a:moveTo>
                    <a:pt x="6654" y="0"/>
                  </a:moveTo>
                  <a:lnTo>
                    <a:pt x="0" y="0"/>
                  </a:lnTo>
                  <a:lnTo>
                    <a:pt x="0" y="127317"/>
                  </a:lnTo>
                  <a:lnTo>
                    <a:pt x="6654" y="127317"/>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78" name="object 1768">
              <a:extLst>
                <a:ext uri="{FF2B5EF4-FFF2-40B4-BE49-F238E27FC236}">
                  <a16:creationId xmlns:a16="http://schemas.microsoft.com/office/drawing/2014/main" id="{DD78986C-DA85-0136-C5F1-359E47D2DEBA}"/>
                </a:ext>
              </a:extLst>
            </p:cNvPr>
            <p:cNvSpPr/>
            <p:nvPr/>
          </p:nvSpPr>
          <p:spPr>
            <a:xfrm>
              <a:off x="8271890" y="4945856"/>
              <a:ext cx="6163" cy="112619"/>
            </a:xfrm>
            <a:custGeom>
              <a:avLst/>
              <a:gdLst/>
              <a:ahLst/>
              <a:cxnLst/>
              <a:rect l="l" t="t" r="r" b="b"/>
              <a:pathLst>
                <a:path w="6984" h="127635">
                  <a:moveTo>
                    <a:pt x="0" y="127317"/>
                  </a:moveTo>
                  <a:lnTo>
                    <a:pt x="6654" y="127317"/>
                  </a:lnTo>
                  <a:lnTo>
                    <a:pt x="6654" y="0"/>
                  </a:lnTo>
                  <a:lnTo>
                    <a:pt x="0" y="0"/>
                  </a:lnTo>
                  <a:lnTo>
                    <a:pt x="0" y="127317"/>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79" name="object 1769">
              <a:extLst>
                <a:ext uri="{FF2B5EF4-FFF2-40B4-BE49-F238E27FC236}">
                  <a16:creationId xmlns:a16="http://schemas.microsoft.com/office/drawing/2014/main" id="{52F044D2-0A01-BD65-C84C-ACE241AE5838}"/>
                </a:ext>
              </a:extLst>
            </p:cNvPr>
            <p:cNvSpPr/>
            <p:nvPr/>
          </p:nvSpPr>
          <p:spPr>
            <a:xfrm>
              <a:off x="8280037" y="4945862"/>
              <a:ext cx="6163" cy="163606"/>
            </a:xfrm>
            <a:custGeom>
              <a:avLst/>
              <a:gdLst/>
              <a:ahLst/>
              <a:cxnLst/>
              <a:rect l="l" t="t" r="r" b="b"/>
              <a:pathLst>
                <a:path w="6984" h="185420">
                  <a:moveTo>
                    <a:pt x="6654" y="0"/>
                  </a:moveTo>
                  <a:lnTo>
                    <a:pt x="0" y="0"/>
                  </a:lnTo>
                  <a:lnTo>
                    <a:pt x="0" y="185293"/>
                  </a:lnTo>
                  <a:lnTo>
                    <a:pt x="6654" y="185293"/>
                  </a:lnTo>
                  <a:lnTo>
                    <a:pt x="6654" y="0"/>
                  </a:lnTo>
                  <a:close/>
                </a:path>
              </a:pathLst>
            </a:custGeom>
            <a:solidFill>
              <a:srgbClr val="2F419A"/>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80" name="object 1770">
              <a:extLst>
                <a:ext uri="{FF2B5EF4-FFF2-40B4-BE49-F238E27FC236}">
                  <a16:creationId xmlns:a16="http://schemas.microsoft.com/office/drawing/2014/main" id="{A4721FBA-A26F-05C1-7FB4-259F74C73868}"/>
                </a:ext>
              </a:extLst>
            </p:cNvPr>
            <p:cNvSpPr/>
            <p:nvPr/>
          </p:nvSpPr>
          <p:spPr>
            <a:xfrm>
              <a:off x="8280051" y="4945852"/>
              <a:ext cx="6163" cy="163606"/>
            </a:xfrm>
            <a:custGeom>
              <a:avLst/>
              <a:gdLst/>
              <a:ahLst/>
              <a:cxnLst/>
              <a:rect l="l" t="t" r="r" b="b"/>
              <a:pathLst>
                <a:path w="6984" h="185420">
                  <a:moveTo>
                    <a:pt x="0" y="185292"/>
                  </a:moveTo>
                  <a:lnTo>
                    <a:pt x="6654" y="185292"/>
                  </a:lnTo>
                  <a:lnTo>
                    <a:pt x="6654" y="0"/>
                  </a:lnTo>
                  <a:lnTo>
                    <a:pt x="0" y="0"/>
                  </a:lnTo>
                  <a:lnTo>
                    <a:pt x="0" y="185292"/>
                  </a:lnTo>
                  <a:close/>
                </a:path>
              </a:pathLst>
            </a:custGeom>
            <a:ln w="5943">
              <a:solidFill>
                <a:srgbClr val="2F419A"/>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81" name="object 1771">
              <a:extLst>
                <a:ext uri="{FF2B5EF4-FFF2-40B4-BE49-F238E27FC236}">
                  <a16:creationId xmlns:a16="http://schemas.microsoft.com/office/drawing/2014/main" id="{E09B5115-1696-5A05-163C-6E2DB9BFB467}"/>
                </a:ext>
              </a:extLst>
            </p:cNvPr>
            <p:cNvSpPr/>
            <p:nvPr/>
          </p:nvSpPr>
          <p:spPr>
            <a:xfrm>
              <a:off x="8288200" y="4893120"/>
              <a:ext cx="6163" cy="53228"/>
            </a:xfrm>
            <a:custGeom>
              <a:avLst/>
              <a:gdLst/>
              <a:ahLst/>
              <a:cxnLst/>
              <a:rect l="l" t="t" r="r" b="b"/>
              <a:pathLst>
                <a:path w="6984" h="60325">
                  <a:moveTo>
                    <a:pt x="0" y="0"/>
                  </a:moveTo>
                  <a:lnTo>
                    <a:pt x="6654" y="0"/>
                  </a:lnTo>
                  <a:lnTo>
                    <a:pt x="6654" y="59766"/>
                  </a:lnTo>
                  <a:lnTo>
                    <a:pt x="0" y="5976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82" name="object 1772">
              <a:extLst>
                <a:ext uri="{FF2B5EF4-FFF2-40B4-BE49-F238E27FC236}">
                  <a16:creationId xmlns:a16="http://schemas.microsoft.com/office/drawing/2014/main" id="{50F69A74-EC09-ACF9-1BC0-AF2BC3F5C33E}"/>
                </a:ext>
              </a:extLst>
            </p:cNvPr>
            <p:cNvSpPr/>
            <p:nvPr/>
          </p:nvSpPr>
          <p:spPr>
            <a:xfrm>
              <a:off x="8296353" y="4854837"/>
              <a:ext cx="6163" cy="91328"/>
            </a:xfrm>
            <a:custGeom>
              <a:avLst/>
              <a:gdLst/>
              <a:ahLst/>
              <a:cxnLst/>
              <a:rect l="l" t="t" r="r" b="b"/>
              <a:pathLst>
                <a:path w="6984" h="103504">
                  <a:moveTo>
                    <a:pt x="6667" y="0"/>
                  </a:moveTo>
                  <a:lnTo>
                    <a:pt x="0" y="0"/>
                  </a:lnTo>
                  <a:lnTo>
                    <a:pt x="0" y="103162"/>
                  </a:lnTo>
                  <a:lnTo>
                    <a:pt x="6667" y="103162"/>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83" name="object 1773">
              <a:extLst>
                <a:ext uri="{FF2B5EF4-FFF2-40B4-BE49-F238E27FC236}">
                  <a16:creationId xmlns:a16="http://schemas.microsoft.com/office/drawing/2014/main" id="{A7792338-1E2D-DA44-DC42-3ADB4A22CEE3}"/>
                </a:ext>
              </a:extLst>
            </p:cNvPr>
            <p:cNvSpPr/>
            <p:nvPr/>
          </p:nvSpPr>
          <p:spPr>
            <a:xfrm>
              <a:off x="8296348" y="4854838"/>
              <a:ext cx="6163" cy="91328"/>
            </a:xfrm>
            <a:custGeom>
              <a:avLst/>
              <a:gdLst/>
              <a:ahLst/>
              <a:cxnLst/>
              <a:rect l="l" t="t" r="r" b="b"/>
              <a:pathLst>
                <a:path w="6984" h="103504">
                  <a:moveTo>
                    <a:pt x="0" y="0"/>
                  </a:moveTo>
                  <a:lnTo>
                    <a:pt x="6654" y="0"/>
                  </a:lnTo>
                  <a:lnTo>
                    <a:pt x="6654" y="103149"/>
                  </a:lnTo>
                  <a:lnTo>
                    <a:pt x="0" y="10314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84" name="object 1774">
              <a:extLst>
                <a:ext uri="{FF2B5EF4-FFF2-40B4-BE49-F238E27FC236}">
                  <a16:creationId xmlns:a16="http://schemas.microsoft.com/office/drawing/2014/main" id="{094947D2-FD0C-689D-6FAE-AF160F59FA15}"/>
                </a:ext>
              </a:extLst>
            </p:cNvPr>
            <p:cNvSpPr/>
            <p:nvPr/>
          </p:nvSpPr>
          <p:spPr>
            <a:xfrm>
              <a:off x="8304509" y="4899130"/>
              <a:ext cx="6163" cy="47065"/>
            </a:xfrm>
            <a:custGeom>
              <a:avLst/>
              <a:gdLst/>
              <a:ahLst/>
              <a:cxnLst/>
              <a:rect l="l" t="t" r="r" b="b"/>
              <a:pathLst>
                <a:path w="6984" h="53339">
                  <a:moveTo>
                    <a:pt x="0" y="0"/>
                  </a:moveTo>
                  <a:lnTo>
                    <a:pt x="6654" y="0"/>
                  </a:lnTo>
                  <a:lnTo>
                    <a:pt x="6654" y="52959"/>
                  </a:lnTo>
                  <a:lnTo>
                    <a:pt x="0" y="5295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85" name="object 1775">
              <a:extLst>
                <a:ext uri="{FF2B5EF4-FFF2-40B4-BE49-F238E27FC236}">
                  <a16:creationId xmlns:a16="http://schemas.microsoft.com/office/drawing/2014/main" id="{8E3E1DD0-E7E0-AC34-E5ED-FB8FB8D1AC8E}"/>
                </a:ext>
              </a:extLst>
            </p:cNvPr>
            <p:cNvSpPr/>
            <p:nvPr/>
          </p:nvSpPr>
          <p:spPr>
            <a:xfrm>
              <a:off x="8312658" y="4855509"/>
              <a:ext cx="6163" cy="90768"/>
            </a:xfrm>
            <a:custGeom>
              <a:avLst/>
              <a:gdLst/>
              <a:ahLst/>
              <a:cxnLst/>
              <a:rect l="l" t="t" r="r" b="b"/>
              <a:pathLst>
                <a:path w="6984" h="102870">
                  <a:moveTo>
                    <a:pt x="6667" y="0"/>
                  </a:moveTo>
                  <a:lnTo>
                    <a:pt x="0" y="0"/>
                  </a:lnTo>
                  <a:lnTo>
                    <a:pt x="0" y="102400"/>
                  </a:lnTo>
                  <a:lnTo>
                    <a:pt x="6667" y="102400"/>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86" name="object 1776">
              <a:extLst>
                <a:ext uri="{FF2B5EF4-FFF2-40B4-BE49-F238E27FC236}">
                  <a16:creationId xmlns:a16="http://schemas.microsoft.com/office/drawing/2014/main" id="{7E4D7DC5-F86B-2027-6AC3-C4FEDB7F984B}"/>
                </a:ext>
              </a:extLst>
            </p:cNvPr>
            <p:cNvSpPr/>
            <p:nvPr/>
          </p:nvSpPr>
          <p:spPr>
            <a:xfrm>
              <a:off x="8312659" y="4855499"/>
              <a:ext cx="6163" cy="90768"/>
            </a:xfrm>
            <a:custGeom>
              <a:avLst/>
              <a:gdLst/>
              <a:ahLst/>
              <a:cxnLst/>
              <a:rect l="l" t="t" r="r" b="b"/>
              <a:pathLst>
                <a:path w="6984" h="102870">
                  <a:moveTo>
                    <a:pt x="0" y="0"/>
                  </a:moveTo>
                  <a:lnTo>
                    <a:pt x="6654" y="0"/>
                  </a:lnTo>
                  <a:lnTo>
                    <a:pt x="6654" y="102400"/>
                  </a:lnTo>
                  <a:lnTo>
                    <a:pt x="0" y="10240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87" name="object 1777">
              <a:extLst>
                <a:ext uri="{FF2B5EF4-FFF2-40B4-BE49-F238E27FC236}">
                  <a16:creationId xmlns:a16="http://schemas.microsoft.com/office/drawing/2014/main" id="{58B169D0-E35C-04A0-5EA0-236E3A38CF76}"/>
                </a:ext>
              </a:extLst>
            </p:cNvPr>
            <p:cNvSpPr/>
            <p:nvPr/>
          </p:nvSpPr>
          <p:spPr>
            <a:xfrm>
              <a:off x="8320805" y="4875108"/>
              <a:ext cx="6163" cy="71157"/>
            </a:xfrm>
            <a:custGeom>
              <a:avLst/>
              <a:gdLst/>
              <a:ahLst/>
              <a:cxnLst/>
              <a:rect l="l" t="t" r="r" b="b"/>
              <a:pathLst>
                <a:path w="6984" h="80645">
                  <a:moveTo>
                    <a:pt x="6667" y="0"/>
                  </a:moveTo>
                  <a:lnTo>
                    <a:pt x="0" y="0"/>
                  </a:lnTo>
                  <a:lnTo>
                    <a:pt x="0" y="80187"/>
                  </a:lnTo>
                  <a:lnTo>
                    <a:pt x="6667" y="80187"/>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88" name="object 1778">
              <a:extLst>
                <a:ext uri="{FF2B5EF4-FFF2-40B4-BE49-F238E27FC236}">
                  <a16:creationId xmlns:a16="http://schemas.microsoft.com/office/drawing/2014/main" id="{E5C83124-B3E1-10D2-18C2-F779C52627F3}"/>
                </a:ext>
              </a:extLst>
            </p:cNvPr>
            <p:cNvSpPr/>
            <p:nvPr/>
          </p:nvSpPr>
          <p:spPr>
            <a:xfrm>
              <a:off x="8320808" y="4875102"/>
              <a:ext cx="6163" cy="71157"/>
            </a:xfrm>
            <a:custGeom>
              <a:avLst/>
              <a:gdLst/>
              <a:ahLst/>
              <a:cxnLst/>
              <a:rect l="l" t="t" r="r" b="b"/>
              <a:pathLst>
                <a:path w="6984" h="80645">
                  <a:moveTo>
                    <a:pt x="0" y="0"/>
                  </a:moveTo>
                  <a:lnTo>
                    <a:pt x="6654" y="0"/>
                  </a:lnTo>
                  <a:lnTo>
                    <a:pt x="6654" y="80187"/>
                  </a:lnTo>
                  <a:lnTo>
                    <a:pt x="0" y="80187"/>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89" name="object 1779">
              <a:extLst>
                <a:ext uri="{FF2B5EF4-FFF2-40B4-BE49-F238E27FC236}">
                  <a16:creationId xmlns:a16="http://schemas.microsoft.com/office/drawing/2014/main" id="{32EFA11F-14A7-CA8D-D22B-DEFA4B7E5052}"/>
                </a:ext>
              </a:extLst>
            </p:cNvPr>
            <p:cNvSpPr/>
            <p:nvPr/>
          </p:nvSpPr>
          <p:spPr>
            <a:xfrm>
              <a:off x="8328963" y="4849423"/>
              <a:ext cx="6163" cy="96931"/>
            </a:xfrm>
            <a:custGeom>
              <a:avLst/>
              <a:gdLst/>
              <a:ahLst/>
              <a:cxnLst/>
              <a:rect l="l" t="t" r="r" b="b"/>
              <a:pathLst>
                <a:path w="6984" h="109854">
                  <a:moveTo>
                    <a:pt x="6654" y="0"/>
                  </a:moveTo>
                  <a:lnTo>
                    <a:pt x="0" y="0"/>
                  </a:lnTo>
                  <a:lnTo>
                    <a:pt x="0" y="109296"/>
                  </a:lnTo>
                  <a:lnTo>
                    <a:pt x="6654" y="10929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90" name="object 1780">
              <a:extLst>
                <a:ext uri="{FF2B5EF4-FFF2-40B4-BE49-F238E27FC236}">
                  <a16:creationId xmlns:a16="http://schemas.microsoft.com/office/drawing/2014/main" id="{620ED9E2-3698-97AB-7705-0410CF560CC7}"/>
                </a:ext>
              </a:extLst>
            </p:cNvPr>
            <p:cNvSpPr/>
            <p:nvPr/>
          </p:nvSpPr>
          <p:spPr>
            <a:xfrm>
              <a:off x="8328968" y="4849426"/>
              <a:ext cx="6163" cy="96931"/>
            </a:xfrm>
            <a:custGeom>
              <a:avLst/>
              <a:gdLst/>
              <a:ahLst/>
              <a:cxnLst/>
              <a:rect l="l" t="t" r="r" b="b"/>
              <a:pathLst>
                <a:path w="6984" h="109854">
                  <a:moveTo>
                    <a:pt x="0" y="0"/>
                  </a:moveTo>
                  <a:lnTo>
                    <a:pt x="6654" y="0"/>
                  </a:lnTo>
                  <a:lnTo>
                    <a:pt x="6654" y="109283"/>
                  </a:lnTo>
                  <a:lnTo>
                    <a:pt x="0" y="10928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91" name="object 1781">
              <a:extLst>
                <a:ext uri="{FF2B5EF4-FFF2-40B4-BE49-F238E27FC236}">
                  <a16:creationId xmlns:a16="http://schemas.microsoft.com/office/drawing/2014/main" id="{23748C68-A749-FE89-DA8C-3C124EF4CC4C}"/>
                </a:ext>
              </a:extLst>
            </p:cNvPr>
            <p:cNvSpPr/>
            <p:nvPr/>
          </p:nvSpPr>
          <p:spPr>
            <a:xfrm>
              <a:off x="8337109" y="4838397"/>
              <a:ext cx="6163" cy="107576"/>
            </a:xfrm>
            <a:custGeom>
              <a:avLst/>
              <a:gdLst/>
              <a:ahLst/>
              <a:cxnLst/>
              <a:rect l="l" t="t" r="r" b="b"/>
              <a:pathLst>
                <a:path w="6984" h="121920">
                  <a:moveTo>
                    <a:pt x="6667" y="0"/>
                  </a:moveTo>
                  <a:lnTo>
                    <a:pt x="0" y="0"/>
                  </a:lnTo>
                  <a:lnTo>
                    <a:pt x="0" y="121792"/>
                  </a:lnTo>
                  <a:lnTo>
                    <a:pt x="6667" y="121792"/>
                  </a:lnTo>
                  <a:lnTo>
                    <a:pt x="6667"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92" name="object 1782">
              <a:extLst>
                <a:ext uri="{FF2B5EF4-FFF2-40B4-BE49-F238E27FC236}">
                  <a16:creationId xmlns:a16="http://schemas.microsoft.com/office/drawing/2014/main" id="{A2F3FB41-BE6A-7549-0499-5FF2DE607DA3}"/>
                </a:ext>
              </a:extLst>
            </p:cNvPr>
            <p:cNvSpPr/>
            <p:nvPr/>
          </p:nvSpPr>
          <p:spPr>
            <a:xfrm>
              <a:off x="8337118" y="4838403"/>
              <a:ext cx="6163" cy="107576"/>
            </a:xfrm>
            <a:custGeom>
              <a:avLst/>
              <a:gdLst/>
              <a:ahLst/>
              <a:cxnLst/>
              <a:rect l="l" t="t" r="r" b="b"/>
              <a:pathLst>
                <a:path w="6984" h="121920">
                  <a:moveTo>
                    <a:pt x="0" y="0"/>
                  </a:moveTo>
                  <a:lnTo>
                    <a:pt x="6654" y="0"/>
                  </a:lnTo>
                  <a:lnTo>
                    <a:pt x="6654" y="121780"/>
                  </a:lnTo>
                  <a:lnTo>
                    <a:pt x="0" y="121780"/>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93" name="object 1783">
              <a:extLst>
                <a:ext uri="{FF2B5EF4-FFF2-40B4-BE49-F238E27FC236}">
                  <a16:creationId xmlns:a16="http://schemas.microsoft.com/office/drawing/2014/main" id="{809C8CF9-AC98-CC7B-0FCF-BE9BE9FD7823}"/>
                </a:ext>
              </a:extLst>
            </p:cNvPr>
            <p:cNvSpPr/>
            <p:nvPr/>
          </p:nvSpPr>
          <p:spPr>
            <a:xfrm>
              <a:off x="8345267" y="4836492"/>
              <a:ext cx="6163" cy="109818"/>
            </a:xfrm>
            <a:custGeom>
              <a:avLst/>
              <a:gdLst/>
              <a:ahLst/>
              <a:cxnLst/>
              <a:rect l="l" t="t" r="r" b="b"/>
              <a:pathLst>
                <a:path w="6984" h="124460">
                  <a:moveTo>
                    <a:pt x="6654" y="0"/>
                  </a:moveTo>
                  <a:lnTo>
                    <a:pt x="0" y="0"/>
                  </a:lnTo>
                  <a:lnTo>
                    <a:pt x="0" y="123951"/>
                  </a:lnTo>
                  <a:lnTo>
                    <a:pt x="6654" y="123951"/>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94" name="object 1784">
              <a:extLst>
                <a:ext uri="{FF2B5EF4-FFF2-40B4-BE49-F238E27FC236}">
                  <a16:creationId xmlns:a16="http://schemas.microsoft.com/office/drawing/2014/main" id="{674B3A28-1068-6326-27C5-D45AF2D2E4DA}"/>
                </a:ext>
              </a:extLst>
            </p:cNvPr>
            <p:cNvSpPr/>
            <p:nvPr/>
          </p:nvSpPr>
          <p:spPr>
            <a:xfrm>
              <a:off x="8345267" y="4836494"/>
              <a:ext cx="6163" cy="109818"/>
            </a:xfrm>
            <a:custGeom>
              <a:avLst/>
              <a:gdLst/>
              <a:ahLst/>
              <a:cxnLst/>
              <a:rect l="l" t="t" r="r" b="b"/>
              <a:pathLst>
                <a:path w="6984" h="124460">
                  <a:moveTo>
                    <a:pt x="0" y="0"/>
                  </a:moveTo>
                  <a:lnTo>
                    <a:pt x="6654" y="0"/>
                  </a:lnTo>
                  <a:lnTo>
                    <a:pt x="6654" y="123951"/>
                  </a:lnTo>
                  <a:lnTo>
                    <a:pt x="0" y="123951"/>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95" name="object 1785">
              <a:extLst>
                <a:ext uri="{FF2B5EF4-FFF2-40B4-BE49-F238E27FC236}">
                  <a16:creationId xmlns:a16="http://schemas.microsoft.com/office/drawing/2014/main" id="{7DDFAB99-5341-460C-BF48-CD98B6B136D6}"/>
                </a:ext>
              </a:extLst>
            </p:cNvPr>
            <p:cNvSpPr/>
            <p:nvPr/>
          </p:nvSpPr>
          <p:spPr>
            <a:xfrm>
              <a:off x="8353436" y="4786660"/>
              <a:ext cx="6163" cy="159684"/>
            </a:xfrm>
            <a:custGeom>
              <a:avLst/>
              <a:gdLst/>
              <a:ahLst/>
              <a:cxnLst/>
              <a:rect l="l" t="t" r="r" b="b"/>
              <a:pathLst>
                <a:path w="6984" h="180975">
                  <a:moveTo>
                    <a:pt x="6654" y="0"/>
                  </a:moveTo>
                  <a:lnTo>
                    <a:pt x="0" y="0"/>
                  </a:lnTo>
                  <a:lnTo>
                    <a:pt x="0" y="180428"/>
                  </a:lnTo>
                  <a:lnTo>
                    <a:pt x="6654" y="18042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96" name="object 1786">
              <a:extLst>
                <a:ext uri="{FF2B5EF4-FFF2-40B4-BE49-F238E27FC236}">
                  <a16:creationId xmlns:a16="http://schemas.microsoft.com/office/drawing/2014/main" id="{241E2717-EEBD-CE87-6FC6-785DC7D18AA4}"/>
                </a:ext>
              </a:extLst>
            </p:cNvPr>
            <p:cNvSpPr/>
            <p:nvPr/>
          </p:nvSpPr>
          <p:spPr>
            <a:xfrm>
              <a:off x="8353426" y="4786664"/>
              <a:ext cx="6163" cy="159684"/>
            </a:xfrm>
            <a:custGeom>
              <a:avLst/>
              <a:gdLst/>
              <a:ahLst/>
              <a:cxnLst/>
              <a:rect l="l" t="t" r="r" b="b"/>
              <a:pathLst>
                <a:path w="6984" h="180975">
                  <a:moveTo>
                    <a:pt x="0" y="0"/>
                  </a:moveTo>
                  <a:lnTo>
                    <a:pt x="6654" y="0"/>
                  </a:lnTo>
                  <a:lnTo>
                    <a:pt x="6654" y="180428"/>
                  </a:lnTo>
                  <a:lnTo>
                    <a:pt x="0" y="18042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97" name="object 1787">
              <a:extLst>
                <a:ext uri="{FF2B5EF4-FFF2-40B4-BE49-F238E27FC236}">
                  <a16:creationId xmlns:a16="http://schemas.microsoft.com/office/drawing/2014/main" id="{07D05980-9FA0-2562-A495-6D7AF0E237E6}"/>
                </a:ext>
              </a:extLst>
            </p:cNvPr>
            <p:cNvSpPr/>
            <p:nvPr/>
          </p:nvSpPr>
          <p:spPr>
            <a:xfrm>
              <a:off x="8361583" y="4761177"/>
              <a:ext cx="6163" cy="184897"/>
            </a:xfrm>
            <a:custGeom>
              <a:avLst/>
              <a:gdLst/>
              <a:ahLst/>
              <a:cxnLst/>
              <a:rect l="l" t="t" r="r" b="b"/>
              <a:pathLst>
                <a:path w="6984" h="209550">
                  <a:moveTo>
                    <a:pt x="6654" y="0"/>
                  </a:moveTo>
                  <a:lnTo>
                    <a:pt x="0" y="0"/>
                  </a:lnTo>
                  <a:lnTo>
                    <a:pt x="0" y="209308"/>
                  </a:lnTo>
                  <a:lnTo>
                    <a:pt x="6654" y="20930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98" name="object 1788">
              <a:extLst>
                <a:ext uri="{FF2B5EF4-FFF2-40B4-BE49-F238E27FC236}">
                  <a16:creationId xmlns:a16="http://schemas.microsoft.com/office/drawing/2014/main" id="{B44F5609-D26D-1231-C626-B1A1A41D717F}"/>
                </a:ext>
              </a:extLst>
            </p:cNvPr>
            <p:cNvSpPr/>
            <p:nvPr/>
          </p:nvSpPr>
          <p:spPr>
            <a:xfrm>
              <a:off x="8361576" y="4761189"/>
              <a:ext cx="6163" cy="184897"/>
            </a:xfrm>
            <a:custGeom>
              <a:avLst/>
              <a:gdLst/>
              <a:ahLst/>
              <a:cxnLst/>
              <a:rect l="l" t="t" r="r" b="b"/>
              <a:pathLst>
                <a:path w="6984" h="209550">
                  <a:moveTo>
                    <a:pt x="0" y="0"/>
                  </a:moveTo>
                  <a:lnTo>
                    <a:pt x="6654" y="0"/>
                  </a:lnTo>
                  <a:lnTo>
                    <a:pt x="6654" y="209295"/>
                  </a:lnTo>
                  <a:lnTo>
                    <a:pt x="0" y="20929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99" name="object 1789">
              <a:extLst>
                <a:ext uri="{FF2B5EF4-FFF2-40B4-BE49-F238E27FC236}">
                  <a16:creationId xmlns:a16="http://schemas.microsoft.com/office/drawing/2014/main" id="{E1197B0B-3620-0B25-A0A8-C93A31E75DB6}"/>
                </a:ext>
              </a:extLst>
            </p:cNvPr>
            <p:cNvSpPr/>
            <p:nvPr/>
          </p:nvSpPr>
          <p:spPr>
            <a:xfrm>
              <a:off x="8369729" y="4776171"/>
              <a:ext cx="6163" cy="169769"/>
            </a:xfrm>
            <a:custGeom>
              <a:avLst/>
              <a:gdLst/>
              <a:ahLst/>
              <a:cxnLst/>
              <a:rect l="l" t="t" r="r" b="b"/>
              <a:pathLst>
                <a:path w="6984" h="192404">
                  <a:moveTo>
                    <a:pt x="6654" y="0"/>
                  </a:moveTo>
                  <a:lnTo>
                    <a:pt x="0" y="0"/>
                  </a:lnTo>
                  <a:lnTo>
                    <a:pt x="0" y="192316"/>
                  </a:lnTo>
                  <a:lnTo>
                    <a:pt x="6654" y="192316"/>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800" name="object 1790">
              <a:extLst>
                <a:ext uri="{FF2B5EF4-FFF2-40B4-BE49-F238E27FC236}">
                  <a16:creationId xmlns:a16="http://schemas.microsoft.com/office/drawing/2014/main" id="{425897B2-7DB8-D0E6-2ADD-B64AC100B07F}"/>
                </a:ext>
              </a:extLst>
            </p:cNvPr>
            <p:cNvSpPr/>
            <p:nvPr/>
          </p:nvSpPr>
          <p:spPr>
            <a:xfrm>
              <a:off x="8369726" y="4776165"/>
              <a:ext cx="6163" cy="169769"/>
            </a:xfrm>
            <a:custGeom>
              <a:avLst/>
              <a:gdLst/>
              <a:ahLst/>
              <a:cxnLst/>
              <a:rect l="l" t="t" r="r" b="b"/>
              <a:pathLst>
                <a:path w="6984" h="192404">
                  <a:moveTo>
                    <a:pt x="0" y="0"/>
                  </a:moveTo>
                  <a:lnTo>
                    <a:pt x="6654" y="0"/>
                  </a:lnTo>
                  <a:lnTo>
                    <a:pt x="6654" y="192316"/>
                  </a:lnTo>
                  <a:lnTo>
                    <a:pt x="0" y="192316"/>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801" name="object 1791">
              <a:extLst>
                <a:ext uri="{FF2B5EF4-FFF2-40B4-BE49-F238E27FC236}">
                  <a16:creationId xmlns:a16="http://schemas.microsoft.com/office/drawing/2014/main" id="{83F13251-63D6-8FF2-2BB0-550A70CCBE1E}"/>
                </a:ext>
              </a:extLst>
            </p:cNvPr>
            <p:cNvSpPr/>
            <p:nvPr/>
          </p:nvSpPr>
          <p:spPr>
            <a:xfrm>
              <a:off x="8377887" y="4816557"/>
              <a:ext cx="6163" cy="129428"/>
            </a:xfrm>
            <a:custGeom>
              <a:avLst/>
              <a:gdLst/>
              <a:ahLst/>
              <a:cxnLst/>
              <a:rect l="l" t="t" r="r" b="b"/>
              <a:pathLst>
                <a:path w="6984" h="146685">
                  <a:moveTo>
                    <a:pt x="6654" y="0"/>
                  </a:moveTo>
                  <a:lnTo>
                    <a:pt x="0" y="0"/>
                  </a:lnTo>
                  <a:lnTo>
                    <a:pt x="0" y="146545"/>
                  </a:lnTo>
                  <a:lnTo>
                    <a:pt x="6654" y="146545"/>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802" name="object 1792">
              <a:extLst>
                <a:ext uri="{FF2B5EF4-FFF2-40B4-BE49-F238E27FC236}">
                  <a16:creationId xmlns:a16="http://schemas.microsoft.com/office/drawing/2014/main" id="{2AA1DE45-F094-D80F-B704-3985B1D4D8F5}"/>
                </a:ext>
              </a:extLst>
            </p:cNvPr>
            <p:cNvSpPr/>
            <p:nvPr/>
          </p:nvSpPr>
          <p:spPr>
            <a:xfrm>
              <a:off x="8377885" y="4816556"/>
              <a:ext cx="6163" cy="129428"/>
            </a:xfrm>
            <a:custGeom>
              <a:avLst/>
              <a:gdLst/>
              <a:ahLst/>
              <a:cxnLst/>
              <a:rect l="l" t="t" r="r" b="b"/>
              <a:pathLst>
                <a:path w="6984" h="146685">
                  <a:moveTo>
                    <a:pt x="0" y="0"/>
                  </a:moveTo>
                  <a:lnTo>
                    <a:pt x="6654" y="0"/>
                  </a:lnTo>
                  <a:lnTo>
                    <a:pt x="6654" y="146545"/>
                  </a:lnTo>
                  <a:lnTo>
                    <a:pt x="0" y="146545"/>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803" name="object 1793">
              <a:extLst>
                <a:ext uri="{FF2B5EF4-FFF2-40B4-BE49-F238E27FC236}">
                  <a16:creationId xmlns:a16="http://schemas.microsoft.com/office/drawing/2014/main" id="{2D91AE0C-1B7B-972D-AEF0-2F29D05766FF}"/>
                </a:ext>
              </a:extLst>
            </p:cNvPr>
            <p:cNvSpPr/>
            <p:nvPr/>
          </p:nvSpPr>
          <p:spPr>
            <a:xfrm>
              <a:off x="8386033" y="4833915"/>
              <a:ext cx="6163" cy="112059"/>
            </a:xfrm>
            <a:custGeom>
              <a:avLst/>
              <a:gdLst/>
              <a:ahLst/>
              <a:cxnLst/>
              <a:rect l="l" t="t" r="r" b="b"/>
              <a:pathLst>
                <a:path w="6984" h="127000">
                  <a:moveTo>
                    <a:pt x="6654" y="0"/>
                  </a:moveTo>
                  <a:lnTo>
                    <a:pt x="0" y="0"/>
                  </a:lnTo>
                  <a:lnTo>
                    <a:pt x="0" y="126873"/>
                  </a:lnTo>
                  <a:lnTo>
                    <a:pt x="6654" y="126873"/>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804" name="object 1794">
              <a:extLst>
                <a:ext uri="{FF2B5EF4-FFF2-40B4-BE49-F238E27FC236}">
                  <a16:creationId xmlns:a16="http://schemas.microsoft.com/office/drawing/2014/main" id="{F82D115C-C091-ED10-2D24-D577C80AE2D4}"/>
                </a:ext>
              </a:extLst>
            </p:cNvPr>
            <p:cNvSpPr/>
            <p:nvPr/>
          </p:nvSpPr>
          <p:spPr>
            <a:xfrm>
              <a:off x="8386033" y="4833915"/>
              <a:ext cx="6163" cy="112059"/>
            </a:xfrm>
            <a:custGeom>
              <a:avLst/>
              <a:gdLst/>
              <a:ahLst/>
              <a:cxnLst/>
              <a:rect l="l" t="t" r="r" b="b"/>
              <a:pathLst>
                <a:path w="6984" h="127000">
                  <a:moveTo>
                    <a:pt x="0" y="0"/>
                  </a:moveTo>
                  <a:lnTo>
                    <a:pt x="6654" y="0"/>
                  </a:lnTo>
                  <a:lnTo>
                    <a:pt x="6654" y="126873"/>
                  </a:lnTo>
                  <a:lnTo>
                    <a:pt x="0" y="126873"/>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805" name="object 1795">
              <a:extLst>
                <a:ext uri="{FF2B5EF4-FFF2-40B4-BE49-F238E27FC236}">
                  <a16:creationId xmlns:a16="http://schemas.microsoft.com/office/drawing/2014/main" id="{AC73BCAA-63C9-0E51-6CD0-BBAF7FAD1A70}"/>
                </a:ext>
              </a:extLst>
            </p:cNvPr>
            <p:cNvSpPr/>
            <p:nvPr/>
          </p:nvSpPr>
          <p:spPr>
            <a:xfrm>
              <a:off x="8394181" y="4765077"/>
              <a:ext cx="6163" cy="180974"/>
            </a:xfrm>
            <a:custGeom>
              <a:avLst/>
              <a:gdLst/>
              <a:ahLst/>
              <a:cxnLst/>
              <a:rect l="l" t="t" r="r" b="b"/>
              <a:pathLst>
                <a:path w="6984" h="205104">
                  <a:moveTo>
                    <a:pt x="6654" y="0"/>
                  </a:moveTo>
                  <a:lnTo>
                    <a:pt x="0" y="0"/>
                  </a:lnTo>
                  <a:lnTo>
                    <a:pt x="0" y="204889"/>
                  </a:lnTo>
                  <a:lnTo>
                    <a:pt x="6654" y="204889"/>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806" name="object 1796">
              <a:extLst>
                <a:ext uri="{FF2B5EF4-FFF2-40B4-BE49-F238E27FC236}">
                  <a16:creationId xmlns:a16="http://schemas.microsoft.com/office/drawing/2014/main" id="{7EC79790-1670-EC6D-2541-ECCA21343F76}"/>
                </a:ext>
              </a:extLst>
            </p:cNvPr>
            <p:cNvSpPr/>
            <p:nvPr/>
          </p:nvSpPr>
          <p:spPr>
            <a:xfrm>
              <a:off x="8394185" y="4765079"/>
              <a:ext cx="6163" cy="180974"/>
            </a:xfrm>
            <a:custGeom>
              <a:avLst/>
              <a:gdLst/>
              <a:ahLst/>
              <a:cxnLst/>
              <a:rect l="l" t="t" r="r" b="b"/>
              <a:pathLst>
                <a:path w="6984" h="205104">
                  <a:moveTo>
                    <a:pt x="0" y="0"/>
                  </a:moveTo>
                  <a:lnTo>
                    <a:pt x="6654" y="0"/>
                  </a:lnTo>
                  <a:lnTo>
                    <a:pt x="6654" y="204889"/>
                  </a:lnTo>
                  <a:lnTo>
                    <a:pt x="0" y="204889"/>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807" name="object 1797">
              <a:extLst>
                <a:ext uri="{FF2B5EF4-FFF2-40B4-BE49-F238E27FC236}">
                  <a16:creationId xmlns:a16="http://schemas.microsoft.com/office/drawing/2014/main" id="{A93CA978-1188-73EB-E95C-1C7269AAD575}"/>
                </a:ext>
              </a:extLst>
            </p:cNvPr>
            <p:cNvSpPr/>
            <p:nvPr/>
          </p:nvSpPr>
          <p:spPr>
            <a:xfrm>
              <a:off x="8402338" y="4727851"/>
              <a:ext cx="6163" cy="218515"/>
            </a:xfrm>
            <a:custGeom>
              <a:avLst/>
              <a:gdLst/>
              <a:ahLst/>
              <a:cxnLst/>
              <a:rect l="l" t="t" r="r" b="b"/>
              <a:pathLst>
                <a:path w="6984" h="247650">
                  <a:moveTo>
                    <a:pt x="6654" y="0"/>
                  </a:moveTo>
                  <a:lnTo>
                    <a:pt x="0" y="0"/>
                  </a:lnTo>
                  <a:lnTo>
                    <a:pt x="0" y="247078"/>
                  </a:lnTo>
                  <a:lnTo>
                    <a:pt x="6654" y="247078"/>
                  </a:lnTo>
                  <a:lnTo>
                    <a:pt x="6654" y="0"/>
                  </a:lnTo>
                  <a:close/>
                </a:path>
              </a:pathLst>
            </a:custGeom>
            <a:solidFill>
              <a:srgbClr val="00A757"/>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808" name="object 1798">
              <a:extLst>
                <a:ext uri="{FF2B5EF4-FFF2-40B4-BE49-F238E27FC236}">
                  <a16:creationId xmlns:a16="http://schemas.microsoft.com/office/drawing/2014/main" id="{A0B7707D-C5DD-A324-93C0-A554EE803D8A}"/>
                </a:ext>
              </a:extLst>
            </p:cNvPr>
            <p:cNvSpPr/>
            <p:nvPr/>
          </p:nvSpPr>
          <p:spPr>
            <a:xfrm>
              <a:off x="8402344" y="4727857"/>
              <a:ext cx="6163" cy="218515"/>
            </a:xfrm>
            <a:custGeom>
              <a:avLst/>
              <a:gdLst/>
              <a:ahLst/>
              <a:cxnLst/>
              <a:rect l="l" t="t" r="r" b="b"/>
              <a:pathLst>
                <a:path w="6984" h="247650">
                  <a:moveTo>
                    <a:pt x="0" y="0"/>
                  </a:moveTo>
                  <a:lnTo>
                    <a:pt x="6654" y="0"/>
                  </a:lnTo>
                  <a:lnTo>
                    <a:pt x="6654" y="247078"/>
                  </a:lnTo>
                  <a:lnTo>
                    <a:pt x="0" y="247078"/>
                  </a:lnTo>
                  <a:lnTo>
                    <a:pt x="0" y="0"/>
                  </a:lnTo>
                  <a:close/>
                </a:path>
              </a:pathLst>
            </a:custGeom>
            <a:ln w="5943">
              <a:solidFill>
                <a:srgbClr val="00A757"/>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809" name="object 1799">
              <a:extLst>
                <a:ext uri="{FF2B5EF4-FFF2-40B4-BE49-F238E27FC236}">
                  <a16:creationId xmlns:a16="http://schemas.microsoft.com/office/drawing/2014/main" id="{8CD13220-2ADA-8FC3-492C-A6CA9D4DAE52}"/>
                </a:ext>
              </a:extLst>
            </p:cNvPr>
            <p:cNvSpPr/>
            <p:nvPr/>
          </p:nvSpPr>
          <p:spPr>
            <a:xfrm>
              <a:off x="925010" y="4948838"/>
              <a:ext cx="7487210" cy="0"/>
            </a:xfrm>
            <a:custGeom>
              <a:avLst/>
              <a:gdLst/>
              <a:ahLst/>
              <a:cxnLst/>
              <a:rect l="l" t="t" r="r" b="b"/>
              <a:pathLst>
                <a:path w="8485505">
                  <a:moveTo>
                    <a:pt x="0" y="0"/>
                  </a:moveTo>
                  <a:lnTo>
                    <a:pt x="8484908" y="0"/>
                  </a:lnTo>
                </a:path>
              </a:pathLst>
            </a:custGeom>
            <a:ln w="5943">
              <a:solidFill>
                <a:srgbClr val="8E90A1"/>
              </a:solidFill>
            </a:ln>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grpSp>
      <p:sp>
        <p:nvSpPr>
          <p:cNvPr id="14" name="Speech Bubble: Rectangle 13">
            <a:extLst>
              <a:ext uri="{FF2B5EF4-FFF2-40B4-BE49-F238E27FC236}">
                <a16:creationId xmlns:a16="http://schemas.microsoft.com/office/drawing/2014/main" id="{6430D5BF-5A8B-4917-96FE-2AA74B8E3298}"/>
              </a:ext>
            </a:extLst>
          </p:cNvPr>
          <p:cNvSpPr/>
          <p:nvPr/>
        </p:nvSpPr>
        <p:spPr>
          <a:xfrm>
            <a:off x="6087640" y="2331793"/>
            <a:ext cx="1130301" cy="1305864"/>
          </a:xfrm>
          <a:prstGeom prst="wedgeRectCallout">
            <a:avLst>
              <a:gd name="adj1" fmla="val 124931"/>
              <a:gd name="adj2" fmla="val 109097"/>
            </a:avLst>
          </a:prstGeom>
          <a:solidFill>
            <a:schemeClr val="bg1"/>
          </a:solidFill>
          <a:ln>
            <a:solidFill>
              <a:schemeClr val="bg1">
                <a:lumMod val="75000"/>
              </a:schemeClr>
            </a:solidFill>
          </a:ln>
        </p:spPr>
        <p:txBody>
          <a:bodyPr wrap="square" lIns="91440" tIns="91440" rIns="91440" bIns="91440" rtlCol="0" anchor="ctr">
            <a:noAutofit/>
          </a:bodyPr>
          <a:lstStyle/>
          <a:p>
            <a:pPr>
              <a:lnSpc>
                <a:spcPct val="110000"/>
              </a:lnSpc>
            </a:pPr>
            <a:r>
              <a:rPr lang="en-US" sz="800" i="0" u="none" strike="noStrike" baseline="0" dirty="0">
                <a:solidFill>
                  <a:srgbClr val="000000"/>
                </a:solidFill>
                <a:latin typeface="+mn-lt"/>
              </a:rPr>
              <a:t>The </a:t>
            </a:r>
            <a:r>
              <a:rPr lang="en-US" sz="800" dirty="0">
                <a:solidFill>
                  <a:srgbClr val="000000"/>
                </a:solidFill>
                <a:latin typeface="+mn-lt"/>
              </a:rPr>
              <a:t>covid </a:t>
            </a:r>
            <a:r>
              <a:rPr lang="en-US" sz="800" i="0" u="none" strike="noStrike" baseline="0" dirty="0">
                <a:solidFill>
                  <a:srgbClr val="000000"/>
                </a:solidFill>
                <a:latin typeface="+mn-lt"/>
              </a:rPr>
              <a:t>bear market began in mid-February and ended in early April 2020; the S&amp;P 500 Index fell as</a:t>
            </a:r>
            <a:br>
              <a:rPr lang="en-US" sz="800" i="0" u="none" strike="noStrike" baseline="0" dirty="0">
                <a:solidFill>
                  <a:srgbClr val="000000"/>
                </a:solidFill>
                <a:latin typeface="+mn-lt"/>
              </a:rPr>
            </a:br>
            <a:r>
              <a:rPr lang="en-US" sz="800" i="0" u="none" strike="noStrike" baseline="0" dirty="0">
                <a:solidFill>
                  <a:srgbClr val="000000"/>
                </a:solidFill>
                <a:latin typeface="+mn-lt"/>
              </a:rPr>
              <a:t>much as 34% before recovering.</a:t>
            </a:r>
            <a:endParaRPr lang="en-US" sz="800" dirty="0">
              <a:solidFill>
                <a:srgbClr val="000000"/>
              </a:solidFill>
              <a:latin typeface="+mn-lt"/>
              <a:cs typeface="Arial" panose="020B0604020202020204" pitchFamily="34" charset="0"/>
            </a:endParaRPr>
          </a:p>
        </p:txBody>
      </p:sp>
      <p:graphicFrame>
        <p:nvGraphicFramePr>
          <p:cNvPr id="1810" name="object 4">
            <a:extLst>
              <a:ext uri="{FF2B5EF4-FFF2-40B4-BE49-F238E27FC236}">
                <a16:creationId xmlns:a16="http://schemas.microsoft.com/office/drawing/2014/main" id="{F5489AF1-3287-7B27-DCE7-69CF394D8783}"/>
              </a:ext>
            </a:extLst>
          </p:cNvPr>
          <p:cNvGraphicFramePr>
            <a:graphicFrameLocks noGrp="1"/>
          </p:cNvGraphicFramePr>
          <p:nvPr>
            <p:extLst>
              <p:ext uri="{D42A27DB-BD31-4B8C-83A1-F6EECF244321}">
                <p14:modId xmlns:p14="http://schemas.microsoft.com/office/powerpoint/2010/main" val="1525512717"/>
              </p:ext>
            </p:extLst>
          </p:nvPr>
        </p:nvGraphicFramePr>
        <p:xfrm>
          <a:off x="4572000" y="1150091"/>
          <a:ext cx="3818962" cy="538630"/>
        </p:xfrm>
        <a:graphic>
          <a:graphicData uri="http://schemas.openxmlformats.org/drawingml/2006/table">
            <a:tbl>
              <a:tblPr firstRow="1" bandRow="1">
                <a:tableStyleId>{2D5ABB26-0587-4C30-8999-92F81FD0307C}</a:tableStyleId>
              </a:tblPr>
              <a:tblGrid>
                <a:gridCol w="1704100">
                  <a:extLst>
                    <a:ext uri="{9D8B030D-6E8A-4147-A177-3AD203B41FA5}">
                      <a16:colId xmlns:a16="http://schemas.microsoft.com/office/drawing/2014/main" val="20000"/>
                    </a:ext>
                  </a:extLst>
                </a:gridCol>
                <a:gridCol w="1131190">
                  <a:extLst>
                    <a:ext uri="{9D8B030D-6E8A-4147-A177-3AD203B41FA5}">
                      <a16:colId xmlns:a16="http://schemas.microsoft.com/office/drawing/2014/main" val="20001"/>
                    </a:ext>
                  </a:extLst>
                </a:gridCol>
                <a:gridCol w="983672">
                  <a:extLst>
                    <a:ext uri="{9D8B030D-6E8A-4147-A177-3AD203B41FA5}">
                      <a16:colId xmlns:a16="http://schemas.microsoft.com/office/drawing/2014/main" val="20002"/>
                    </a:ext>
                  </a:extLst>
                </a:gridCol>
              </a:tblGrid>
              <a:tr h="133350">
                <a:tc>
                  <a:txBody>
                    <a:bodyPr/>
                    <a:lstStyle/>
                    <a:p>
                      <a:pPr marL="31750">
                        <a:lnSpc>
                          <a:spcPts val="1045"/>
                        </a:lnSpc>
                        <a:spcBef>
                          <a:spcPts val="50"/>
                        </a:spcBef>
                      </a:pPr>
                      <a:r>
                        <a:rPr sz="1000" b="0" spc="-80" dirty="0">
                          <a:latin typeface="Arial" panose="020B0604020202020204" pitchFamily="34" charset="0"/>
                          <a:cs typeface="Arial" panose="020B0604020202020204" pitchFamily="34" charset="0"/>
                        </a:rPr>
                        <a:t>Bulls</a:t>
                      </a:r>
                      <a:r>
                        <a:rPr sz="1000" b="0" spc="-75" dirty="0">
                          <a:latin typeface="Arial" panose="020B0604020202020204" pitchFamily="34" charset="0"/>
                          <a:cs typeface="Arial" panose="020B0604020202020204" pitchFamily="34" charset="0"/>
                        </a:rPr>
                        <a:t> </a:t>
                      </a:r>
                      <a:r>
                        <a:rPr sz="1000" b="0" spc="-114" dirty="0">
                          <a:latin typeface="Arial" panose="020B0604020202020204" pitchFamily="34" charset="0"/>
                          <a:cs typeface="Arial" panose="020B0604020202020204" pitchFamily="34" charset="0"/>
                        </a:rPr>
                        <a:t>vs.</a:t>
                      </a:r>
                      <a:r>
                        <a:rPr sz="1000" b="0" spc="-75" dirty="0">
                          <a:latin typeface="Arial" panose="020B0604020202020204" pitchFamily="34" charset="0"/>
                          <a:cs typeface="Arial" panose="020B0604020202020204" pitchFamily="34" charset="0"/>
                        </a:rPr>
                        <a:t> </a:t>
                      </a:r>
                      <a:r>
                        <a:rPr sz="1000" b="0" spc="-95" dirty="0">
                          <a:latin typeface="Arial" panose="020B0604020202020204" pitchFamily="34" charset="0"/>
                          <a:cs typeface="Arial" panose="020B0604020202020204" pitchFamily="34" charset="0"/>
                        </a:rPr>
                        <a:t>bears</a:t>
                      </a:r>
                      <a:r>
                        <a:rPr sz="1000" b="0" spc="-75" dirty="0">
                          <a:latin typeface="Arial" panose="020B0604020202020204" pitchFamily="34" charset="0"/>
                          <a:cs typeface="Arial" panose="020B0604020202020204" pitchFamily="34" charset="0"/>
                        </a:rPr>
                        <a:t> </a:t>
                      </a:r>
                      <a:r>
                        <a:rPr sz="1000" b="0" spc="-10" dirty="0">
                          <a:latin typeface="Arial" panose="020B0604020202020204" pitchFamily="34" charset="0"/>
                          <a:cs typeface="Arial" panose="020B0604020202020204" pitchFamily="34" charset="0"/>
                        </a:rPr>
                        <a:t>(1946–2023)</a:t>
                      </a:r>
                      <a:endParaRPr sz="1000" b="0">
                        <a:latin typeface="Arial" panose="020B0604020202020204" pitchFamily="34" charset="0"/>
                        <a:cs typeface="Arial" panose="020B0604020202020204" pitchFamily="34" charset="0"/>
                      </a:endParaRPr>
                    </a:p>
                  </a:txBody>
                  <a:tcPr marL="0" marR="0" marT="5603" marB="0"/>
                </a:tc>
                <a:tc>
                  <a:txBody>
                    <a:bodyPr/>
                    <a:lstStyle/>
                    <a:p>
                      <a:pPr marL="336550" indent="-118745">
                        <a:lnSpc>
                          <a:spcPts val="1035"/>
                        </a:lnSpc>
                        <a:spcBef>
                          <a:spcPts val="55"/>
                        </a:spcBef>
                        <a:buClr>
                          <a:srgbClr val="00AA58"/>
                        </a:buClr>
                        <a:buFont typeface="Arial"/>
                        <a:buChar char="■"/>
                        <a:tabLst>
                          <a:tab pos="336550" algn="l"/>
                        </a:tabLst>
                      </a:pPr>
                      <a:r>
                        <a:rPr sz="1000" b="0" spc="-70" dirty="0">
                          <a:latin typeface="Arial" panose="020B0604020202020204" pitchFamily="34" charset="0"/>
                          <a:cs typeface="Arial" panose="020B0604020202020204" pitchFamily="34" charset="0"/>
                        </a:rPr>
                        <a:t>Bull</a:t>
                      </a:r>
                      <a:r>
                        <a:rPr sz="1000" b="0" spc="-75" dirty="0">
                          <a:latin typeface="Arial" panose="020B0604020202020204" pitchFamily="34" charset="0"/>
                          <a:cs typeface="Arial" panose="020B0604020202020204" pitchFamily="34" charset="0"/>
                        </a:rPr>
                        <a:t> </a:t>
                      </a:r>
                      <a:r>
                        <a:rPr sz="1000" b="0" spc="-10" dirty="0">
                          <a:latin typeface="Arial" panose="020B0604020202020204" pitchFamily="34" charset="0"/>
                          <a:cs typeface="Arial" panose="020B0604020202020204" pitchFamily="34" charset="0"/>
                        </a:rPr>
                        <a:t>markets</a:t>
                      </a:r>
                      <a:endParaRPr sz="1000" b="0">
                        <a:latin typeface="Arial" panose="020B0604020202020204" pitchFamily="34" charset="0"/>
                        <a:cs typeface="Arial" panose="020B0604020202020204" pitchFamily="34" charset="0"/>
                      </a:endParaRPr>
                    </a:p>
                  </a:txBody>
                  <a:tcPr marL="0" marR="0" marT="6163" marB="0"/>
                </a:tc>
                <a:tc>
                  <a:txBody>
                    <a:bodyPr/>
                    <a:lstStyle/>
                    <a:p>
                      <a:pPr marL="240029" indent="-118745">
                        <a:lnSpc>
                          <a:spcPts val="1035"/>
                        </a:lnSpc>
                        <a:spcBef>
                          <a:spcPts val="55"/>
                        </a:spcBef>
                        <a:buClr>
                          <a:srgbClr val="034DA1"/>
                        </a:buClr>
                        <a:buFont typeface="Arial"/>
                        <a:buChar char="■"/>
                        <a:tabLst>
                          <a:tab pos="240029" algn="l"/>
                        </a:tabLst>
                      </a:pPr>
                      <a:r>
                        <a:rPr sz="1000" b="0" spc="-95" dirty="0">
                          <a:latin typeface="Arial" panose="020B0604020202020204" pitchFamily="34" charset="0"/>
                          <a:cs typeface="Arial" panose="020B0604020202020204" pitchFamily="34" charset="0"/>
                        </a:rPr>
                        <a:t>Bear</a:t>
                      </a:r>
                      <a:r>
                        <a:rPr sz="1000" b="0" spc="-70" dirty="0">
                          <a:latin typeface="Arial" panose="020B0604020202020204" pitchFamily="34" charset="0"/>
                          <a:cs typeface="Arial" panose="020B0604020202020204" pitchFamily="34" charset="0"/>
                        </a:rPr>
                        <a:t> </a:t>
                      </a:r>
                      <a:r>
                        <a:rPr sz="1000" b="0" spc="-65" dirty="0">
                          <a:latin typeface="Arial" panose="020B0604020202020204" pitchFamily="34" charset="0"/>
                          <a:cs typeface="Arial" panose="020B0604020202020204" pitchFamily="34" charset="0"/>
                        </a:rPr>
                        <a:t>markets</a:t>
                      </a:r>
                      <a:endParaRPr sz="1000" b="0">
                        <a:latin typeface="Arial" panose="020B0604020202020204" pitchFamily="34" charset="0"/>
                        <a:cs typeface="Arial" panose="020B0604020202020204" pitchFamily="34" charset="0"/>
                      </a:endParaRPr>
                    </a:p>
                  </a:txBody>
                  <a:tcPr marL="0" marR="0" marT="6163" marB="0"/>
                </a:tc>
                <a:extLst>
                  <a:ext uri="{0D108BD9-81ED-4DB2-BD59-A6C34878D82A}">
                    <a16:rowId xmlns:a16="http://schemas.microsoft.com/office/drawing/2014/main" val="10000"/>
                  </a:ext>
                </a:extLst>
              </a:tr>
              <a:tr h="131109">
                <a:tc>
                  <a:txBody>
                    <a:bodyPr/>
                    <a:lstStyle/>
                    <a:p>
                      <a:pPr marL="31750">
                        <a:lnSpc>
                          <a:spcPts val="1035"/>
                        </a:lnSpc>
                        <a:spcBef>
                          <a:spcPts val="35"/>
                        </a:spcBef>
                      </a:pPr>
                      <a:r>
                        <a:rPr sz="1000" b="0" spc="-10" dirty="0">
                          <a:latin typeface="Arial" panose="020B0604020202020204" pitchFamily="34" charset="0"/>
                          <a:cs typeface="Arial" panose="020B0604020202020204" pitchFamily="34" charset="0"/>
                        </a:rPr>
                        <a:t>Occurrences</a:t>
                      </a:r>
                      <a:endParaRPr sz="1000" b="0">
                        <a:latin typeface="Arial" panose="020B0604020202020204" pitchFamily="34" charset="0"/>
                        <a:cs typeface="Arial" panose="020B0604020202020204" pitchFamily="34" charset="0"/>
                      </a:endParaRPr>
                    </a:p>
                  </a:txBody>
                  <a:tcPr marL="0" marR="0" marT="3922" marB="0"/>
                </a:tc>
                <a:tc>
                  <a:txBody>
                    <a:bodyPr/>
                    <a:lstStyle/>
                    <a:p>
                      <a:pPr marL="336550">
                        <a:lnSpc>
                          <a:spcPts val="1035"/>
                        </a:lnSpc>
                        <a:spcBef>
                          <a:spcPts val="35"/>
                        </a:spcBef>
                      </a:pPr>
                      <a:r>
                        <a:rPr sz="1000" b="0" spc="55" dirty="0">
                          <a:latin typeface="Arial" panose="020B0604020202020204" pitchFamily="34" charset="0"/>
                          <a:cs typeface="Arial" panose="020B0604020202020204" pitchFamily="34" charset="0"/>
                        </a:rPr>
                        <a:t>14</a:t>
                      </a:r>
                      <a:endParaRPr sz="1000" b="0">
                        <a:latin typeface="Arial" panose="020B0604020202020204" pitchFamily="34" charset="0"/>
                        <a:cs typeface="Arial" panose="020B0604020202020204" pitchFamily="34" charset="0"/>
                      </a:endParaRPr>
                    </a:p>
                  </a:txBody>
                  <a:tcPr marL="0" marR="0" marT="3922" marB="0"/>
                </a:tc>
                <a:tc>
                  <a:txBody>
                    <a:bodyPr/>
                    <a:lstStyle/>
                    <a:p>
                      <a:pPr marL="239395">
                        <a:lnSpc>
                          <a:spcPts val="1035"/>
                        </a:lnSpc>
                        <a:spcBef>
                          <a:spcPts val="35"/>
                        </a:spcBef>
                      </a:pPr>
                      <a:r>
                        <a:rPr sz="1000" b="0" spc="55" dirty="0">
                          <a:latin typeface="Arial" panose="020B0604020202020204" pitchFamily="34" charset="0"/>
                          <a:cs typeface="Arial" panose="020B0604020202020204" pitchFamily="34" charset="0"/>
                        </a:rPr>
                        <a:t>13</a:t>
                      </a:r>
                      <a:endParaRPr sz="1000" b="0">
                        <a:latin typeface="Arial" panose="020B0604020202020204" pitchFamily="34" charset="0"/>
                        <a:cs typeface="Arial" panose="020B0604020202020204" pitchFamily="34" charset="0"/>
                      </a:endParaRPr>
                    </a:p>
                  </a:txBody>
                  <a:tcPr marL="0" marR="0" marT="3922" marB="0"/>
                </a:tc>
                <a:extLst>
                  <a:ext uri="{0D108BD9-81ED-4DB2-BD59-A6C34878D82A}">
                    <a16:rowId xmlns:a16="http://schemas.microsoft.com/office/drawing/2014/main" val="10001"/>
                  </a:ext>
                </a:extLst>
              </a:tr>
              <a:tr h="131109">
                <a:tc>
                  <a:txBody>
                    <a:bodyPr/>
                    <a:lstStyle/>
                    <a:p>
                      <a:pPr marL="31750">
                        <a:lnSpc>
                          <a:spcPts val="1035"/>
                        </a:lnSpc>
                        <a:spcBef>
                          <a:spcPts val="30"/>
                        </a:spcBef>
                      </a:pPr>
                      <a:r>
                        <a:rPr sz="1000" b="0" spc="-114" dirty="0">
                          <a:latin typeface="Arial" panose="020B0604020202020204" pitchFamily="34" charset="0"/>
                          <a:cs typeface="Arial" panose="020B0604020202020204" pitchFamily="34" charset="0"/>
                        </a:rPr>
                        <a:t>Average</a:t>
                      </a:r>
                      <a:r>
                        <a:rPr sz="1000" b="0" spc="-60" dirty="0">
                          <a:latin typeface="Arial" panose="020B0604020202020204" pitchFamily="34" charset="0"/>
                          <a:cs typeface="Arial" panose="020B0604020202020204" pitchFamily="34" charset="0"/>
                        </a:rPr>
                        <a:t> </a:t>
                      </a:r>
                      <a:r>
                        <a:rPr sz="1000" b="0" spc="-85" dirty="0">
                          <a:latin typeface="Arial" panose="020B0604020202020204" pitchFamily="34" charset="0"/>
                          <a:cs typeface="Arial" panose="020B0604020202020204" pitchFamily="34" charset="0"/>
                        </a:rPr>
                        <a:t>length</a:t>
                      </a:r>
                      <a:r>
                        <a:rPr sz="1000" b="0" spc="-60" dirty="0">
                          <a:latin typeface="Arial" panose="020B0604020202020204" pitchFamily="34" charset="0"/>
                          <a:cs typeface="Arial" panose="020B0604020202020204" pitchFamily="34" charset="0"/>
                        </a:rPr>
                        <a:t> </a:t>
                      </a:r>
                      <a:r>
                        <a:rPr sz="1000" b="0" spc="-10" dirty="0">
                          <a:latin typeface="Arial" panose="020B0604020202020204" pitchFamily="34" charset="0"/>
                          <a:cs typeface="Arial" panose="020B0604020202020204" pitchFamily="34" charset="0"/>
                        </a:rPr>
                        <a:t>(months)</a:t>
                      </a:r>
                      <a:endParaRPr sz="1000" b="0">
                        <a:latin typeface="Arial" panose="020B0604020202020204" pitchFamily="34" charset="0"/>
                        <a:cs typeface="Arial" panose="020B0604020202020204" pitchFamily="34" charset="0"/>
                      </a:endParaRPr>
                    </a:p>
                  </a:txBody>
                  <a:tcPr marL="0" marR="0" marT="3362" marB="0"/>
                </a:tc>
                <a:tc>
                  <a:txBody>
                    <a:bodyPr/>
                    <a:lstStyle/>
                    <a:p>
                      <a:pPr marL="336550">
                        <a:lnSpc>
                          <a:spcPts val="1035"/>
                        </a:lnSpc>
                        <a:spcBef>
                          <a:spcPts val="30"/>
                        </a:spcBef>
                      </a:pPr>
                      <a:r>
                        <a:rPr sz="1000" b="0" spc="55" dirty="0">
                          <a:latin typeface="Arial" panose="020B0604020202020204" pitchFamily="34" charset="0"/>
                          <a:cs typeface="Arial" panose="020B0604020202020204" pitchFamily="34" charset="0"/>
                        </a:rPr>
                        <a:t>53</a:t>
                      </a:r>
                      <a:endParaRPr sz="1000" b="0">
                        <a:latin typeface="Arial" panose="020B0604020202020204" pitchFamily="34" charset="0"/>
                        <a:cs typeface="Arial" panose="020B0604020202020204" pitchFamily="34" charset="0"/>
                      </a:endParaRPr>
                    </a:p>
                  </a:txBody>
                  <a:tcPr marL="0" marR="0" marT="3362" marB="0"/>
                </a:tc>
                <a:tc>
                  <a:txBody>
                    <a:bodyPr/>
                    <a:lstStyle/>
                    <a:p>
                      <a:pPr marL="239395">
                        <a:lnSpc>
                          <a:spcPts val="1035"/>
                        </a:lnSpc>
                        <a:spcBef>
                          <a:spcPts val="30"/>
                        </a:spcBef>
                      </a:pPr>
                      <a:r>
                        <a:rPr sz="1000" b="0" spc="55" dirty="0">
                          <a:latin typeface="Arial" panose="020B0604020202020204" pitchFamily="34" charset="0"/>
                          <a:cs typeface="Arial" panose="020B0604020202020204" pitchFamily="34" charset="0"/>
                        </a:rPr>
                        <a:t>13</a:t>
                      </a:r>
                      <a:endParaRPr sz="1000" b="0" dirty="0">
                        <a:latin typeface="Arial" panose="020B0604020202020204" pitchFamily="34" charset="0"/>
                        <a:cs typeface="Arial" panose="020B0604020202020204" pitchFamily="34" charset="0"/>
                      </a:endParaRPr>
                    </a:p>
                  </a:txBody>
                  <a:tcPr marL="0" marR="0" marT="3362" marB="0"/>
                </a:tc>
                <a:extLst>
                  <a:ext uri="{0D108BD9-81ED-4DB2-BD59-A6C34878D82A}">
                    <a16:rowId xmlns:a16="http://schemas.microsoft.com/office/drawing/2014/main" val="10002"/>
                  </a:ext>
                </a:extLst>
              </a:tr>
              <a:tr h="132790">
                <a:tc>
                  <a:txBody>
                    <a:bodyPr/>
                    <a:lstStyle/>
                    <a:p>
                      <a:pPr marL="31750">
                        <a:lnSpc>
                          <a:spcPts val="1055"/>
                        </a:lnSpc>
                        <a:spcBef>
                          <a:spcPts val="30"/>
                        </a:spcBef>
                      </a:pPr>
                      <a:r>
                        <a:rPr sz="1000" b="0" spc="-114" dirty="0">
                          <a:latin typeface="Arial" panose="020B0604020202020204" pitchFamily="34" charset="0"/>
                          <a:cs typeface="Arial" panose="020B0604020202020204" pitchFamily="34" charset="0"/>
                        </a:rPr>
                        <a:t>Average</a:t>
                      </a:r>
                      <a:r>
                        <a:rPr sz="1000" b="0" spc="-85" dirty="0">
                          <a:latin typeface="Arial" panose="020B0604020202020204" pitchFamily="34" charset="0"/>
                          <a:cs typeface="Arial" panose="020B0604020202020204" pitchFamily="34" charset="0"/>
                        </a:rPr>
                        <a:t> </a:t>
                      </a:r>
                      <a:r>
                        <a:rPr sz="1000" b="0" spc="-60" dirty="0">
                          <a:latin typeface="Arial" panose="020B0604020202020204" pitchFamily="34" charset="0"/>
                          <a:cs typeface="Arial" panose="020B0604020202020204" pitchFamily="34" charset="0"/>
                        </a:rPr>
                        <a:t>return</a:t>
                      </a:r>
                      <a:r>
                        <a:rPr sz="1000" b="0" spc="-80" dirty="0">
                          <a:latin typeface="Arial" panose="020B0604020202020204" pitchFamily="34" charset="0"/>
                          <a:cs typeface="Arial" panose="020B0604020202020204" pitchFamily="34" charset="0"/>
                        </a:rPr>
                        <a:t> </a:t>
                      </a:r>
                      <a:r>
                        <a:rPr sz="1000" b="0" spc="-25" dirty="0">
                          <a:latin typeface="Arial" panose="020B0604020202020204" pitchFamily="34" charset="0"/>
                          <a:cs typeface="Arial" panose="020B0604020202020204" pitchFamily="34" charset="0"/>
                        </a:rPr>
                        <a:t>(%)</a:t>
                      </a:r>
                      <a:endParaRPr sz="1000" b="0">
                        <a:latin typeface="Arial" panose="020B0604020202020204" pitchFamily="34" charset="0"/>
                        <a:cs typeface="Arial" panose="020B0604020202020204" pitchFamily="34" charset="0"/>
                      </a:endParaRPr>
                    </a:p>
                  </a:txBody>
                  <a:tcPr marL="0" marR="0" marT="3362" marB="0"/>
                </a:tc>
                <a:tc>
                  <a:txBody>
                    <a:bodyPr/>
                    <a:lstStyle/>
                    <a:p>
                      <a:pPr marL="336550">
                        <a:lnSpc>
                          <a:spcPts val="1055"/>
                        </a:lnSpc>
                        <a:spcBef>
                          <a:spcPts val="30"/>
                        </a:spcBef>
                      </a:pPr>
                      <a:r>
                        <a:rPr sz="1000" b="0" spc="60" dirty="0">
                          <a:latin typeface="Arial" panose="020B0604020202020204" pitchFamily="34" charset="0"/>
                          <a:cs typeface="Arial" panose="020B0604020202020204" pitchFamily="34" charset="0"/>
                        </a:rPr>
                        <a:t>129.44</a:t>
                      </a:r>
                      <a:endParaRPr sz="1000" b="0">
                        <a:latin typeface="Arial" panose="020B0604020202020204" pitchFamily="34" charset="0"/>
                        <a:cs typeface="Arial" panose="020B0604020202020204" pitchFamily="34" charset="0"/>
                      </a:endParaRPr>
                    </a:p>
                  </a:txBody>
                  <a:tcPr marL="0" marR="0" marT="3362" marB="0"/>
                </a:tc>
                <a:tc>
                  <a:txBody>
                    <a:bodyPr/>
                    <a:lstStyle/>
                    <a:p>
                      <a:pPr marL="239395">
                        <a:lnSpc>
                          <a:spcPts val="1055"/>
                        </a:lnSpc>
                        <a:spcBef>
                          <a:spcPts val="30"/>
                        </a:spcBef>
                      </a:pPr>
                      <a:r>
                        <a:rPr sz="1000" b="0" dirty="0">
                          <a:latin typeface="Arial" panose="020B0604020202020204" pitchFamily="34" charset="0"/>
                          <a:cs typeface="Arial" panose="020B0604020202020204" pitchFamily="34" charset="0"/>
                        </a:rPr>
                        <a:t>-</a:t>
                      </a:r>
                      <a:r>
                        <a:rPr sz="1000" b="0" spc="-10" dirty="0">
                          <a:latin typeface="Arial" panose="020B0604020202020204" pitchFamily="34" charset="0"/>
                          <a:cs typeface="Arial" panose="020B0604020202020204" pitchFamily="34" charset="0"/>
                        </a:rPr>
                        <a:t>28.39</a:t>
                      </a:r>
                      <a:endParaRPr sz="1000" b="0" dirty="0">
                        <a:latin typeface="Arial" panose="020B0604020202020204" pitchFamily="34" charset="0"/>
                        <a:cs typeface="Arial" panose="020B0604020202020204" pitchFamily="34" charset="0"/>
                      </a:endParaRPr>
                    </a:p>
                  </a:txBody>
                  <a:tcPr marL="0" marR="0" marT="3362" marB="0"/>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144435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9">
            <a:extLst>
              <a:ext uri="{FF2B5EF4-FFF2-40B4-BE49-F238E27FC236}">
                <a16:creationId xmlns:a16="http://schemas.microsoft.com/office/drawing/2014/main" id="{80F211AC-890D-4A4E-B9F1-B756CF91AE31}"/>
              </a:ext>
            </a:extLst>
          </p:cNvPr>
          <p:cNvSpPr>
            <a:spLocks/>
          </p:cNvSpPr>
          <p:nvPr/>
        </p:nvSpPr>
        <p:spPr bwMode="auto">
          <a:xfrm>
            <a:off x="3247982" y="4602291"/>
            <a:ext cx="1280160" cy="12801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chemeClr val="accent4"/>
          </a:solidFill>
          <a:ln w="12700" cap="flat" cmpd="sng">
            <a:noFill/>
            <a:prstDash val="solid"/>
            <a:miter lim="0"/>
            <a:headEnd/>
            <a:tailEnd/>
          </a:ln>
          <a:effectLst/>
        </p:spPr>
        <p:txBody>
          <a:bodyPr lIns="91440" tIns="45719" rIns="45719" bIns="45719" anchor="ctr"/>
          <a:lstStyle/>
          <a:p>
            <a:pPr>
              <a:defRPr/>
            </a:pPr>
            <a:endParaRPr lang="en-US" sz="2000">
              <a:solidFill>
                <a:schemeClr val="bg1"/>
              </a:solidFill>
              <a:latin typeface="Arial" panose="020B0604020202020204" pitchFamily="34" charset="0"/>
              <a:ea typeface="Verdana" pitchFamily="-1" charset="0"/>
              <a:sym typeface="Verdana" pitchFamily="-1" charset="0"/>
            </a:endParaRPr>
          </a:p>
        </p:txBody>
      </p:sp>
      <p:sp>
        <p:nvSpPr>
          <p:cNvPr id="9" name="AutoShape 6">
            <a:extLst>
              <a:ext uri="{FF2B5EF4-FFF2-40B4-BE49-F238E27FC236}">
                <a16:creationId xmlns:a16="http://schemas.microsoft.com/office/drawing/2014/main" id="{FE3783FA-4EC3-4122-B4C0-B4D5B277A5A0}"/>
              </a:ext>
            </a:extLst>
          </p:cNvPr>
          <p:cNvSpPr>
            <a:spLocks/>
          </p:cNvSpPr>
          <p:nvPr/>
        </p:nvSpPr>
        <p:spPr bwMode="auto">
          <a:xfrm>
            <a:off x="4588549" y="3192591"/>
            <a:ext cx="4174451"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EDEDED"/>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a:lnSpc>
                <a:spcPct val="95000"/>
              </a:lnSpc>
              <a:spcBef>
                <a:spcPct val="50000"/>
              </a:spcBef>
              <a:buClr>
                <a:srgbClr val="B5A57D"/>
              </a:buClr>
              <a:buSzPct val="75000"/>
              <a:buFont typeface="Wingdings" charset="0"/>
              <a:buNone/>
              <a:defRPr/>
            </a:pPr>
            <a:r>
              <a:rPr lang="en-US" sz="2000" dirty="0">
                <a:latin typeface="Arial" panose="020B0604020202020204" pitchFamily="34" charset="0"/>
                <a:ea typeface="ＭＳ Ｐゴシック" charset="0"/>
              </a:rPr>
              <a:t>Try to ignore the short-term and focus on the long-term</a:t>
            </a:r>
          </a:p>
        </p:txBody>
      </p:sp>
      <p:sp>
        <p:nvSpPr>
          <p:cNvPr id="11" name="AutoShape 9">
            <a:extLst>
              <a:ext uri="{FF2B5EF4-FFF2-40B4-BE49-F238E27FC236}">
                <a16:creationId xmlns:a16="http://schemas.microsoft.com/office/drawing/2014/main" id="{80A75A51-6A87-4705-8AFD-4E2D53C90CBF}"/>
              </a:ext>
            </a:extLst>
          </p:cNvPr>
          <p:cNvSpPr>
            <a:spLocks/>
          </p:cNvSpPr>
          <p:nvPr/>
        </p:nvSpPr>
        <p:spPr bwMode="auto">
          <a:xfrm>
            <a:off x="4588549" y="4602291"/>
            <a:ext cx="4174451" cy="12801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EDEDED"/>
          </a:solidFill>
          <a:ln w="12700" cap="flat" cmpd="sng">
            <a:noFill/>
            <a:prstDash val="solid"/>
            <a:miter lim="0"/>
            <a:headEnd/>
            <a:tailEnd/>
          </a:ln>
          <a:effectLst/>
        </p:spPr>
        <p:txBody>
          <a:bodyPr lIns="91440" tIns="45719" rIns="45719" bIns="45719" anchor="ctr"/>
          <a:lstStyle/>
          <a:p>
            <a:pPr>
              <a:lnSpc>
                <a:spcPct val="95000"/>
              </a:lnSpc>
              <a:spcBef>
                <a:spcPct val="50000"/>
              </a:spcBef>
              <a:buClr>
                <a:srgbClr val="B5A57D"/>
              </a:buClr>
              <a:buSzPct val="75000"/>
              <a:buFont typeface="Wingdings" charset="0"/>
              <a:buNone/>
              <a:defRPr/>
            </a:pPr>
            <a:r>
              <a:rPr lang="en-US" sz="2000" b="1" i="1">
                <a:effectLst/>
                <a:latin typeface="+mn-lt"/>
              </a:rPr>
              <a:t>"The best time to invest is when you have the money”</a:t>
            </a:r>
          </a:p>
          <a:p>
            <a:pPr algn="r">
              <a:lnSpc>
                <a:spcPct val="95000"/>
              </a:lnSpc>
              <a:spcBef>
                <a:spcPct val="50000"/>
              </a:spcBef>
              <a:buClr>
                <a:srgbClr val="B5A57D"/>
              </a:buClr>
              <a:buSzPct val="75000"/>
              <a:buFont typeface="Wingdings" charset="0"/>
              <a:buNone/>
              <a:defRPr/>
            </a:pPr>
            <a:r>
              <a:rPr lang="en-US" sz="1600" b="1" i="1">
                <a:effectLst/>
                <a:latin typeface="+mn-lt"/>
              </a:rPr>
              <a:t> -Sir John Templeton</a:t>
            </a:r>
            <a:endParaRPr lang="en-US" sz="1600" b="1" i="1">
              <a:latin typeface="+mn-lt"/>
              <a:ea typeface="ＭＳ Ｐゴシック" charset="0"/>
            </a:endParaRPr>
          </a:p>
        </p:txBody>
      </p:sp>
      <p:sp>
        <p:nvSpPr>
          <p:cNvPr id="12" name="AutoShape 6">
            <a:extLst>
              <a:ext uri="{FF2B5EF4-FFF2-40B4-BE49-F238E27FC236}">
                <a16:creationId xmlns:a16="http://schemas.microsoft.com/office/drawing/2014/main" id="{D362AB2F-A2C4-431B-87F2-BE20B1200199}"/>
              </a:ext>
            </a:extLst>
          </p:cNvPr>
          <p:cNvSpPr>
            <a:spLocks/>
          </p:cNvSpPr>
          <p:nvPr/>
        </p:nvSpPr>
        <p:spPr bwMode="auto">
          <a:xfrm>
            <a:off x="4588549" y="1782891"/>
            <a:ext cx="4174451"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EDEDED"/>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a:lnSpc>
                <a:spcPct val="95000"/>
              </a:lnSpc>
              <a:spcBef>
                <a:spcPct val="50000"/>
              </a:spcBef>
              <a:buClr>
                <a:srgbClr val="B5A57D"/>
              </a:buClr>
              <a:buSzPct val="75000"/>
              <a:buFont typeface="Wingdings" charset="0"/>
              <a:buNone/>
              <a:defRPr/>
            </a:pPr>
            <a:r>
              <a:rPr lang="en-US" sz="2000">
                <a:latin typeface="Arial" panose="020B0604020202020204" pitchFamily="34" charset="0"/>
                <a:ea typeface="ＭＳ Ｐゴシック" charset="0"/>
              </a:rPr>
              <a:t>Markets have historically recovered from crises</a:t>
            </a:r>
          </a:p>
        </p:txBody>
      </p:sp>
      <p:sp>
        <p:nvSpPr>
          <p:cNvPr id="13" name="AutoShape 6">
            <a:extLst>
              <a:ext uri="{FF2B5EF4-FFF2-40B4-BE49-F238E27FC236}">
                <a16:creationId xmlns:a16="http://schemas.microsoft.com/office/drawing/2014/main" id="{D8160425-B15C-4514-82AD-204E599B0C9F}"/>
              </a:ext>
            </a:extLst>
          </p:cNvPr>
          <p:cNvSpPr>
            <a:spLocks/>
          </p:cNvSpPr>
          <p:nvPr/>
        </p:nvSpPr>
        <p:spPr bwMode="auto">
          <a:xfrm>
            <a:off x="3247982" y="3192591"/>
            <a:ext cx="1280160"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accent3"/>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eaLnBrk="1">
              <a:lnSpc>
                <a:spcPct val="100000"/>
              </a:lnSpc>
              <a:spcBef>
                <a:spcPct val="0"/>
              </a:spcBef>
              <a:buClrTx/>
              <a:buSzTx/>
              <a:buFontTx/>
              <a:buNone/>
            </a:pPr>
            <a:endParaRPr lang="en-US" altLang="en-US" sz="2000">
              <a:solidFill>
                <a:schemeClr val="bg1"/>
              </a:solidFill>
              <a:latin typeface="Arial" panose="020B0604020202020204" pitchFamily="34" charset="0"/>
              <a:cs typeface="Arial" panose="020B0604020202020204" pitchFamily="34" charset="0"/>
              <a:sym typeface="Verdana" panose="020B0604030504040204" pitchFamily="34" charset="0"/>
            </a:endParaRPr>
          </a:p>
        </p:txBody>
      </p:sp>
      <p:sp>
        <p:nvSpPr>
          <p:cNvPr id="15" name="AutoShape 6">
            <a:extLst>
              <a:ext uri="{FF2B5EF4-FFF2-40B4-BE49-F238E27FC236}">
                <a16:creationId xmlns:a16="http://schemas.microsoft.com/office/drawing/2014/main" id="{C9AE255D-9873-43AF-997E-5682F9667BB5}"/>
              </a:ext>
            </a:extLst>
          </p:cNvPr>
          <p:cNvSpPr>
            <a:spLocks/>
          </p:cNvSpPr>
          <p:nvPr/>
        </p:nvSpPr>
        <p:spPr bwMode="auto">
          <a:xfrm>
            <a:off x="3247982" y="1782891"/>
            <a:ext cx="1280160"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accent1"/>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eaLnBrk="1">
              <a:lnSpc>
                <a:spcPct val="100000"/>
              </a:lnSpc>
              <a:spcBef>
                <a:spcPct val="0"/>
              </a:spcBef>
              <a:buClrTx/>
              <a:buSzTx/>
              <a:buFontTx/>
              <a:buNone/>
            </a:pPr>
            <a:endParaRPr lang="en-US" altLang="en-US" sz="2000">
              <a:solidFill>
                <a:schemeClr val="bg1"/>
              </a:solidFill>
              <a:latin typeface="Arial" panose="020B0604020202020204" pitchFamily="34" charset="0"/>
              <a:cs typeface="Arial" panose="020B0604020202020204" pitchFamily="34" charset="0"/>
              <a:sym typeface="Verdana" panose="020B0604030504040204" pitchFamily="34" charset="0"/>
            </a:endParaRPr>
          </a:p>
        </p:txBody>
      </p:sp>
      <p:sp>
        <p:nvSpPr>
          <p:cNvPr id="19458" name="Rectangle 14">
            <a:extLst>
              <a:ext uri="{FF2B5EF4-FFF2-40B4-BE49-F238E27FC236}">
                <a16:creationId xmlns:a16="http://schemas.microsoft.com/office/drawing/2014/main" id="{E2CD1710-4573-4718-A40A-7E8F9604C4F9}"/>
              </a:ext>
            </a:extLst>
          </p:cNvPr>
          <p:cNvSpPr>
            <a:spLocks noGrp="1" noChangeArrowheads="1"/>
          </p:cNvSpPr>
          <p:nvPr>
            <p:ph type="title"/>
          </p:nvPr>
        </p:nvSpPr>
        <p:spPr/>
        <p:txBody>
          <a:bodyPr/>
          <a:lstStyle/>
          <a:p>
            <a:r>
              <a:rPr lang="en-US"/>
              <a:t>Is there a right time or a wrong time to invest?</a:t>
            </a:r>
          </a:p>
        </p:txBody>
      </p:sp>
      <p:sp>
        <p:nvSpPr>
          <p:cNvPr id="3" name="Slide Number Placeholder 2">
            <a:extLst>
              <a:ext uri="{FF2B5EF4-FFF2-40B4-BE49-F238E27FC236}">
                <a16:creationId xmlns:a16="http://schemas.microsoft.com/office/drawing/2014/main" id="{4C58D2A4-F564-4062-BC97-B5A819482465}"/>
              </a:ext>
            </a:extLst>
          </p:cNvPr>
          <p:cNvSpPr>
            <a:spLocks noGrp="1"/>
          </p:cNvSpPr>
          <p:nvPr>
            <p:ph type="sldNum" sz="quarter" idx="16"/>
          </p:nvPr>
        </p:nvSpPr>
        <p:spPr/>
        <p:txBody>
          <a:bodyPr/>
          <a:lstStyle/>
          <a:p>
            <a:pPr>
              <a:defRPr/>
            </a:pPr>
            <a:fld id="{1EEDA745-9936-4A17-800E-6B5675F0F699}" type="slidenum">
              <a:rPr lang="en-CA" smtClean="0"/>
              <a:pPr>
                <a:defRPr/>
              </a:pPr>
              <a:t>34</a:t>
            </a:fld>
            <a:endParaRPr lang="en-CA"/>
          </a:p>
        </p:txBody>
      </p:sp>
      <p:pic>
        <p:nvPicPr>
          <p:cNvPr id="20" name="Graphic 19">
            <a:extLst>
              <a:ext uri="{FF2B5EF4-FFF2-40B4-BE49-F238E27FC236}">
                <a16:creationId xmlns:a16="http://schemas.microsoft.com/office/drawing/2014/main" id="{AD4FBD9F-D864-4359-BF13-B06698AB61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77203" y="2012112"/>
            <a:ext cx="821718" cy="821718"/>
          </a:xfrm>
          <a:prstGeom prst="rect">
            <a:avLst/>
          </a:prstGeom>
        </p:spPr>
      </p:pic>
      <p:sp>
        <p:nvSpPr>
          <p:cNvPr id="16" name="AutoShape 6">
            <a:extLst>
              <a:ext uri="{FF2B5EF4-FFF2-40B4-BE49-F238E27FC236}">
                <a16:creationId xmlns:a16="http://schemas.microsoft.com/office/drawing/2014/main" id="{3CD0FE67-873E-4B59-98F4-4A2BD8A2B887}"/>
              </a:ext>
            </a:extLst>
          </p:cNvPr>
          <p:cNvSpPr>
            <a:spLocks/>
          </p:cNvSpPr>
          <p:nvPr/>
        </p:nvSpPr>
        <p:spPr bwMode="auto">
          <a:xfrm>
            <a:off x="4588549" y="388121"/>
            <a:ext cx="4174451"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EDEDED"/>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a:lnSpc>
                <a:spcPct val="95000"/>
              </a:lnSpc>
              <a:spcBef>
                <a:spcPct val="50000"/>
              </a:spcBef>
              <a:buClr>
                <a:srgbClr val="B5A57D"/>
              </a:buClr>
              <a:buSzPct val="75000"/>
              <a:buFont typeface="Wingdings" charset="0"/>
              <a:buNone/>
              <a:defRPr/>
            </a:pPr>
            <a:r>
              <a:rPr lang="en-US" altLang="en-US" sz="2000">
                <a:latin typeface="+mn-lt"/>
              </a:rPr>
              <a:t>On average, presidential election cycles have been positive for stocks </a:t>
            </a:r>
            <a:endParaRPr lang="en-US" sz="2000">
              <a:latin typeface="+mn-lt"/>
              <a:ea typeface="ＭＳ Ｐゴシック" charset="0"/>
            </a:endParaRPr>
          </a:p>
        </p:txBody>
      </p:sp>
      <p:sp>
        <p:nvSpPr>
          <p:cNvPr id="17" name="AutoShape 6">
            <a:extLst>
              <a:ext uri="{FF2B5EF4-FFF2-40B4-BE49-F238E27FC236}">
                <a16:creationId xmlns:a16="http://schemas.microsoft.com/office/drawing/2014/main" id="{1CD77A57-1286-4B5D-BA2D-1756CC676FF8}"/>
              </a:ext>
            </a:extLst>
          </p:cNvPr>
          <p:cNvSpPr>
            <a:spLocks/>
          </p:cNvSpPr>
          <p:nvPr/>
        </p:nvSpPr>
        <p:spPr bwMode="auto">
          <a:xfrm>
            <a:off x="3247982" y="388121"/>
            <a:ext cx="1280160"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accent6"/>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eaLnBrk="1">
              <a:lnSpc>
                <a:spcPct val="100000"/>
              </a:lnSpc>
              <a:spcBef>
                <a:spcPct val="0"/>
              </a:spcBef>
              <a:buClrTx/>
              <a:buSzTx/>
              <a:buFontTx/>
              <a:buNone/>
            </a:pPr>
            <a:endParaRPr lang="en-US" altLang="en-US" sz="2000">
              <a:solidFill>
                <a:schemeClr val="bg1"/>
              </a:solidFill>
              <a:latin typeface="Arial" panose="020B0604020202020204" pitchFamily="34" charset="0"/>
              <a:cs typeface="Arial" panose="020B0604020202020204" pitchFamily="34" charset="0"/>
              <a:sym typeface="Verdana" panose="020B0604030504040204" pitchFamily="34" charset="0"/>
            </a:endParaRPr>
          </a:p>
        </p:txBody>
      </p:sp>
      <p:pic>
        <p:nvPicPr>
          <p:cNvPr id="5" name="Graphic 4" descr="Upward trend outline">
            <a:extLst>
              <a:ext uri="{FF2B5EF4-FFF2-40B4-BE49-F238E27FC236}">
                <a16:creationId xmlns:a16="http://schemas.microsoft.com/office/drawing/2014/main" id="{CF3ECFF5-6E19-42D0-8669-C04B4598C69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flipH="1">
            <a:off x="3430862" y="599081"/>
            <a:ext cx="914400" cy="914400"/>
          </a:xfrm>
          <a:prstGeom prst="rect">
            <a:avLst/>
          </a:prstGeom>
        </p:spPr>
      </p:pic>
      <p:pic>
        <p:nvPicPr>
          <p:cNvPr id="8" name="Graphic 7" descr="Philanthropy with solid fill">
            <a:extLst>
              <a:ext uri="{FF2B5EF4-FFF2-40B4-BE49-F238E27FC236}">
                <a16:creationId xmlns:a16="http://schemas.microsoft.com/office/drawing/2014/main" id="{A6214E80-3186-4F5B-9F8E-C2C3644BA4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30862" y="4775511"/>
            <a:ext cx="914400" cy="914400"/>
          </a:xfrm>
          <a:prstGeom prst="rect">
            <a:avLst/>
          </a:prstGeom>
        </p:spPr>
      </p:pic>
      <p:pic>
        <p:nvPicPr>
          <p:cNvPr id="18" name="Graphic 17" descr="Aspiration with solid fill">
            <a:extLst>
              <a:ext uri="{FF2B5EF4-FFF2-40B4-BE49-F238E27FC236}">
                <a16:creationId xmlns:a16="http://schemas.microsoft.com/office/drawing/2014/main" id="{A2F01A84-5D9A-41E9-A45D-BA3298CF17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30862" y="3375471"/>
            <a:ext cx="914400" cy="914400"/>
          </a:xfrm>
          <a:prstGeom prst="rect">
            <a:avLst/>
          </a:prstGeom>
        </p:spPr>
      </p:pic>
    </p:spTree>
    <p:custDataLst>
      <p:tags r:id="rId1"/>
    </p:custDataLst>
    <p:extLst>
      <p:ext uri="{BB962C8B-B14F-4D97-AF65-F5344CB8AC3E}">
        <p14:creationId xmlns:p14="http://schemas.microsoft.com/office/powerpoint/2010/main" val="1803040378"/>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A36C-F856-41A9-9555-C651A0C53650}"/>
              </a:ext>
            </a:extLst>
          </p:cNvPr>
          <p:cNvSpPr>
            <a:spLocks noGrp="1"/>
          </p:cNvSpPr>
          <p:nvPr>
            <p:ph type="title"/>
          </p:nvPr>
        </p:nvSpPr>
        <p:spPr/>
        <p:txBody>
          <a:bodyPr>
            <a:normAutofit/>
          </a:bodyPr>
          <a:lstStyle/>
          <a:p>
            <a:r>
              <a:rPr lang="en-US" sz="6000"/>
              <a:t>What do inflation and rising rates mean?</a:t>
            </a:r>
          </a:p>
        </p:txBody>
      </p:sp>
      <p:sp>
        <p:nvSpPr>
          <p:cNvPr id="3" name="Slide Number Placeholder 2">
            <a:extLst>
              <a:ext uri="{FF2B5EF4-FFF2-40B4-BE49-F238E27FC236}">
                <a16:creationId xmlns:a16="http://schemas.microsoft.com/office/drawing/2014/main" id="{C9B782A7-A237-4E9D-B9F6-BB750C9A91ED}"/>
              </a:ext>
            </a:extLst>
          </p:cNvPr>
          <p:cNvSpPr>
            <a:spLocks noGrp="1"/>
          </p:cNvSpPr>
          <p:nvPr>
            <p:ph type="sldNum" sz="quarter" idx="12"/>
          </p:nvPr>
        </p:nvSpPr>
        <p:spPr/>
        <p:txBody>
          <a:bodyPr/>
          <a:lstStyle/>
          <a:p>
            <a:pPr>
              <a:defRPr/>
            </a:pPr>
            <a:fld id="{1EEDA745-9936-4A17-800E-6B5675F0F699}" type="slidenum">
              <a:rPr lang="en-CA" smtClean="0"/>
              <a:pPr>
                <a:defRPr/>
              </a:pPr>
              <a:t>35</a:t>
            </a:fld>
            <a:endParaRPr lang="en-CA"/>
          </a:p>
        </p:txBody>
      </p:sp>
    </p:spTree>
    <p:custDataLst>
      <p:tags r:id="rId1"/>
    </p:custDataLst>
    <p:extLst>
      <p:ext uri="{BB962C8B-B14F-4D97-AF65-F5344CB8AC3E}">
        <p14:creationId xmlns:p14="http://schemas.microsoft.com/office/powerpoint/2010/main" val="1783198550"/>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25FB-2221-4345-A3AA-D39021D3F3F9}"/>
              </a:ext>
            </a:extLst>
          </p:cNvPr>
          <p:cNvSpPr>
            <a:spLocks noGrp="1"/>
          </p:cNvSpPr>
          <p:nvPr>
            <p:ph type="title"/>
          </p:nvPr>
        </p:nvSpPr>
        <p:spPr/>
        <p:txBody>
          <a:bodyPr/>
          <a:lstStyle/>
          <a:p>
            <a:r>
              <a:rPr lang="en-US"/>
              <a:t>What is inflation?</a:t>
            </a:r>
          </a:p>
        </p:txBody>
      </p:sp>
      <p:sp>
        <p:nvSpPr>
          <p:cNvPr id="3" name="Text Placeholder 2">
            <a:extLst>
              <a:ext uri="{FF2B5EF4-FFF2-40B4-BE49-F238E27FC236}">
                <a16:creationId xmlns:a16="http://schemas.microsoft.com/office/drawing/2014/main" id="{1E710416-63BD-45A1-9795-4EB013D2A62D}"/>
              </a:ext>
            </a:extLst>
          </p:cNvPr>
          <p:cNvSpPr>
            <a:spLocks noGrp="1"/>
          </p:cNvSpPr>
          <p:nvPr>
            <p:ph type="body" sz="quarter" idx="13"/>
          </p:nvPr>
        </p:nvSpPr>
        <p:spPr/>
        <p:txBody>
          <a:bodyPr/>
          <a:lstStyle/>
          <a:p>
            <a:r>
              <a:rPr lang="en-US"/>
              <a:t>Source: Businessinsider.com, What to know about the 6 main causes of inflation,  2022</a:t>
            </a:r>
          </a:p>
        </p:txBody>
      </p:sp>
      <p:sp>
        <p:nvSpPr>
          <p:cNvPr id="4" name="Slide Number Placeholder 3">
            <a:extLst>
              <a:ext uri="{FF2B5EF4-FFF2-40B4-BE49-F238E27FC236}">
                <a16:creationId xmlns:a16="http://schemas.microsoft.com/office/drawing/2014/main" id="{DC90BDD2-4EDE-4FFA-B33F-C8D0F3F494A1}"/>
              </a:ext>
            </a:extLst>
          </p:cNvPr>
          <p:cNvSpPr>
            <a:spLocks noGrp="1"/>
          </p:cNvSpPr>
          <p:nvPr>
            <p:ph type="sldNum" sz="quarter" idx="16"/>
          </p:nvPr>
        </p:nvSpPr>
        <p:spPr/>
        <p:txBody>
          <a:bodyPr/>
          <a:lstStyle/>
          <a:p>
            <a:pPr>
              <a:defRPr/>
            </a:pPr>
            <a:fld id="{1EEDA745-9936-4A17-800E-6B5675F0F699}" type="slidenum">
              <a:rPr lang="en-CA" smtClean="0"/>
              <a:pPr>
                <a:defRPr/>
              </a:pPr>
              <a:t>36</a:t>
            </a:fld>
            <a:endParaRPr lang="en-CA"/>
          </a:p>
        </p:txBody>
      </p:sp>
      <p:sp>
        <p:nvSpPr>
          <p:cNvPr id="5" name="TextBox 4">
            <a:extLst>
              <a:ext uri="{FF2B5EF4-FFF2-40B4-BE49-F238E27FC236}">
                <a16:creationId xmlns:a16="http://schemas.microsoft.com/office/drawing/2014/main" id="{D9BFA24F-2113-488C-983D-365E9FDC97E3}"/>
              </a:ext>
            </a:extLst>
          </p:cNvPr>
          <p:cNvSpPr txBox="1"/>
          <p:nvPr/>
        </p:nvSpPr>
        <p:spPr>
          <a:xfrm>
            <a:off x="3501328" y="3343135"/>
            <a:ext cx="5082075" cy="3200876"/>
          </a:xfrm>
          <a:prstGeom prst="rect">
            <a:avLst/>
          </a:prstGeom>
          <a:noFill/>
        </p:spPr>
        <p:txBody>
          <a:bodyPr wrap="square" lIns="0" tIns="0" rIns="0" bIns="0" rtlCol="0">
            <a:spAutoFit/>
          </a:bodyPr>
          <a:lstStyle/>
          <a:p>
            <a:pPr algn="l">
              <a:spcBef>
                <a:spcPts val="600"/>
              </a:spcBef>
            </a:pPr>
            <a:r>
              <a:rPr lang="en-US" sz="2400" b="1">
                <a:latin typeface="+mn-lt"/>
              </a:rPr>
              <a:t>6 Main causes of inflation:</a:t>
            </a:r>
          </a:p>
          <a:p>
            <a:pPr marL="342900" indent="-342900" algn="l">
              <a:spcBef>
                <a:spcPts val="600"/>
              </a:spcBef>
              <a:buAutoNum type="arabicParenR"/>
            </a:pPr>
            <a:r>
              <a:rPr lang="en-US">
                <a:latin typeface="+mn-lt"/>
              </a:rPr>
              <a:t>Demand-pull inflation</a:t>
            </a:r>
          </a:p>
          <a:p>
            <a:pPr marL="342900" indent="-342900" algn="l">
              <a:spcBef>
                <a:spcPts val="600"/>
              </a:spcBef>
              <a:buAutoNum type="arabicParenR"/>
            </a:pPr>
            <a:r>
              <a:rPr lang="en-US">
                <a:latin typeface="+mn-lt"/>
              </a:rPr>
              <a:t>Cost-push inflation</a:t>
            </a:r>
          </a:p>
          <a:p>
            <a:pPr marL="342900" indent="-342900" algn="l">
              <a:spcBef>
                <a:spcPts val="600"/>
              </a:spcBef>
              <a:buAutoNum type="arabicParenR"/>
            </a:pPr>
            <a:r>
              <a:rPr lang="en-US">
                <a:latin typeface="+mn-lt"/>
              </a:rPr>
              <a:t>Increased money supply</a:t>
            </a:r>
          </a:p>
          <a:p>
            <a:pPr marL="342900" indent="-342900" algn="l">
              <a:spcBef>
                <a:spcPts val="600"/>
              </a:spcBef>
              <a:buAutoNum type="arabicParenR"/>
            </a:pPr>
            <a:r>
              <a:rPr lang="en-US">
                <a:latin typeface="+mn-lt"/>
              </a:rPr>
              <a:t>Rising Wages</a:t>
            </a:r>
          </a:p>
          <a:p>
            <a:pPr marL="342900" indent="-342900" algn="l">
              <a:spcBef>
                <a:spcPts val="600"/>
              </a:spcBef>
              <a:buAutoNum type="arabicParenR"/>
            </a:pPr>
            <a:r>
              <a:rPr lang="en-US">
                <a:latin typeface="+mn-lt"/>
              </a:rPr>
              <a:t>Devaluation</a:t>
            </a:r>
          </a:p>
          <a:p>
            <a:pPr marL="342900" indent="-342900" algn="l">
              <a:spcBef>
                <a:spcPts val="600"/>
              </a:spcBef>
              <a:buAutoNum type="arabicParenR"/>
            </a:pPr>
            <a:r>
              <a:rPr lang="en-US">
                <a:latin typeface="+mn-lt"/>
              </a:rPr>
              <a:t>Policies and regulation</a:t>
            </a:r>
          </a:p>
          <a:p>
            <a:pPr marL="342900" indent="-342900" algn="l">
              <a:spcBef>
                <a:spcPts val="600"/>
              </a:spcBef>
              <a:buAutoNum type="arabicParenR"/>
            </a:pPr>
            <a:endParaRPr lang="en-US">
              <a:latin typeface="+mn-lt"/>
            </a:endParaRPr>
          </a:p>
          <a:p>
            <a:pPr marL="342900" indent="-342900" algn="l">
              <a:spcBef>
                <a:spcPts val="600"/>
              </a:spcBef>
              <a:buAutoNum type="arabicParenR"/>
            </a:pPr>
            <a:endParaRPr lang="en-US">
              <a:latin typeface="+mn-lt"/>
            </a:endParaRPr>
          </a:p>
        </p:txBody>
      </p:sp>
      <p:grpSp>
        <p:nvGrpSpPr>
          <p:cNvPr id="31" name="Group 30">
            <a:extLst>
              <a:ext uri="{FF2B5EF4-FFF2-40B4-BE49-F238E27FC236}">
                <a16:creationId xmlns:a16="http://schemas.microsoft.com/office/drawing/2014/main" id="{73EBCF3A-A096-4F19-9BE2-0B2408EAC38C}"/>
              </a:ext>
            </a:extLst>
          </p:cNvPr>
          <p:cNvGrpSpPr/>
          <p:nvPr/>
        </p:nvGrpSpPr>
        <p:grpSpPr>
          <a:xfrm>
            <a:off x="6778615" y="725710"/>
            <a:ext cx="1486372" cy="2429933"/>
            <a:chOff x="8207976" y="915747"/>
            <a:chExt cx="1486372" cy="2429933"/>
          </a:xfrm>
        </p:grpSpPr>
        <p:sp>
          <p:nvSpPr>
            <p:cNvPr id="23" name="Rectangle: Rounded Corners 22">
              <a:extLst>
                <a:ext uri="{FF2B5EF4-FFF2-40B4-BE49-F238E27FC236}">
                  <a16:creationId xmlns:a16="http://schemas.microsoft.com/office/drawing/2014/main" id="{A7162A7D-3176-4046-A589-0D72790C9F89}"/>
                </a:ext>
              </a:extLst>
            </p:cNvPr>
            <p:cNvSpPr/>
            <p:nvPr/>
          </p:nvSpPr>
          <p:spPr>
            <a:xfrm>
              <a:off x="8207976" y="915747"/>
              <a:ext cx="1457211" cy="242993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pic>
          <p:nvPicPr>
            <p:cNvPr id="17" name="Graphic 16" descr="Register with solid fill">
              <a:extLst>
                <a:ext uri="{FF2B5EF4-FFF2-40B4-BE49-F238E27FC236}">
                  <a16:creationId xmlns:a16="http://schemas.microsoft.com/office/drawing/2014/main" id="{F2F429D1-9E80-4A74-B509-7F1F3B966C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44092" y="985138"/>
              <a:ext cx="777827" cy="777827"/>
            </a:xfrm>
            <a:prstGeom prst="rect">
              <a:avLst/>
            </a:prstGeom>
          </p:spPr>
        </p:pic>
        <p:sp>
          <p:nvSpPr>
            <p:cNvPr id="22" name="TextBox 21">
              <a:extLst>
                <a:ext uri="{FF2B5EF4-FFF2-40B4-BE49-F238E27FC236}">
                  <a16:creationId xmlns:a16="http://schemas.microsoft.com/office/drawing/2014/main" id="{A4C1B380-D269-4DA5-A711-AE2965BF58BA}"/>
                </a:ext>
              </a:extLst>
            </p:cNvPr>
            <p:cNvSpPr txBox="1"/>
            <p:nvPr/>
          </p:nvSpPr>
          <p:spPr>
            <a:xfrm>
              <a:off x="8237137" y="1762965"/>
              <a:ext cx="1457211" cy="1200329"/>
            </a:xfrm>
            <a:prstGeom prst="rect">
              <a:avLst/>
            </a:prstGeom>
            <a:noFill/>
          </p:spPr>
          <p:txBody>
            <a:bodyPr wrap="square">
              <a:spAutoFit/>
            </a:bodyPr>
            <a:lstStyle/>
            <a:p>
              <a:pPr algn="ctr">
                <a:spcBef>
                  <a:spcPts val="600"/>
                </a:spcBef>
              </a:pPr>
              <a:r>
                <a:rPr lang="en-US">
                  <a:solidFill>
                    <a:schemeClr val="bg1"/>
                  </a:solidFill>
                  <a:latin typeface="+mn-lt"/>
                </a:rPr>
                <a:t>Too much money chasing too few goods</a:t>
              </a:r>
            </a:p>
          </p:txBody>
        </p:sp>
      </p:grpSp>
      <p:grpSp>
        <p:nvGrpSpPr>
          <p:cNvPr id="28" name="Group 27">
            <a:extLst>
              <a:ext uri="{FF2B5EF4-FFF2-40B4-BE49-F238E27FC236}">
                <a16:creationId xmlns:a16="http://schemas.microsoft.com/office/drawing/2014/main" id="{5276B441-5C79-4277-A5CA-5ADBAB121EAE}"/>
              </a:ext>
            </a:extLst>
          </p:cNvPr>
          <p:cNvGrpSpPr/>
          <p:nvPr/>
        </p:nvGrpSpPr>
        <p:grpSpPr>
          <a:xfrm>
            <a:off x="3414835" y="703482"/>
            <a:ext cx="1457211" cy="2429933"/>
            <a:chOff x="10012099" y="922866"/>
            <a:chExt cx="1457211" cy="2429933"/>
          </a:xfrm>
        </p:grpSpPr>
        <p:sp>
          <p:nvSpPr>
            <p:cNvPr id="24" name="Rectangle: Rounded Corners 23">
              <a:extLst>
                <a:ext uri="{FF2B5EF4-FFF2-40B4-BE49-F238E27FC236}">
                  <a16:creationId xmlns:a16="http://schemas.microsoft.com/office/drawing/2014/main" id="{D4E77BBD-AE54-4459-B574-FBB8A4DE225C}"/>
                </a:ext>
              </a:extLst>
            </p:cNvPr>
            <p:cNvSpPr/>
            <p:nvPr/>
          </p:nvSpPr>
          <p:spPr>
            <a:xfrm>
              <a:off x="10012099" y="922866"/>
              <a:ext cx="1457211" cy="242993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sp>
          <p:nvSpPr>
            <p:cNvPr id="26" name="TextBox 25">
              <a:extLst>
                <a:ext uri="{FF2B5EF4-FFF2-40B4-BE49-F238E27FC236}">
                  <a16:creationId xmlns:a16="http://schemas.microsoft.com/office/drawing/2014/main" id="{97A26EC2-3C28-4B36-9EA8-8B9E60658235}"/>
                </a:ext>
              </a:extLst>
            </p:cNvPr>
            <p:cNvSpPr txBox="1"/>
            <p:nvPr/>
          </p:nvSpPr>
          <p:spPr>
            <a:xfrm>
              <a:off x="10050308" y="1814150"/>
              <a:ext cx="1380789" cy="1200329"/>
            </a:xfrm>
            <a:prstGeom prst="rect">
              <a:avLst/>
            </a:prstGeom>
            <a:noFill/>
          </p:spPr>
          <p:txBody>
            <a:bodyPr wrap="square">
              <a:spAutoFit/>
            </a:bodyPr>
            <a:lstStyle/>
            <a:p>
              <a:pPr algn="ctr">
                <a:spcBef>
                  <a:spcPts val="600"/>
                </a:spcBef>
              </a:pPr>
              <a:r>
                <a:rPr lang="en-US">
                  <a:solidFill>
                    <a:schemeClr val="bg1"/>
                  </a:solidFill>
                  <a:latin typeface="+mn-lt"/>
                </a:rPr>
                <a:t>Increase in the price of goods and services</a:t>
              </a:r>
            </a:p>
          </p:txBody>
        </p:sp>
      </p:grpSp>
      <p:grpSp>
        <p:nvGrpSpPr>
          <p:cNvPr id="32" name="Group 31">
            <a:extLst>
              <a:ext uri="{FF2B5EF4-FFF2-40B4-BE49-F238E27FC236}">
                <a16:creationId xmlns:a16="http://schemas.microsoft.com/office/drawing/2014/main" id="{7005C49D-C24C-4B90-929F-1C507A500916}"/>
              </a:ext>
            </a:extLst>
          </p:cNvPr>
          <p:cNvGrpSpPr/>
          <p:nvPr/>
        </p:nvGrpSpPr>
        <p:grpSpPr>
          <a:xfrm>
            <a:off x="5096725" y="703481"/>
            <a:ext cx="1497522" cy="2429933"/>
            <a:chOff x="9092992" y="4014547"/>
            <a:chExt cx="1497522" cy="2429933"/>
          </a:xfrm>
        </p:grpSpPr>
        <p:sp>
          <p:nvSpPr>
            <p:cNvPr id="27" name="Rectangle: Rounded Corners 26">
              <a:extLst>
                <a:ext uri="{FF2B5EF4-FFF2-40B4-BE49-F238E27FC236}">
                  <a16:creationId xmlns:a16="http://schemas.microsoft.com/office/drawing/2014/main" id="{9632AE11-1382-4E62-95B5-52A0A13797B1}"/>
                </a:ext>
              </a:extLst>
            </p:cNvPr>
            <p:cNvSpPr/>
            <p:nvPr/>
          </p:nvSpPr>
          <p:spPr>
            <a:xfrm>
              <a:off x="9092992" y="4014547"/>
              <a:ext cx="1457211" cy="242993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sp>
          <p:nvSpPr>
            <p:cNvPr id="30" name="TextBox 29">
              <a:extLst>
                <a:ext uri="{FF2B5EF4-FFF2-40B4-BE49-F238E27FC236}">
                  <a16:creationId xmlns:a16="http://schemas.microsoft.com/office/drawing/2014/main" id="{C90DA287-923D-4B7C-8F46-013261ED02AC}"/>
                </a:ext>
              </a:extLst>
            </p:cNvPr>
            <p:cNvSpPr txBox="1"/>
            <p:nvPr/>
          </p:nvSpPr>
          <p:spPr>
            <a:xfrm>
              <a:off x="9133303" y="4871370"/>
              <a:ext cx="1457211" cy="1200329"/>
            </a:xfrm>
            <a:prstGeom prst="rect">
              <a:avLst/>
            </a:prstGeom>
            <a:noFill/>
          </p:spPr>
          <p:txBody>
            <a:bodyPr wrap="square">
              <a:spAutoFit/>
            </a:bodyPr>
            <a:lstStyle/>
            <a:p>
              <a:pPr algn="ctr">
                <a:spcBef>
                  <a:spcPts val="600"/>
                </a:spcBef>
              </a:pPr>
              <a:r>
                <a:rPr lang="en-US">
                  <a:solidFill>
                    <a:schemeClr val="bg1"/>
                  </a:solidFill>
                  <a:latin typeface="+mn-lt"/>
                </a:rPr>
                <a:t>Causes your buying power to erode</a:t>
              </a:r>
            </a:p>
          </p:txBody>
        </p:sp>
        <p:pic>
          <p:nvPicPr>
            <p:cNvPr id="13" name="Graphic 12" descr="Shopping basket with solid fill">
              <a:extLst>
                <a:ext uri="{FF2B5EF4-FFF2-40B4-BE49-F238E27FC236}">
                  <a16:creationId xmlns:a16="http://schemas.microsoft.com/office/drawing/2014/main" id="{E4F44446-4AC5-42C9-B2D8-443771D7CC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96458" y="4086764"/>
              <a:ext cx="816631" cy="816631"/>
            </a:xfrm>
            <a:prstGeom prst="rect">
              <a:avLst/>
            </a:prstGeom>
          </p:spPr>
        </p:pic>
      </p:grpSp>
      <p:sp>
        <p:nvSpPr>
          <p:cNvPr id="36" name="TextBox 35">
            <a:extLst>
              <a:ext uri="{FF2B5EF4-FFF2-40B4-BE49-F238E27FC236}">
                <a16:creationId xmlns:a16="http://schemas.microsoft.com/office/drawing/2014/main" id="{B13A322D-3B21-4EE2-8925-E1F83812C7D0}"/>
              </a:ext>
            </a:extLst>
          </p:cNvPr>
          <p:cNvSpPr txBox="1"/>
          <p:nvPr/>
        </p:nvSpPr>
        <p:spPr>
          <a:xfrm>
            <a:off x="3181007" y="173236"/>
            <a:ext cx="5490632" cy="461665"/>
          </a:xfrm>
          <a:prstGeom prst="rect">
            <a:avLst/>
          </a:prstGeom>
          <a:noFill/>
        </p:spPr>
        <p:txBody>
          <a:bodyPr wrap="square">
            <a:spAutoFit/>
          </a:bodyPr>
          <a:lstStyle/>
          <a:p>
            <a:pPr algn="l">
              <a:spcBef>
                <a:spcPts val="600"/>
              </a:spcBef>
            </a:pPr>
            <a:r>
              <a:rPr lang="en-US" sz="2400" b="1">
                <a:latin typeface="+mn-lt"/>
              </a:rPr>
              <a:t>What is inflation?</a:t>
            </a:r>
          </a:p>
        </p:txBody>
      </p:sp>
      <p:pic>
        <p:nvPicPr>
          <p:cNvPr id="39" name="Graphic 38" descr="Flying Money with solid fill">
            <a:extLst>
              <a:ext uri="{FF2B5EF4-FFF2-40B4-BE49-F238E27FC236}">
                <a16:creationId xmlns:a16="http://schemas.microsoft.com/office/drawing/2014/main" id="{8F21B5BE-64D0-4FF6-A707-A2BF821EAD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3058" y="3343135"/>
            <a:ext cx="2120639" cy="2120639"/>
          </a:xfrm>
          <a:prstGeom prst="rect">
            <a:avLst/>
          </a:prstGeom>
        </p:spPr>
      </p:pic>
      <p:pic>
        <p:nvPicPr>
          <p:cNvPr id="41" name="Graphic 40" descr="Fuel with solid fill">
            <a:extLst>
              <a:ext uri="{FF2B5EF4-FFF2-40B4-BE49-F238E27FC236}">
                <a16:creationId xmlns:a16="http://schemas.microsoft.com/office/drawing/2014/main" id="{EDA0B16E-F65C-4737-B031-F3AE77D3BF2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65375" y="769673"/>
            <a:ext cx="914400" cy="914400"/>
          </a:xfrm>
          <a:prstGeom prst="rect">
            <a:avLst/>
          </a:prstGeom>
        </p:spPr>
      </p:pic>
    </p:spTree>
    <p:custDataLst>
      <p:tags r:id="rId1"/>
    </p:custDataLst>
    <p:extLst>
      <p:ext uri="{BB962C8B-B14F-4D97-AF65-F5344CB8AC3E}">
        <p14:creationId xmlns:p14="http://schemas.microsoft.com/office/powerpoint/2010/main" val="3951120727"/>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50AA5B7-DBAA-45B3-8F4B-201D99221EB7}"/>
              </a:ext>
            </a:extLst>
          </p:cNvPr>
          <p:cNvSpPr/>
          <p:nvPr/>
        </p:nvSpPr>
        <p:spPr>
          <a:xfrm>
            <a:off x="3799003" y="4891179"/>
            <a:ext cx="4553976" cy="144042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sp>
        <p:nvSpPr>
          <p:cNvPr id="2" name="Title 1">
            <a:extLst>
              <a:ext uri="{FF2B5EF4-FFF2-40B4-BE49-F238E27FC236}">
                <a16:creationId xmlns:a16="http://schemas.microsoft.com/office/drawing/2014/main" id="{C56FC426-5DE3-4000-8D8D-6899B5956382}"/>
              </a:ext>
            </a:extLst>
          </p:cNvPr>
          <p:cNvSpPr>
            <a:spLocks noGrp="1"/>
          </p:cNvSpPr>
          <p:nvPr>
            <p:ph type="title"/>
          </p:nvPr>
        </p:nvSpPr>
        <p:spPr/>
        <p:txBody>
          <a:bodyPr/>
          <a:lstStyle/>
          <a:p>
            <a:r>
              <a:rPr lang="en-US"/>
              <a:t>Let’s talk about the role of the Federal Reserve</a:t>
            </a:r>
          </a:p>
        </p:txBody>
      </p:sp>
      <p:sp>
        <p:nvSpPr>
          <p:cNvPr id="3" name="Text Placeholder 2">
            <a:extLst>
              <a:ext uri="{FF2B5EF4-FFF2-40B4-BE49-F238E27FC236}">
                <a16:creationId xmlns:a16="http://schemas.microsoft.com/office/drawing/2014/main" id="{655588D1-1D53-41D5-A196-951B5D0E2238}"/>
              </a:ext>
            </a:extLst>
          </p:cNvPr>
          <p:cNvSpPr>
            <a:spLocks noGrp="1"/>
          </p:cNvSpPr>
          <p:nvPr>
            <p:ph type="body" sz="quarter" idx="13"/>
          </p:nvPr>
        </p:nvSpPr>
        <p:spPr/>
        <p:txBody>
          <a:bodyPr/>
          <a:lstStyle/>
          <a:p>
            <a:r>
              <a:rPr lang="en-US"/>
              <a:t>Source: Washingtonpost.com, What will the Fed’s rate hike mean for consumers, June 15, 2022</a:t>
            </a:r>
          </a:p>
        </p:txBody>
      </p:sp>
      <p:sp>
        <p:nvSpPr>
          <p:cNvPr id="4" name="Slide Number Placeholder 3">
            <a:extLst>
              <a:ext uri="{FF2B5EF4-FFF2-40B4-BE49-F238E27FC236}">
                <a16:creationId xmlns:a16="http://schemas.microsoft.com/office/drawing/2014/main" id="{45A2A396-EDF4-4716-84CC-888F4BDB3C08}"/>
              </a:ext>
            </a:extLst>
          </p:cNvPr>
          <p:cNvSpPr>
            <a:spLocks noGrp="1"/>
          </p:cNvSpPr>
          <p:nvPr>
            <p:ph type="sldNum" sz="quarter" idx="16"/>
          </p:nvPr>
        </p:nvSpPr>
        <p:spPr/>
        <p:txBody>
          <a:bodyPr/>
          <a:lstStyle/>
          <a:p>
            <a:pPr>
              <a:defRPr/>
            </a:pPr>
            <a:fld id="{1EEDA745-9936-4A17-800E-6B5675F0F699}" type="slidenum">
              <a:rPr lang="en-CA" smtClean="0"/>
              <a:pPr>
                <a:defRPr/>
              </a:pPr>
              <a:t>37</a:t>
            </a:fld>
            <a:endParaRPr lang="en-CA"/>
          </a:p>
        </p:txBody>
      </p:sp>
      <p:sp>
        <p:nvSpPr>
          <p:cNvPr id="5" name="TextBox 4">
            <a:extLst>
              <a:ext uri="{FF2B5EF4-FFF2-40B4-BE49-F238E27FC236}">
                <a16:creationId xmlns:a16="http://schemas.microsoft.com/office/drawing/2014/main" id="{F1B1CEA5-978B-4582-87E2-4D323911DD2D}"/>
              </a:ext>
            </a:extLst>
          </p:cNvPr>
          <p:cNvSpPr txBox="1"/>
          <p:nvPr/>
        </p:nvSpPr>
        <p:spPr>
          <a:xfrm>
            <a:off x="3970868" y="5006176"/>
            <a:ext cx="4211108" cy="1215717"/>
          </a:xfrm>
          <a:prstGeom prst="rect">
            <a:avLst/>
          </a:prstGeom>
          <a:noFill/>
        </p:spPr>
        <p:txBody>
          <a:bodyPr wrap="square" lIns="0" tIns="0" rIns="0" bIns="0" rtlCol="0">
            <a:spAutoFit/>
          </a:bodyPr>
          <a:lstStyle/>
          <a:p>
            <a:pPr algn="l">
              <a:spcBef>
                <a:spcPts val="600"/>
              </a:spcBef>
            </a:pPr>
            <a:r>
              <a:rPr lang="en-US" sz="2000" b="1" i="1">
                <a:solidFill>
                  <a:schemeClr val="bg1"/>
                </a:solidFill>
                <a:latin typeface="+mn-lt"/>
              </a:rPr>
              <a:t>What is the risk?</a:t>
            </a:r>
          </a:p>
          <a:p>
            <a:pPr algn="l">
              <a:spcBef>
                <a:spcPts val="600"/>
              </a:spcBef>
            </a:pPr>
            <a:r>
              <a:rPr lang="en-US" b="1">
                <a:solidFill>
                  <a:schemeClr val="bg1"/>
                </a:solidFill>
                <a:latin typeface="+mn-lt"/>
              </a:rPr>
              <a:t>Pushing rates up too fast could slow growth too much and too fast leading the country into recession.</a:t>
            </a:r>
          </a:p>
        </p:txBody>
      </p:sp>
      <p:pic>
        <p:nvPicPr>
          <p:cNvPr id="7" name="Graphic 6" descr="Confused person with solid fill">
            <a:extLst>
              <a:ext uri="{FF2B5EF4-FFF2-40B4-BE49-F238E27FC236}">
                <a16:creationId xmlns:a16="http://schemas.microsoft.com/office/drawing/2014/main" id="{4B97D9DA-925A-4B64-8613-F4F6B5D25F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81975" y="1573186"/>
            <a:ext cx="914400" cy="914400"/>
          </a:xfrm>
          <a:prstGeom prst="rect">
            <a:avLst/>
          </a:prstGeom>
        </p:spPr>
      </p:pic>
      <p:sp>
        <p:nvSpPr>
          <p:cNvPr id="8" name="Speech Bubble: Rectangle with Corners Rounded 7">
            <a:extLst>
              <a:ext uri="{FF2B5EF4-FFF2-40B4-BE49-F238E27FC236}">
                <a16:creationId xmlns:a16="http://schemas.microsoft.com/office/drawing/2014/main" id="{45A97E91-1571-4A78-BAE8-47ABC7359E17}"/>
              </a:ext>
            </a:extLst>
          </p:cNvPr>
          <p:cNvSpPr/>
          <p:nvPr/>
        </p:nvSpPr>
        <p:spPr>
          <a:xfrm>
            <a:off x="3361267" y="354099"/>
            <a:ext cx="4991711" cy="1407575"/>
          </a:xfrm>
          <a:custGeom>
            <a:avLst/>
            <a:gdLst>
              <a:gd name="connsiteX0" fmla="*/ 0 w 5783171"/>
              <a:gd name="connsiteY0" fmla="*/ 218977 h 1313834"/>
              <a:gd name="connsiteX1" fmla="*/ 218977 w 5783171"/>
              <a:gd name="connsiteY1" fmla="*/ 0 h 1313834"/>
              <a:gd name="connsiteX2" fmla="*/ 3373516 w 5783171"/>
              <a:gd name="connsiteY2" fmla="*/ 0 h 1313834"/>
              <a:gd name="connsiteX3" fmla="*/ 3373516 w 5783171"/>
              <a:gd name="connsiteY3" fmla="*/ 0 h 1313834"/>
              <a:gd name="connsiteX4" fmla="*/ 4819309 w 5783171"/>
              <a:gd name="connsiteY4" fmla="*/ 0 h 1313834"/>
              <a:gd name="connsiteX5" fmla="*/ 5564194 w 5783171"/>
              <a:gd name="connsiteY5" fmla="*/ 0 h 1313834"/>
              <a:gd name="connsiteX6" fmla="*/ 5783171 w 5783171"/>
              <a:gd name="connsiteY6" fmla="*/ 218977 h 1313834"/>
              <a:gd name="connsiteX7" fmla="*/ 5783171 w 5783171"/>
              <a:gd name="connsiteY7" fmla="*/ 766403 h 1313834"/>
              <a:gd name="connsiteX8" fmla="*/ 5783171 w 5783171"/>
              <a:gd name="connsiteY8" fmla="*/ 766403 h 1313834"/>
              <a:gd name="connsiteX9" fmla="*/ 5783171 w 5783171"/>
              <a:gd name="connsiteY9" fmla="*/ 1094862 h 1313834"/>
              <a:gd name="connsiteX10" fmla="*/ 5783171 w 5783171"/>
              <a:gd name="connsiteY10" fmla="*/ 1094857 h 1313834"/>
              <a:gd name="connsiteX11" fmla="*/ 5564194 w 5783171"/>
              <a:gd name="connsiteY11" fmla="*/ 1313834 h 1313834"/>
              <a:gd name="connsiteX12" fmla="*/ 4819309 w 5783171"/>
              <a:gd name="connsiteY12" fmla="*/ 1313834 h 1313834"/>
              <a:gd name="connsiteX13" fmla="*/ 5107292 w 5783171"/>
              <a:gd name="connsiteY13" fmla="*/ 1562727 h 1313834"/>
              <a:gd name="connsiteX14" fmla="*/ 3373516 w 5783171"/>
              <a:gd name="connsiteY14" fmla="*/ 1313834 h 1313834"/>
              <a:gd name="connsiteX15" fmla="*/ 218977 w 5783171"/>
              <a:gd name="connsiteY15" fmla="*/ 1313834 h 1313834"/>
              <a:gd name="connsiteX16" fmla="*/ 0 w 5783171"/>
              <a:gd name="connsiteY16" fmla="*/ 1094857 h 1313834"/>
              <a:gd name="connsiteX17" fmla="*/ 0 w 5783171"/>
              <a:gd name="connsiteY17" fmla="*/ 1094862 h 1313834"/>
              <a:gd name="connsiteX18" fmla="*/ 0 w 5783171"/>
              <a:gd name="connsiteY18" fmla="*/ 766403 h 1313834"/>
              <a:gd name="connsiteX19" fmla="*/ 0 w 5783171"/>
              <a:gd name="connsiteY19" fmla="*/ 766403 h 1313834"/>
              <a:gd name="connsiteX20" fmla="*/ 0 w 5783171"/>
              <a:gd name="connsiteY20" fmla="*/ 218977 h 1313834"/>
              <a:gd name="connsiteX0" fmla="*/ 0 w 5783171"/>
              <a:gd name="connsiteY0" fmla="*/ 218977 h 1562727"/>
              <a:gd name="connsiteX1" fmla="*/ 218977 w 5783171"/>
              <a:gd name="connsiteY1" fmla="*/ 0 h 1562727"/>
              <a:gd name="connsiteX2" fmla="*/ 3373516 w 5783171"/>
              <a:gd name="connsiteY2" fmla="*/ 0 h 1562727"/>
              <a:gd name="connsiteX3" fmla="*/ 3373516 w 5783171"/>
              <a:gd name="connsiteY3" fmla="*/ 0 h 1562727"/>
              <a:gd name="connsiteX4" fmla="*/ 4819309 w 5783171"/>
              <a:gd name="connsiteY4" fmla="*/ 0 h 1562727"/>
              <a:gd name="connsiteX5" fmla="*/ 5564194 w 5783171"/>
              <a:gd name="connsiteY5" fmla="*/ 0 h 1562727"/>
              <a:gd name="connsiteX6" fmla="*/ 5783171 w 5783171"/>
              <a:gd name="connsiteY6" fmla="*/ 218977 h 1562727"/>
              <a:gd name="connsiteX7" fmla="*/ 5783171 w 5783171"/>
              <a:gd name="connsiteY7" fmla="*/ 766403 h 1562727"/>
              <a:gd name="connsiteX8" fmla="*/ 5783171 w 5783171"/>
              <a:gd name="connsiteY8" fmla="*/ 766403 h 1562727"/>
              <a:gd name="connsiteX9" fmla="*/ 5783171 w 5783171"/>
              <a:gd name="connsiteY9" fmla="*/ 1094862 h 1562727"/>
              <a:gd name="connsiteX10" fmla="*/ 5783171 w 5783171"/>
              <a:gd name="connsiteY10" fmla="*/ 1094857 h 1562727"/>
              <a:gd name="connsiteX11" fmla="*/ 5564194 w 5783171"/>
              <a:gd name="connsiteY11" fmla="*/ 1313834 h 1562727"/>
              <a:gd name="connsiteX12" fmla="*/ 4819309 w 5783171"/>
              <a:gd name="connsiteY12" fmla="*/ 1313834 h 1562727"/>
              <a:gd name="connsiteX13" fmla="*/ 5107292 w 5783171"/>
              <a:gd name="connsiteY13" fmla="*/ 1562727 h 1562727"/>
              <a:gd name="connsiteX14" fmla="*/ 4220183 w 5783171"/>
              <a:gd name="connsiteY14" fmla="*/ 1322300 h 1562727"/>
              <a:gd name="connsiteX15" fmla="*/ 218977 w 5783171"/>
              <a:gd name="connsiteY15" fmla="*/ 1313834 h 1562727"/>
              <a:gd name="connsiteX16" fmla="*/ 0 w 5783171"/>
              <a:gd name="connsiteY16" fmla="*/ 1094857 h 1562727"/>
              <a:gd name="connsiteX17" fmla="*/ 0 w 5783171"/>
              <a:gd name="connsiteY17" fmla="*/ 1094862 h 1562727"/>
              <a:gd name="connsiteX18" fmla="*/ 0 w 5783171"/>
              <a:gd name="connsiteY18" fmla="*/ 766403 h 1562727"/>
              <a:gd name="connsiteX19" fmla="*/ 0 w 5783171"/>
              <a:gd name="connsiteY19" fmla="*/ 766403 h 1562727"/>
              <a:gd name="connsiteX20" fmla="*/ 0 w 5783171"/>
              <a:gd name="connsiteY20" fmla="*/ 218977 h 1562727"/>
              <a:gd name="connsiteX0" fmla="*/ 0 w 5783171"/>
              <a:gd name="connsiteY0" fmla="*/ 218977 h 1562727"/>
              <a:gd name="connsiteX1" fmla="*/ 218977 w 5783171"/>
              <a:gd name="connsiteY1" fmla="*/ 0 h 1562727"/>
              <a:gd name="connsiteX2" fmla="*/ 3373516 w 5783171"/>
              <a:gd name="connsiteY2" fmla="*/ 0 h 1562727"/>
              <a:gd name="connsiteX3" fmla="*/ 3373516 w 5783171"/>
              <a:gd name="connsiteY3" fmla="*/ 0 h 1562727"/>
              <a:gd name="connsiteX4" fmla="*/ 4819309 w 5783171"/>
              <a:gd name="connsiteY4" fmla="*/ 0 h 1562727"/>
              <a:gd name="connsiteX5" fmla="*/ 5564194 w 5783171"/>
              <a:gd name="connsiteY5" fmla="*/ 0 h 1562727"/>
              <a:gd name="connsiteX6" fmla="*/ 5783171 w 5783171"/>
              <a:gd name="connsiteY6" fmla="*/ 218977 h 1562727"/>
              <a:gd name="connsiteX7" fmla="*/ 5783171 w 5783171"/>
              <a:gd name="connsiteY7" fmla="*/ 766403 h 1562727"/>
              <a:gd name="connsiteX8" fmla="*/ 5783171 w 5783171"/>
              <a:gd name="connsiteY8" fmla="*/ 766403 h 1562727"/>
              <a:gd name="connsiteX9" fmla="*/ 5783171 w 5783171"/>
              <a:gd name="connsiteY9" fmla="*/ 1094862 h 1562727"/>
              <a:gd name="connsiteX10" fmla="*/ 5783171 w 5783171"/>
              <a:gd name="connsiteY10" fmla="*/ 1094857 h 1562727"/>
              <a:gd name="connsiteX11" fmla="*/ 5564194 w 5783171"/>
              <a:gd name="connsiteY11" fmla="*/ 1313834 h 1562727"/>
              <a:gd name="connsiteX12" fmla="*/ 5250910 w 5783171"/>
              <a:gd name="connsiteY12" fmla="*/ 1333460 h 1562727"/>
              <a:gd name="connsiteX13" fmla="*/ 5107292 w 5783171"/>
              <a:gd name="connsiteY13" fmla="*/ 1562727 h 1562727"/>
              <a:gd name="connsiteX14" fmla="*/ 4220183 w 5783171"/>
              <a:gd name="connsiteY14" fmla="*/ 1322300 h 1562727"/>
              <a:gd name="connsiteX15" fmla="*/ 218977 w 5783171"/>
              <a:gd name="connsiteY15" fmla="*/ 1313834 h 1562727"/>
              <a:gd name="connsiteX16" fmla="*/ 0 w 5783171"/>
              <a:gd name="connsiteY16" fmla="*/ 1094857 h 1562727"/>
              <a:gd name="connsiteX17" fmla="*/ 0 w 5783171"/>
              <a:gd name="connsiteY17" fmla="*/ 1094862 h 1562727"/>
              <a:gd name="connsiteX18" fmla="*/ 0 w 5783171"/>
              <a:gd name="connsiteY18" fmla="*/ 766403 h 1562727"/>
              <a:gd name="connsiteX19" fmla="*/ 0 w 5783171"/>
              <a:gd name="connsiteY19" fmla="*/ 766403 h 1562727"/>
              <a:gd name="connsiteX20" fmla="*/ 0 w 5783171"/>
              <a:gd name="connsiteY20" fmla="*/ 218977 h 1562727"/>
              <a:gd name="connsiteX0" fmla="*/ 0 w 5783171"/>
              <a:gd name="connsiteY0" fmla="*/ 218977 h 1631418"/>
              <a:gd name="connsiteX1" fmla="*/ 218977 w 5783171"/>
              <a:gd name="connsiteY1" fmla="*/ 0 h 1631418"/>
              <a:gd name="connsiteX2" fmla="*/ 3373516 w 5783171"/>
              <a:gd name="connsiteY2" fmla="*/ 0 h 1631418"/>
              <a:gd name="connsiteX3" fmla="*/ 3373516 w 5783171"/>
              <a:gd name="connsiteY3" fmla="*/ 0 h 1631418"/>
              <a:gd name="connsiteX4" fmla="*/ 4819309 w 5783171"/>
              <a:gd name="connsiteY4" fmla="*/ 0 h 1631418"/>
              <a:gd name="connsiteX5" fmla="*/ 5564194 w 5783171"/>
              <a:gd name="connsiteY5" fmla="*/ 0 h 1631418"/>
              <a:gd name="connsiteX6" fmla="*/ 5783171 w 5783171"/>
              <a:gd name="connsiteY6" fmla="*/ 218977 h 1631418"/>
              <a:gd name="connsiteX7" fmla="*/ 5783171 w 5783171"/>
              <a:gd name="connsiteY7" fmla="*/ 766403 h 1631418"/>
              <a:gd name="connsiteX8" fmla="*/ 5783171 w 5783171"/>
              <a:gd name="connsiteY8" fmla="*/ 766403 h 1631418"/>
              <a:gd name="connsiteX9" fmla="*/ 5783171 w 5783171"/>
              <a:gd name="connsiteY9" fmla="*/ 1094862 h 1631418"/>
              <a:gd name="connsiteX10" fmla="*/ 5783171 w 5783171"/>
              <a:gd name="connsiteY10" fmla="*/ 1094857 h 1631418"/>
              <a:gd name="connsiteX11" fmla="*/ 5564194 w 5783171"/>
              <a:gd name="connsiteY11" fmla="*/ 1313834 h 1631418"/>
              <a:gd name="connsiteX12" fmla="*/ 5250910 w 5783171"/>
              <a:gd name="connsiteY12" fmla="*/ 1333460 h 1631418"/>
              <a:gd name="connsiteX13" fmla="*/ 5764502 w 5783171"/>
              <a:gd name="connsiteY13" fmla="*/ 1631418 h 1631418"/>
              <a:gd name="connsiteX14" fmla="*/ 4220183 w 5783171"/>
              <a:gd name="connsiteY14" fmla="*/ 1322300 h 1631418"/>
              <a:gd name="connsiteX15" fmla="*/ 218977 w 5783171"/>
              <a:gd name="connsiteY15" fmla="*/ 1313834 h 1631418"/>
              <a:gd name="connsiteX16" fmla="*/ 0 w 5783171"/>
              <a:gd name="connsiteY16" fmla="*/ 1094857 h 1631418"/>
              <a:gd name="connsiteX17" fmla="*/ 0 w 5783171"/>
              <a:gd name="connsiteY17" fmla="*/ 1094862 h 1631418"/>
              <a:gd name="connsiteX18" fmla="*/ 0 w 5783171"/>
              <a:gd name="connsiteY18" fmla="*/ 766403 h 1631418"/>
              <a:gd name="connsiteX19" fmla="*/ 0 w 5783171"/>
              <a:gd name="connsiteY19" fmla="*/ 766403 h 1631418"/>
              <a:gd name="connsiteX20" fmla="*/ 0 w 5783171"/>
              <a:gd name="connsiteY20" fmla="*/ 218977 h 16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83171" h="1631418">
                <a:moveTo>
                  <a:pt x="0" y="218977"/>
                </a:moveTo>
                <a:cubicBezTo>
                  <a:pt x="0" y="98039"/>
                  <a:pt x="98039" y="0"/>
                  <a:pt x="218977" y="0"/>
                </a:cubicBezTo>
                <a:lnTo>
                  <a:pt x="3373516" y="0"/>
                </a:lnTo>
                <a:lnTo>
                  <a:pt x="3373516" y="0"/>
                </a:lnTo>
                <a:lnTo>
                  <a:pt x="4819309" y="0"/>
                </a:lnTo>
                <a:lnTo>
                  <a:pt x="5564194" y="0"/>
                </a:lnTo>
                <a:cubicBezTo>
                  <a:pt x="5685132" y="0"/>
                  <a:pt x="5783171" y="98039"/>
                  <a:pt x="5783171" y="218977"/>
                </a:cubicBezTo>
                <a:lnTo>
                  <a:pt x="5783171" y="766403"/>
                </a:lnTo>
                <a:lnTo>
                  <a:pt x="5783171" y="766403"/>
                </a:lnTo>
                <a:lnTo>
                  <a:pt x="5783171" y="1094862"/>
                </a:lnTo>
                <a:lnTo>
                  <a:pt x="5783171" y="1094857"/>
                </a:lnTo>
                <a:cubicBezTo>
                  <a:pt x="5783171" y="1215795"/>
                  <a:pt x="5685132" y="1313834"/>
                  <a:pt x="5564194" y="1313834"/>
                </a:cubicBezTo>
                <a:lnTo>
                  <a:pt x="5250910" y="1333460"/>
                </a:lnTo>
                <a:lnTo>
                  <a:pt x="5764502" y="1631418"/>
                </a:lnTo>
                <a:lnTo>
                  <a:pt x="4220183" y="1322300"/>
                </a:lnTo>
                <a:lnTo>
                  <a:pt x="218977" y="1313834"/>
                </a:lnTo>
                <a:cubicBezTo>
                  <a:pt x="98039" y="1313834"/>
                  <a:pt x="0" y="1215795"/>
                  <a:pt x="0" y="1094857"/>
                </a:cubicBezTo>
                <a:lnTo>
                  <a:pt x="0" y="1094862"/>
                </a:lnTo>
                <a:lnTo>
                  <a:pt x="0" y="766403"/>
                </a:lnTo>
                <a:lnTo>
                  <a:pt x="0" y="766403"/>
                </a:lnTo>
                <a:lnTo>
                  <a:pt x="0" y="218977"/>
                </a:lnTo>
                <a:close/>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sp>
        <p:nvSpPr>
          <p:cNvPr id="10" name="TextBox 9">
            <a:extLst>
              <a:ext uri="{FF2B5EF4-FFF2-40B4-BE49-F238E27FC236}">
                <a16:creationId xmlns:a16="http://schemas.microsoft.com/office/drawing/2014/main" id="{E43FE5F6-C713-45A8-AD26-3520B7A11A25}"/>
              </a:ext>
            </a:extLst>
          </p:cNvPr>
          <p:cNvSpPr txBox="1"/>
          <p:nvPr/>
        </p:nvSpPr>
        <p:spPr>
          <a:xfrm>
            <a:off x="3361267" y="454647"/>
            <a:ext cx="5095775" cy="923330"/>
          </a:xfrm>
          <a:prstGeom prst="rect">
            <a:avLst/>
          </a:prstGeom>
          <a:noFill/>
        </p:spPr>
        <p:txBody>
          <a:bodyPr wrap="square">
            <a:spAutoFit/>
          </a:bodyPr>
          <a:lstStyle/>
          <a:p>
            <a:pPr algn="l">
              <a:spcBef>
                <a:spcPts val="600"/>
              </a:spcBef>
            </a:pPr>
            <a:r>
              <a:rPr lang="en-US">
                <a:latin typeface="+mn-lt"/>
              </a:rPr>
              <a:t>Why does the Federal Reserve raise interest rates to combat inflation</a:t>
            </a:r>
            <a:r>
              <a:rPr lang="en-US" b="1">
                <a:latin typeface="+mn-lt"/>
              </a:rPr>
              <a:t>? Doesn’t the higher cost of borrowing just create more inflation?</a:t>
            </a:r>
          </a:p>
        </p:txBody>
      </p:sp>
      <p:pic>
        <p:nvPicPr>
          <p:cNvPr id="12" name="Graphic 11" descr="Office worker female with solid fill">
            <a:extLst>
              <a:ext uri="{FF2B5EF4-FFF2-40B4-BE49-F238E27FC236}">
                <a16:creationId xmlns:a16="http://schemas.microsoft.com/office/drawing/2014/main" id="{F14ABBEB-D7D5-4389-9E4F-AC6727325B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80267" y="4470703"/>
            <a:ext cx="914400" cy="914400"/>
          </a:xfrm>
          <a:prstGeom prst="rect">
            <a:avLst/>
          </a:prstGeom>
        </p:spPr>
      </p:pic>
      <p:sp>
        <p:nvSpPr>
          <p:cNvPr id="14" name="TextBox 13">
            <a:extLst>
              <a:ext uri="{FF2B5EF4-FFF2-40B4-BE49-F238E27FC236}">
                <a16:creationId xmlns:a16="http://schemas.microsoft.com/office/drawing/2014/main" id="{25A00019-E536-465A-9CDD-8BAF31B54B39}"/>
              </a:ext>
            </a:extLst>
          </p:cNvPr>
          <p:cNvSpPr txBox="1"/>
          <p:nvPr/>
        </p:nvSpPr>
        <p:spPr>
          <a:xfrm>
            <a:off x="3505200" y="1948046"/>
            <a:ext cx="4847778" cy="2585323"/>
          </a:xfrm>
          <a:prstGeom prst="rect">
            <a:avLst/>
          </a:prstGeom>
          <a:noFill/>
        </p:spPr>
        <p:txBody>
          <a:bodyPr wrap="square">
            <a:spAutoFit/>
          </a:bodyPr>
          <a:lstStyle/>
          <a:p>
            <a:pPr algn="l">
              <a:spcBef>
                <a:spcPts val="600"/>
              </a:spcBef>
            </a:pPr>
            <a:r>
              <a:rPr lang="en-US" b="1">
                <a:latin typeface="+mn-lt"/>
              </a:rPr>
              <a:t>By raising rates, </a:t>
            </a:r>
            <a:r>
              <a:rPr lang="en-US">
                <a:latin typeface="+mn-lt"/>
              </a:rPr>
              <a:t>the Fed hopes to discourage consumers from making large purchases and compelling people to cut back on spending. </a:t>
            </a:r>
            <a:r>
              <a:rPr lang="en-US" b="1">
                <a:latin typeface="+mn-lt"/>
              </a:rPr>
              <a:t>The goal is to lower demand</a:t>
            </a:r>
            <a:r>
              <a:rPr lang="en-US">
                <a:latin typeface="+mn-lt"/>
              </a:rPr>
              <a:t> over time, allowing prices to come down and stabilize. Instead of cutting rates to encourage growth (as they did during the pandemic), the Fed is trying to reverse course and cool the economy.</a:t>
            </a:r>
          </a:p>
        </p:txBody>
      </p:sp>
      <p:sp>
        <p:nvSpPr>
          <p:cNvPr id="16" name="Speech Bubble: Rectangle with Corners Rounded 15">
            <a:extLst>
              <a:ext uri="{FF2B5EF4-FFF2-40B4-BE49-F238E27FC236}">
                <a16:creationId xmlns:a16="http://schemas.microsoft.com/office/drawing/2014/main" id="{90E1EF1C-EA5A-4D4D-9F83-D92DA9BC3B34}"/>
              </a:ext>
            </a:extLst>
          </p:cNvPr>
          <p:cNvSpPr/>
          <p:nvPr/>
        </p:nvSpPr>
        <p:spPr>
          <a:xfrm>
            <a:off x="3361267" y="1835874"/>
            <a:ext cx="4991711" cy="2943133"/>
          </a:xfrm>
          <a:custGeom>
            <a:avLst/>
            <a:gdLst>
              <a:gd name="connsiteX0" fmla="*/ 0 w 4991711"/>
              <a:gd name="connsiteY0" fmla="*/ 441989 h 2651879"/>
              <a:gd name="connsiteX1" fmla="*/ 441989 w 4991711"/>
              <a:gd name="connsiteY1" fmla="*/ 0 h 2651879"/>
              <a:gd name="connsiteX2" fmla="*/ 831952 w 4991711"/>
              <a:gd name="connsiteY2" fmla="*/ 0 h 2651879"/>
              <a:gd name="connsiteX3" fmla="*/ 831952 w 4991711"/>
              <a:gd name="connsiteY3" fmla="*/ 0 h 2651879"/>
              <a:gd name="connsiteX4" fmla="*/ 2079880 w 4991711"/>
              <a:gd name="connsiteY4" fmla="*/ 0 h 2651879"/>
              <a:gd name="connsiteX5" fmla="*/ 4549722 w 4991711"/>
              <a:gd name="connsiteY5" fmla="*/ 0 h 2651879"/>
              <a:gd name="connsiteX6" fmla="*/ 4991711 w 4991711"/>
              <a:gd name="connsiteY6" fmla="*/ 441989 h 2651879"/>
              <a:gd name="connsiteX7" fmla="*/ 4991711 w 4991711"/>
              <a:gd name="connsiteY7" fmla="*/ 1546929 h 2651879"/>
              <a:gd name="connsiteX8" fmla="*/ 4991711 w 4991711"/>
              <a:gd name="connsiteY8" fmla="*/ 1546929 h 2651879"/>
              <a:gd name="connsiteX9" fmla="*/ 4991711 w 4991711"/>
              <a:gd name="connsiteY9" fmla="*/ 2209899 h 2651879"/>
              <a:gd name="connsiteX10" fmla="*/ 4991711 w 4991711"/>
              <a:gd name="connsiteY10" fmla="*/ 2209890 h 2651879"/>
              <a:gd name="connsiteX11" fmla="*/ 4549722 w 4991711"/>
              <a:gd name="connsiteY11" fmla="*/ 2651879 h 2651879"/>
              <a:gd name="connsiteX12" fmla="*/ 2079880 w 4991711"/>
              <a:gd name="connsiteY12" fmla="*/ 2651879 h 2651879"/>
              <a:gd name="connsiteX13" fmla="*/ 296008 w 4991711"/>
              <a:gd name="connsiteY13" fmla="*/ 2830960 h 2651879"/>
              <a:gd name="connsiteX14" fmla="*/ 831952 w 4991711"/>
              <a:gd name="connsiteY14" fmla="*/ 2651879 h 2651879"/>
              <a:gd name="connsiteX15" fmla="*/ 441989 w 4991711"/>
              <a:gd name="connsiteY15" fmla="*/ 2651879 h 2651879"/>
              <a:gd name="connsiteX16" fmla="*/ 0 w 4991711"/>
              <a:gd name="connsiteY16" fmla="*/ 2209890 h 2651879"/>
              <a:gd name="connsiteX17" fmla="*/ 0 w 4991711"/>
              <a:gd name="connsiteY17" fmla="*/ 2209899 h 2651879"/>
              <a:gd name="connsiteX18" fmla="*/ 0 w 4991711"/>
              <a:gd name="connsiteY18" fmla="*/ 1546929 h 2651879"/>
              <a:gd name="connsiteX19" fmla="*/ 0 w 4991711"/>
              <a:gd name="connsiteY19" fmla="*/ 1546929 h 2651879"/>
              <a:gd name="connsiteX20" fmla="*/ 0 w 4991711"/>
              <a:gd name="connsiteY20" fmla="*/ 441989 h 2651879"/>
              <a:gd name="connsiteX0" fmla="*/ 0 w 4991711"/>
              <a:gd name="connsiteY0" fmla="*/ 441989 h 2830960"/>
              <a:gd name="connsiteX1" fmla="*/ 441989 w 4991711"/>
              <a:gd name="connsiteY1" fmla="*/ 0 h 2830960"/>
              <a:gd name="connsiteX2" fmla="*/ 831952 w 4991711"/>
              <a:gd name="connsiteY2" fmla="*/ 0 h 2830960"/>
              <a:gd name="connsiteX3" fmla="*/ 831952 w 4991711"/>
              <a:gd name="connsiteY3" fmla="*/ 0 h 2830960"/>
              <a:gd name="connsiteX4" fmla="*/ 2079880 w 4991711"/>
              <a:gd name="connsiteY4" fmla="*/ 0 h 2830960"/>
              <a:gd name="connsiteX5" fmla="*/ 4549722 w 4991711"/>
              <a:gd name="connsiteY5" fmla="*/ 0 h 2830960"/>
              <a:gd name="connsiteX6" fmla="*/ 4991711 w 4991711"/>
              <a:gd name="connsiteY6" fmla="*/ 441989 h 2830960"/>
              <a:gd name="connsiteX7" fmla="*/ 4991711 w 4991711"/>
              <a:gd name="connsiteY7" fmla="*/ 1546929 h 2830960"/>
              <a:gd name="connsiteX8" fmla="*/ 4991711 w 4991711"/>
              <a:gd name="connsiteY8" fmla="*/ 1546929 h 2830960"/>
              <a:gd name="connsiteX9" fmla="*/ 4991711 w 4991711"/>
              <a:gd name="connsiteY9" fmla="*/ 2209899 h 2830960"/>
              <a:gd name="connsiteX10" fmla="*/ 4991711 w 4991711"/>
              <a:gd name="connsiteY10" fmla="*/ 2209890 h 2830960"/>
              <a:gd name="connsiteX11" fmla="*/ 4549722 w 4991711"/>
              <a:gd name="connsiteY11" fmla="*/ 2651879 h 2830960"/>
              <a:gd name="connsiteX12" fmla="*/ 1402547 w 4991711"/>
              <a:gd name="connsiteY12" fmla="*/ 2651879 h 2830960"/>
              <a:gd name="connsiteX13" fmla="*/ 296008 w 4991711"/>
              <a:gd name="connsiteY13" fmla="*/ 2830960 h 2830960"/>
              <a:gd name="connsiteX14" fmla="*/ 831952 w 4991711"/>
              <a:gd name="connsiteY14" fmla="*/ 2651879 h 2830960"/>
              <a:gd name="connsiteX15" fmla="*/ 441989 w 4991711"/>
              <a:gd name="connsiteY15" fmla="*/ 2651879 h 2830960"/>
              <a:gd name="connsiteX16" fmla="*/ 0 w 4991711"/>
              <a:gd name="connsiteY16" fmla="*/ 2209890 h 2830960"/>
              <a:gd name="connsiteX17" fmla="*/ 0 w 4991711"/>
              <a:gd name="connsiteY17" fmla="*/ 2209899 h 2830960"/>
              <a:gd name="connsiteX18" fmla="*/ 0 w 4991711"/>
              <a:gd name="connsiteY18" fmla="*/ 1546929 h 2830960"/>
              <a:gd name="connsiteX19" fmla="*/ 0 w 4991711"/>
              <a:gd name="connsiteY19" fmla="*/ 1546929 h 2830960"/>
              <a:gd name="connsiteX20" fmla="*/ 0 w 4991711"/>
              <a:gd name="connsiteY20" fmla="*/ 441989 h 2830960"/>
              <a:gd name="connsiteX0" fmla="*/ 0 w 4991711"/>
              <a:gd name="connsiteY0" fmla="*/ 441989 h 2830960"/>
              <a:gd name="connsiteX1" fmla="*/ 441989 w 4991711"/>
              <a:gd name="connsiteY1" fmla="*/ 0 h 2830960"/>
              <a:gd name="connsiteX2" fmla="*/ 831952 w 4991711"/>
              <a:gd name="connsiteY2" fmla="*/ 0 h 2830960"/>
              <a:gd name="connsiteX3" fmla="*/ 831952 w 4991711"/>
              <a:gd name="connsiteY3" fmla="*/ 0 h 2830960"/>
              <a:gd name="connsiteX4" fmla="*/ 2079880 w 4991711"/>
              <a:gd name="connsiteY4" fmla="*/ 0 h 2830960"/>
              <a:gd name="connsiteX5" fmla="*/ 4549722 w 4991711"/>
              <a:gd name="connsiteY5" fmla="*/ 0 h 2830960"/>
              <a:gd name="connsiteX6" fmla="*/ 4991711 w 4991711"/>
              <a:gd name="connsiteY6" fmla="*/ 441989 h 2830960"/>
              <a:gd name="connsiteX7" fmla="*/ 4991711 w 4991711"/>
              <a:gd name="connsiteY7" fmla="*/ 1546929 h 2830960"/>
              <a:gd name="connsiteX8" fmla="*/ 4991711 w 4991711"/>
              <a:gd name="connsiteY8" fmla="*/ 1546929 h 2830960"/>
              <a:gd name="connsiteX9" fmla="*/ 4991711 w 4991711"/>
              <a:gd name="connsiteY9" fmla="*/ 2209899 h 2830960"/>
              <a:gd name="connsiteX10" fmla="*/ 4991711 w 4991711"/>
              <a:gd name="connsiteY10" fmla="*/ 2209890 h 2830960"/>
              <a:gd name="connsiteX11" fmla="*/ 4549722 w 4991711"/>
              <a:gd name="connsiteY11" fmla="*/ 2651879 h 2830960"/>
              <a:gd name="connsiteX12" fmla="*/ 1402547 w 4991711"/>
              <a:gd name="connsiteY12" fmla="*/ 2660345 h 2830960"/>
              <a:gd name="connsiteX13" fmla="*/ 296008 w 4991711"/>
              <a:gd name="connsiteY13" fmla="*/ 2830960 h 2830960"/>
              <a:gd name="connsiteX14" fmla="*/ 831952 w 4991711"/>
              <a:gd name="connsiteY14" fmla="*/ 2651879 h 2830960"/>
              <a:gd name="connsiteX15" fmla="*/ 441989 w 4991711"/>
              <a:gd name="connsiteY15" fmla="*/ 2651879 h 2830960"/>
              <a:gd name="connsiteX16" fmla="*/ 0 w 4991711"/>
              <a:gd name="connsiteY16" fmla="*/ 2209890 h 2830960"/>
              <a:gd name="connsiteX17" fmla="*/ 0 w 4991711"/>
              <a:gd name="connsiteY17" fmla="*/ 2209899 h 2830960"/>
              <a:gd name="connsiteX18" fmla="*/ 0 w 4991711"/>
              <a:gd name="connsiteY18" fmla="*/ 1546929 h 2830960"/>
              <a:gd name="connsiteX19" fmla="*/ 0 w 4991711"/>
              <a:gd name="connsiteY19" fmla="*/ 1546929 h 2830960"/>
              <a:gd name="connsiteX20" fmla="*/ 0 w 4991711"/>
              <a:gd name="connsiteY20" fmla="*/ 441989 h 2830960"/>
              <a:gd name="connsiteX0" fmla="*/ 0 w 4991711"/>
              <a:gd name="connsiteY0" fmla="*/ 441989 h 2830960"/>
              <a:gd name="connsiteX1" fmla="*/ 441989 w 4991711"/>
              <a:gd name="connsiteY1" fmla="*/ 0 h 2830960"/>
              <a:gd name="connsiteX2" fmla="*/ 831952 w 4991711"/>
              <a:gd name="connsiteY2" fmla="*/ 0 h 2830960"/>
              <a:gd name="connsiteX3" fmla="*/ 831952 w 4991711"/>
              <a:gd name="connsiteY3" fmla="*/ 0 h 2830960"/>
              <a:gd name="connsiteX4" fmla="*/ 2079880 w 4991711"/>
              <a:gd name="connsiteY4" fmla="*/ 0 h 2830960"/>
              <a:gd name="connsiteX5" fmla="*/ 4549722 w 4991711"/>
              <a:gd name="connsiteY5" fmla="*/ 0 h 2830960"/>
              <a:gd name="connsiteX6" fmla="*/ 4991711 w 4991711"/>
              <a:gd name="connsiteY6" fmla="*/ 441989 h 2830960"/>
              <a:gd name="connsiteX7" fmla="*/ 4991711 w 4991711"/>
              <a:gd name="connsiteY7" fmla="*/ 1546929 h 2830960"/>
              <a:gd name="connsiteX8" fmla="*/ 4991711 w 4991711"/>
              <a:gd name="connsiteY8" fmla="*/ 1546929 h 2830960"/>
              <a:gd name="connsiteX9" fmla="*/ 4991711 w 4991711"/>
              <a:gd name="connsiteY9" fmla="*/ 2209899 h 2830960"/>
              <a:gd name="connsiteX10" fmla="*/ 4991711 w 4991711"/>
              <a:gd name="connsiteY10" fmla="*/ 2209890 h 2830960"/>
              <a:gd name="connsiteX11" fmla="*/ 4549722 w 4991711"/>
              <a:gd name="connsiteY11" fmla="*/ 2651879 h 2830960"/>
              <a:gd name="connsiteX12" fmla="*/ 1402547 w 4991711"/>
              <a:gd name="connsiteY12" fmla="*/ 2660345 h 2830960"/>
              <a:gd name="connsiteX13" fmla="*/ 465342 w 4991711"/>
              <a:gd name="connsiteY13" fmla="*/ 2830960 h 2830960"/>
              <a:gd name="connsiteX14" fmla="*/ 831952 w 4991711"/>
              <a:gd name="connsiteY14" fmla="*/ 2651879 h 2830960"/>
              <a:gd name="connsiteX15" fmla="*/ 441989 w 4991711"/>
              <a:gd name="connsiteY15" fmla="*/ 2651879 h 2830960"/>
              <a:gd name="connsiteX16" fmla="*/ 0 w 4991711"/>
              <a:gd name="connsiteY16" fmla="*/ 2209890 h 2830960"/>
              <a:gd name="connsiteX17" fmla="*/ 0 w 4991711"/>
              <a:gd name="connsiteY17" fmla="*/ 2209899 h 2830960"/>
              <a:gd name="connsiteX18" fmla="*/ 0 w 4991711"/>
              <a:gd name="connsiteY18" fmla="*/ 1546929 h 2830960"/>
              <a:gd name="connsiteX19" fmla="*/ 0 w 4991711"/>
              <a:gd name="connsiteY19" fmla="*/ 1546929 h 2830960"/>
              <a:gd name="connsiteX20" fmla="*/ 0 w 4991711"/>
              <a:gd name="connsiteY20" fmla="*/ 441989 h 283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91711" h="2830960">
                <a:moveTo>
                  <a:pt x="0" y="441989"/>
                </a:moveTo>
                <a:cubicBezTo>
                  <a:pt x="0" y="197885"/>
                  <a:pt x="197885" y="0"/>
                  <a:pt x="441989" y="0"/>
                </a:cubicBezTo>
                <a:lnTo>
                  <a:pt x="831952" y="0"/>
                </a:lnTo>
                <a:lnTo>
                  <a:pt x="831952" y="0"/>
                </a:lnTo>
                <a:lnTo>
                  <a:pt x="2079880" y="0"/>
                </a:lnTo>
                <a:lnTo>
                  <a:pt x="4549722" y="0"/>
                </a:lnTo>
                <a:cubicBezTo>
                  <a:pt x="4793826" y="0"/>
                  <a:pt x="4991711" y="197885"/>
                  <a:pt x="4991711" y="441989"/>
                </a:cubicBezTo>
                <a:lnTo>
                  <a:pt x="4991711" y="1546929"/>
                </a:lnTo>
                <a:lnTo>
                  <a:pt x="4991711" y="1546929"/>
                </a:lnTo>
                <a:lnTo>
                  <a:pt x="4991711" y="2209899"/>
                </a:lnTo>
                <a:lnTo>
                  <a:pt x="4991711" y="2209890"/>
                </a:lnTo>
                <a:cubicBezTo>
                  <a:pt x="4991711" y="2453994"/>
                  <a:pt x="4793826" y="2651879"/>
                  <a:pt x="4549722" y="2651879"/>
                </a:cubicBezTo>
                <a:lnTo>
                  <a:pt x="1402547" y="2660345"/>
                </a:lnTo>
                <a:lnTo>
                  <a:pt x="465342" y="2830960"/>
                </a:lnTo>
                <a:lnTo>
                  <a:pt x="831952" y="2651879"/>
                </a:lnTo>
                <a:lnTo>
                  <a:pt x="441989" y="2651879"/>
                </a:lnTo>
                <a:cubicBezTo>
                  <a:pt x="197885" y="2651879"/>
                  <a:pt x="0" y="2453994"/>
                  <a:pt x="0" y="2209890"/>
                </a:cubicBezTo>
                <a:lnTo>
                  <a:pt x="0" y="2209899"/>
                </a:lnTo>
                <a:lnTo>
                  <a:pt x="0" y="1546929"/>
                </a:lnTo>
                <a:lnTo>
                  <a:pt x="0" y="1546929"/>
                </a:lnTo>
                <a:lnTo>
                  <a:pt x="0" y="441989"/>
                </a:lnTo>
                <a:close/>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pic>
        <p:nvPicPr>
          <p:cNvPr id="23" name="Graphic 22" descr="Bear with solid fill">
            <a:extLst>
              <a:ext uri="{FF2B5EF4-FFF2-40B4-BE49-F238E27FC236}">
                <a16:creationId xmlns:a16="http://schemas.microsoft.com/office/drawing/2014/main" id="{A4572155-E03E-4726-AC86-CB95B61E8C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7086077" y="5867324"/>
            <a:ext cx="409422" cy="409422"/>
          </a:xfrm>
          <a:prstGeom prst="rect">
            <a:avLst/>
          </a:prstGeom>
        </p:spPr>
      </p:pic>
    </p:spTree>
    <p:custDataLst>
      <p:tags r:id="rId1"/>
    </p:custDataLst>
    <p:extLst>
      <p:ext uri="{BB962C8B-B14F-4D97-AF65-F5344CB8AC3E}">
        <p14:creationId xmlns:p14="http://schemas.microsoft.com/office/powerpoint/2010/main" val="2443249165"/>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5D06B-5955-48AD-80FF-458250F37AF5}"/>
              </a:ext>
            </a:extLst>
          </p:cNvPr>
          <p:cNvSpPr>
            <a:spLocks noGrp="1"/>
          </p:cNvSpPr>
          <p:nvPr>
            <p:ph type="title"/>
          </p:nvPr>
        </p:nvSpPr>
        <p:spPr/>
        <p:txBody>
          <a:bodyPr/>
          <a:lstStyle/>
          <a:p>
            <a:r>
              <a:rPr lang="en-US"/>
              <a:t>What about recession risk?</a:t>
            </a:r>
          </a:p>
        </p:txBody>
      </p:sp>
      <p:sp>
        <p:nvSpPr>
          <p:cNvPr id="3" name="Slide Number Placeholder 2">
            <a:extLst>
              <a:ext uri="{FF2B5EF4-FFF2-40B4-BE49-F238E27FC236}">
                <a16:creationId xmlns:a16="http://schemas.microsoft.com/office/drawing/2014/main" id="{C8592501-5BF4-4911-B22C-3DDCFBA764B4}"/>
              </a:ext>
            </a:extLst>
          </p:cNvPr>
          <p:cNvSpPr>
            <a:spLocks noGrp="1"/>
          </p:cNvSpPr>
          <p:nvPr>
            <p:ph type="sldNum" sz="quarter" idx="12"/>
          </p:nvPr>
        </p:nvSpPr>
        <p:spPr/>
        <p:txBody>
          <a:bodyPr/>
          <a:lstStyle/>
          <a:p>
            <a:pPr>
              <a:defRPr/>
            </a:pPr>
            <a:fld id="{1EEDA745-9936-4A17-800E-6B5675F0F699}" type="slidenum">
              <a:rPr lang="en-CA" smtClean="0"/>
              <a:pPr>
                <a:defRPr/>
              </a:pPr>
              <a:t>38</a:t>
            </a:fld>
            <a:endParaRPr lang="en-CA"/>
          </a:p>
        </p:txBody>
      </p:sp>
      <p:graphicFrame>
        <p:nvGraphicFramePr>
          <p:cNvPr id="8" name="Chart 7">
            <a:extLst>
              <a:ext uri="{FF2B5EF4-FFF2-40B4-BE49-F238E27FC236}">
                <a16:creationId xmlns:a16="http://schemas.microsoft.com/office/drawing/2014/main" id="{08B6DF9B-D66D-4975-9A8A-454BE8A64F48}"/>
              </a:ext>
            </a:extLst>
          </p:cNvPr>
          <p:cNvGraphicFramePr/>
          <p:nvPr>
            <p:extLst>
              <p:ext uri="{D42A27DB-BD31-4B8C-83A1-F6EECF244321}">
                <p14:modId xmlns:p14="http://schemas.microsoft.com/office/powerpoint/2010/main" val="1147146157"/>
              </p:ext>
            </p:extLst>
          </p:nvPr>
        </p:nvGraphicFramePr>
        <p:xfrm>
          <a:off x="276074" y="1271544"/>
          <a:ext cx="8590835" cy="4896579"/>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 Placeholder 5">
            <a:extLst>
              <a:ext uri="{FF2B5EF4-FFF2-40B4-BE49-F238E27FC236}">
                <a16:creationId xmlns:a16="http://schemas.microsoft.com/office/drawing/2014/main" id="{075474D2-90EA-4692-89D6-E10521469ED3}"/>
              </a:ext>
            </a:extLst>
          </p:cNvPr>
          <p:cNvSpPr txBox="1">
            <a:spLocks/>
          </p:cNvSpPr>
          <p:nvPr/>
        </p:nvSpPr>
        <p:spPr>
          <a:xfrm>
            <a:off x="3215111" y="6168123"/>
            <a:ext cx="5137867" cy="402451"/>
          </a:xfrm>
          <a:prstGeom prst="rect">
            <a:avLst/>
          </a:prstGeom>
        </p:spPr>
        <p:txBody>
          <a:bodyPr/>
          <a:lstStyle>
            <a:lvl1pPr marL="236538" indent="-236538" algn="l" rtl="0" eaLnBrk="0" fontAlgn="base" hangingPunct="0">
              <a:lnSpc>
                <a:spcPct val="95000"/>
              </a:lnSpc>
              <a:spcBef>
                <a:spcPts val="1200"/>
              </a:spcBef>
              <a:spcAft>
                <a:spcPct val="0"/>
              </a:spcAft>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altLang="en-US" sz="800"/>
              <a:t>Source: FactSet, 6/23/2022</a:t>
            </a:r>
            <a:endParaRPr lang="en-US" sz="800"/>
          </a:p>
        </p:txBody>
      </p:sp>
      <p:sp>
        <p:nvSpPr>
          <p:cNvPr id="9" name="Rectangle 8">
            <a:extLst>
              <a:ext uri="{FF2B5EF4-FFF2-40B4-BE49-F238E27FC236}">
                <a16:creationId xmlns:a16="http://schemas.microsoft.com/office/drawing/2014/main" id="{CA95337E-F39F-45F8-BF32-55C30D257575}"/>
              </a:ext>
            </a:extLst>
          </p:cNvPr>
          <p:cNvSpPr/>
          <p:nvPr/>
        </p:nvSpPr>
        <p:spPr>
          <a:xfrm>
            <a:off x="2790332" y="2369549"/>
            <a:ext cx="3562317" cy="7991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r>
              <a:rPr lang="en-US"/>
              <a:t>100 year average: 12.6 months</a:t>
            </a:r>
          </a:p>
        </p:txBody>
      </p:sp>
    </p:spTree>
    <p:custDataLst>
      <p:tags r:id="rId1"/>
    </p:custDataLst>
    <p:extLst>
      <p:ext uri="{BB962C8B-B14F-4D97-AF65-F5344CB8AC3E}">
        <p14:creationId xmlns:p14="http://schemas.microsoft.com/office/powerpoint/2010/main" val="638149151"/>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have equity markets reacted to inflation and rising rates historically?</a:t>
            </a:r>
            <a:endParaRPr lang="en-CA"/>
          </a:p>
        </p:txBody>
      </p:sp>
      <p:sp>
        <p:nvSpPr>
          <p:cNvPr id="30" name="Text Placeholder 29">
            <a:extLst>
              <a:ext uri="{FF2B5EF4-FFF2-40B4-BE49-F238E27FC236}">
                <a16:creationId xmlns:a16="http://schemas.microsoft.com/office/drawing/2014/main" id="{1962B9A5-83A1-47CE-ADA5-4A9D699F6E31}"/>
              </a:ext>
            </a:extLst>
          </p:cNvPr>
          <p:cNvSpPr>
            <a:spLocks noGrp="1"/>
          </p:cNvSpPr>
          <p:nvPr>
            <p:ph type="body" sz="quarter" idx="14"/>
          </p:nvPr>
        </p:nvSpPr>
        <p:spPr>
          <a:xfrm>
            <a:off x="398462" y="1223010"/>
            <a:ext cx="8347076" cy="426422"/>
          </a:xfrm>
        </p:spPr>
        <p:txBody>
          <a:bodyPr/>
          <a:lstStyle/>
          <a:p>
            <a:pPr eaLnBrk="0" fontAlgn="base" hangingPunct="0">
              <a:spcBef>
                <a:spcPts val="600"/>
              </a:spcBef>
              <a:spcAft>
                <a:spcPct val="0"/>
              </a:spcAft>
            </a:pPr>
            <a:r>
              <a:rPr lang="en-US" sz="1400">
                <a:solidFill>
                  <a:prstClr val="black"/>
                </a:solidFill>
                <a:latin typeface="Arial" panose="020B0604020202020204"/>
                <a:cs typeface="Arial" panose="020B0604020202020204" pitchFamily="34" charset="0"/>
              </a:rPr>
              <a:t>Monthly US S&amp;P 500 returns against Monthly Changes in Effective Federal Funds Rate,</a:t>
            </a:r>
            <a:br>
              <a:rPr lang="en-US" sz="1400">
                <a:solidFill>
                  <a:prstClr val="black"/>
                </a:solidFill>
                <a:latin typeface="Arial" panose="020B0604020202020204"/>
                <a:cs typeface="Arial" panose="020B0604020202020204" pitchFamily="34" charset="0"/>
              </a:rPr>
            </a:br>
            <a:r>
              <a:rPr lang="en-US" sz="1400">
                <a:solidFill>
                  <a:prstClr val="black"/>
                </a:solidFill>
                <a:latin typeface="Arial" panose="020B0604020202020204"/>
                <a:cs typeface="Arial" panose="020B0604020202020204" pitchFamily="34" charset="0"/>
              </a:rPr>
              <a:t>August 1954–February 2023</a:t>
            </a:r>
          </a:p>
        </p:txBody>
      </p:sp>
      <p:sp>
        <p:nvSpPr>
          <p:cNvPr id="7" name="Slide Number Placeholder 6">
            <a:extLst>
              <a:ext uri="{FF2B5EF4-FFF2-40B4-BE49-F238E27FC236}">
                <a16:creationId xmlns:a16="http://schemas.microsoft.com/office/drawing/2014/main" id="{171C5AE0-45D1-7C45-96AE-B64D33F895F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B333B34-C87C-402E-ABB0-13B7C9DEBBC4}" type="slidenum">
              <a:rPr kumimoji="0" lang="en-CA"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CA"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 Placeholder 9">
            <a:extLst>
              <a:ext uri="{FF2B5EF4-FFF2-40B4-BE49-F238E27FC236}">
                <a16:creationId xmlns:a16="http://schemas.microsoft.com/office/drawing/2014/main" id="{14CC0E84-458A-4892-BC9F-A38ACE1B6935}"/>
              </a:ext>
            </a:extLst>
          </p:cNvPr>
          <p:cNvSpPr>
            <a:spLocks noGrp="1"/>
          </p:cNvSpPr>
          <p:nvPr>
            <p:ph type="body" sz="quarter" idx="13"/>
          </p:nvPr>
        </p:nvSpPr>
        <p:spPr>
          <a:xfrm>
            <a:off x="3752322" y="6071103"/>
            <a:ext cx="4780746" cy="656092"/>
          </a:xfrm>
        </p:spPr>
        <p:txBody>
          <a:bodyPr/>
          <a:lstStyle/>
          <a:p>
            <a:pPr marL="0" marR="0">
              <a:spcBef>
                <a:spcPts val="0"/>
              </a:spcBef>
              <a:spcAft>
                <a:spcPts val="0"/>
              </a:spcAft>
            </a:pPr>
            <a:r>
              <a:rPr lang="en-US" sz="800">
                <a:solidFill>
                  <a:prstClr val="black"/>
                </a:solidFill>
                <a:latin typeface="+mn-lt"/>
                <a:cs typeface="Arial" panose="020B0604020202020204" pitchFamily="34" charset="0"/>
              </a:rPr>
              <a:t>Sources</a:t>
            </a:r>
            <a:r>
              <a:rPr lang="en-US">
                <a:solidFill>
                  <a:prstClr val="black"/>
                </a:solidFill>
                <a:latin typeface="+mn-lt"/>
                <a:cs typeface="Arial" panose="020B0604020202020204" pitchFamily="34" charset="0"/>
              </a:rPr>
              <a:t>:</a:t>
            </a:r>
            <a:r>
              <a:rPr lang="en-US" sz="800">
                <a:effectLst/>
                <a:latin typeface="+mn-lt"/>
                <a:ea typeface="Calibri" panose="020F0502020204030204" pitchFamily="34" charset="0"/>
              </a:rPr>
              <a:t> Morningstar Direct, </a:t>
            </a:r>
            <a:r>
              <a:rPr lang="en-US">
                <a:latin typeface="+mn-lt"/>
                <a:ea typeface="Calibri" panose="020F0502020204030204" pitchFamily="34" charset="0"/>
              </a:rPr>
              <a:t>S&amp;P monthly returns from August 1954 – December 2023</a:t>
            </a:r>
            <a:r>
              <a:rPr lang="en-US" sz="800">
                <a:effectLst/>
                <a:latin typeface="+mn-lt"/>
                <a:ea typeface="Calibri" panose="020F0502020204030204" pitchFamily="34" charset="0"/>
              </a:rPr>
              <a:t>.  Federal Reserve Bank of St Louis, Fed funds rate August 1954 – December 2023.The S&amp;P 500 Index tracks the performance of 500 of the largest publicly traded companies in the United States. It is not possible to invest directly in an index.</a:t>
            </a:r>
          </a:p>
          <a:p>
            <a:pPr eaLnBrk="0" fontAlgn="base" hangingPunct="0">
              <a:spcBef>
                <a:spcPts val="600"/>
              </a:spcBef>
              <a:spcAft>
                <a:spcPct val="0"/>
              </a:spcAft>
            </a:pPr>
            <a:endParaRPr lang="en-US" sz="800">
              <a:solidFill>
                <a:prstClr val="black"/>
              </a:solidFill>
              <a:latin typeface="Arial" panose="020B0604020202020204"/>
              <a:cs typeface="Arial" panose="020B0604020202020204" pitchFamily="34" charset="0"/>
            </a:endParaRPr>
          </a:p>
        </p:txBody>
      </p:sp>
      <p:sp>
        <p:nvSpPr>
          <p:cNvPr id="6" name="Rectangle 5">
            <a:extLst>
              <a:ext uri="{FF2B5EF4-FFF2-40B4-BE49-F238E27FC236}">
                <a16:creationId xmlns:a16="http://schemas.microsoft.com/office/drawing/2014/main" id="{7C521727-32AE-B6F3-CAA8-A339EAA55FE9}"/>
              </a:ext>
            </a:extLst>
          </p:cNvPr>
          <p:cNvSpPr/>
          <p:nvPr/>
        </p:nvSpPr>
        <p:spPr>
          <a:xfrm>
            <a:off x="6030497" y="1973484"/>
            <a:ext cx="3069168" cy="366150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0" tIns="45720" rIns="182880" bIns="45720" numCol="1" spcCol="0" rtlCol="0" fromWordArt="0" anchor="ctr"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When the Fed Funds rate goes up, do stock prices go down? The answer is only about 42% of the time. In the remaining 58% of months when the Fed Funds rate went up, stock returns were positive.</a:t>
            </a:r>
            <a:endPar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5" name="Graphic 14" descr="Question mark with solid fill">
            <a:extLst>
              <a:ext uri="{FF2B5EF4-FFF2-40B4-BE49-F238E27FC236}">
                <a16:creationId xmlns:a16="http://schemas.microsoft.com/office/drawing/2014/main" id="{C33E2889-4BAB-C47B-8C3C-04B98BEF559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968536" y="3374744"/>
            <a:ext cx="914400" cy="914400"/>
          </a:xfrm>
          <a:prstGeom prst="rect">
            <a:avLst/>
          </a:prstGeom>
        </p:spPr>
      </p:pic>
      <p:graphicFrame>
        <p:nvGraphicFramePr>
          <p:cNvPr id="23" name="Chart 22">
            <a:extLst>
              <a:ext uri="{FF2B5EF4-FFF2-40B4-BE49-F238E27FC236}">
                <a16:creationId xmlns:a16="http://schemas.microsoft.com/office/drawing/2014/main" id="{67D65A80-9B7C-86D3-A384-F49DD9479E30}"/>
              </a:ext>
            </a:extLst>
          </p:cNvPr>
          <p:cNvGraphicFramePr/>
          <p:nvPr>
            <p:extLst>
              <p:ext uri="{D42A27DB-BD31-4B8C-83A1-F6EECF244321}">
                <p14:modId xmlns:p14="http://schemas.microsoft.com/office/powerpoint/2010/main" val="1732319116"/>
              </p:ext>
            </p:extLst>
          </p:nvPr>
        </p:nvGraphicFramePr>
        <p:xfrm>
          <a:off x="346852" y="1776413"/>
          <a:ext cx="5774549" cy="4294690"/>
        </p:xfrm>
        <a:graphic>
          <a:graphicData uri="http://schemas.openxmlformats.org/drawingml/2006/chart">
            <c:chart xmlns:c="http://schemas.openxmlformats.org/drawingml/2006/chart" xmlns:r="http://schemas.openxmlformats.org/officeDocument/2006/relationships" r:id="rId6"/>
          </a:graphicData>
        </a:graphic>
      </p:graphicFrame>
      <p:cxnSp>
        <p:nvCxnSpPr>
          <p:cNvPr id="5" name="Straight Connector 4">
            <a:extLst>
              <a:ext uri="{FF2B5EF4-FFF2-40B4-BE49-F238E27FC236}">
                <a16:creationId xmlns:a16="http://schemas.microsoft.com/office/drawing/2014/main" id="{210CD31D-F216-7DCF-D8A3-1D8C0B2B7C81}"/>
              </a:ext>
            </a:extLst>
          </p:cNvPr>
          <p:cNvCxnSpPr>
            <a:cxnSpLocks/>
          </p:cNvCxnSpPr>
          <p:nvPr/>
        </p:nvCxnSpPr>
        <p:spPr>
          <a:xfrm>
            <a:off x="9116290" y="1972887"/>
            <a:ext cx="0" cy="3662103"/>
          </a:xfrm>
          <a:prstGeom prst="line">
            <a:avLst/>
          </a:prstGeom>
          <a:ln w="57150">
            <a:solidFill>
              <a:schemeClr val="accent2"/>
            </a:solidFill>
            <a:miter lim="800000"/>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8287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50">
            <a:extLst>
              <a:ext uri="{FF2B5EF4-FFF2-40B4-BE49-F238E27FC236}">
                <a16:creationId xmlns:a16="http://schemas.microsoft.com/office/drawing/2014/main" id="{EB538D53-0132-4953-BC71-2AB2850346F8}"/>
              </a:ext>
            </a:extLst>
          </p:cNvPr>
          <p:cNvSpPr>
            <a:spLocks noGrp="1" noChangeArrowheads="1"/>
          </p:cNvSpPr>
          <p:nvPr>
            <p:ph type="title"/>
          </p:nvPr>
        </p:nvSpPr>
        <p:spPr/>
        <p:txBody>
          <a:bodyPr/>
          <a:lstStyle/>
          <a:p>
            <a:pPr>
              <a:defRPr/>
            </a:pPr>
            <a:r>
              <a:rPr lang="en-US">
                <a:solidFill>
                  <a:schemeClr val="tx1"/>
                </a:solidFill>
              </a:rPr>
              <a:t>Average market returns</a:t>
            </a:r>
          </a:p>
        </p:txBody>
      </p:sp>
      <p:sp>
        <p:nvSpPr>
          <p:cNvPr id="2" name="Text Placeholder 1">
            <a:extLst>
              <a:ext uri="{FF2B5EF4-FFF2-40B4-BE49-F238E27FC236}">
                <a16:creationId xmlns:a16="http://schemas.microsoft.com/office/drawing/2014/main" id="{EF4405BD-17A9-4BF9-AD28-866B65745593}"/>
              </a:ext>
            </a:extLst>
          </p:cNvPr>
          <p:cNvSpPr>
            <a:spLocks noGrp="1"/>
          </p:cNvSpPr>
          <p:nvPr>
            <p:ph type="body" sz="quarter" idx="15"/>
          </p:nvPr>
        </p:nvSpPr>
        <p:spPr>
          <a:xfrm>
            <a:off x="3215111" y="5239265"/>
            <a:ext cx="5137867" cy="1331310"/>
          </a:xfrm>
        </p:spPr>
        <p:txBody>
          <a:bodyPr/>
          <a:lstStyle/>
          <a:p>
            <a:r>
              <a:rPr lang="en-US"/>
              <a:t>Source: Morningstar Direct. All rights reserved. Used with permission. Small company stocks are represented by IA SBBI US Small Stock Index which tracks the performance of a broad cross-section of U.S. small companies on a market-cap weighted basis. Mid Cap stocks are represented by Russell Mid Cap Index, which tracks the performance of approximately 800 publicly traded mid-cap companies in the United States. Large-company stocks are represented by the S&amp;P 500 Index which tracks the performance of 500 of the largest publicly traded companies in the United States. Corporate bonds are represented by the IA Bloomberg US HY Corporate Bonds Index which tracks the performance of USD-denominated, non-investment grade, fixed-rate, taxable corporate bonds. U.S. government bonds are represented by the IA SBBI US LT Government Bond Index, which tracks the performance of U.S. Treasury bond with a maturity term of around 21.5 years. Inflation is measured by the Consumer Price Index, published by the U.S. Bureau of Labor Statistics. It is not possible to invest directly in an index. Past performance is no guarantee of future results.</a:t>
            </a:r>
          </a:p>
        </p:txBody>
      </p:sp>
      <p:graphicFrame>
        <p:nvGraphicFramePr>
          <p:cNvPr id="696393" name="Group 73">
            <a:extLst>
              <a:ext uri="{FF2B5EF4-FFF2-40B4-BE49-F238E27FC236}">
                <a16:creationId xmlns:a16="http://schemas.microsoft.com/office/drawing/2014/main" id="{A1FB435F-1406-4CD1-843D-E14021488051}"/>
              </a:ext>
            </a:extLst>
          </p:cNvPr>
          <p:cNvGraphicFramePr>
            <a:graphicFrameLocks noGrp="1"/>
          </p:cNvGraphicFramePr>
          <p:nvPr>
            <p:extLst>
              <p:ext uri="{D42A27DB-BD31-4B8C-83A1-F6EECF244321}">
                <p14:modId xmlns:p14="http://schemas.microsoft.com/office/powerpoint/2010/main" val="2172843600"/>
              </p:ext>
            </p:extLst>
          </p:nvPr>
        </p:nvGraphicFramePr>
        <p:xfrm>
          <a:off x="398464" y="1486108"/>
          <a:ext cx="6880703" cy="2380614"/>
        </p:xfrm>
        <a:graphic>
          <a:graphicData uri="http://schemas.openxmlformats.org/drawingml/2006/table">
            <a:tbl>
              <a:tblPr/>
              <a:tblGrid>
                <a:gridCol w="4846638">
                  <a:extLst>
                    <a:ext uri="{9D8B030D-6E8A-4147-A177-3AD203B41FA5}">
                      <a16:colId xmlns:a16="http://schemas.microsoft.com/office/drawing/2014/main" val="20000"/>
                    </a:ext>
                  </a:extLst>
                </a:gridCol>
                <a:gridCol w="2034065">
                  <a:extLst>
                    <a:ext uri="{9D8B030D-6E8A-4147-A177-3AD203B41FA5}">
                      <a16:colId xmlns:a16="http://schemas.microsoft.com/office/drawing/2014/main" val="20001"/>
                    </a:ext>
                  </a:extLst>
                </a:gridCol>
              </a:tblGrid>
              <a:tr h="548640">
                <a:tc>
                  <a:txBody>
                    <a:bodyPr/>
                    <a:lstStyle/>
                    <a:p>
                      <a:pPr marL="0" marR="0" lvl="0" indent="0" algn="l" defTabSz="914400" rtl="0" eaLnBrk="0" fontAlgn="base" latinLnBrk="0" hangingPunct="0">
                        <a:lnSpc>
                          <a:spcPct val="95000"/>
                        </a:lnSpc>
                        <a:spcBef>
                          <a:spcPct val="55000"/>
                        </a:spcBef>
                        <a:spcAft>
                          <a:spcPct val="0"/>
                        </a:spcAft>
                        <a:buClr>
                          <a:srgbClr val="B5A57D"/>
                        </a:buClr>
                        <a:buSzPct val="75000"/>
                        <a:buFont typeface="Wingdings" pitchFamily="2" charset="2"/>
                        <a:buNone/>
                        <a:tabLst/>
                      </a:pPr>
                      <a:r>
                        <a:rPr kumimoji="0" lang="en-US" sz="2000" b="0" i="0" u="none" strike="noStrike" cap="none" normalizeH="0" baseline="0">
                          <a:ln>
                            <a:noFill/>
                          </a:ln>
                          <a:solidFill>
                            <a:schemeClr val="tx1"/>
                          </a:solidFill>
                          <a:effectLst/>
                          <a:latin typeface="Arial" panose="020B0604020202020204" pitchFamily="34" charset="0"/>
                        </a:rPr>
                        <a:t>Small company </a:t>
                      </a:r>
                      <a:r>
                        <a:rPr kumimoji="0" lang="en-US" sz="2000" b="0" i="0" u="none" strike="noStrike" cap="none" normalizeH="0" baseline="0">
                          <a:ln>
                            <a:noFill/>
                          </a:ln>
                          <a:solidFill>
                            <a:schemeClr val="tx1"/>
                          </a:solidFill>
                          <a:effectLst/>
                          <a:latin typeface="Arial" panose="020B0604020202020204" pitchFamily="34" charset="0"/>
                          <a:ea typeface="Arial Unicode MS" pitchFamily="34" charset="-128"/>
                          <a:cs typeface="Arial Unicode MS" pitchFamily="34" charset="-128"/>
                        </a:rPr>
                        <a:t>stocks</a:t>
                      </a:r>
                    </a:p>
                  </a:txBody>
                  <a:tcPr marL="228600"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ACE5C4"/>
                    </a:solidFill>
                  </a:tcPr>
                </a:tc>
                <a:tc>
                  <a:txBody>
                    <a:bodyPr/>
                    <a:lstStyle/>
                    <a:p>
                      <a:pPr marL="0" marR="0" lvl="0" indent="0" algn="r" defTabSz="914400" rtl="0" eaLnBrk="0" fontAlgn="base" latinLnBrk="0" hangingPunct="0">
                        <a:lnSpc>
                          <a:spcPct val="95000"/>
                        </a:lnSpc>
                        <a:spcBef>
                          <a:spcPct val="55000"/>
                        </a:spcBef>
                        <a:spcAft>
                          <a:spcPct val="0"/>
                        </a:spcAft>
                        <a:buClr>
                          <a:srgbClr val="B5A57D"/>
                        </a:buClr>
                        <a:buSzPct val="75000"/>
                        <a:buFont typeface="Wingdings" pitchFamily="2" charset="2"/>
                        <a:buNone/>
                        <a:tabLst/>
                      </a:pPr>
                      <a:r>
                        <a:rPr kumimoji="0" lang="en-US" sz="2000" b="0" i="0" u="none" strike="noStrike" cap="none" normalizeH="0" baseline="0" dirty="0">
                          <a:ln>
                            <a:noFill/>
                          </a:ln>
                          <a:solidFill>
                            <a:schemeClr val="bg1"/>
                          </a:solidFill>
                          <a:effectLst/>
                          <a:latin typeface="Arial" panose="020B0604020202020204" pitchFamily="34" charset="0"/>
                          <a:ea typeface="Arial Unicode MS" pitchFamily="34" charset="-128"/>
                          <a:cs typeface="Arial Unicode MS" pitchFamily="34" charset="-128"/>
                        </a:rPr>
                        <a:t>11.86</a:t>
                      </a:r>
                    </a:p>
                  </a:txBody>
                  <a:tcPr marR="182880"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78329">
                <a:tc>
                  <a:txBody>
                    <a:bodyPr/>
                    <a:lstStyle/>
                    <a:p>
                      <a:pPr marL="0" marR="0" lvl="0" indent="0" algn="l" defTabSz="914400" rtl="0" eaLnBrk="0" fontAlgn="base" latinLnBrk="0" hangingPunct="0">
                        <a:lnSpc>
                          <a:spcPct val="95000"/>
                        </a:lnSpc>
                        <a:spcBef>
                          <a:spcPct val="55000"/>
                        </a:spcBef>
                        <a:spcAft>
                          <a:spcPct val="0"/>
                        </a:spcAft>
                        <a:buClr>
                          <a:srgbClr val="B5A57D"/>
                        </a:buClr>
                        <a:buSzPct val="75000"/>
                        <a:buFont typeface="Wingdings" pitchFamily="2" charset="2"/>
                        <a:buNone/>
                        <a:tabLst/>
                      </a:pPr>
                      <a:r>
                        <a:rPr kumimoji="0" lang="en-US" sz="2000" b="0" i="0" u="none" strike="noStrike" cap="none" normalizeH="0" baseline="0">
                          <a:ln>
                            <a:noFill/>
                          </a:ln>
                          <a:solidFill>
                            <a:schemeClr val="tx1"/>
                          </a:solidFill>
                          <a:effectLst/>
                          <a:latin typeface="Arial" panose="020B0604020202020204" pitchFamily="34" charset="0"/>
                          <a:ea typeface="Arial Unicode MS" pitchFamily="34" charset="-128"/>
                          <a:cs typeface="Arial Unicode MS" pitchFamily="34" charset="-128"/>
                        </a:rPr>
                        <a:t>Large company stocks</a:t>
                      </a:r>
                    </a:p>
                  </a:txBody>
                  <a:tcPr marL="228600"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ACE5C4"/>
                    </a:solidFill>
                  </a:tcPr>
                </a:tc>
                <a:tc>
                  <a:txBody>
                    <a:bodyPr/>
                    <a:lstStyle/>
                    <a:p>
                      <a:pPr marL="0" marR="0" lvl="0" indent="0" algn="r" defTabSz="914400" rtl="0" eaLnBrk="0" fontAlgn="base" latinLnBrk="0" hangingPunct="0">
                        <a:lnSpc>
                          <a:spcPct val="95000"/>
                        </a:lnSpc>
                        <a:spcBef>
                          <a:spcPct val="55000"/>
                        </a:spcBef>
                        <a:spcAft>
                          <a:spcPct val="0"/>
                        </a:spcAft>
                        <a:buClr>
                          <a:srgbClr val="B5A57D"/>
                        </a:buClr>
                        <a:buSzPct val="75000"/>
                        <a:buFont typeface="Wingdings" pitchFamily="2" charset="2"/>
                        <a:buNone/>
                        <a:tabLst/>
                      </a:pPr>
                      <a:r>
                        <a:rPr kumimoji="0" lang="en-US" sz="2000" b="0" i="0" u="none" strike="noStrike" cap="none" normalizeH="0" baseline="0" dirty="0">
                          <a:ln>
                            <a:noFill/>
                          </a:ln>
                          <a:solidFill>
                            <a:schemeClr val="bg1"/>
                          </a:solidFill>
                          <a:effectLst/>
                          <a:latin typeface="Arial" panose="020B0604020202020204" pitchFamily="34" charset="0"/>
                          <a:ea typeface="Arial Unicode MS" pitchFamily="34" charset="-128"/>
                          <a:cs typeface="Arial Unicode MS" pitchFamily="34" charset="-128"/>
                        </a:rPr>
                        <a:t>9.85</a:t>
                      </a:r>
                    </a:p>
                  </a:txBody>
                  <a:tcPr marR="182880"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832613325"/>
                  </a:ext>
                </a:extLst>
              </a:tr>
              <a:tr h="327869">
                <a:tc>
                  <a:txBody>
                    <a:bodyPr/>
                    <a:lstStyle/>
                    <a:p>
                      <a:pPr marL="0" marR="0" lvl="0" indent="0" algn="l" defTabSz="914400" rtl="0" eaLnBrk="0" fontAlgn="base" latinLnBrk="0" hangingPunct="0">
                        <a:lnSpc>
                          <a:spcPct val="95000"/>
                        </a:lnSpc>
                        <a:spcBef>
                          <a:spcPct val="55000"/>
                        </a:spcBef>
                        <a:spcAft>
                          <a:spcPct val="0"/>
                        </a:spcAft>
                        <a:buClr>
                          <a:srgbClr val="B5A57D"/>
                        </a:buClr>
                        <a:buSzPct val="75000"/>
                        <a:buFont typeface="Wingdings" pitchFamily="2" charset="2"/>
                        <a:buNone/>
                        <a:tabLst/>
                      </a:pPr>
                      <a:r>
                        <a:rPr kumimoji="0" lang="en-US" sz="2000" b="0" i="0" u="none" strike="noStrike" cap="none" normalizeH="0" baseline="0">
                          <a:ln>
                            <a:noFill/>
                          </a:ln>
                          <a:solidFill>
                            <a:schemeClr val="tx1"/>
                          </a:solidFill>
                          <a:effectLst/>
                          <a:latin typeface="Arial" panose="020B0604020202020204" pitchFamily="34" charset="0"/>
                          <a:ea typeface="Arial Unicode MS" pitchFamily="34" charset="-128"/>
                          <a:cs typeface="Arial Unicode MS" pitchFamily="34" charset="-128"/>
                        </a:rPr>
                        <a:t>Corporate bonds</a:t>
                      </a:r>
                    </a:p>
                  </a:txBody>
                  <a:tcPr marL="228600"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ACE5C4"/>
                    </a:solidFill>
                  </a:tcPr>
                </a:tc>
                <a:tc>
                  <a:txBody>
                    <a:bodyPr/>
                    <a:lstStyle/>
                    <a:p>
                      <a:pPr marL="0" marR="0" lvl="0" indent="0" algn="r" defTabSz="914400" rtl="0" eaLnBrk="0" fontAlgn="base" latinLnBrk="0" hangingPunct="0">
                        <a:lnSpc>
                          <a:spcPct val="95000"/>
                        </a:lnSpc>
                        <a:spcBef>
                          <a:spcPct val="55000"/>
                        </a:spcBef>
                        <a:spcAft>
                          <a:spcPct val="0"/>
                        </a:spcAft>
                        <a:buClr>
                          <a:srgbClr val="B5A57D"/>
                        </a:buClr>
                        <a:buSzPct val="75000"/>
                        <a:buFont typeface="+mj-lt"/>
                        <a:buNone/>
                        <a:tabLst/>
                      </a:pPr>
                      <a:r>
                        <a:rPr kumimoji="0" lang="en-US" sz="2000" b="0" i="0" u="none" strike="noStrike" cap="none" normalizeH="0" baseline="0" dirty="0">
                          <a:ln>
                            <a:noFill/>
                          </a:ln>
                          <a:solidFill>
                            <a:schemeClr val="bg1"/>
                          </a:solidFill>
                          <a:effectLst/>
                          <a:latin typeface="Arial" panose="020B0604020202020204" pitchFamily="34" charset="0"/>
                          <a:ea typeface="Arial Unicode MS" pitchFamily="34" charset="-128"/>
                          <a:cs typeface="Arial Unicode MS" pitchFamily="34" charset="-128"/>
                        </a:rPr>
                        <a:t>6.57</a:t>
                      </a:r>
                    </a:p>
                  </a:txBody>
                  <a:tcPr marR="182880"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534987">
                <a:tc>
                  <a:txBody>
                    <a:bodyPr/>
                    <a:lstStyle/>
                    <a:p>
                      <a:pPr marL="0" marR="0" lvl="0" indent="0" algn="l" defTabSz="914400" rtl="0" eaLnBrk="0" fontAlgn="base" latinLnBrk="0" hangingPunct="0">
                        <a:lnSpc>
                          <a:spcPct val="95000"/>
                        </a:lnSpc>
                        <a:spcBef>
                          <a:spcPct val="55000"/>
                        </a:spcBef>
                        <a:spcAft>
                          <a:spcPct val="0"/>
                        </a:spcAft>
                        <a:buClr>
                          <a:srgbClr val="B5A57D"/>
                        </a:buClr>
                        <a:buSzPct val="75000"/>
                        <a:buFont typeface="Wingdings" pitchFamily="2" charset="2"/>
                        <a:buNone/>
                        <a:tabLst/>
                      </a:pPr>
                      <a:r>
                        <a:rPr kumimoji="0" lang="en-US" sz="2000" b="0" i="0" u="none" strike="noStrike" cap="none" normalizeH="0" baseline="0">
                          <a:ln>
                            <a:noFill/>
                          </a:ln>
                          <a:solidFill>
                            <a:schemeClr val="tx1"/>
                          </a:solidFill>
                          <a:effectLst/>
                          <a:latin typeface="Arial" panose="020B0604020202020204" pitchFamily="34" charset="0"/>
                          <a:ea typeface="Arial Unicode MS" pitchFamily="34" charset="-128"/>
                          <a:cs typeface="Arial Unicode MS" pitchFamily="34" charset="-128"/>
                        </a:rPr>
                        <a:t>U.S. government bonds</a:t>
                      </a:r>
                    </a:p>
                  </a:txBody>
                  <a:tcPr marL="228600"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ACE5C4"/>
                    </a:solidFill>
                  </a:tcPr>
                </a:tc>
                <a:tc>
                  <a:txBody>
                    <a:bodyPr/>
                    <a:lstStyle/>
                    <a:p>
                      <a:pPr marL="0" marR="0" lvl="0" indent="0" algn="r" defTabSz="914400" rtl="0" eaLnBrk="0" fontAlgn="base" latinLnBrk="0" hangingPunct="0">
                        <a:lnSpc>
                          <a:spcPct val="95000"/>
                        </a:lnSpc>
                        <a:spcBef>
                          <a:spcPct val="55000"/>
                        </a:spcBef>
                        <a:spcAft>
                          <a:spcPct val="0"/>
                        </a:spcAft>
                        <a:buClr>
                          <a:srgbClr val="B5A57D"/>
                        </a:buClr>
                        <a:buSzPct val="75000"/>
                        <a:buFont typeface="Wingdings" pitchFamily="2" charset="2"/>
                        <a:buNone/>
                        <a:tabLst/>
                        <a:defRPr/>
                      </a:pPr>
                      <a:r>
                        <a:rPr kumimoji="0" lang="en-US" sz="2000" b="0" i="0" u="none" strike="noStrike" cap="none" normalizeH="0" baseline="0" dirty="0">
                          <a:ln>
                            <a:noFill/>
                          </a:ln>
                          <a:solidFill>
                            <a:schemeClr val="bg1"/>
                          </a:solidFill>
                          <a:effectLst/>
                          <a:latin typeface="Arial" panose="020B0604020202020204" pitchFamily="34" charset="0"/>
                          <a:ea typeface="Arial Unicode MS" pitchFamily="34" charset="-128"/>
                          <a:cs typeface="Arial Unicode MS" pitchFamily="34" charset="-128"/>
                        </a:rPr>
                        <a:t>5.08</a:t>
                      </a:r>
                    </a:p>
                  </a:txBody>
                  <a:tcPr marR="182880"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534987">
                <a:tc>
                  <a:txBody>
                    <a:bodyPr/>
                    <a:lstStyle/>
                    <a:p>
                      <a:pPr marL="0" marR="0" lvl="0" indent="0" algn="l" defTabSz="914400" rtl="0" eaLnBrk="0" fontAlgn="base" latinLnBrk="0" hangingPunct="0">
                        <a:lnSpc>
                          <a:spcPct val="95000"/>
                        </a:lnSpc>
                        <a:spcBef>
                          <a:spcPct val="55000"/>
                        </a:spcBef>
                        <a:spcAft>
                          <a:spcPct val="0"/>
                        </a:spcAft>
                        <a:buClr>
                          <a:srgbClr val="B5A57D"/>
                        </a:buClr>
                        <a:buSzPct val="75000"/>
                        <a:buFont typeface="Wingdings" pitchFamily="2" charset="2"/>
                        <a:buNone/>
                        <a:tabLst/>
                      </a:pPr>
                      <a:r>
                        <a:rPr kumimoji="0" lang="en-US" sz="2000" b="0" i="0" u="none" strike="noStrike" cap="none" normalizeH="0" baseline="0">
                          <a:ln>
                            <a:noFill/>
                          </a:ln>
                          <a:solidFill>
                            <a:schemeClr val="tx1"/>
                          </a:solidFill>
                          <a:effectLst/>
                          <a:latin typeface="Arial" panose="020B0604020202020204" pitchFamily="34" charset="0"/>
                          <a:ea typeface="Arial Unicode MS" pitchFamily="34" charset="-128"/>
                          <a:cs typeface="Arial Unicode MS" pitchFamily="34" charset="-128"/>
                        </a:rPr>
                        <a:t>Inflation, as measured by the CPI</a:t>
                      </a:r>
                    </a:p>
                  </a:txBody>
                  <a:tcPr marL="228600"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ACE5C4"/>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a:ln>
                            <a:noFill/>
                          </a:ln>
                          <a:solidFill>
                            <a:schemeClr val="bg1"/>
                          </a:solidFill>
                          <a:effectLst/>
                          <a:latin typeface="Arial" panose="020B0604020202020204" pitchFamily="34" charset="0"/>
                          <a:ea typeface="Arial Unicode MS" pitchFamily="34" charset="-128"/>
                          <a:cs typeface="Arial Unicode MS" pitchFamily="34" charset="-128"/>
                        </a:rPr>
                        <a:t>3.04</a:t>
                      </a:r>
                    </a:p>
                  </a:txBody>
                  <a:tcPr marR="182880"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chemeClr val="accent1"/>
                    </a:solidFill>
                  </a:tcPr>
                </a:tc>
                <a:extLst>
                  <a:ext uri="{0D108BD9-81ED-4DB2-BD59-A6C34878D82A}">
                    <a16:rowId xmlns:a16="http://schemas.microsoft.com/office/drawing/2014/main" val="10004"/>
                  </a:ext>
                </a:extLst>
              </a:tr>
            </a:tbl>
          </a:graphicData>
        </a:graphic>
      </p:graphicFrame>
      <p:sp>
        <p:nvSpPr>
          <p:cNvPr id="10" name="Text Placeholder 16">
            <a:extLst>
              <a:ext uri="{FF2B5EF4-FFF2-40B4-BE49-F238E27FC236}">
                <a16:creationId xmlns:a16="http://schemas.microsoft.com/office/drawing/2014/main" id="{537A4190-312A-4ADB-82FD-03C640F8BC63}"/>
              </a:ext>
            </a:extLst>
          </p:cNvPr>
          <p:cNvSpPr txBox="1">
            <a:spLocks/>
          </p:cNvSpPr>
          <p:nvPr/>
        </p:nvSpPr>
        <p:spPr>
          <a:xfrm>
            <a:off x="407480" y="873856"/>
            <a:ext cx="8347075" cy="460375"/>
          </a:xfrm>
          <a:prstGeom prst="rect">
            <a:avLst/>
          </a:prstGeom>
        </p:spPr>
        <p:txBody>
          <a:bodyPr vert="horz" lIns="0" tIns="0" rIns="0" bIns="0" rtlCol="0">
            <a:noAutofit/>
          </a:bodyPr>
          <a:lstStyle>
            <a:lvl1pPr marL="236538" indent="-236538" algn="l" rtl="0" eaLnBrk="0" fontAlgn="base" hangingPunct="0">
              <a:lnSpc>
                <a:spcPct val="95000"/>
              </a:lnSpc>
              <a:spcBef>
                <a:spcPts val="1200"/>
              </a:spcBef>
              <a:spcAft>
                <a:spcPct val="0"/>
              </a:spcAft>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0"/>
              </a:spcBef>
              <a:buNone/>
            </a:pPr>
            <a:r>
              <a:rPr lang="en-US" sz="1600" dirty="0"/>
              <a:t>Average annual returns from 1928–2023 (%)</a:t>
            </a:r>
          </a:p>
        </p:txBody>
      </p:sp>
      <p:sp>
        <p:nvSpPr>
          <p:cNvPr id="3" name="Slide Number Placeholder 2">
            <a:extLst>
              <a:ext uri="{FF2B5EF4-FFF2-40B4-BE49-F238E27FC236}">
                <a16:creationId xmlns:a16="http://schemas.microsoft.com/office/drawing/2014/main" id="{9E2B9F76-94B4-4961-8A5C-440159D0E96B}"/>
              </a:ext>
            </a:extLst>
          </p:cNvPr>
          <p:cNvSpPr>
            <a:spLocks noGrp="1"/>
          </p:cNvSpPr>
          <p:nvPr>
            <p:ph type="sldNum" sz="quarter" idx="18"/>
          </p:nvPr>
        </p:nvSpPr>
        <p:spPr/>
        <p:txBody>
          <a:bodyPr/>
          <a:lstStyle/>
          <a:p>
            <a:pPr>
              <a:defRPr/>
            </a:pPr>
            <a:fld id="{1EEDA745-9936-4A17-800E-6B5675F0F699}" type="slidenum">
              <a:rPr lang="en-CA" smtClean="0"/>
              <a:pPr>
                <a:defRPr/>
              </a:pPr>
              <a:t>4</a:t>
            </a:fld>
            <a:endParaRPr lang="en-CA"/>
          </a:p>
        </p:txBody>
      </p:sp>
      <p:graphicFrame>
        <p:nvGraphicFramePr>
          <p:cNvPr id="4" name="Table 4">
            <a:extLst>
              <a:ext uri="{FF2B5EF4-FFF2-40B4-BE49-F238E27FC236}">
                <a16:creationId xmlns:a16="http://schemas.microsoft.com/office/drawing/2014/main" id="{1197F9BB-8952-48C9-84F9-6F03A2649F39}"/>
              </a:ext>
            </a:extLst>
          </p:cNvPr>
          <p:cNvGraphicFramePr>
            <a:graphicFrameLocks noGrp="1"/>
          </p:cNvGraphicFramePr>
          <p:nvPr>
            <p:extLst>
              <p:ext uri="{D42A27DB-BD31-4B8C-83A1-F6EECF244321}">
                <p14:modId xmlns:p14="http://schemas.microsoft.com/office/powerpoint/2010/main" val="765974187"/>
              </p:ext>
            </p:extLst>
          </p:nvPr>
        </p:nvGraphicFramePr>
        <p:xfrm>
          <a:off x="398462" y="3880303"/>
          <a:ext cx="6880703" cy="415844"/>
        </p:xfrm>
        <a:graphic>
          <a:graphicData uri="http://schemas.openxmlformats.org/drawingml/2006/table">
            <a:tbl>
              <a:tblPr firstRow="1" bandRow="1">
                <a:tableStyleId>{69012ECD-51FC-41F1-AA8D-1B2483CD663E}</a:tableStyleId>
              </a:tblPr>
              <a:tblGrid>
                <a:gridCol w="4847880">
                  <a:extLst>
                    <a:ext uri="{9D8B030D-6E8A-4147-A177-3AD203B41FA5}">
                      <a16:colId xmlns:a16="http://schemas.microsoft.com/office/drawing/2014/main" val="4027372463"/>
                    </a:ext>
                  </a:extLst>
                </a:gridCol>
                <a:gridCol w="2032823">
                  <a:extLst>
                    <a:ext uri="{9D8B030D-6E8A-4147-A177-3AD203B41FA5}">
                      <a16:colId xmlns:a16="http://schemas.microsoft.com/office/drawing/2014/main" val="3871347300"/>
                    </a:ext>
                  </a:extLst>
                </a:gridCol>
              </a:tblGrid>
              <a:tr h="415844">
                <a:tc>
                  <a:txBody>
                    <a:bodyPr/>
                    <a:lstStyle/>
                    <a:p>
                      <a:r>
                        <a:rPr lang="en-US" b="0">
                          <a:solidFill>
                            <a:schemeClr val="tx1"/>
                          </a:solidFill>
                        </a:rPr>
                        <a:t>  Mid company stocks*</a:t>
                      </a:r>
                    </a:p>
                  </a:txBody>
                  <a:tcPr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CE5C4"/>
                    </a:solidFill>
                  </a:tcPr>
                </a:tc>
                <a:tc>
                  <a:txBody>
                    <a:bodyPr/>
                    <a:lstStyle/>
                    <a:p>
                      <a:pPr algn="r"/>
                      <a:r>
                        <a:rPr lang="en-US" b="0" dirty="0"/>
                        <a:t>12.79</a:t>
                      </a:r>
                    </a:p>
                  </a:txBody>
                  <a:tcPr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5107179"/>
                  </a:ext>
                </a:extLst>
              </a:tr>
            </a:tbl>
          </a:graphicData>
        </a:graphic>
      </p:graphicFrame>
      <p:sp>
        <p:nvSpPr>
          <p:cNvPr id="8" name="Text Placeholder 16">
            <a:extLst>
              <a:ext uri="{FF2B5EF4-FFF2-40B4-BE49-F238E27FC236}">
                <a16:creationId xmlns:a16="http://schemas.microsoft.com/office/drawing/2014/main" id="{76878D69-E208-4A7C-ADB7-3B42CB0FADCA}"/>
              </a:ext>
            </a:extLst>
          </p:cNvPr>
          <p:cNvSpPr txBox="1">
            <a:spLocks/>
          </p:cNvSpPr>
          <p:nvPr/>
        </p:nvSpPr>
        <p:spPr>
          <a:xfrm>
            <a:off x="398462" y="4489058"/>
            <a:ext cx="8347075" cy="286667"/>
          </a:xfrm>
          <a:prstGeom prst="rect">
            <a:avLst/>
          </a:prstGeom>
        </p:spPr>
        <p:txBody>
          <a:bodyPr vert="horz" lIns="0" tIns="0" rIns="0" bIns="0" rtlCol="0">
            <a:noAutofit/>
          </a:bodyPr>
          <a:lstStyle>
            <a:lvl1pPr marL="236538" indent="-236538" algn="l" rtl="0" eaLnBrk="0" fontAlgn="base" hangingPunct="0">
              <a:lnSpc>
                <a:spcPct val="95000"/>
              </a:lnSpc>
              <a:spcBef>
                <a:spcPts val="1200"/>
              </a:spcBef>
              <a:spcAft>
                <a:spcPct val="0"/>
              </a:spcAft>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0"/>
              </a:spcBef>
              <a:buNone/>
            </a:pPr>
            <a:r>
              <a:rPr lang="en-US" sz="1600" dirty="0"/>
              <a:t>*Average annual returns from 1979–2023 (%)</a:t>
            </a:r>
          </a:p>
        </p:txBody>
      </p:sp>
    </p:spTree>
    <p:custDataLst>
      <p:tags r:id="rId1"/>
    </p:custData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9D028-6B58-45E3-91EC-F3F1E43E4C6A}"/>
              </a:ext>
            </a:extLst>
          </p:cNvPr>
          <p:cNvSpPr>
            <a:spLocks noGrp="1"/>
          </p:cNvSpPr>
          <p:nvPr>
            <p:ph type="title"/>
          </p:nvPr>
        </p:nvSpPr>
        <p:spPr>
          <a:xfrm>
            <a:off x="213550" y="379067"/>
            <a:ext cx="8676450" cy="594125"/>
          </a:xfrm>
        </p:spPr>
        <p:txBody>
          <a:bodyPr/>
          <a:lstStyle/>
          <a:p>
            <a:r>
              <a:rPr lang="en-US"/>
              <a:t>What happens to fixed income when interest rates go up?</a:t>
            </a:r>
            <a:br>
              <a:rPr lang="en-US"/>
            </a:br>
            <a:r>
              <a:rPr lang="en-US" sz="1350"/>
              <a:t>Bonds have a built-in recovery mechanism….</a:t>
            </a:r>
          </a:p>
        </p:txBody>
      </p:sp>
      <p:sp>
        <p:nvSpPr>
          <p:cNvPr id="4" name="Slide Number Placeholder 3">
            <a:extLst>
              <a:ext uri="{FF2B5EF4-FFF2-40B4-BE49-F238E27FC236}">
                <a16:creationId xmlns:a16="http://schemas.microsoft.com/office/drawing/2014/main" id="{FA584CAE-749C-4468-867A-95F53EACC6A3}"/>
              </a:ext>
            </a:extLst>
          </p:cNvPr>
          <p:cNvSpPr>
            <a:spLocks noGrp="1"/>
          </p:cNvSpPr>
          <p:nvPr>
            <p:ph type="sldNum" sz="quarter" idx="12"/>
          </p:nvPr>
        </p:nvSpPr>
        <p:spPr/>
        <p:txBody>
          <a:bodyPr/>
          <a:lstStyle/>
          <a:p>
            <a:pPr defTabSz="685800"/>
            <a:fld id="{BB333B34-C87C-402E-ABB0-13B7C9DEBBC4}" type="slidenum">
              <a:rPr lang="en-US">
                <a:solidFill>
                  <a:prstClr val="black"/>
                </a:solidFill>
              </a:rPr>
              <a:pPr defTabSz="685800"/>
              <a:t>40</a:t>
            </a:fld>
            <a:endParaRPr lang="en-US">
              <a:solidFill>
                <a:prstClr val="black"/>
              </a:solidFill>
            </a:endParaRPr>
          </a:p>
        </p:txBody>
      </p:sp>
      <p:sp>
        <p:nvSpPr>
          <p:cNvPr id="9" name="TextBox 8">
            <a:extLst>
              <a:ext uri="{FF2B5EF4-FFF2-40B4-BE49-F238E27FC236}">
                <a16:creationId xmlns:a16="http://schemas.microsoft.com/office/drawing/2014/main" id="{A1CAEEF9-CF18-4549-A9C6-84CB96D1AE38}"/>
              </a:ext>
            </a:extLst>
          </p:cNvPr>
          <p:cNvSpPr txBox="1"/>
          <p:nvPr/>
        </p:nvSpPr>
        <p:spPr>
          <a:xfrm>
            <a:off x="6264533" y="1389059"/>
            <a:ext cx="2135134" cy="1338828"/>
          </a:xfrm>
          <a:prstGeom prst="rect">
            <a:avLst/>
          </a:prstGeom>
          <a:noFill/>
        </p:spPr>
        <p:txBody>
          <a:bodyPr wrap="square" rtlCol="0">
            <a:spAutoFit/>
          </a:bodyPr>
          <a:lstStyle/>
          <a:p>
            <a:pPr defTabSz="685800"/>
            <a:r>
              <a:rPr lang="en-US" sz="900">
                <a:solidFill>
                  <a:prstClr val="black"/>
                </a:solidFill>
                <a:latin typeface="Arial" panose="020B0604020202020204" pitchFamily="34" charset="0"/>
              </a:rPr>
              <a:t>Source: John Hancock Investments.  For illustrative purposes only.  Column 0 </a:t>
            </a:r>
            <a:r>
              <a:rPr lang="en-US" sz="900" err="1">
                <a:solidFill>
                  <a:prstClr val="black"/>
                </a:solidFill>
                <a:latin typeface="Arial" panose="020B0604020202020204" pitchFamily="34" charset="0"/>
              </a:rPr>
              <a:t>Yr</a:t>
            </a:r>
            <a:r>
              <a:rPr lang="en-US" sz="900">
                <a:solidFill>
                  <a:prstClr val="black"/>
                </a:solidFill>
                <a:latin typeface="Arial" panose="020B0604020202020204" pitchFamily="34" charset="0"/>
              </a:rPr>
              <a:t> is calculated by multiplying the starting duration by the one-time change in interest rates and subtracting from zero.  Subsequent columns are calculated by adding back the one-time change in interest rates + starting yield.</a:t>
            </a:r>
          </a:p>
        </p:txBody>
      </p:sp>
      <p:sp>
        <p:nvSpPr>
          <p:cNvPr id="3" name="Rectangle 2">
            <a:extLst>
              <a:ext uri="{FF2B5EF4-FFF2-40B4-BE49-F238E27FC236}">
                <a16:creationId xmlns:a16="http://schemas.microsoft.com/office/drawing/2014/main" id="{BFFF8F94-B7CE-4A6A-A268-9B51FE3BEBD8}"/>
              </a:ext>
            </a:extLst>
          </p:cNvPr>
          <p:cNvSpPr/>
          <p:nvPr/>
        </p:nvSpPr>
        <p:spPr>
          <a:xfrm>
            <a:off x="485559" y="1051853"/>
            <a:ext cx="8195481" cy="16885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97" tIns="25724" rIns="102897" bIns="25724" numCol="1" spcCol="0" rtlCol="0" fromWordArt="0" anchor="ctr" anchorCtr="0" forceAA="0" compatLnSpc="1">
            <a:prstTxWarp prst="textNoShape">
              <a:avLst/>
            </a:prstTxWarp>
            <a:noAutofit/>
          </a:bodyPr>
          <a:lstStyle/>
          <a:p>
            <a:pPr defTabSz="685800"/>
            <a:endParaRPr lang="en-US" sz="1350" err="1">
              <a:solidFill>
                <a:prstClr val="white"/>
              </a:solidFill>
              <a:latin typeface="Arial" panose="020B0604020202020204"/>
            </a:endParaRPr>
          </a:p>
        </p:txBody>
      </p:sp>
      <p:sp>
        <p:nvSpPr>
          <p:cNvPr id="14" name="TextBox 13">
            <a:extLst>
              <a:ext uri="{FF2B5EF4-FFF2-40B4-BE49-F238E27FC236}">
                <a16:creationId xmlns:a16="http://schemas.microsoft.com/office/drawing/2014/main" id="{6474E3D4-42A9-4C76-ADDF-C7ACC3F1BBA0}"/>
              </a:ext>
            </a:extLst>
          </p:cNvPr>
          <p:cNvSpPr txBox="1"/>
          <p:nvPr/>
        </p:nvSpPr>
        <p:spPr>
          <a:xfrm rot="16200000">
            <a:off x="1408259" y="2088756"/>
            <a:ext cx="976463" cy="138499"/>
          </a:xfrm>
          <a:prstGeom prst="rect">
            <a:avLst/>
          </a:prstGeom>
          <a:noFill/>
        </p:spPr>
        <p:txBody>
          <a:bodyPr wrap="square" lIns="0" tIns="0" rIns="0" bIns="0" rtlCol="0">
            <a:spAutoFit/>
          </a:bodyPr>
          <a:lstStyle/>
          <a:p>
            <a:pPr algn="ctr" defTabSz="685800">
              <a:spcBef>
                <a:spcPts val="338"/>
              </a:spcBef>
            </a:pPr>
            <a:r>
              <a:rPr lang="en-US" sz="900" b="1" i="1">
                <a:solidFill>
                  <a:prstClr val="black"/>
                </a:solidFill>
                <a:latin typeface="+mn-lt"/>
              </a:rPr>
              <a:t>Increase in rates</a:t>
            </a:r>
          </a:p>
        </p:txBody>
      </p:sp>
      <p:graphicFrame>
        <p:nvGraphicFramePr>
          <p:cNvPr id="20" name="Content Placeholder 19">
            <a:extLst>
              <a:ext uri="{FF2B5EF4-FFF2-40B4-BE49-F238E27FC236}">
                <a16:creationId xmlns:a16="http://schemas.microsoft.com/office/drawing/2014/main" id="{3F97DCAC-F96C-4940-98B2-7AF3CE04243B}"/>
              </a:ext>
            </a:extLst>
          </p:cNvPr>
          <p:cNvGraphicFramePr>
            <a:graphicFrameLocks noGrp="1"/>
          </p:cNvGraphicFramePr>
          <p:nvPr>
            <p:ph sz="half" idx="2"/>
            <p:extLst>
              <p:ext uri="{D42A27DB-BD31-4B8C-83A1-F6EECF244321}">
                <p14:modId xmlns:p14="http://schemas.microsoft.com/office/powerpoint/2010/main" val="2266101359"/>
              </p:ext>
            </p:extLst>
          </p:nvPr>
        </p:nvGraphicFramePr>
        <p:xfrm>
          <a:off x="485559" y="2765057"/>
          <a:ext cx="8139826" cy="2893414"/>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 Placeholder 5">
            <a:extLst>
              <a:ext uri="{FF2B5EF4-FFF2-40B4-BE49-F238E27FC236}">
                <a16:creationId xmlns:a16="http://schemas.microsoft.com/office/drawing/2014/main" id="{E1DB9124-324D-410F-9DA7-74C9E591B725}"/>
              </a:ext>
            </a:extLst>
          </p:cNvPr>
          <p:cNvSpPr txBox="1">
            <a:spLocks/>
          </p:cNvSpPr>
          <p:nvPr/>
        </p:nvSpPr>
        <p:spPr>
          <a:xfrm>
            <a:off x="862665" y="5785479"/>
            <a:ext cx="7385613" cy="523411"/>
          </a:xfrm>
          <a:prstGeom prst="rect">
            <a:avLst/>
          </a:prstGeom>
        </p:spPr>
        <p:txBody>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defTabSz="685800">
              <a:spcBef>
                <a:spcPts val="900"/>
              </a:spcBef>
              <a:buClr>
                <a:prstClr val="black"/>
              </a:buClr>
              <a:buNone/>
            </a:pPr>
            <a:r>
              <a:rPr lang="en-US" sz="900">
                <a:solidFill>
                  <a:prstClr val="black"/>
                </a:solidFill>
                <a:latin typeface="Arial" panose="020B0604020202020204"/>
              </a:rPr>
              <a:t>Source: </a:t>
            </a:r>
            <a:r>
              <a:rPr lang="en-US" sz="900" err="1">
                <a:solidFill>
                  <a:prstClr val="black"/>
                </a:solidFill>
                <a:latin typeface="Arial" panose="020B0604020202020204"/>
              </a:rPr>
              <a:t>MorningStar</a:t>
            </a:r>
            <a:r>
              <a:rPr lang="en-US" sz="900">
                <a:solidFill>
                  <a:prstClr val="black"/>
                </a:solidFill>
                <a:latin typeface="Arial" panose="020B0604020202020204"/>
              </a:rPr>
              <a:t> Direct as of 3/15/23. Past performance is not indicative of future results. The Bloomberg U.S. Aggregate Bond Index tracks the performance of U.S. investment-grade bonds in government, asset-backed, and corporate debt markets. It is not possible to invest directly in an index. Duration measures the sensitivity of the price of bonds to a change in interest rate</a:t>
            </a:r>
          </a:p>
        </p:txBody>
      </p:sp>
      <p:graphicFrame>
        <p:nvGraphicFramePr>
          <p:cNvPr id="6" name="Table 5">
            <a:extLst>
              <a:ext uri="{FF2B5EF4-FFF2-40B4-BE49-F238E27FC236}">
                <a16:creationId xmlns:a16="http://schemas.microsoft.com/office/drawing/2014/main" id="{B2DA7FD4-2F1C-0842-179E-F37D63E68D2C}"/>
              </a:ext>
            </a:extLst>
          </p:cNvPr>
          <p:cNvGraphicFramePr>
            <a:graphicFrameLocks noGrp="1"/>
          </p:cNvGraphicFramePr>
          <p:nvPr>
            <p:extLst>
              <p:ext uri="{D42A27DB-BD31-4B8C-83A1-F6EECF244321}">
                <p14:modId xmlns:p14="http://schemas.microsoft.com/office/powerpoint/2010/main" val="1645803042"/>
              </p:ext>
            </p:extLst>
          </p:nvPr>
        </p:nvGraphicFramePr>
        <p:xfrm>
          <a:off x="485559" y="1051852"/>
          <a:ext cx="5809727" cy="1688560"/>
        </p:xfrm>
        <a:graphic>
          <a:graphicData uri="http://schemas.openxmlformats.org/drawingml/2006/table">
            <a:tbl>
              <a:tblPr/>
              <a:tblGrid>
                <a:gridCol w="890379">
                  <a:extLst>
                    <a:ext uri="{9D8B030D-6E8A-4147-A177-3AD203B41FA5}">
                      <a16:colId xmlns:a16="http://schemas.microsoft.com/office/drawing/2014/main" val="2343282903"/>
                    </a:ext>
                  </a:extLst>
                </a:gridCol>
                <a:gridCol w="489709">
                  <a:extLst>
                    <a:ext uri="{9D8B030D-6E8A-4147-A177-3AD203B41FA5}">
                      <a16:colId xmlns:a16="http://schemas.microsoft.com/office/drawing/2014/main" val="3019064846"/>
                    </a:ext>
                  </a:extLst>
                </a:gridCol>
                <a:gridCol w="719724">
                  <a:extLst>
                    <a:ext uri="{9D8B030D-6E8A-4147-A177-3AD203B41FA5}">
                      <a16:colId xmlns:a16="http://schemas.microsoft.com/office/drawing/2014/main" val="760687711"/>
                    </a:ext>
                  </a:extLst>
                </a:gridCol>
                <a:gridCol w="741983">
                  <a:extLst>
                    <a:ext uri="{9D8B030D-6E8A-4147-A177-3AD203B41FA5}">
                      <a16:colId xmlns:a16="http://schemas.microsoft.com/office/drawing/2014/main" val="2797512426"/>
                    </a:ext>
                  </a:extLst>
                </a:gridCol>
                <a:gridCol w="741983">
                  <a:extLst>
                    <a:ext uri="{9D8B030D-6E8A-4147-A177-3AD203B41FA5}">
                      <a16:colId xmlns:a16="http://schemas.microsoft.com/office/drawing/2014/main" val="3537001894"/>
                    </a:ext>
                  </a:extLst>
                </a:gridCol>
                <a:gridCol w="741983">
                  <a:extLst>
                    <a:ext uri="{9D8B030D-6E8A-4147-A177-3AD203B41FA5}">
                      <a16:colId xmlns:a16="http://schemas.microsoft.com/office/drawing/2014/main" val="1021650402"/>
                    </a:ext>
                  </a:extLst>
                </a:gridCol>
                <a:gridCol w="741983">
                  <a:extLst>
                    <a:ext uri="{9D8B030D-6E8A-4147-A177-3AD203B41FA5}">
                      <a16:colId xmlns:a16="http://schemas.microsoft.com/office/drawing/2014/main" val="2005685870"/>
                    </a:ext>
                  </a:extLst>
                </a:gridCol>
                <a:gridCol w="741983">
                  <a:extLst>
                    <a:ext uri="{9D8B030D-6E8A-4147-A177-3AD203B41FA5}">
                      <a16:colId xmlns:a16="http://schemas.microsoft.com/office/drawing/2014/main" val="1156556486"/>
                    </a:ext>
                  </a:extLst>
                </a:gridCol>
              </a:tblGrid>
              <a:tr h="360465">
                <a:tc>
                  <a:txBody>
                    <a:bodyPr/>
                    <a:lstStyle/>
                    <a:p>
                      <a:pPr algn="l" fontAlgn="b"/>
                      <a:r>
                        <a:rPr lang="en-US" sz="1200" b="0" i="0" u="none" strike="noStrike">
                          <a:solidFill>
                            <a:srgbClr val="000000"/>
                          </a:solidFill>
                          <a:effectLst/>
                          <a:latin typeface="Calibri" panose="020F0502020204030204" pitchFamily="34" charset="0"/>
                        </a:rPr>
                        <a:t>Starting Duration</a:t>
                      </a:r>
                    </a:p>
                  </a:txBody>
                  <a:tcPr marL="5330" marR="5330" marT="533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200" b="0" i="0" u="none" strike="noStrike">
                          <a:solidFill>
                            <a:srgbClr val="000000"/>
                          </a:solidFill>
                          <a:effectLst/>
                          <a:latin typeface="Calibri" panose="020F0502020204030204" pitchFamily="34" charset="0"/>
                        </a:rPr>
                        <a:t>6.1</a:t>
                      </a:r>
                    </a:p>
                  </a:txBody>
                  <a:tcPr marL="5330" marR="5330" marT="533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5330" marR="5330" marT="533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5330" marR="5330" marT="5330" marB="0" anchor="b">
                    <a:lnL>
                      <a:noFill/>
                    </a:lnL>
                    <a:lnR>
                      <a:noFill/>
                    </a:lnR>
                    <a:lnT>
                      <a:noFill/>
                    </a:lnT>
                    <a:lnB>
                      <a:noFill/>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5330" marR="5330" marT="5330" marB="0" anchor="b">
                    <a:lnL>
                      <a:noFill/>
                    </a:lnL>
                    <a:lnR>
                      <a:noFill/>
                    </a:lnR>
                    <a:lnT>
                      <a:noFill/>
                    </a:lnT>
                    <a:lnB>
                      <a:noFill/>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5330" marR="5330" marT="5330"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5330" marR="5330" marT="533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5330" marR="5330" marT="5330" marB="0" anchor="b">
                    <a:lnL>
                      <a:noFill/>
                    </a:lnL>
                    <a:lnR>
                      <a:noFill/>
                    </a:lnR>
                    <a:lnT>
                      <a:noFill/>
                    </a:lnT>
                    <a:lnB>
                      <a:noFill/>
                    </a:lnB>
                  </a:tcPr>
                </a:tc>
                <a:extLst>
                  <a:ext uri="{0D108BD9-81ED-4DB2-BD59-A6C34878D82A}">
                    <a16:rowId xmlns:a16="http://schemas.microsoft.com/office/drawing/2014/main" val="2931220158"/>
                  </a:ext>
                </a:extLst>
              </a:tr>
              <a:tr h="182821">
                <a:tc>
                  <a:txBody>
                    <a:bodyPr/>
                    <a:lstStyle/>
                    <a:p>
                      <a:pPr algn="l" fontAlgn="b"/>
                      <a:r>
                        <a:rPr lang="en-US" sz="1200" b="0" i="0" u="none" strike="noStrike">
                          <a:solidFill>
                            <a:srgbClr val="000000"/>
                          </a:solidFill>
                          <a:effectLst/>
                          <a:latin typeface="Calibri" panose="020F0502020204030204" pitchFamily="34" charset="0"/>
                        </a:rPr>
                        <a:t>Starting Yield</a:t>
                      </a:r>
                    </a:p>
                  </a:txBody>
                  <a:tcPr marL="5330" marR="5330" marT="533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4.60%</a:t>
                      </a:r>
                    </a:p>
                  </a:txBody>
                  <a:tcPr marL="5330" marR="5330" marT="533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5330" marR="5330" marT="533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200" b="1" i="0" u="none" strike="noStrike">
                          <a:solidFill>
                            <a:srgbClr val="000000"/>
                          </a:solidFill>
                          <a:effectLst/>
                          <a:latin typeface="Calibri" panose="020F0502020204030204" pitchFamily="34" charset="0"/>
                        </a:rPr>
                        <a:t>0 Yr</a:t>
                      </a:r>
                    </a:p>
                  </a:txBody>
                  <a:tcPr marL="5330" marR="5330" marT="533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1 Yr</a:t>
                      </a:r>
                    </a:p>
                  </a:txBody>
                  <a:tcPr marL="5330" marR="5330" marT="533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2 Yr</a:t>
                      </a:r>
                    </a:p>
                  </a:txBody>
                  <a:tcPr marL="5330" marR="5330" marT="533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3 Yr</a:t>
                      </a:r>
                    </a:p>
                  </a:txBody>
                  <a:tcPr marL="5330" marR="5330" marT="533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4 Yr</a:t>
                      </a:r>
                    </a:p>
                  </a:txBody>
                  <a:tcPr marL="5330" marR="5330" marT="533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2381736"/>
                  </a:ext>
                </a:extLst>
              </a:tr>
              <a:tr h="182821">
                <a:tc>
                  <a:txBody>
                    <a:bodyPr/>
                    <a:lstStyle/>
                    <a:p>
                      <a:pPr algn="l" fontAlgn="b"/>
                      <a:endParaRPr lang="en-US" sz="1200" b="0" i="0" u="none" strike="noStrike">
                        <a:solidFill>
                          <a:srgbClr val="000000"/>
                        </a:solidFill>
                        <a:effectLst/>
                        <a:latin typeface="Calibri" panose="020F0502020204030204" pitchFamily="34" charset="0"/>
                      </a:endParaRPr>
                    </a:p>
                  </a:txBody>
                  <a:tcPr marL="5330" marR="5330" marT="533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5330" marR="5330" marT="533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1" i="1" u="none" strike="noStrike">
                          <a:solidFill>
                            <a:srgbClr val="000000"/>
                          </a:solidFill>
                          <a:effectLst/>
                          <a:latin typeface="Calibri" panose="020F0502020204030204" pitchFamily="34" charset="0"/>
                        </a:rPr>
                        <a:t>0.25%</a:t>
                      </a:r>
                    </a:p>
                  </a:txBody>
                  <a:tcPr marL="5330" marR="5330" marT="533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-1.53%</a:t>
                      </a:r>
                    </a:p>
                  </a:txBody>
                  <a:tcPr marL="5330" marR="5330" marT="533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200" b="0" i="0" u="none" strike="noStrike">
                          <a:solidFill>
                            <a:srgbClr val="006100"/>
                          </a:solidFill>
                          <a:effectLst/>
                          <a:latin typeface="Calibri" panose="020F0502020204030204" pitchFamily="34" charset="0"/>
                        </a:rPr>
                        <a:t>3.33%</a:t>
                      </a:r>
                    </a:p>
                  </a:txBody>
                  <a:tcPr marL="5330" marR="5330" marT="5330" marB="0" anchor="b">
                    <a:lnL>
                      <a:noFill/>
                    </a:lnL>
                    <a:lnR>
                      <a:noFill/>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ctr" fontAlgn="b"/>
                      <a:r>
                        <a:rPr lang="en-US" sz="1200" b="0" i="0" u="none" strike="noStrike">
                          <a:solidFill>
                            <a:srgbClr val="006100"/>
                          </a:solidFill>
                          <a:effectLst/>
                          <a:latin typeface="Calibri" panose="020F0502020204030204" pitchFamily="34" charset="0"/>
                        </a:rPr>
                        <a:t>8.18%</a:t>
                      </a:r>
                    </a:p>
                  </a:txBody>
                  <a:tcPr marL="5330" marR="5330" marT="5330" marB="0" anchor="b">
                    <a:lnL>
                      <a:noFill/>
                    </a:lnL>
                    <a:lnR>
                      <a:noFill/>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ctr" fontAlgn="b"/>
                      <a:r>
                        <a:rPr lang="en-US" sz="1200" b="0" i="0" u="none" strike="noStrike">
                          <a:solidFill>
                            <a:srgbClr val="006100"/>
                          </a:solidFill>
                          <a:effectLst/>
                          <a:latin typeface="Calibri" panose="020F0502020204030204" pitchFamily="34" charset="0"/>
                        </a:rPr>
                        <a:t>13.03%</a:t>
                      </a:r>
                    </a:p>
                  </a:txBody>
                  <a:tcPr marL="5330" marR="5330" marT="5330" marB="0" anchor="b">
                    <a:lnL>
                      <a:noFill/>
                    </a:lnL>
                    <a:lnR>
                      <a:noFill/>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ctr" fontAlgn="b"/>
                      <a:r>
                        <a:rPr lang="en-US" sz="1200" b="0" i="0" u="none" strike="noStrike">
                          <a:solidFill>
                            <a:srgbClr val="006100"/>
                          </a:solidFill>
                          <a:effectLst/>
                          <a:latin typeface="Calibri" panose="020F0502020204030204" pitchFamily="34" charset="0"/>
                        </a:rPr>
                        <a:t>17.88%</a:t>
                      </a:r>
                    </a:p>
                  </a:txBody>
                  <a:tcPr marL="5330" marR="5330" marT="5330" marB="0" anchor="b">
                    <a:lnL>
                      <a:noFill/>
                    </a:lnL>
                    <a:lnR>
                      <a:noFill/>
                    </a:lnR>
                    <a:lnT w="6350" cap="flat" cmpd="sng" algn="ctr">
                      <a:solidFill>
                        <a:srgbClr val="000000"/>
                      </a:solidFill>
                      <a:prstDash val="solid"/>
                      <a:round/>
                      <a:headEnd type="none" w="med" len="med"/>
                      <a:tailEnd type="none" w="med" len="med"/>
                    </a:lnT>
                    <a:lnB>
                      <a:noFill/>
                    </a:lnB>
                    <a:solidFill>
                      <a:srgbClr val="C6EFCE"/>
                    </a:solidFill>
                  </a:tcPr>
                </a:tc>
                <a:extLst>
                  <a:ext uri="{0D108BD9-81ED-4DB2-BD59-A6C34878D82A}">
                    <a16:rowId xmlns:a16="http://schemas.microsoft.com/office/drawing/2014/main" val="3823286186"/>
                  </a:ext>
                </a:extLst>
              </a:tr>
              <a:tr h="182821">
                <a:tc>
                  <a:txBody>
                    <a:bodyPr/>
                    <a:lstStyle/>
                    <a:p>
                      <a:pPr algn="l" fontAlgn="b"/>
                      <a:endParaRPr lang="en-US" sz="1200" b="0" i="0" u="none" strike="noStrike">
                        <a:solidFill>
                          <a:srgbClr val="000000"/>
                        </a:solidFill>
                        <a:effectLst/>
                        <a:latin typeface="Calibri" panose="020F0502020204030204" pitchFamily="34" charset="0"/>
                      </a:endParaRPr>
                    </a:p>
                  </a:txBody>
                  <a:tcPr marL="5330" marR="5330" marT="533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5330" marR="5330" marT="5330" marB="0" anchor="b">
                    <a:lnL>
                      <a:noFill/>
                    </a:lnL>
                    <a:lnR>
                      <a:noFill/>
                    </a:lnR>
                    <a:lnT>
                      <a:noFill/>
                    </a:lnT>
                    <a:lnB>
                      <a:noFill/>
                    </a:lnB>
                  </a:tcPr>
                </a:tc>
                <a:tc>
                  <a:txBody>
                    <a:bodyPr/>
                    <a:lstStyle/>
                    <a:p>
                      <a:pPr algn="r" fontAlgn="b"/>
                      <a:r>
                        <a:rPr lang="en-US" sz="1200" b="1" i="1" u="none" strike="noStrike">
                          <a:solidFill>
                            <a:srgbClr val="000000"/>
                          </a:solidFill>
                          <a:effectLst/>
                          <a:latin typeface="Calibri" panose="020F0502020204030204" pitchFamily="34" charset="0"/>
                        </a:rPr>
                        <a:t>0.50%</a:t>
                      </a:r>
                    </a:p>
                  </a:txBody>
                  <a:tcPr marL="5330" marR="5330" marT="533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-3.05%</a:t>
                      </a:r>
                    </a:p>
                  </a:txBody>
                  <a:tcPr marL="5330" marR="5330" marT="533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200" b="0" i="0" u="none" strike="noStrike">
                          <a:solidFill>
                            <a:srgbClr val="006100"/>
                          </a:solidFill>
                          <a:effectLst/>
                          <a:latin typeface="Calibri" panose="020F0502020204030204" pitchFamily="34" charset="0"/>
                        </a:rPr>
                        <a:t>2.05%</a:t>
                      </a:r>
                    </a:p>
                  </a:txBody>
                  <a:tcPr marL="5330" marR="5330" marT="5330" marB="0" anchor="b">
                    <a:lnL>
                      <a:noFill/>
                    </a:lnL>
                    <a:lnR>
                      <a:noFill/>
                    </a:lnR>
                    <a:lnT>
                      <a:noFill/>
                    </a:lnT>
                    <a:lnB>
                      <a:noFill/>
                    </a:lnB>
                    <a:solidFill>
                      <a:srgbClr val="C6EFCE"/>
                    </a:solidFill>
                  </a:tcPr>
                </a:tc>
                <a:tc>
                  <a:txBody>
                    <a:bodyPr/>
                    <a:lstStyle/>
                    <a:p>
                      <a:pPr algn="ctr" fontAlgn="b"/>
                      <a:r>
                        <a:rPr lang="en-US" sz="1200" b="0" i="0" u="none" strike="noStrike">
                          <a:solidFill>
                            <a:srgbClr val="006100"/>
                          </a:solidFill>
                          <a:effectLst/>
                          <a:latin typeface="Calibri" panose="020F0502020204030204" pitchFamily="34" charset="0"/>
                        </a:rPr>
                        <a:t>7.15%</a:t>
                      </a:r>
                    </a:p>
                  </a:txBody>
                  <a:tcPr marL="5330" marR="5330" marT="5330" marB="0" anchor="b">
                    <a:lnL>
                      <a:noFill/>
                    </a:lnL>
                    <a:lnR>
                      <a:noFill/>
                    </a:lnR>
                    <a:lnT>
                      <a:noFill/>
                    </a:lnT>
                    <a:lnB>
                      <a:noFill/>
                    </a:lnB>
                    <a:solidFill>
                      <a:srgbClr val="C6EFCE"/>
                    </a:solidFill>
                  </a:tcPr>
                </a:tc>
                <a:tc>
                  <a:txBody>
                    <a:bodyPr/>
                    <a:lstStyle/>
                    <a:p>
                      <a:pPr algn="ctr" fontAlgn="b"/>
                      <a:r>
                        <a:rPr lang="en-US" sz="1200" b="0" i="0" u="none" strike="noStrike">
                          <a:solidFill>
                            <a:srgbClr val="006100"/>
                          </a:solidFill>
                          <a:effectLst/>
                          <a:latin typeface="Calibri" panose="020F0502020204030204" pitchFamily="34" charset="0"/>
                        </a:rPr>
                        <a:t>12.25%</a:t>
                      </a:r>
                    </a:p>
                  </a:txBody>
                  <a:tcPr marL="5330" marR="5330" marT="5330" marB="0" anchor="b">
                    <a:lnL>
                      <a:noFill/>
                    </a:lnL>
                    <a:lnR>
                      <a:noFill/>
                    </a:lnR>
                    <a:lnT>
                      <a:noFill/>
                    </a:lnT>
                    <a:lnB>
                      <a:noFill/>
                    </a:lnB>
                    <a:solidFill>
                      <a:srgbClr val="C6EFCE"/>
                    </a:solidFill>
                  </a:tcPr>
                </a:tc>
                <a:tc>
                  <a:txBody>
                    <a:bodyPr/>
                    <a:lstStyle/>
                    <a:p>
                      <a:pPr algn="ctr" fontAlgn="b"/>
                      <a:r>
                        <a:rPr lang="en-US" sz="1200" b="0" i="0" u="none" strike="noStrike">
                          <a:solidFill>
                            <a:srgbClr val="006100"/>
                          </a:solidFill>
                          <a:effectLst/>
                          <a:latin typeface="Calibri" panose="020F0502020204030204" pitchFamily="34" charset="0"/>
                        </a:rPr>
                        <a:t>17.35%</a:t>
                      </a:r>
                    </a:p>
                  </a:txBody>
                  <a:tcPr marL="5330" marR="5330" marT="5330" marB="0" anchor="b">
                    <a:lnL>
                      <a:noFill/>
                    </a:lnL>
                    <a:lnR>
                      <a:noFill/>
                    </a:lnR>
                    <a:lnT>
                      <a:noFill/>
                    </a:lnT>
                    <a:lnB>
                      <a:noFill/>
                    </a:lnB>
                    <a:solidFill>
                      <a:srgbClr val="C6EFCE"/>
                    </a:solidFill>
                  </a:tcPr>
                </a:tc>
                <a:extLst>
                  <a:ext uri="{0D108BD9-81ED-4DB2-BD59-A6C34878D82A}">
                    <a16:rowId xmlns:a16="http://schemas.microsoft.com/office/drawing/2014/main" val="3564497664"/>
                  </a:ext>
                </a:extLst>
              </a:tr>
              <a:tr h="182821">
                <a:tc>
                  <a:txBody>
                    <a:bodyPr/>
                    <a:lstStyle/>
                    <a:p>
                      <a:pPr algn="l" fontAlgn="b"/>
                      <a:endParaRPr lang="en-US" sz="1200" b="0" i="0" u="none" strike="noStrike">
                        <a:solidFill>
                          <a:srgbClr val="000000"/>
                        </a:solidFill>
                        <a:effectLst/>
                        <a:latin typeface="Calibri" panose="020F0502020204030204" pitchFamily="34" charset="0"/>
                      </a:endParaRPr>
                    </a:p>
                  </a:txBody>
                  <a:tcPr marL="5330" marR="5330" marT="533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5330" marR="5330" marT="5330" marB="0" anchor="b">
                    <a:lnL>
                      <a:noFill/>
                    </a:lnL>
                    <a:lnR>
                      <a:noFill/>
                    </a:lnR>
                    <a:lnT>
                      <a:noFill/>
                    </a:lnT>
                    <a:lnB>
                      <a:noFill/>
                    </a:lnB>
                  </a:tcPr>
                </a:tc>
                <a:tc>
                  <a:txBody>
                    <a:bodyPr/>
                    <a:lstStyle/>
                    <a:p>
                      <a:pPr algn="r" fontAlgn="b"/>
                      <a:r>
                        <a:rPr lang="en-US" sz="1200" b="1" i="1" u="none" strike="noStrike">
                          <a:solidFill>
                            <a:srgbClr val="000000"/>
                          </a:solidFill>
                          <a:effectLst/>
                          <a:latin typeface="Calibri" panose="020F0502020204030204" pitchFamily="34" charset="0"/>
                        </a:rPr>
                        <a:t>0.75%</a:t>
                      </a:r>
                    </a:p>
                  </a:txBody>
                  <a:tcPr marL="5330" marR="5330" marT="533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-4.58%</a:t>
                      </a:r>
                    </a:p>
                  </a:txBody>
                  <a:tcPr marL="5330" marR="5330" marT="533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200" b="0" i="0" u="none" strike="noStrike">
                          <a:solidFill>
                            <a:srgbClr val="006100"/>
                          </a:solidFill>
                          <a:effectLst/>
                          <a:latin typeface="Calibri" panose="020F0502020204030204" pitchFamily="34" charset="0"/>
                        </a:rPr>
                        <a:t>0.78%</a:t>
                      </a:r>
                    </a:p>
                  </a:txBody>
                  <a:tcPr marL="5330" marR="5330" marT="5330" marB="0" anchor="b">
                    <a:lnL>
                      <a:noFill/>
                    </a:lnL>
                    <a:lnR>
                      <a:noFill/>
                    </a:lnR>
                    <a:lnT>
                      <a:noFill/>
                    </a:lnT>
                    <a:lnB>
                      <a:noFill/>
                    </a:lnB>
                    <a:solidFill>
                      <a:srgbClr val="C6EFCE"/>
                    </a:solidFill>
                  </a:tcPr>
                </a:tc>
                <a:tc>
                  <a:txBody>
                    <a:bodyPr/>
                    <a:lstStyle/>
                    <a:p>
                      <a:pPr algn="ctr" fontAlgn="b"/>
                      <a:r>
                        <a:rPr lang="en-US" sz="1200" b="0" i="0" u="none" strike="noStrike">
                          <a:solidFill>
                            <a:srgbClr val="006100"/>
                          </a:solidFill>
                          <a:effectLst/>
                          <a:latin typeface="Calibri" panose="020F0502020204030204" pitchFamily="34" charset="0"/>
                        </a:rPr>
                        <a:t>6.13%</a:t>
                      </a:r>
                    </a:p>
                  </a:txBody>
                  <a:tcPr marL="5330" marR="5330" marT="5330" marB="0" anchor="b">
                    <a:lnL>
                      <a:noFill/>
                    </a:lnL>
                    <a:lnR>
                      <a:noFill/>
                    </a:lnR>
                    <a:lnT>
                      <a:noFill/>
                    </a:lnT>
                    <a:lnB>
                      <a:noFill/>
                    </a:lnB>
                    <a:solidFill>
                      <a:srgbClr val="C6EFCE"/>
                    </a:solidFill>
                  </a:tcPr>
                </a:tc>
                <a:tc>
                  <a:txBody>
                    <a:bodyPr/>
                    <a:lstStyle/>
                    <a:p>
                      <a:pPr algn="ctr" fontAlgn="b"/>
                      <a:r>
                        <a:rPr lang="en-US" sz="1200" b="0" i="0" u="none" strike="noStrike">
                          <a:solidFill>
                            <a:srgbClr val="006100"/>
                          </a:solidFill>
                          <a:effectLst/>
                          <a:latin typeface="Calibri" panose="020F0502020204030204" pitchFamily="34" charset="0"/>
                        </a:rPr>
                        <a:t>11.48%</a:t>
                      </a:r>
                    </a:p>
                  </a:txBody>
                  <a:tcPr marL="5330" marR="5330" marT="5330" marB="0" anchor="b">
                    <a:lnL>
                      <a:noFill/>
                    </a:lnL>
                    <a:lnR>
                      <a:noFill/>
                    </a:lnR>
                    <a:lnT>
                      <a:noFill/>
                    </a:lnT>
                    <a:lnB>
                      <a:noFill/>
                    </a:lnB>
                    <a:solidFill>
                      <a:srgbClr val="C6EFCE"/>
                    </a:solidFill>
                  </a:tcPr>
                </a:tc>
                <a:tc>
                  <a:txBody>
                    <a:bodyPr/>
                    <a:lstStyle/>
                    <a:p>
                      <a:pPr algn="ctr" fontAlgn="b"/>
                      <a:r>
                        <a:rPr lang="en-US" sz="1200" b="0" i="0" u="none" strike="noStrike">
                          <a:solidFill>
                            <a:srgbClr val="006100"/>
                          </a:solidFill>
                          <a:effectLst/>
                          <a:latin typeface="Calibri" panose="020F0502020204030204" pitchFamily="34" charset="0"/>
                        </a:rPr>
                        <a:t>16.83%</a:t>
                      </a:r>
                    </a:p>
                  </a:txBody>
                  <a:tcPr marL="5330" marR="5330" marT="5330" marB="0" anchor="b">
                    <a:lnL>
                      <a:noFill/>
                    </a:lnL>
                    <a:lnR>
                      <a:noFill/>
                    </a:lnR>
                    <a:lnT>
                      <a:noFill/>
                    </a:lnT>
                    <a:lnB>
                      <a:noFill/>
                    </a:lnB>
                    <a:solidFill>
                      <a:srgbClr val="C6EFCE"/>
                    </a:solidFill>
                  </a:tcPr>
                </a:tc>
                <a:extLst>
                  <a:ext uri="{0D108BD9-81ED-4DB2-BD59-A6C34878D82A}">
                    <a16:rowId xmlns:a16="http://schemas.microsoft.com/office/drawing/2014/main" val="3996779803"/>
                  </a:ext>
                </a:extLst>
              </a:tr>
              <a:tr h="182821">
                <a:tc>
                  <a:txBody>
                    <a:bodyPr/>
                    <a:lstStyle/>
                    <a:p>
                      <a:pPr algn="l" fontAlgn="b"/>
                      <a:endParaRPr lang="en-US" sz="1200" b="0" i="0" u="none" strike="noStrike">
                        <a:solidFill>
                          <a:srgbClr val="000000"/>
                        </a:solidFill>
                        <a:effectLst/>
                        <a:latin typeface="Calibri" panose="020F0502020204030204" pitchFamily="34" charset="0"/>
                      </a:endParaRPr>
                    </a:p>
                  </a:txBody>
                  <a:tcPr marL="5330" marR="5330" marT="533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5330" marR="5330" marT="5330" marB="0" anchor="b">
                    <a:lnL>
                      <a:noFill/>
                    </a:lnL>
                    <a:lnR>
                      <a:noFill/>
                    </a:lnR>
                    <a:lnT>
                      <a:noFill/>
                    </a:lnT>
                    <a:lnB>
                      <a:noFill/>
                    </a:lnB>
                  </a:tcPr>
                </a:tc>
                <a:tc>
                  <a:txBody>
                    <a:bodyPr/>
                    <a:lstStyle/>
                    <a:p>
                      <a:pPr algn="r" fontAlgn="b"/>
                      <a:r>
                        <a:rPr lang="en-US" sz="1200" b="1" i="1" u="none" strike="noStrike">
                          <a:solidFill>
                            <a:srgbClr val="000000"/>
                          </a:solidFill>
                          <a:effectLst/>
                          <a:latin typeface="Calibri" panose="020F0502020204030204" pitchFamily="34" charset="0"/>
                        </a:rPr>
                        <a:t>1.00%</a:t>
                      </a:r>
                    </a:p>
                  </a:txBody>
                  <a:tcPr marL="5330" marR="5330" marT="533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-6.10%</a:t>
                      </a:r>
                    </a:p>
                  </a:txBody>
                  <a:tcPr marL="5330" marR="5330" marT="533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-0.50%</a:t>
                      </a:r>
                    </a:p>
                  </a:txBody>
                  <a:tcPr marL="5330" marR="5330" marT="5330" marB="0" anchor="b">
                    <a:lnL>
                      <a:noFill/>
                    </a:lnL>
                    <a:lnR>
                      <a:noFill/>
                    </a:lnR>
                    <a:lnT>
                      <a:noFill/>
                    </a:lnT>
                    <a:lnB>
                      <a:noFill/>
                    </a:lnB>
                  </a:tcPr>
                </a:tc>
                <a:tc>
                  <a:txBody>
                    <a:bodyPr/>
                    <a:lstStyle/>
                    <a:p>
                      <a:pPr algn="ctr" fontAlgn="b"/>
                      <a:r>
                        <a:rPr lang="en-US" sz="1200" b="0" i="0" u="none" strike="noStrike">
                          <a:solidFill>
                            <a:srgbClr val="006100"/>
                          </a:solidFill>
                          <a:effectLst/>
                          <a:latin typeface="Calibri" panose="020F0502020204030204" pitchFamily="34" charset="0"/>
                        </a:rPr>
                        <a:t>5.10%</a:t>
                      </a:r>
                    </a:p>
                  </a:txBody>
                  <a:tcPr marL="5330" marR="5330" marT="5330" marB="0" anchor="b">
                    <a:lnL>
                      <a:noFill/>
                    </a:lnL>
                    <a:lnR>
                      <a:noFill/>
                    </a:lnR>
                    <a:lnT>
                      <a:noFill/>
                    </a:lnT>
                    <a:lnB>
                      <a:noFill/>
                    </a:lnB>
                    <a:solidFill>
                      <a:srgbClr val="C6EFCE"/>
                    </a:solidFill>
                  </a:tcPr>
                </a:tc>
                <a:tc>
                  <a:txBody>
                    <a:bodyPr/>
                    <a:lstStyle/>
                    <a:p>
                      <a:pPr algn="ctr" fontAlgn="b"/>
                      <a:r>
                        <a:rPr lang="en-US" sz="1200" b="0" i="0" u="none" strike="noStrike">
                          <a:solidFill>
                            <a:srgbClr val="006100"/>
                          </a:solidFill>
                          <a:effectLst/>
                          <a:latin typeface="Calibri" panose="020F0502020204030204" pitchFamily="34" charset="0"/>
                        </a:rPr>
                        <a:t>10.70%</a:t>
                      </a:r>
                    </a:p>
                  </a:txBody>
                  <a:tcPr marL="5330" marR="5330" marT="5330" marB="0" anchor="b">
                    <a:lnL>
                      <a:noFill/>
                    </a:lnL>
                    <a:lnR>
                      <a:noFill/>
                    </a:lnR>
                    <a:lnT>
                      <a:noFill/>
                    </a:lnT>
                    <a:lnB>
                      <a:noFill/>
                    </a:lnB>
                    <a:solidFill>
                      <a:srgbClr val="C6EFCE"/>
                    </a:solidFill>
                  </a:tcPr>
                </a:tc>
                <a:tc>
                  <a:txBody>
                    <a:bodyPr/>
                    <a:lstStyle/>
                    <a:p>
                      <a:pPr algn="ctr" fontAlgn="b"/>
                      <a:r>
                        <a:rPr lang="en-US" sz="1200" b="0" i="0" u="none" strike="noStrike">
                          <a:solidFill>
                            <a:srgbClr val="006100"/>
                          </a:solidFill>
                          <a:effectLst/>
                          <a:latin typeface="Calibri" panose="020F0502020204030204" pitchFamily="34" charset="0"/>
                        </a:rPr>
                        <a:t>16.30%</a:t>
                      </a:r>
                    </a:p>
                  </a:txBody>
                  <a:tcPr marL="5330" marR="5330" marT="5330" marB="0" anchor="b">
                    <a:lnL>
                      <a:noFill/>
                    </a:lnL>
                    <a:lnR>
                      <a:noFill/>
                    </a:lnR>
                    <a:lnT>
                      <a:noFill/>
                    </a:lnT>
                    <a:lnB>
                      <a:noFill/>
                    </a:lnB>
                    <a:solidFill>
                      <a:srgbClr val="C6EFCE"/>
                    </a:solidFill>
                  </a:tcPr>
                </a:tc>
                <a:extLst>
                  <a:ext uri="{0D108BD9-81ED-4DB2-BD59-A6C34878D82A}">
                    <a16:rowId xmlns:a16="http://schemas.microsoft.com/office/drawing/2014/main" val="2489680089"/>
                  </a:ext>
                </a:extLst>
              </a:tr>
              <a:tr h="182821">
                <a:tc>
                  <a:txBody>
                    <a:bodyPr/>
                    <a:lstStyle/>
                    <a:p>
                      <a:pPr algn="l" fontAlgn="b"/>
                      <a:endParaRPr lang="en-US" sz="1200" b="0" i="0" u="none" strike="noStrike">
                        <a:solidFill>
                          <a:srgbClr val="000000"/>
                        </a:solidFill>
                        <a:effectLst/>
                        <a:latin typeface="Calibri" panose="020F0502020204030204" pitchFamily="34" charset="0"/>
                      </a:endParaRPr>
                    </a:p>
                  </a:txBody>
                  <a:tcPr marL="5330" marR="5330" marT="533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5330" marR="5330" marT="5330" marB="0" anchor="b">
                    <a:lnL>
                      <a:noFill/>
                    </a:lnL>
                    <a:lnR>
                      <a:noFill/>
                    </a:lnR>
                    <a:lnT>
                      <a:noFill/>
                    </a:lnT>
                    <a:lnB>
                      <a:noFill/>
                    </a:lnB>
                  </a:tcPr>
                </a:tc>
                <a:tc>
                  <a:txBody>
                    <a:bodyPr/>
                    <a:lstStyle/>
                    <a:p>
                      <a:pPr algn="r" fontAlgn="b"/>
                      <a:r>
                        <a:rPr lang="en-US" sz="1200" b="1" i="1" u="none" strike="noStrike">
                          <a:solidFill>
                            <a:srgbClr val="000000"/>
                          </a:solidFill>
                          <a:effectLst/>
                          <a:latin typeface="Calibri" panose="020F0502020204030204" pitchFamily="34" charset="0"/>
                        </a:rPr>
                        <a:t>1.25%</a:t>
                      </a:r>
                    </a:p>
                  </a:txBody>
                  <a:tcPr marL="5330" marR="5330" marT="533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-7.63%</a:t>
                      </a:r>
                    </a:p>
                  </a:txBody>
                  <a:tcPr marL="5330" marR="5330" marT="533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-1.78%</a:t>
                      </a:r>
                    </a:p>
                  </a:txBody>
                  <a:tcPr marL="5330" marR="5330" marT="5330" marB="0" anchor="b">
                    <a:lnL>
                      <a:noFill/>
                    </a:lnL>
                    <a:lnR>
                      <a:noFill/>
                    </a:lnR>
                    <a:lnT>
                      <a:noFill/>
                    </a:lnT>
                    <a:lnB>
                      <a:noFill/>
                    </a:lnB>
                  </a:tcPr>
                </a:tc>
                <a:tc>
                  <a:txBody>
                    <a:bodyPr/>
                    <a:lstStyle/>
                    <a:p>
                      <a:pPr algn="ctr" fontAlgn="b"/>
                      <a:r>
                        <a:rPr lang="en-US" sz="1200" b="0" i="0" u="none" strike="noStrike">
                          <a:solidFill>
                            <a:srgbClr val="006100"/>
                          </a:solidFill>
                          <a:effectLst/>
                          <a:latin typeface="Calibri" panose="020F0502020204030204" pitchFamily="34" charset="0"/>
                        </a:rPr>
                        <a:t>4.08%</a:t>
                      </a:r>
                    </a:p>
                  </a:txBody>
                  <a:tcPr marL="5330" marR="5330" marT="5330" marB="0" anchor="b">
                    <a:lnL>
                      <a:noFill/>
                    </a:lnL>
                    <a:lnR>
                      <a:noFill/>
                    </a:lnR>
                    <a:lnT>
                      <a:noFill/>
                    </a:lnT>
                    <a:lnB>
                      <a:noFill/>
                    </a:lnB>
                    <a:solidFill>
                      <a:srgbClr val="C6EFCE"/>
                    </a:solidFill>
                  </a:tcPr>
                </a:tc>
                <a:tc>
                  <a:txBody>
                    <a:bodyPr/>
                    <a:lstStyle/>
                    <a:p>
                      <a:pPr algn="ctr" fontAlgn="b"/>
                      <a:r>
                        <a:rPr lang="en-US" sz="1200" b="0" i="0" u="none" strike="noStrike">
                          <a:solidFill>
                            <a:srgbClr val="006100"/>
                          </a:solidFill>
                          <a:effectLst/>
                          <a:latin typeface="Calibri" panose="020F0502020204030204" pitchFamily="34" charset="0"/>
                        </a:rPr>
                        <a:t>9.93%</a:t>
                      </a:r>
                    </a:p>
                  </a:txBody>
                  <a:tcPr marL="5330" marR="5330" marT="5330" marB="0" anchor="b">
                    <a:lnL>
                      <a:noFill/>
                    </a:lnL>
                    <a:lnR>
                      <a:noFill/>
                    </a:lnR>
                    <a:lnT>
                      <a:noFill/>
                    </a:lnT>
                    <a:lnB>
                      <a:noFill/>
                    </a:lnB>
                    <a:solidFill>
                      <a:srgbClr val="C6EFCE"/>
                    </a:solidFill>
                  </a:tcPr>
                </a:tc>
                <a:tc>
                  <a:txBody>
                    <a:bodyPr/>
                    <a:lstStyle/>
                    <a:p>
                      <a:pPr algn="ctr" fontAlgn="b"/>
                      <a:r>
                        <a:rPr lang="en-US" sz="1200" b="0" i="0" u="none" strike="noStrike">
                          <a:solidFill>
                            <a:srgbClr val="006100"/>
                          </a:solidFill>
                          <a:effectLst/>
                          <a:latin typeface="Calibri" panose="020F0502020204030204" pitchFamily="34" charset="0"/>
                        </a:rPr>
                        <a:t>15.78%</a:t>
                      </a:r>
                    </a:p>
                  </a:txBody>
                  <a:tcPr marL="5330" marR="5330" marT="5330" marB="0" anchor="b">
                    <a:lnL>
                      <a:noFill/>
                    </a:lnL>
                    <a:lnR>
                      <a:noFill/>
                    </a:lnR>
                    <a:lnT>
                      <a:noFill/>
                    </a:lnT>
                    <a:lnB>
                      <a:noFill/>
                    </a:lnB>
                    <a:solidFill>
                      <a:srgbClr val="C6EFCE"/>
                    </a:solidFill>
                  </a:tcPr>
                </a:tc>
                <a:extLst>
                  <a:ext uri="{0D108BD9-81ED-4DB2-BD59-A6C34878D82A}">
                    <a16:rowId xmlns:a16="http://schemas.microsoft.com/office/drawing/2014/main" val="4147963352"/>
                  </a:ext>
                </a:extLst>
              </a:tr>
              <a:tr h="182821">
                <a:tc>
                  <a:txBody>
                    <a:bodyPr/>
                    <a:lstStyle/>
                    <a:p>
                      <a:pPr algn="l" fontAlgn="b"/>
                      <a:endParaRPr lang="en-US" sz="1200" b="0" i="0" u="none" strike="noStrike">
                        <a:solidFill>
                          <a:srgbClr val="000000"/>
                        </a:solidFill>
                        <a:effectLst/>
                        <a:latin typeface="Calibri" panose="020F0502020204030204" pitchFamily="34" charset="0"/>
                      </a:endParaRPr>
                    </a:p>
                  </a:txBody>
                  <a:tcPr marL="5330" marR="5330" marT="533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5330" marR="5330" marT="5330" marB="0" anchor="b">
                    <a:lnL>
                      <a:noFill/>
                    </a:lnL>
                    <a:lnR>
                      <a:noFill/>
                    </a:lnR>
                    <a:lnT>
                      <a:noFill/>
                    </a:lnT>
                    <a:lnB>
                      <a:noFill/>
                    </a:lnB>
                  </a:tcPr>
                </a:tc>
                <a:tc>
                  <a:txBody>
                    <a:bodyPr/>
                    <a:lstStyle/>
                    <a:p>
                      <a:pPr algn="r" fontAlgn="b"/>
                      <a:r>
                        <a:rPr lang="en-US" sz="1200" b="1" i="1" u="none" strike="noStrike">
                          <a:solidFill>
                            <a:srgbClr val="000000"/>
                          </a:solidFill>
                          <a:effectLst/>
                          <a:latin typeface="Calibri" panose="020F0502020204030204" pitchFamily="34" charset="0"/>
                        </a:rPr>
                        <a:t>1.50%</a:t>
                      </a:r>
                    </a:p>
                  </a:txBody>
                  <a:tcPr marL="5330" marR="5330" marT="533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-9.15%</a:t>
                      </a:r>
                    </a:p>
                  </a:txBody>
                  <a:tcPr marL="5330" marR="5330" marT="533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-3.05%</a:t>
                      </a:r>
                    </a:p>
                  </a:txBody>
                  <a:tcPr marL="5330" marR="5330" marT="5330" marB="0" anchor="b">
                    <a:lnL>
                      <a:noFill/>
                    </a:lnL>
                    <a:lnR>
                      <a:noFill/>
                    </a:lnR>
                    <a:lnT>
                      <a:noFill/>
                    </a:lnT>
                    <a:lnB>
                      <a:noFill/>
                    </a:lnB>
                  </a:tcPr>
                </a:tc>
                <a:tc>
                  <a:txBody>
                    <a:bodyPr/>
                    <a:lstStyle/>
                    <a:p>
                      <a:pPr algn="ctr" fontAlgn="b"/>
                      <a:r>
                        <a:rPr lang="en-US" sz="1200" b="0" i="0" u="none" strike="noStrike">
                          <a:solidFill>
                            <a:srgbClr val="006100"/>
                          </a:solidFill>
                          <a:effectLst/>
                          <a:latin typeface="Calibri" panose="020F0502020204030204" pitchFamily="34" charset="0"/>
                        </a:rPr>
                        <a:t>3.05%</a:t>
                      </a:r>
                    </a:p>
                  </a:txBody>
                  <a:tcPr marL="5330" marR="5330" marT="5330" marB="0" anchor="b">
                    <a:lnL>
                      <a:noFill/>
                    </a:lnL>
                    <a:lnR>
                      <a:noFill/>
                    </a:lnR>
                    <a:lnT>
                      <a:noFill/>
                    </a:lnT>
                    <a:lnB>
                      <a:noFill/>
                    </a:lnB>
                    <a:solidFill>
                      <a:srgbClr val="C6EFCE"/>
                    </a:solidFill>
                  </a:tcPr>
                </a:tc>
                <a:tc>
                  <a:txBody>
                    <a:bodyPr/>
                    <a:lstStyle/>
                    <a:p>
                      <a:pPr algn="ctr" fontAlgn="b"/>
                      <a:r>
                        <a:rPr lang="en-US" sz="1200" b="0" i="0" u="none" strike="noStrike">
                          <a:solidFill>
                            <a:srgbClr val="006100"/>
                          </a:solidFill>
                          <a:effectLst/>
                          <a:latin typeface="Calibri" panose="020F0502020204030204" pitchFamily="34" charset="0"/>
                        </a:rPr>
                        <a:t>9.15%</a:t>
                      </a:r>
                    </a:p>
                  </a:txBody>
                  <a:tcPr marL="5330" marR="5330" marT="5330" marB="0" anchor="b">
                    <a:lnL>
                      <a:noFill/>
                    </a:lnL>
                    <a:lnR>
                      <a:noFill/>
                    </a:lnR>
                    <a:lnT>
                      <a:noFill/>
                    </a:lnT>
                    <a:lnB>
                      <a:noFill/>
                    </a:lnB>
                    <a:solidFill>
                      <a:srgbClr val="C6EFCE"/>
                    </a:solidFill>
                  </a:tcPr>
                </a:tc>
                <a:tc>
                  <a:txBody>
                    <a:bodyPr/>
                    <a:lstStyle/>
                    <a:p>
                      <a:pPr algn="ctr" fontAlgn="b"/>
                      <a:r>
                        <a:rPr lang="en-US" sz="1200" b="0" i="0" u="none" strike="noStrike">
                          <a:solidFill>
                            <a:srgbClr val="006100"/>
                          </a:solidFill>
                          <a:effectLst/>
                          <a:latin typeface="Calibri" panose="020F0502020204030204" pitchFamily="34" charset="0"/>
                        </a:rPr>
                        <a:t>15.25%</a:t>
                      </a:r>
                    </a:p>
                  </a:txBody>
                  <a:tcPr marL="5330" marR="5330" marT="5330" marB="0" anchor="b">
                    <a:lnL>
                      <a:noFill/>
                    </a:lnL>
                    <a:lnR>
                      <a:noFill/>
                    </a:lnR>
                    <a:lnT>
                      <a:noFill/>
                    </a:lnT>
                    <a:lnB>
                      <a:noFill/>
                    </a:lnB>
                    <a:solidFill>
                      <a:srgbClr val="C6EFCE"/>
                    </a:solidFill>
                  </a:tcPr>
                </a:tc>
                <a:extLst>
                  <a:ext uri="{0D108BD9-81ED-4DB2-BD59-A6C34878D82A}">
                    <a16:rowId xmlns:a16="http://schemas.microsoft.com/office/drawing/2014/main" val="2192124399"/>
                  </a:ext>
                </a:extLst>
              </a:tr>
            </a:tbl>
          </a:graphicData>
        </a:graphic>
      </p:graphicFrame>
    </p:spTree>
    <p:custDataLst>
      <p:tags r:id="rId1"/>
    </p:custDataLst>
    <p:extLst>
      <p:ext uri="{BB962C8B-B14F-4D97-AF65-F5344CB8AC3E}">
        <p14:creationId xmlns:p14="http://schemas.microsoft.com/office/powerpoint/2010/main" val="335796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Holding bonds to maturity has typically earned initial yield despite paper losses</a:t>
            </a:r>
          </a:p>
        </p:txBody>
      </p:sp>
      <p:sp>
        <p:nvSpPr>
          <p:cNvPr id="7" name="Slide Number Placeholder 6">
            <a:extLst>
              <a:ext uri="{FF2B5EF4-FFF2-40B4-BE49-F238E27FC236}">
                <a16:creationId xmlns:a16="http://schemas.microsoft.com/office/drawing/2014/main" id="{171C5AE0-45D1-7C45-96AE-B64D33F895F2}"/>
              </a:ext>
            </a:extLst>
          </p:cNvPr>
          <p:cNvSpPr>
            <a:spLocks noGrp="1"/>
          </p:cNvSpPr>
          <p:nvPr>
            <p:ph type="sldNum" sz="quarter" idx="12"/>
          </p:nvPr>
        </p:nvSpPr>
        <p:spPr/>
        <p:txBody>
          <a:bodyPr/>
          <a:lstStyle/>
          <a:p>
            <a:fld id="{BB333B34-C87C-402E-ABB0-13B7C9DEBBC4}" type="slidenum">
              <a:rPr lang="en-CA" smtClean="0"/>
              <a:pPr/>
              <a:t>41</a:t>
            </a:fld>
            <a:endParaRPr lang="en-CA"/>
          </a:p>
        </p:txBody>
      </p:sp>
      <p:sp>
        <p:nvSpPr>
          <p:cNvPr id="10" name="Text Placeholder 9">
            <a:extLst>
              <a:ext uri="{FF2B5EF4-FFF2-40B4-BE49-F238E27FC236}">
                <a16:creationId xmlns:a16="http://schemas.microsoft.com/office/drawing/2014/main" id="{14CC0E84-458A-4892-BC9F-A38ACE1B6935}"/>
              </a:ext>
            </a:extLst>
          </p:cNvPr>
          <p:cNvSpPr>
            <a:spLocks noGrp="1"/>
          </p:cNvSpPr>
          <p:nvPr>
            <p:ph type="body" sz="quarter" idx="13"/>
          </p:nvPr>
        </p:nvSpPr>
        <p:spPr>
          <a:xfrm>
            <a:off x="3215111" y="6000187"/>
            <a:ext cx="5137867" cy="570387"/>
          </a:xfrm>
        </p:spPr>
        <p:txBody>
          <a:bodyPr/>
          <a:lstStyle/>
          <a:p>
            <a:r>
              <a:rPr lang="en-CA"/>
              <a:t>Source: FactSet, as of 2/29/24. The Bloomberg U.S. Aggregate Bond Index (Agg) tracks the performance of U.S. investment-grade bonds in government, asset-backed, and corporate debt markets. It is not possible to invest directly in an index. Drawdown is a measure of market declines from a peak to a subsequent trough. Month of trough is shown, Past performance does not guarantee future results.</a:t>
            </a:r>
          </a:p>
        </p:txBody>
      </p:sp>
      <p:sp>
        <p:nvSpPr>
          <p:cNvPr id="30" name="Text Placeholder 29">
            <a:extLst>
              <a:ext uri="{FF2B5EF4-FFF2-40B4-BE49-F238E27FC236}">
                <a16:creationId xmlns:a16="http://schemas.microsoft.com/office/drawing/2014/main" id="{1962B9A5-83A1-47CE-ADA5-4A9D699F6E31}"/>
              </a:ext>
            </a:extLst>
          </p:cNvPr>
          <p:cNvSpPr>
            <a:spLocks noGrp="1"/>
          </p:cNvSpPr>
          <p:nvPr>
            <p:ph type="body" sz="quarter" idx="14"/>
          </p:nvPr>
        </p:nvSpPr>
        <p:spPr/>
        <p:txBody>
          <a:bodyPr/>
          <a:lstStyle/>
          <a:p>
            <a:r>
              <a:rPr lang="en-CA"/>
              <a:t>Over the last 40 years, there’s been a strong relationship between starting bond yields and subsequent</a:t>
            </a:r>
            <a:br>
              <a:rPr lang="en-CA"/>
            </a:br>
            <a:r>
              <a:rPr lang="en-CA"/>
              <a:t>5-year annualized returns</a:t>
            </a:r>
          </a:p>
        </p:txBody>
      </p:sp>
      <p:graphicFrame>
        <p:nvGraphicFramePr>
          <p:cNvPr id="5" name="Table 5">
            <a:extLst>
              <a:ext uri="{FF2B5EF4-FFF2-40B4-BE49-F238E27FC236}">
                <a16:creationId xmlns:a16="http://schemas.microsoft.com/office/drawing/2014/main" id="{E30ECA24-39A0-081C-27F0-0CA334B03533}"/>
              </a:ext>
            </a:extLst>
          </p:cNvPr>
          <p:cNvGraphicFramePr>
            <a:graphicFrameLocks noGrp="1"/>
          </p:cNvGraphicFramePr>
          <p:nvPr>
            <p:ph idx="1"/>
          </p:nvPr>
        </p:nvGraphicFramePr>
        <p:xfrm>
          <a:off x="6944303" y="2029169"/>
          <a:ext cx="1804410" cy="3017520"/>
        </p:xfrm>
        <a:graphic>
          <a:graphicData uri="http://schemas.openxmlformats.org/drawingml/2006/table">
            <a:tbl>
              <a:tblPr firstRow="1" bandRow="1">
                <a:tableStyleId>{B301B821-A1FF-4177-AEE7-76D212191A09}</a:tableStyleId>
              </a:tblPr>
              <a:tblGrid>
                <a:gridCol w="902205">
                  <a:extLst>
                    <a:ext uri="{9D8B030D-6E8A-4147-A177-3AD203B41FA5}">
                      <a16:colId xmlns:a16="http://schemas.microsoft.com/office/drawing/2014/main" val="3747714195"/>
                    </a:ext>
                  </a:extLst>
                </a:gridCol>
                <a:gridCol w="902205">
                  <a:extLst>
                    <a:ext uri="{9D8B030D-6E8A-4147-A177-3AD203B41FA5}">
                      <a16:colId xmlns:a16="http://schemas.microsoft.com/office/drawing/2014/main" val="1673336148"/>
                    </a:ext>
                  </a:extLst>
                </a:gridCol>
              </a:tblGrid>
              <a:tr h="274320">
                <a:tc gridSpan="2">
                  <a:txBody>
                    <a:bodyPr/>
                    <a:lstStyle/>
                    <a:p>
                      <a:r>
                        <a:rPr lang="en-US" sz="1000">
                          <a:solidFill>
                            <a:schemeClr val="tx1"/>
                          </a:solidFill>
                        </a:rPr>
                        <a:t>Largest Agg drawdowns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r"/>
                      <a:endParaRPr lang="en-US" sz="1000">
                        <a:solidFill>
                          <a:schemeClr val="tx1"/>
                        </a:solidFill>
                      </a:endParaRPr>
                    </a:p>
                  </a:txBody>
                  <a:tcPr marL="0" marR="0" marT="0" marB="0" anchor="ctr">
                    <a:lnL w="6350" cap="flat" cmpd="sng" algn="ctr">
                      <a:solidFill>
                        <a:schemeClr val="bg2">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158718"/>
                  </a:ext>
                </a:extLst>
              </a:tr>
              <a:tr h="274320">
                <a:tc>
                  <a:txBody>
                    <a:bodyPr/>
                    <a:lstStyle/>
                    <a:p>
                      <a:r>
                        <a:rPr lang="en-US" sz="1000" b="1">
                          <a:solidFill>
                            <a:schemeClr val="tx1"/>
                          </a:solidFill>
                        </a:rPr>
                        <a:t>Month ended</a:t>
                      </a:r>
                    </a:p>
                  </a:txBody>
                  <a:tcPr marL="0" marR="0" marT="0" marB="0" anchor="ctr">
                    <a:lnL w="12700" cap="flat" cmpd="sng" algn="ctr">
                      <a:noFill/>
                      <a:prstDash val="solid"/>
                      <a:round/>
                      <a:headEnd type="none" w="med" len="med"/>
                      <a:tailEnd type="none" w="med" len="med"/>
                    </a:lnL>
                    <a:lnR w="6350" cap="flat" cmpd="sng" algn="ctr">
                      <a:solidFill>
                        <a:schemeClr val="bg2">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algn="r"/>
                      <a:r>
                        <a:rPr lang="en-US" sz="1000" b="1">
                          <a:solidFill>
                            <a:schemeClr val="tx1"/>
                          </a:solidFill>
                        </a:rPr>
                        <a:t>Drawdown (%)</a:t>
                      </a:r>
                    </a:p>
                  </a:txBody>
                  <a:tcPr marL="0" marR="0" marT="0" marB="0" anchor="ctr">
                    <a:lnL w="6350" cap="flat" cmpd="sng" algn="ctr">
                      <a:solidFill>
                        <a:schemeClr val="bg2">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840404375"/>
                  </a:ext>
                </a:extLst>
              </a:tr>
              <a:tr h="274320">
                <a:tc>
                  <a:txBody>
                    <a:bodyPr/>
                    <a:lstStyle/>
                    <a:p>
                      <a:r>
                        <a:rPr lang="en-US" sz="1000">
                          <a:solidFill>
                            <a:schemeClr val="tx1"/>
                          </a:solidFill>
                        </a:rPr>
                        <a:t>11/30/16</a:t>
                      </a:r>
                    </a:p>
                  </a:txBody>
                  <a:tcPr marL="0" marR="0" marT="0" marB="0" anchor="ctr">
                    <a:lnL w="12700" cap="flat" cmpd="sng" algn="ctr">
                      <a:noFill/>
                      <a:prstDash val="solid"/>
                      <a:round/>
                      <a:headEnd type="none" w="med" len="med"/>
                      <a:tailEnd type="none" w="med" len="med"/>
                    </a:lnL>
                    <a:lnR w="6350" cap="flat" cmpd="sng" algn="ctr">
                      <a:solidFill>
                        <a:schemeClr val="bg2">
                          <a:lumMod val="40000"/>
                          <a:lumOff val="60000"/>
                        </a:schemeClr>
                      </a:solid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algn="r"/>
                      <a:r>
                        <a:rPr lang="en-US" sz="1000">
                          <a:solidFill>
                            <a:schemeClr val="tx1"/>
                          </a:solidFill>
                        </a:rPr>
                        <a:t>-3.28</a:t>
                      </a:r>
                    </a:p>
                  </a:txBody>
                  <a:tcPr marL="0" marR="0" marT="0" marB="0" anchor="ctr">
                    <a:lnL w="6350" cap="flat" cmpd="sng" algn="ctr">
                      <a:solidFill>
                        <a:schemeClr val="bg2">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596213793"/>
                  </a:ext>
                </a:extLst>
              </a:tr>
              <a:tr h="274320">
                <a:tc>
                  <a:txBody>
                    <a:bodyPr/>
                    <a:lstStyle/>
                    <a:p>
                      <a:r>
                        <a:rPr lang="en-US" sz="1000">
                          <a:solidFill>
                            <a:schemeClr val="tx1"/>
                          </a:solidFill>
                        </a:rPr>
                        <a:t>7/31/03</a:t>
                      </a:r>
                    </a:p>
                  </a:txBody>
                  <a:tcPr marL="0" marR="0" marT="0" marB="0" anchor="ctr">
                    <a:lnL w="12700" cap="flat" cmpd="sng" algn="ctr">
                      <a:noFill/>
                      <a:prstDash val="solid"/>
                      <a:round/>
                      <a:headEnd type="none" w="med" len="med"/>
                      <a:tailEnd type="none" w="med" len="med"/>
                    </a:lnL>
                    <a:lnR w="6350" cap="flat" cmpd="sng" algn="ctr">
                      <a:solidFill>
                        <a:schemeClr val="bg2">
                          <a:lumMod val="40000"/>
                          <a:lumOff val="60000"/>
                        </a:schemeClr>
                      </a:solid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algn="r"/>
                      <a:r>
                        <a:rPr lang="en-US" sz="1000">
                          <a:solidFill>
                            <a:schemeClr val="tx1"/>
                          </a:solidFill>
                        </a:rPr>
                        <a:t>-3.55</a:t>
                      </a:r>
                    </a:p>
                  </a:txBody>
                  <a:tcPr marL="0" marR="0" marT="0" marB="0" anchor="ctr">
                    <a:lnL w="6350" cap="flat" cmpd="sng" algn="ctr">
                      <a:solidFill>
                        <a:schemeClr val="bg2">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3710131330"/>
                  </a:ext>
                </a:extLst>
              </a:tr>
              <a:tr h="274320">
                <a:tc>
                  <a:txBody>
                    <a:bodyPr/>
                    <a:lstStyle/>
                    <a:p>
                      <a:r>
                        <a:rPr lang="en-US" sz="1000">
                          <a:solidFill>
                            <a:schemeClr val="tx1"/>
                          </a:solidFill>
                        </a:rPr>
                        <a:t>8/31/13</a:t>
                      </a:r>
                    </a:p>
                  </a:txBody>
                  <a:tcPr marL="0" marR="0" marT="0" marB="0" anchor="ctr">
                    <a:lnL w="12700" cap="flat" cmpd="sng" algn="ctr">
                      <a:noFill/>
                      <a:prstDash val="solid"/>
                      <a:round/>
                      <a:headEnd type="none" w="med" len="med"/>
                      <a:tailEnd type="none" w="med" len="med"/>
                    </a:lnL>
                    <a:lnR w="6350" cap="flat" cmpd="sng" algn="ctr">
                      <a:solidFill>
                        <a:schemeClr val="bg2">
                          <a:lumMod val="40000"/>
                          <a:lumOff val="60000"/>
                        </a:schemeClr>
                      </a:solid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algn="r"/>
                      <a:r>
                        <a:rPr lang="en-US" sz="1000">
                          <a:solidFill>
                            <a:schemeClr val="tx1"/>
                          </a:solidFill>
                        </a:rPr>
                        <a:t>-3.67</a:t>
                      </a:r>
                    </a:p>
                  </a:txBody>
                  <a:tcPr marL="0" marR="0" marT="0" marB="0" anchor="ctr">
                    <a:lnL w="6350" cap="flat" cmpd="sng" algn="ctr">
                      <a:solidFill>
                        <a:schemeClr val="bg2">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512179452"/>
                  </a:ext>
                </a:extLst>
              </a:tr>
              <a:tr h="274320">
                <a:tc>
                  <a:txBody>
                    <a:bodyPr/>
                    <a:lstStyle/>
                    <a:p>
                      <a:r>
                        <a:rPr lang="en-US" sz="1000">
                          <a:solidFill>
                            <a:schemeClr val="tx1"/>
                          </a:solidFill>
                        </a:rPr>
                        <a:t>10/31/08</a:t>
                      </a:r>
                    </a:p>
                  </a:txBody>
                  <a:tcPr marL="0" marR="0" marT="0" marB="0" anchor="ctr">
                    <a:lnL w="12700" cap="flat" cmpd="sng" algn="ctr">
                      <a:noFill/>
                      <a:prstDash val="solid"/>
                      <a:round/>
                      <a:headEnd type="none" w="med" len="med"/>
                      <a:tailEnd type="none" w="med" len="med"/>
                    </a:lnL>
                    <a:lnR w="6350" cap="flat" cmpd="sng" algn="ctr">
                      <a:solidFill>
                        <a:schemeClr val="bg2">
                          <a:lumMod val="40000"/>
                          <a:lumOff val="60000"/>
                        </a:schemeClr>
                      </a:solid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algn="r"/>
                      <a:r>
                        <a:rPr lang="en-US" sz="1000">
                          <a:solidFill>
                            <a:schemeClr val="tx1"/>
                          </a:solidFill>
                        </a:rPr>
                        <a:t>-3.83</a:t>
                      </a:r>
                    </a:p>
                  </a:txBody>
                  <a:tcPr marL="0" marR="0" marT="0" marB="0" anchor="ctr">
                    <a:lnL w="6350" cap="flat" cmpd="sng" algn="ctr">
                      <a:solidFill>
                        <a:schemeClr val="bg2">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270302939"/>
                  </a:ext>
                </a:extLst>
              </a:tr>
              <a:tr h="274320">
                <a:tc>
                  <a:txBody>
                    <a:bodyPr/>
                    <a:lstStyle/>
                    <a:p>
                      <a:r>
                        <a:rPr lang="en-US" sz="1000">
                          <a:solidFill>
                            <a:schemeClr val="tx1"/>
                          </a:solidFill>
                        </a:rPr>
                        <a:t>5/31/84</a:t>
                      </a:r>
                    </a:p>
                  </a:txBody>
                  <a:tcPr marL="0" marR="0" marT="0" marB="0" anchor="ctr">
                    <a:lnL w="12700" cap="flat" cmpd="sng" algn="ctr">
                      <a:noFill/>
                      <a:prstDash val="solid"/>
                      <a:round/>
                      <a:headEnd type="none" w="med" len="med"/>
                      <a:tailEnd type="none" w="med" len="med"/>
                    </a:lnL>
                    <a:lnR w="6350" cap="flat" cmpd="sng" algn="ctr">
                      <a:solidFill>
                        <a:schemeClr val="bg2">
                          <a:lumMod val="40000"/>
                          <a:lumOff val="60000"/>
                        </a:schemeClr>
                      </a:solid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algn="r"/>
                      <a:r>
                        <a:rPr lang="en-US" sz="1000">
                          <a:solidFill>
                            <a:schemeClr val="tx1"/>
                          </a:solidFill>
                        </a:rPr>
                        <a:t>-4.88</a:t>
                      </a:r>
                    </a:p>
                  </a:txBody>
                  <a:tcPr marL="0" marR="0" marT="0" marB="0" anchor="ctr">
                    <a:lnL w="6350" cap="flat" cmpd="sng" algn="ctr">
                      <a:solidFill>
                        <a:schemeClr val="bg2">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163379099"/>
                  </a:ext>
                </a:extLst>
              </a:tr>
              <a:tr h="274320">
                <a:tc>
                  <a:txBody>
                    <a:bodyPr/>
                    <a:lstStyle/>
                    <a:p>
                      <a:r>
                        <a:rPr lang="en-US" sz="1000">
                          <a:solidFill>
                            <a:schemeClr val="tx1"/>
                          </a:solidFill>
                        </a:rPr>
                        <a:t>9/30/87</a:t>
                      </a:r>
                    </a:p>
                  </a:txBody>
                  <a:tcPr marL="0" marR="0" marT="0" marB="0" anchor="ctr">
                    <a:lnL w="12700" cap="flat" cmpd="sng" algn="ctr">
                      <a:noFill/>
                      <a:prstDash val="solid"/>
                      <a:round/>
                      <a:headEnd type="none" w="med" len="med"/>
                      <a:tailEnd type="none" w="med" len="med"/>
                    </a:lnL>
                    <a:lnR w="6350" cap="flat" cmpd="sng" algn="ctr">
                      <a:solidFill>
                        <a:schemeClr val="bg2">
                          <a:lumMod val="40000"/>
                          <a:lumOff val="60000"/>
                        </a:schemeClr>
                      </a:solid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algn="r"/>
                      <a:r>
                        <a:rPr lang="en-US" sz="1000">
                          <a:solidFill>
                            <a:schemeClr val="tx1"/>
                          </a:solidFill>
                        </a:rPr>
                        <a:t>-4.90</a:t>
                      </a:r>
                    </a:p>
                  </a:txBody>
                  <a:tcPr marL="0" marR="0" marT="0" marB="0" anchor="ctr">
                    <a:lnL w="6350" cap="flat" cmpd="sng" algn="ctr">
                      <a:solidFill>
                        <a:schemeClr val="bg2">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3604589206"/>
                  </a:ext>
                </a:extLst>
              </a:tr>
              <a:tr h="274320">
                <a:tc>
                  <a:txBody>
                    <a:bodyPr/>
                    <a:lstStyle/>
                    <a:p>
                      <a:r>
                        <a:rPr lang="en-US" sz="1000">
                          <a:solidFill>
                            <a:schemeClr val="tx1"/>
                          </a:solidFill>
                        </a:rPr>
                        <a:t>6/30/94</a:t>
                      </a:r>
                    </a:p>
                  </a:txBody>
                  <a:tcPr marL="0" marR="0" marT="0" marB="0" anchor="ctr">
                    <a:lnL w="12700" cap="flat" cmpd="sng" algn="ctr">
                      <a:noFill/>
                      <a:prstDash val="solid"/>
                      <a:round/>
                      <a:headEnd type="none" w="med" len="med"/>
                      <a:tailEnd type="none" w="med" len="med"/>
                    </a:lnL>
                    <a:lnR w="6350" cap="flat" cmpd="sng" algn="ctr">
                      <a:solidFill>
                        <a:schemeClr val="bg2">
                          <a:lumMod val="40000"/>
                          <a:lumOff val="60000"/>
                        </a:schemeClr>
                      </a:solid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algn="r"/>
                      <a:r>
                        <a:rPr lang="en-US" sz="1000">
                          <a:solidFill>
                            <a:schemeClr val="tx1"/>
                          </a:solidFill>
                        </a:rPr>
                        <a:t>-5.15</a:t>
                      </a:r>
                    </a:p>
                  </a:txBody>
                  <a:tcPr marL="0" marR="0" marT="0" marB="0" anchor="ctr">
                    <a:lnL w="6350" cap="flat" cmpd="sng" algn="ctr">
                      <a:solidFill>
                        <a:schemeClr val="bg2">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81693081"/>
                  </a:ext>
                </a:extLst>
              </a:tr>
              <a:tr h="274320">
                <a:tc>
                  <a:txBody>
                    <a:bodyPr/>
                    <a:lstStyle/>
                    <a:p>
                      <a:r>
                        <a:rPr lang="en-US" sz="1000" b="0">
                          <a:solidFill>
                            <a:schemeClr val="tx1"/>
                          </a:solidFill>
                        </a:rPr>
                        <a:t>8/31/80</a:t>
                      </a:r>
                    </a:p>
                  </a:txBody>
                  <a:tcPr marL="0" marR="0" marT="0" marB="0" anchor="ctr">
                    <a:lnL w="12700" cap="flat" cmpd="sng" algn="ctr">
                      <a:noFill/>
                      <a:prstDash val="solid"/>
                      <a:round/>
                      <a:headEnd type="none" w="med" len="med"/>
                      <a:tailEnd type="none" w="med" len="med"/>
                    </a:lnL>
                    <a:lnR w="6350" cap="flat" cmpd="sng" algn="ctr">
                      <a:solidFill>
                        <a:schemeClr val="bg2">
                          <a:lumMod val="40000"/>
                          <a:lumOff val="60000"/>
                        </a:schemeClr>
                      </a:solid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algn="r"/>
                      <a:r>
                        <a:rPr lang="en-US" sz="1000" b="0">
                          <a:solidFill>
                            <a:schemeClr val="tx1"/>
                          </a:solidFill>
                        </a:rPr>
                        <a:t>-12.74</a:t>
                      </a:r>
                    </a:p>
                  </a:txBody>
                  <a:tcPr marL="0" marR="0" marT="0" marB="0" anchor="ctr">
                    <a:lnL w="6350" cap="flat" cmpd="sng" algn="ctr">
                      <a:solidFill>
                        <a:schemeClr val="bg2">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4182468119"/>
                  </a:ext>
                </a:extLst>
              </a:tr>
              <a:tr h="274320">
                <a:tc>
                  <a:txBody>
                    <a:bodyPr/>
                    <a:lstStyle/>
                    <a:p>
                      <a:r>
                        <a:rPr lang="en-US" sz="1000">
                          <a:solidFill>
                            <a:schemeClr val="tx1"/>
                          </a:solidFill>
                        </a:rPr>
                        <a:t>10/31/22</a:t>
                      </a:r>
                    </a:p>
                  </a:txBody>
                  <a:tcPr marL="0" marR="0" marT="0" marB="0" anchor="ctr">
                    <a:lnL w="12700" cap="flat" cmpd="sng" algn="ctr">
                      <a:noFill/>
                      <a:prstDash val="solid"/>
                      <a:round/>
                      <a:headEnd type="none" w="med" len="med"/>
                      <a:tailEnd type="none" w="med" len="med"/>
                    </a:lnL>
                    <a:lnR w="6350" cap="flat" cmpd="sng" algn="ctr">
                      <a:solidFill>
                        <a:schemeClr val="bg2">
                          <a:lumMod val="40000"/>
                          <a:lumOff val="60000"/>
                        </a:schemeClr>
                      </a:solid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algn="r"/>
                      <a:r>
                        <a:rPr lang="en-US" sz="1000">
                          <a:solidFill>
                            <a:schemeClr val="tx1"/>
                          </a:solidFill>
                        </a:rPr>
                        <a:t>-16.59</a:t>
                      </a:r>
                    </a:p>
                  </a:txBody>
                  <a:tcPr marL="0" marR="0" marT="0" marB="0" anchor="ctr">
                    <a:lnL w="6350" cap="flat" cmpd="sng" algn="ctr">
                      <a:solidFill>
                        <a:schemeClr val="bg2">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2893772413"/>
                  </a:ext>
                </a:extLst>
              </a:tr>
            </a:tbl>
          </a:graphicData>
        </a:graphic>
      </p:graphicFrame>
      <p:graphicFrame>
        <p:nvGraphicFramePr>
          <p:cNvPr id="11" name="Chart 10">
            <a:extLst>
              <a:ext uri="{FF2B5EF4-FFF2-40B4-BE49-F238E27FC236}">
                <a16:creationId xmlns:a16="http://schemas.microsoft.com/office/drawing/2014/main" id="{6BD40114-E395-DA6C-8D93-A38452CE0984}"/>
              </a:ext>
            </a:extLst>
          </p:cNvPr>
          <p:cNvGraphicFramePr/>
          <p:nvPr>
            <p:extLst>
              <p:ext uri="{D42A27DB-BD31-4B8C-83A1-F6EECF244321}">
                <p14:modId xmlns:p14="http://schemas.microsoft.com/office/powerpoint/2010/main" val="1175774674"/>
              </p:ext>
            </p:extLst>
          </p:nvPr>
        </p:nvGraphicFramePr>
        <p:xfrm>
          <a:off x="350980" y="2005500"/>
          <a:ext cx="6451602" cy="3683558"/>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Rounded Corners 7">
            <a:extLst>
              <a:ext uri="{FF2B5EF4-FFF2-40B4-BE49-F238E27FC236}">
                <a16:creationId xmlns:a16="http://schemas.microsoft.com/office/drawing/2014/main" id="{779F7945-8B22-95FF-3B80-0795F9EA075D}"/>
              </a:ext>
            </a:extLst>
          </p:cNvPr>
          <p:cNvSpPr/>
          <p:nvPr/>
        </p:nvSpPr>
        <p:spPr>
          <a:xfrm>
            <a:off x="1262130" y="2359742"/>
            <a:ext cx="2913770" cy="578026"/>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0" rIns="45720" bIns="0" numCol="1" spcCol="0" rtlCol="0" fromWordArt="0" anchor="ctr" anchorCtr="0" forceAA="0" compatLnSpc="1">
            <a:prstTxWarp prst="textNoShape">
              <a:avLst/>
            </a:prstTxWarp>
            <a:noAutofit/>
          </a:bodyPr>
          <a:lstStyle/>
          <a:p>
            <a:pPr algn="l"/>
            <a:r>
              <a:rPr lang="en-US" sz="1000" b="1">
                <a:solidFill>
                  <a:schemeClr val="tx1"/>
                </a:solidFill>
              </a:rPr>
              <a:t>89% of a bond’s performance is attributable to its starting yield, and today, the Bloomberg U.S. Aggregate Bond Index is yielding 4.59%.</a:t>
            </a:r>
          </a:p>
        </p:txBody>
      </p:sp>
    </p:spTree>
    <p:custDataLst>
      <p:tags r:id="rId1"/>
    </p:custDataLst>
    <p:extLst>
      <p:ext uri="{BB962C8B-B14F-4D97-AF65-F5344CB8AC3E}">
        <p14:creationId xmlns:p14="http://schemas.microsoft.com/office/powerpoint/2010/main" val="62253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3393C6-E391-4A76-88A8-C7D7D2CB96C3}"/>
              </a:ext>
            </a:extLst>
          </p:cNvPr>
          <p:cNvSpPr>
            <a:spLocks noGrp="1"/>
          </p:cNvSpPr>
          <p:nvPr>
            <p:ph type="title"/>
          </p:nvPr>
        </p:nvSpPr>
        <p:spPr/>
        <p:txBody>
          <a:bodyPr/>
          <a:lstStyle/>
          <a:p>
            <a:r>
              <a:rPr lang="en-US"/>
              <a:t> In portfolios, playing defense is important</a:t>
            </a:r>
          </a:p>
        </p:txBody>
      </p:sp>
      <p:sp>
        <p:nvSpPr>
          <p:cNvPr id="5" name="Slide Number Placeholder 4">
            <a:extLst>
              <a:ext uri="{FF2B5EF4-FFF2-40B4-BE49-F238E27FC236}">
                <a16:creationId xmlns:a16="http://schemas.microsoft.com/office/drawing/2014/main" id="{7FEC52B6-2BC0-45C6-A0F8-7A25786747A3}"/>
              </a:ext>
            </a:extLst>
          </p:cNvPr>
          <p:cNvSpPr>
            <a:spLocks noGrp="1"/>
          </p:cNvSpPr>
          <p:nvPr>
            <p:ph type="sldNum" sz="quarter" idx="12"/>
          </p:nvPr>
        </p:nvSpPr>
        <p:spPr/>
        <p:txBody>
          <a:bodyPr/>
          <a:lstStyle/>
          <a:p>
            <a:fld id="{BB333B34-C87C-402E-ABB0-13B7C9DEBBC4}" type="slidenum">
              <a:rPr lang="en-US" noProof="0" smtClean="0"/>
              <a:t>42</a:t>
            </a:fld>
            <a:endParaRPr lang="en-US" noProof="0"/>
          </a:p>
        </p:txBody>
      </p:sp>
      <p:graphicFrame>
        <p:nvGraphicFramePr>
          <p:cNvPr id="13" name="Content Placeholder 12">
            <a:extLst>
              <a:ext uri="{FF2B5EF4-FFF2-40B4-BE49-F238E27FC236}">
                <a16:creationId xmlns:a16="http://schemas.microsoft.com/office/drawing/2014/main" id="{BF018ABE-FA89-46AD-95CE-B6E2CB7F16D9}"/>
              </a:ext>
            </a:extLst>
          </p:cNvPr>
          <p:cNvGraphicFramePr>
            <a:graphicFrameLocks noGrp="1"/>
          </p:cNvGraphicFramePr>
          <p:nvPr>
            <p:ph idx="1"/>
            <p:extLst>
              <p:ext uri="{D42A27DB-BD31-4B8C-83A1-F6EECF244321}">
                <p14:modId xmlns:p14="http://schemas.microsoft.com/office/powerpoint/2010/main" val="1582196110"/>
              </p:ext>
            </p:extLst>
          </p:nvPr>
        </p:nvGraphicFramePr>
        <p:xfrm>
          <a:off x="342989" y="1387717"/>
          <a:ext cx="8458021" cy="398489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 Placeholder 5">
            <a:extLst>
              <a:ext uri="{FF2B5EF4-FFF2-40B4-BE49-F238E27FC236}">
                <a16:creationId xmlns:a16="http://schemas.microsoft.com/office/drawing/2014/main" id="{858922D9-FDAC-4BAB-B357-F484CC3C2FD9}"/>
              </a:ext>
            </a:extLst>
          </p:cNvPr>
          <p:cNvSpPr txBox="1">
            <a:spLocks/>
          </p:cNvSpPr>
          <p:nvPr/>
        </p:nvSpPr>
        <p:spPr>
          <a:xfrm>
            <a:off x="711200" y="5581091"/>
            <a:ext cx="7878532" cy="695011"/>
          </a:xfrm>
          <a:prstGeom prst="rect">
            <a:avLst/>
          </a:prstGeom>
        </p:spPr>
        <p:txBody>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800"/>
              <a:t>Source: </a:t>
            </a:r>
            <a:r>
              <a:rPr lang="en-US" sz="800" err="1"/>
              <a:t>MorningStar</a:t>
            </a:r>
            <a:r>
              <a:rPr lang="en-US" sz="800"/>
              <a:t> Direct as of 4/1/22.  Equity market declines are weeks in which the S&amp;P 500 Index posted a negative return. You cannot invest directly in an index.  Past performance is not indicative of future results. The S&amp;P 500 Index tracks the performance of 500 of the largest publicly traded companies in the United States. It is not possible to invest directly in an index.</a:t>
            </a:r>
          </a:p>
        </p:txBody>
      </p:sp>
      <p:sp>
        <p:nvSpPr>
          <p:cNvPr id="2" name="TextBox 1">
            <a:extLst>
              <a:ext uri="{FF2B5EF4-FFF2-40B4-BE49-F238E27FC236}">
                <a16:creationId xmlns:a16="http://schemas.microsoft.com/office/drawing/2014/main" id="{8084B356-5126-43BD-907B-8B521C049E99}"/>
              </a:ext>
            </a:extLst>
          </p:cNvPr>
          <p:cNvSpPr txBox="1"/>
          <p:nvPr/>
        </p:nvSpPr>
        <p:spPr>
          <a:xfrm>
            <a:off x="481036" y="5372606"/>
            <a:ext cx="8214930" cy="123111"/>
          </a:xfrm>
          <a:prstGeom prst="rect">
            <a:avLst/>
          </a:prstGeom>
          <a:noFill/>
        </p:spPr>
        <p:txBody>
          <a:bodyPr wrap="square" lIns="0" tIns="0" rIns="0" bIns="0" rtlCol="0">
            <a:spAutoFit/>
          </a:bodyPr>
          <a:lstStyle/>
          <a:p>
            <a:pPr>
              <a:spcBef>
                <a:spcPts val="450"/>
              </a:spcBef>
            </a:pPr>
            <a:r>
              <a:rPr lang="en-US" sz="800">
                <a:latin typeface="+mn-lt"/>
              </a:rPr>
              <a:t>*The </a:t>
            </a:r>
            <a:r>
              <a:rPr lang="en-US" sz="800" err="1">
                <a:latin typeface="+mn-lt"/>
              </a:rPr>
              <a:t>MorningStar</a:t>
            </a:r>
            <a:r>
              <a:rPr lang="en-US" sz="800">
                <a:latin typeface="+mn-lt"/>
              </a:rPr>
              <a:t> US Intermediate Core Bond Category Average</a:t>
            </a:r>
          </a:p>
        </p:txBody>
      </p:sp>
    </p:spTree>
    <p:custDataLst>
      <p:tags r:id="rId1"/>
    </p:custDataLst>
    <p:extLst>
      <p:ext uri="{BB962C8B-B14F-4D97-AF65-F5344CB8AC3E}">
        <p14:creationId xmlns:p14="http://schemas.microsoft.com/office/powerpoint/2010/main" val="405259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9">
            <a:extLst>
              <a:ext uri="{FF2B5EF4-FFF2-40B4-BE49-F238E27FC236}">
                <a16:creationId xmlns:a16="http://schemas.microsoft.com/office/drawing/2014/main" id="{80F211AC-890D-4A4E-B9F1-B756CF91AE31}"/>
              </a:ext>
            </a:extLst>
          </p:cNvPr>
          <p:cNvSpPr>
            <a:spLocks/>
          </p:cNvSpPr>
          <p:nvPr/>
        </p:nvSpPr>
        <p:spPr bwMode="auto">
          <a:xfrm>
            <a:off x="3247982" y="4602291"/>
            <a:ext cx="1280160" cy="12801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chemeClr val="accent4"/>
          </a:solidFill>
          <a:ln w="12700" cap="flat" cmpd="sng">
            <a:noFill/>
            <a:prstDash val="solid"/>
            <a:miter lim="0"/>
            <a:headEnd/>
            <a:tailEnd/>
          </a:ln>
          <a:effectLst/>
        </p:spPr>
        <p:txBody>
          <a:bodyPr lIns="91440" tIns="45719" rIns="45719" bIns="45719" anchor="ctr"/>
          <a:lstStyle/>
          <a:p>
            <a:pPr>
              <a:defRPr/>
            </a:pPr>
            <a:endParaRPr lang="en-US" sz="2000">
              <a:solidFill>
                <a:schemeClr val="bg1"/>
              </a:solidFill>
              <a:latin typeface="Arial" panose="020B0604020202020204" pitchFamily="34" charset="0"/>
              <a:ea typeface="Verdana" pitchFamily="-1" charset="0"/>
              <a:sym typeface="Verdana" pitchFamily="-1" charset="0"/>
            </a:endParaRPr>
          </a:p>
        </p:txBody>
      </p:sp>
      <p:sp>
        <p:nvSpPr>
          <p:cNvPr id="9" name="AutoShape 6">
            <a:extLst>
              <a:ext uri="{FF2B5EF4-FFF2-40B4-BE49-F238E27FC236}">
                <a16:creationId xmlns:a16="http://schemas.microsoft.com/office/drawing/2014/main" id="{FE3783FA-4EC3-4122-B4C0-B4D5B277A5A0}"/>
              </a:ext>
            </a:extLst>
          </p:cNvPr>
          <p:cNvSpPr>
            <a:spLocks/>
          </p:cNvSpPr>
          <p:nvPr/>
        </p:nvSpPr>
        <p:spPr bwMode="auto">
          <a:xfrm>
            <a:off x="4588549" y="3192591"/>
            <a:ext cx="4174451"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EDEDED"/>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a:lnSpc>
                <a:spcPct val="95000"/>
              </a:lnSpc>
              <a:spcBef>
                <a:spcPct val="50000"/>
              </a:spcBef>
              <a:buClr>
                <a:srgbClr val="B5A57D"/>
              </a:buClr>
              <a:buSzPct val="75000"/>
              <a:buFont typeface="Wingdings" charset="0"/>
              <a:buNone/>
              <a:defRPr/>
            </a:pPr>
            <a:r>
              <a:rPr lang="en-US" sz="1800">
                <a:latin typeface="+mn-lt"/>
              </a:rPr>
              <a:t>When rates rise, stock portfolios can both rise and fall.</a:t>
            </a:r>
            <a:r>
              <a:rPr lang="en-US" sz="1800">
                <a:solidFill>
                  <a:srgbClr val="000000"/>
                </a:solidFill>
                <a:latin typeface="+mn-lt"/>
                <a:ea typeface="+mn-ea"/>
              </a:rPr>
              <a:t> Historically, a</a:t>
            </a:r>
            <a:r>
              <a:rPr kumimoji="0" lang="en-US" sz="1800" b="0" i="0" u="none" strike="noStrike" kern="1200" cap="none" spc="0" normalizeH="0" baseline="0" noProof="0">
                <a:ln>
                  <a:noFill/>
                </a:ln>
                <a:solidFill>
                  <a:srgbClr val="000000"/>
                </a:solidFill>
                <a:effectLst/>
                <a:uLnTx/>
                <a:uFillTx/>
                <a:latin typeface="+mn-lt"/>
                <a:ea typeface="+mn-ea"/>
                <a:cs typeface="Arial" panose="020B0604020202020204" pitchFamily="34" charset="0"/>
              </a:rPr>
              <a:t>bout 42% of the time, they have fallen. In the remaining 58% of months, stock returns were positive.</a:t>
            </a:r>
            <a:endParaRPr lang="en-US" sz="1800">
              <a:latin typeface="+mn-lt"/>
              <a:ea typeface="ＭＳ Ｐゴシック" charset="0"/>
            </a:endParaRPr>
          </a:p>
        </p:txBody>
      </p:sp>
      <p:sp>
        <p:nvSpPr>
          <p:cNvPr id="11" name="AutoShape 9">
            <a:extLst>
              <a:ext uri="{FF2B5EF4-FFF2-40B4-BE49-F238E27FC236}">
                <a16:creationId xmlns:a16="http://schemas.microsoft.com/office/drawing/2014/main" id="{80A75A51-6A87-4705-8AFD-4E2D53C90CBF}"/>
              </a:ext>
            </a:extLst>
          </p:cNvPr>
          <p:cNvSpPr>
            <a:spLocks/>
          </p:cNvSpPr>
          <p:nvPr/>
        </p:nvSpPr>
        <p:spPr bwMode="auto">
          <a:xfrm>
            <a:off x="4588549" y="4602291"/>
            <a:ext cx="4174451" cy="12801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EDEDED"/>
          </a:solidFill>
          <a:ln w="12700" cap="flat" cmpd="sng">
            <a:noFill/>
            <a:prstDash val="solid"/>
            <a:miter lim="0"/>
            <a:headEnd/>
            <a:tailEnd/>
          </a:ln>
          <a:effectLst/>
        </p:spPr>
        <p:txBody>
          <a:bodyPr lIns="91440" tIns="45719" rIns="45719" bIns="45719"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atin typeface="+mn-lt"/>
              </a:rPr>
              <a:t>Bond portfolios will fall in price but some of the decline will be offset by the coupons on the bonds</a:t>
            </a:r>
            <a:r>
              <a:rPr lang="en-US" sz="1100">
                <a:latin typeface="+mn-lt"/>
              </a:rPr>
              <a:t>.</a:t>
            </a:r>
            <a:endParaRPr lang="en-US" b="1" i="1">
              <a:latin typeface="+mn-lt"/>
            </a:endParaRPr>
          </a:p>
        </p:txBody>
      </p:sp>
      <p:sp>
        <p:nvSpPr>
          <p:cNvPr id="12" name="AutoShape 6">
            <a:extLst>
              <a:ext uri="{FF2B5EF4-FFF2-40B4-BE49-F238E27FC236}">
                <a16:creationId xmlns:a16="http://schemas.microsoft.com/office/drawing/2014/main" id="{D362AB2F-A2C4-431B-87F2-BE20B1200199}"/>
              </a:ext>
            </a:extLst>
          </p:cNvPr>
          <p:cNvSpPr>
            <a:spLocks/>
          </p:cNvSpPr>
          <p:nvPr/>
        </p:nvSpPr>
        <p:spPr bwMode="auto">
          <a:xfrm>
            <a:off x="4588549" y="1782891"/>
            <a:ext cx="4174451"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EDEDED"/>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a:lnSpc>
                <a:spcPct val="95000"/>
              </a:lnSpc>
              <a:spcBef>
                <a:spcPct val="50000"/>
              </a:spcBef>
              <a:buClr>
                <a:srgbClr val="B5A57D"/>
              </a:buClr>
              <a:buSzPct val="75000"/>
              <a:buFont typeface="Wingdings" charset="0"/>
              <a:buNone/>
              <a:defRPr/>
            </a:pPr>
            <a:r>
              <a:rPr lang="en-US" sz="1800">
                <a:latin typeface="Arial" panose="020B0604020202020204" pitchFamily="34" charset="0"/>
                <a:ea typeface="ＭＳ Ｐゴシック" charset="0"/>
              </a:rPr>
              <a:t>The Fed raises interest rates in the hopes of cooling growth and stabilizing prices</a:t>
            </a:r>
          </a:p>
        </p:txBody>
      </p:sp>
      <p:sp>
        <p:nvSpPr>
          <p:cNvPr id="13" name="AutoShape 6">
            <a:extLst>
              <a:ext uri="{FF2B5EF4-FFF2-40B4-BE49-F238E27FC236}">
                <a16:creationId xmlns:a16="http://schemas.microsoft.com/office/drawing/2014/main" id="{D8160425-B15C-4514-82AD-204E599B0C9F}"/>
              </a:ext>
            </a:extLst>
          </p:cNvPr>
          <p:cNvSpPr>
            <a:spLocks/>
          </p:cNvSpPr>
          <p:nvPr/>
        </p:nvSpPr>
        <p:spPr bwMode="auto">
          <a:xfrm>
            <a:off x="3247982" y="3192591"/>
            <a:ext cx="1280160"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accent3"/>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eaLnBrk="1">
              <a:lnSpc>
                <a:spcPct val="100000"/>
              </a:lnSpc>
              <a:spcBef>
                <a:spcPct val="0"/>
              </a:spcBef>
              <a:buClrTx/>
              <a:buSzTx/>
              <a:buFontTx/>
              <a:buNone/>
            </a:pPr>
            <a:endParaRPr lang="en-US" altLang="en-US" sz="2000">
              <a:solidFill>
                <a:schemeClr val="bg1"/>
              </a:solidFill>
              <a:latin typeface="Arial" panose="020B0604020202020204" pitchFamily="34" charset="0"/>
              <a:cs typeface="Arial" panose="020B0604020202020204" pitchFamily="34" charset="0"/>
              <a:sym typeface="Verdana" panose="020B0604030504040204" pitchFamily="34" charset="0"/>
            </a:endParaRPr>
          </a:p>
        </p:txBody>
      </p:sp>
      <p:sp>
        <p:nvSpPr>
          <p:cNvPr id="15" name="AutoShape 6">
            <a:extLst>
              <a:ext uri="{FF2B5EF4-FFF2-40B4-BE49-F238E27FC236}">
                <a16:creationId xmlns:a16="http://schemas.microsoft.com/office/drawing/2014/main" id="{C9AE255D-9873-43AF-997E-5682F9667BB5}"/>
              </a:ext>
            </a:extLst>
          </p:cNvPr>
          <p:cNvSpPr>
            <a:spLocks/>
          </p:cNvSpPr>
          <p:nvPr/>
        </p:nvSpPr>
        <p:spPr bwMode="auto">
          <a:xfrm>
            <a:off x="3247982" y="1782891"/>
            <a:ext cx="1280160"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accent1"/>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eaLnBrk="1">
              <a:lnSpc>
                <a:spcPct val="100000"/>
              </a:lnSpc>
              <a:spcBef>
                <a:spcPct val="0"/>
              </a:spcBef>
              <a:buClrTx/>
              <a:buSzTx/>
              <a:buFontTx/>
              <a:buNone/>
            </a:pPr>
            <a:endParaRPr lang="en-US" altLang="en-US" sz="2000">
              <a:solidFill>
                <a:schemeClr val="bg1"/>
              </a:solidFill>
              <a:latin typeface="Arial" panose="020B0604020202020204" pitchFamily="34" charset="0"/>
              <a:cs typeface="Arial" panose="020B0604020202020204" pitchFamily="34" charset="0"/>
              <a:sym typeface="Verdana" panose="020B0604030504040204" pitchFamily="34" charset="0"/>
            </a:endParaRPr>
          </a:p>
        </p:txBody>
      </p:sp>
      <p:sp>
        <p:nvSpPr>
          <p:cNvPr id="19458" name="Rectangle 14">
            <a:extLst>
              <a:ext uri="{FF2B5EF4-FFF2-40B4-BE49-F238E27FC236}">
                <a16:creationId xmlns:a16="http://schemas.microsoft.com/office/drawing/2014/main" id="{E2CD1710-4573-4718-A40A-7E8F9604C4F9}"/>
              </a:ext>
            </a:extLst>
          </p:cNvPr>
          <p:cNvSpPr>
            <a:spLocks noGrp="1" noChangeArrowheads="1"/>
          </p:cNvSpPr>
          <p:nvPr>
            <p:ph type="title"/>
          </p:nvPr>
        </p:nvSpPr>
        <p:spPr/>
        <p:txBody>
          <a:bodyPr/>
          <a:lstStyle/>
          <a:p>
            <a:r>
              <a:rPr lang="en-US"/>
              <a:t>What do inflation and rising rates mean for my portfolio?</a:t>
            </a:r>
          </a:p>
        </p:txBody>
      </p:sp>
      <p:sp>
        <p:nvSpPr>
          <p:cNvPr id="3" name="Slide Number Placeholder 2">
            <a:extLst>
              <a:ext uri="{FF2B5EF4-FFF2-40B4-BE49-F238E27FC236}">
                <a16:creationId xmlns:a16="http://schemas.microsoft.com/office/drawing/2014/main" id="{4C58D2A4-F564-4062-BC97-B5A819482465}"/>
              </a:ext>
            </a:extLst>
          </p:cNvPr>
          <p:cNvSpPr>
            <a:spLocks noGrp="1"/>
          </p:cNvSpPr>
          <p:nvPr>
            <p:ph type="sldNum" sz="quarter" idx="16"/>
          </p:nvPr>
        </p:nvSpPr>
        <p:spPr/>
        <p:txBody>
          <a:bodyPr/>
          <a:lstStyle/>
          <a:p>
            <a:pPr>
              <a:defRPr/>
            </a:pPr>
            <a:fld id="{1EEDA745-9936-4A17-800E-6B5675F0F699}" type="slidenum">
              <a:rPr lang="en-CA" smtClean="0"/>
              <a:pPr>
                <a:defRPr/>
              </a:pPr>
              <a:t>43</a:t>
            </a:fld>
            <a:endParaRPr lang="en-CA"/>
          </a:p>
        </p:txBody>
      </p:sp>
      <p:pic>
        <p:nvPicPr>
          <p:cNvPr id="19" name="Graphic 18">
            <a:extLst>
              <a:ext uri="{FF2B5EF4-FFF2-40B4-BE49-F238E27FC236}">
                <a16:creationId xmlns:a16="http://schemas.microsoft.com/office/drawing/2014/main" id="{B990FEFE-4612-401F-888A-D5793FA871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17392" y="3462001"/>
            <a:ext cx="741340" cy="741340"/>
          </a:xfrm>
          <a:prstGeom prst="rect">
            <a:avLst/>
          </a:prstGeom>
        </p:spPr>
      </p:pic>
      <p:pic>
        <p:nvPicPr>
          <p:cNvPr id="20" name="Graphic 19">
            <a:extLst>
              <a:ext uri="{FF2B5EF4-FFF2-40B4-BE49-F238E27FC236}">
                <a16:creationId xmlns:a16="http://schemas.microsoft.com/office/drawing/2014/main" id="{AD4FBD9F-D864-4359-BF13-B06698AB61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77203" y="2012112"/>
            <a:ext cx="821718" cy="821718"/>
          </a:xfrm>
          <a:prstGeom prst="rect">
            <a:avLst/>
          </a:prstGeom>
        </p:spPr>
      </p:pic>
      <p:sp>
        <p:nvSpPr>
          <p:cNvPr id="16" name="AutoShape 6">
            <a:extLst>
              <a:ext uri="{FF2B5EF4-FFF2-40B4-BE49-F238E27FC236}">
                <a16:creationId xmlns:a16="http://schemas.microsoft.com/office/drawing/2014/main" id="{3CD0FE67-873E-4B59-98F4-4A2BD8A2B887}"/>
              </a:ext>
            </a:extLst>
          </p:cNvPr>
          <p:cNvSpPr>
            <a:spLocks/>
          </p:cNvSpPr>
          <p:nvPr/>
        </p:nvSpPr>
        <p:spPr bwMode="auto">
          <a:xfrm>
            <a:off x="4588549" y="388121"/>
            <a:ext cx="4174451"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EDEDED"/>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a:lnSpc>
                <a:spcPct val="95000"/>
              </a:lnSpc>
              <a:spcBef>
                <a:spcPct val="50000"/>
              </a:spcBef>
              <a:buClr>
                <a:srgbClr val="B5A57D"/>
              </a:buClr>
              <a:buSzPct val="75000"/>
              <a:buFont typeface="Wingdings" charset="0"/>
              <a:buNone/>
              <a:defRPr/>
            </a:pPr>
            <a:r>
              <a:rPr lang="en-US" sz="1800">
                <a:latin typeface="+mn-lt"/>
                <a:ea typeface="ＭＳ Ｐゴシック" charset="0"/>
              </a:rPr>
              <a:t>Inflation (loss of buying power) has many different causes</a:t>
            </a:r>
          </a:p>
        </p:txBody>
      </p:sp>
      <p:sp>
        <p:nvSpPr>
          <p:cNvPr id="17" name="AutoShape 6">
            <a:extLst>
              <a:ext uri="{FF2B5EF4-FFF2-40B4-BE49-F238E27FC236}">
                <a16:creationId xmlns:a16="http://schemas.microsoft.com/office/drawing/2014/main" id="{1CD77A57-1286-4B5D-BA2D-1756CC676FF8}"/>
              </a:ext>
            </a:extLst>
          </p:cNvPr>
          <p:cNvSpPr>
            <a:spLocks/>
          </p:cNvSpPr>
          <p:nvPr/>
        </p:nvSpPr>
        <p:spPr bwMode="auto">
          <a:xfrm>
            <a:off x="3247982" y="388121"/>
            <a:ext cx="1280160"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accent6"/>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eaLnBrk="1">
              <a:lnSpc>
                <a:spcPct val="100000"/>
              </a:lnSpc>
              <a:spcBef>
                <a:spcPct val="0"/>
              </a:spcBef>
              <a:buClrTx/>
              <a:buSzTx/>
              <a:buFontTx/>
              <a:buNone/>
            </a:pPr>
            <a:endParaRPr lang="en-US" altLang="en-US" sz="2000">
              <a:solidFill>
                <a:schemeClr val="bg1"/>
              </a:solidFill>
              <a:latin typeface="Arial" panose="020B0604020202020204" pitchFamily="34" charset="0"/>
              <a:cs typeface="Arial" panose="020B0604020202020204" pitchFamily="34" charset="0"/>
              <a:sym typeface="Verdana" panose="020B0604030504040204" pitchFamily="34" charset="0"/>
            </a:endParaRPr>
          </a:p>
        </p:txBody>
      </p:sp>
      <p:pic>
        <p:nvPicPr>
          <p:cNvPr id="5" name="Graphic 4" descr="Upward trend outline">
            <a:extLst>
              <a:ext uri="{FF2B5EF4-FFF2-40B4-BE49-F238E27FC236}">
                <a16:creationId xmlns:a16="http://schemas.microsoft.com/office/drawing/2014/main" id="{CF3ECFF5-6E19-42D0-8669-C04B4598C69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3430862" y="599081"/>
            <a:ext cx="914400" cy="914400"/>
          </a:xfrm>
          <a:prstGeom prst="rect">
            <a:avLst/>
          </a:prstGeom>
        </p:spPr>
      </p:pic>
      <p:pic>
        <p:nvPicPr>
          <p:cNvPr id="6" name="Graphic 5" descr="Downward trend graph with solid fill">
            <a:extLst>
              <a:ext uri="{FF2B5EF4-FFF2-40B4-BE49-F238E27FC236}">
                <a16:creationId xmlns:a16="http://schemas.microsoft.com/office/drawing/2014/main" id="{0FE58FC0-3C99-4398-BDB0-34B5942779F8}"/>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430862" y="4760581"/>
            <a:ext cx="914400" cy="914400"/>
          </a:xfrm>
          <a:prstGeom prst="rect">
            <a:avLst/>
          </a:prstGeom>
        </p:spPr>
      </p:pic>
      <p:sp>
        <p:nvSpPr>
          <p:cNvPr id="18" name="TextBox 17">
            <a:extLst>
              <a:ext uri="{FF2B5EF4-FFF2-40B4-BE49-F238E27FC236}">
                <a16:creationId xmlns:a16="http://schemas.microsoft.com/office/drawing/2014/main" id="{8795F821-7B3A-4C90-95BE-8F86CC1CF8FE}"/>
              </a:ext>
            </a:extLst>
          </p:cNvPr>
          <p:cNvSpPr txBox="1"/>
          <p:nvPr/>
        </p:nvSpPr>
        <p:spPr>
          <a:xfrm>
            <a:off x="3194056" y="6152991"/>
            <a:ext cx="5551482" cy="492443"/>
          </a:xfrm>
          <a:prstGeom prst="rect">
            <a:avLst/>
          </a:prstGeom>
          <a:noFill/>
        </p:spPr>
        <p:txBody>
          <a:bodyPr wrap="square" lIns="0" tIns="0" rIns="0" bIns="0" rtlCol="0">
            <a:spAutoFit/>
          </a:bodyPr>
          <a:lstStyle/>
          <a:p>
            <a:pPr algn="l">
              <a:spcBef>
                <a:spcPts val="600"/>
              </a:spcBef>
            </a:pPr>
            <a:r>
              <a:rPr lang="en-US" sz="800">
                <a:latin typeface="+mn-lt"/>
              </a:rPr>
              <a:t>Source: 1. The Planning Center, When rates go down, do stocks go up?, 2022. Based on research from Dimensional Fund Advisors LP. 2. </a:t>
            </a:r>
            <a:r>
              <a:rPr lang="en-US" sz="800" err="1">
                <a:latin typeface="+mn-lt"/>
              </a:rPr>
              <a:t>MorningStar</a:t>
            </a:r>
            <a:r>
              <a:rPr lang="en-US" sz="800">
                <a:latin typeface="+mn-lt"/>
              </a:rPr>
              <a:t> Direct as of 4/1/22. You cannot invest directly in an index.  Past performance is not indicative of future results. The Bloomberg U.S. Aggregate Bond Index tracks the performance of U.S. investment-grade bonds in government, asset-backed, and corporate debt markets. It is not possible to invest directly in an index. </a:t>
            </a:r>
          </a:p>
        </p:txBody>
      </p:sp>
    </p:spTree>
    <p:custDataLst>
      <p:tags r:id="rId1"/>
    </p:custDataLst>
    <p:extLst>
      <p:ext uri="{BB962C8B-B14F-4D97-AF65-F5344CB8AC3E}">
        <p14:creationId xmlns:p14="http://schemas.microsoft.com/office/powerpoint/2010/main" val="3170265468"/>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altLang="en-US" sz="6000"/>
              <a:t>What do I do now?</a:t>
            </a:r>
            <a:endParaRPr lang="en-US" sz="6000"/>
          </a:p>
        </p:txBody>
      </p:sp>
      <p:sp>
        <p:nvSpPr>
          <p:cNvPr id="3" name="Slide Number Placeholder 2">
            <a:extLst>
              <a:ext uri="{FF2B5EF4-FFF2-40B4-BE49-F238E27FC236}">
                <a16:creationId xmlns:a16="http://schemas.microsoft.com/office/drawing/2014/main" id="{E58287CE-5801-47C2-BF74-1E797FCA1994}"/>
              </a:ext>
            </a:extLst>
          </p:cNvPr>
          <p:cNvSpPr>
            <a:spLocks noGrp="1"/>
          </p:cNvSpPr>
          <p:nvPr>
            <p:ph type="sldNum" sz="quarter" idx="12"/>
          </p:nvPr>
        </p:nvSpPr>
        <p:spPr/>
        <p:txBody>
          <a:bodyPr/>
          <a:lstStyle/>
          <a:p>
            <a:pPr>
              <a:defRPr/>
            </a:pPr>
            <a:fld id="{1EEDA745-9936-4A17-800E-6B5675F0F699}" type="slidenum">
              <a:rPr lang="en-CA" smtClean="0"/>
              <a:pPr>
                <a:defRPr/>
              </a:pPr>
              <a:t>44</a:t>
            </a:fld>
            <a:endParaRPr lang="en-CA"/>
          </a:p>
        </p:txBody>
      </p:sp>
    </p:spTree>
    <p:custDataLst>
      <p:tags r:id="rId1"/>
    </p:custDataLst>
    <p:extLst>
      <p:ext uri="{BB962C8B-B14F-4D97-AF65-F5344CB8AC3E}">
        <p14:creationId xmlns:p14="http://schemas.microsoft.com/office/powerpoint/2010/main" val="2738160128"/>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Line 19"/>
          <p:cNvSpPr>
            <a:spLocks noChangeShapeType="1"/>
          </p:cNvSpPr>
          <p:nvPr/>
        </p:nvSpPr>
        <p:spPr bwMode="auto">
          <a:xfrm>
            <a:off x="737394" y="3706984"/>
            <a:ext cx="76692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latin typeface="+mn-lt"/>
            </a:endParaRPr>
          </a:p>
        </p:txBody>
      </p:sp>
      <p:sp>
        <p:nvSpPr>
          <p:cNvPr id="20" name="Freeform 19"/>
          <p:cNvSpPr/>
          <p:nvPr/>
        </p:nvSpPr>
        <p:spPr>
          <a:xfrm>
            <a:off x="1422400" y="2347868"/>
            <a:ext cx="6221506" cy="2677684"/>
          </a:xfrm>
          <a:custGeom>
            <a:avLst/>
            <a:gdLst>
              <a:gd name="connsiteX0" fmla="*/ 0 w 6257365"/>
              <a:gd name="connsiteY0" fmla="*/ 2169458 h 2707341"/>
              <a:gd name="connsiteX1" fmla="*/ 1739153 w 6257365"/>
              <a:gd name="connsiteY1" fmla="*/ 0 h 2707341"/>
              <a:gd name="connsiteX2" fmla="*/ 3412565 w 6257365"/>
              <a:gd name="connsiteY2" fmla="*/ 1410447 h 2707341"/>
              <a:gd name="connsiteX3" fmla="*/ 5080000 w 6257365"/>
              <a:gd name="connsiteY3" fmla="*/ 2707341 h 2707341"/>
              <a:gd name="connsiteX4" fmla="*/ 6257365 w 6257365"/>
              <a:gd name="connsiteY4" fmla="*/ 2121647 h 2707341"/>
              <a:gd name="connsiteX0" fmla="*/ 0 w 6257365"/>
              <a:gd name="connsiteY0" fmla="*/ 2179638 h 2717521"/>
              <a:gd name="connsiteX1" fmla="*/ 1739153 w 6257365"/>
              <a:gd name="connsiteY1" fmla="*/ 10180 h 2717521"/>
              <a:gd name="connsiteX2" fmla="*/ 3412565 w 6257365"/>
              <a:gd name="connsiteY2" fmla="*/ 1420627 h 2717521"/>
              <a:gd name="connsiteX3" fmla="*/ 5080000 w 6257365"/>
              <a:gd name="connsiteY3" fmla="*/ 2717521 h 2717521"/>
              <a:gd name="connsiteX4" fmla="*/ 6257365 w 6257365"/>
              <a:gd name="connsiteY4" fmla="*/ 2131827 h 2717521"/>
              <a:gd name="connsiteX0" fmla="*/ 0 w 6257365"/>
              <a:gd name="connsiteY0" fmla="*/ 2169496 h 2707379"/>
              <a:gd name="connsiteX1" fmla="*/ 1739153 w 6257365"/>
              <a:gd name="connsiteY1" fmla="*/ 38 h 2707379"/>
              <a:gd name="connsiteX2" fmla="*/ 3412565 w 6257365"/>
              <a:gd name="connsiteY2" fmla="*/ 1410485 h 2707379"/>
              <a:gd name="connsiteX3" fmla="*/ 5080000 w 6257365"/>
              <a:gd name="connsiteY3" fmla="*/ 2707379 h 2707379"/>
              <a:gd name="connsiteX4" fmla="*/ 6257365 w 6257365"/>
              <a:gd name="connsiteY4" fmla="*/ 2121685 h 2707379"/>
              <a:gd name="connsiteX0" fmla="*/ 0 w 6257365"/>
              <a:gd name="connsiteY0" fmla="*/ 2169496 h 2831238"/>
              <a:gd name="connsiteX1" fmla="*/ 1739153 w 6257365"/>
              <a:gd name="connsiteY1" fmla="*/ 38 h 2831238"/>
              <a:gd name="connsiteX2" fmla="*/ 3412565 w 6257365"/>
              <a:gd name="connsiteY2" fmla="*/ 1410485 h 2831238"/>
              <a:gd name="connsiteX3" fmla="*/ 5080000 w 6257365"/>
              <a:gd name="connsiteY3" fmla="*/ 2707379 h 2831238"/>
              <a:gd name="connsiteX4" fmla="*/ 6257365 w 6257365"/>
              <a:gd name="connsiteY4" fmla="*/ 2121685 h 2831238"/>
              <a:gd name="connsiteX0" fmla="*/ 0 w 6257365"/>
              <a:gd name="connsiteY0" fmla="*/ 2169496 h 2707392"/>
              <a:gd name="connsiteX1" fmla="*/ 1739153 w 6257365"/>
              <a:gd name="connsiteY1" fmla="*/ 38 h 2707392"/>
              <a:gd name="connsiteX2" fmla="*/ 3412565 w 6257365"/>
              <a:gd name="connsiteY2" fmla="*/ 1410485 h 2707392"/>
              <a:gd name="connsiteX3" fmla="*/ 5080000 w 6257365"/>
              <a:gd name="connsiteY3" fmla="*/ 2707379 h 2707392"/>
              <a:gd name="connsiteX4" fmla="*/ 6257365 w 6257365"/>
              <a:gd name="connsiteY4" fmla="*/ 2121685 h 2707392"/>
              <a:gd name="connsiteX0" fmla="*/ 0 w 6257365"/>
              <a:gd name="connsiteY0" fmla="*/ 2169496 h 2707392"/>
              <a:gd name="connsiteX1" fmla="*/ 1739153 w 6257365"/>
              <a:gd name="connsiteY1" fmla="*/ 38 h 2707392"/>
              <a:gd name="connsiteX2" fmla="*/ 3412565 w 6257365"/>
              <a:gd name="connsiteY2" fmla="*/ 1410485 h 2707392"/>
              <a:gd name="connsiteX3" fmla="*/ 5080000 w 6257365"/>
              <a:gd name="connsiteY3" fmla="*/ 2707379 h 2707392"/>
              <a:gd name="connsiteX4" fmla="*/ 6257365 w 6257365"/>
              <a:gd name="connsiteY4" fmla="*/ 2121685 h 2707392"/>
              <a:gd name="connsiteX0" fmla="*/ 0 w 6257365"/>
              <a:gd name="connsiteY0" fmla="*/ 2169496 h 2671534"/>
              <a:gd name="connsiteX1" fmla="*/ 1739153 w 6257365"/>
              <a:gd name="connsiteY1" fmla="*/ 38 h 2671534"/>
              <a:gd name="connsiteX2" fmla="*/ 3412565 w 6257365"/>
              <a:gd name="connsiteY2" fmla="*/ 1410485 h 2671534"/>
              <a:gd name="connsiteX3" fmla="*/ 5157695 w 6257365"/>
              <a:gd name="connsiteY3" fmla="*/ 2671520 h 2671534"/>
              <a:gd name="connsiteX4" fmla="*/ 6257365 w 6257365"/>
              <a:gd name="connsiteY4" fmla="*/ 2121685 h 2671534"/>
              <a:gd name="connsiteX0" fmla="*/ 0 w 6257365"/>
              <a:gd name="connsiteY0" fmla="*/ 2169496 h 2677510"/>
              <a:gd name="connsiteX1" fmla="*/ 1739153 w 6257365"/>
              <a:gd name="connsiteY1" fmla="*/ 38 h 2677510"/>
              <a:gd name="connsiteX2" fmla="*/ 3412565 w 6257365"/>
              <a:gd name="connsiteY2" fmla="*/ 1410485 h 2677510"/>
              <a:gd name="connsiteX3" fmla="*/ 5157695 w 6257365"/>
              <a:gd name="connsiteY3" fmla="*/ 2677496 h 2677510"/>
              <a:gd name="connsiteX4" fmla="*/ 6257365 w 6257365"/>
              <a:gd name="connsiteY4" fmla="*/ 2121685 h 2677510"/>
              <a:gd name="connsiteX0" fmla="*/ 0 w 6257365"/>
              <a:gd name="connsiteY0" fmla="*/ 2169496 h 2677510"/>
              <a:gd name="connsiteX1" fmla="*/ 1739153 w 6257365"/>
              <a:gd name="connsiteY1" fmla="*/ 38 h 2677510"/>
              <a:gd name="connsiteX2" fmla="*/ 3412565 w 6257365"/>
              <a:gd name="connsiteY2" fmla="*/ 1410485 h 2677510"/>
              <a:gd name="connsiteX3" fmla="*/ 5157695 w 6257365"/>
              <a:gd name="connsiteY3" fmla="*/ 2677496 h 2677510"/>
              <a:gd name="connsiteX4" fmla="*/ 6257365 w 6257365"/>
              <a:gd name="connsiteY4" fmla="*/ 2121685 h 2677510"/>
              <a:gd name="connsiteX0" fmla="*/ 0 w 6257365"/>
              <a:gd name="connsiteY0" fmla="*/ 2169496 h 2677510"/>
              <a:gd name="connsiteX1" fmla="*/ 1739153 w 6257365"/>
              <a:gd name="connsiteY1" fmla="*/ 38 h 2677510"/>
              <a:gd name="connsiteX2" fmla="*/ 3412565 w 6257365"/>
              <a:gd name="connsiteY2" fmla="*/ 1410485 h 2677510"/>
              <a:gd name="connsiteX3" fmla="*/ 5157695 w 6257365"/>
              <a:gd name="connsiteY3" fmla="*/ 2677496 h 2677510"/>
              <a:gd name="connsiteX4" fmla="*/ 6257365 w 6257365"/>
              <a:gd name="connsiteY4" fmla="*/ 2121685 h 2677510"/>
              <a:gd name="connsiteX0" fmla="*/ 0 w 6257365"/>
              <a:gd name="connsiteY0" fmla="*/ 2169496 h 2677510"/>
              <a:gd name="connsiteX1" fmla="*/ 1739153 w 6257365"/>
              <a:gd name="connsiteY1" fmla="*/ 38 h 2677510"/>
              <a:gd name="connsiteX2" fmla="*/ 3412565 w 6257365"/>
              <a:gd name="connsiteY2" fmla="*/ 1410485 h 2677510"/>
              <a:gd name="connsiteX3" fmla="*/ 5157695 w 6257365"/>
              <a:gd name="connsiteY3" fmla="*/ 2677496 h 2677510"/>
              <a:gd name="connsiteX4" fmla="*/ 6257365 w 6257365"/>
              <a:gd name="connsiteY4" fmla="*/ 2121685 h 2677510"/>
              <a:gd name="connsiteX0" fmla="*/ 0 w 6257365"/>
              <a:gd name="connsiteY0" fmla="*/ 2169496 h 2677513"/>
              <a:gd name="connsiteX1" fmla="*/ 1739153 w 6257365"/>
              <a:gd name="connsiteY1" fmla="*/ 38 h 2677513"/>
              <a:gd name="connsiteX2" fmla="*/ 3412565 w 6257365"/>
              <a:gd name="connsiteY2" fmla="*/ 1410485 h 2677513"/>
              <a:gd name="connsiteX3" fmla="*/ 5157695 w 6257365"/>
              <a:gd name="connsiteY3" fmla="*/ 2677496 h 2677513"/>
              <a:gd name="connsiteX4" fmla="*/ 6257365 w 6257365"/>
              <a:gd name="connsiteY4" fmla="*/ 2121685 h 2677513"/>
              <a:gd name="connsiteX0" fmla="*/ 0 w 6257365"/>
              <a:gd name="connsiteY0" fmla="*/ 2169502 h 2677519"/>
              <a:gd name="connsiteX1" fmla="*/ 1739153 w 6257365"/>
              <a:gd name="connsiteY1" fmla="*/ 44 h 2677519"/>
              <a:gd name="connsiteX2" fmla="*/ 3412565 w 6257365"/>
              <a:gd name="connsiteY2" fmla="*/ 1410491 h 2677519"/>
              <a:gd name="connsiteX3" fmla="*/ 5157695 w 6257365"/>
              <a:gd name="connsiteY3" fmla="*/ 2677502 h 2677519"/>
              <a:gd name="connsiteX4" fmla="*/ 6257365 w 6257365"/>
              <a:gd name="connsiteY4" fmla="*/ 2121691 h 2677519"/>
              <a:gd name="connsiteX0" fmla="*/ 0 w 6257365"/>
              <a:gd name="connsiteY0" fmla="*/ 2169547 h 2677593"/>
              <a:gd name="connsiteX1" fmla="*/ 1739153 w 6257365"/>
              <a:gd name="connsiteY1" fmla="*/ 89 h 2677593"/>
              <a:gd name="connsiteX2" fmla="*/ 3412565 w 6257365"/>
              <a:gd name="connsiteY2" fmla="*/ 1410536 h 2677593"/>
              <a:gd name="connsiteX3" fmla="*/ 5157695 w 6257365"/>
              <a:gd name="connsiteY3" fmla="*/ 2677547 h 2677593"/>
              <a:gd name="connsiteX4" fmla="*/ 6257365 w 6257365"/>
              <a:gd name="connsiteY4" fmla="*/ 2121736 h 2677593"/>
              <a:gd name="connsiteX0" fmla="*/ 0 w 6221506"/>
              <a:gd name="connsiteY0" fmla="*/ 2169547 h 2700687"/>
              <a:gd name="connsiteX1" fmla="*/ 1739153 w 6221506"/>
              <a:gd name="connsiteY1" fmla="*/ 89 h 2700687"/>
              <a:gd name="connsiteX2" fmla="*/ 3412565 w 6221506"/>
              <a:gd name="connsiteY2" fmla="*/ 1410536 h 2700687"/>
              <a:gd name="connsiteX3" fmla="*/ 5157695 w 6221506"/>
              <a:gd name="connsiteY3" fmla="*/ 2677547 h 2700687"/>
              <a:gd name="connsiteX4" fmla="*/ 6221506 w 6221506"/>
              <a:gd name="connsiteY4" fmla="*/ 2157594 h 2700687"/>
              <a:gd name="connsiteX0" fmla="*/ 0 w 6221506"/>
              <a:gd name="connsiteY0" fmla="*/ 2169547 h 2700434"/>
              <a:gd name="connsiteX1" fmla="*/ 1739153 w 6221506"/>
              <a:gd name="connsiteY1" fmla="*/ 89 h 2700434"/>
              <a:gd name="connsiteX2" fmla="*/ 3412565 w 6221506"/>
              <a:gd name="connsiteY2" fmla="*/ 1410536 h 2700434"/>
              <a:gd name="connsiteX3" fmla="*/ 5157695 w 6221506"/>
              <a:gd name="connsiteY3" fmla="*/ 2677547 h 2700434"/>
              <a:gd name="connsiteX4" fmla="*/ 6221506 w 6221506"/>
              <a:gd name="connsiteY4" fmla="*/ 2157594 h 2700434"/>
              <a:gd name="connsiteX0" fmla="*/ 0 w 6221506"/>
              <a:gd name="connsiteY0" fmla="*/ 2169547 h 2677838"/>
              <a:gd name="connsiteX1" fmla="*/ 1739153 w 6221506"/>
              <a:gd name="connsiteY1" fmla="*/ 89 h 2677838"/>
              <a:gd name="connsiteX2" fmla="*/ 3412565 w 6221506"/>
              <a:gd name="connsiteY2" fmla="*/ 1410536 h 2677838"/>
              <a:gd name="connsiteX3" fmla="*/ 5157695 w 6221506"/>
              <a:gd name="connsiteY3" fmla="*/ 2677547 h 2677838"/>
              <a:gd name="connsiteX4" fmla="*/ 6221506 w 6221506"/>
              <a:gd name="connsiteY4" fmla="*/ 2157594 h 2677838"/>
              <a:gd name="connsiteX0" fmla="*/ 0 w 6221506"/>
              <a:gd name="connsiteY0" fmla="*/ 2169547 h 2677998"/>
              <a:gd name="connsiteX1" fmla="*/ 1739153 w 6221506"/>
              <a:gd name="connsiteY1" fmla="*/ 89 h 2677998"/>
              <a:gd name="connsiteX2" fmla="*/ 3412565 w 6221506"/>
              <a:gd name="connsiteY2" fmla="*/ 1410536 h 2677998"/>
              <a:gd name="connsiteX3" fmla="*/ 5157695 w 6221506"/>
              <a:gd name="connsiteY3" fmla="*/ 2677547 h 2677998"/>
              <a:gd name="connsiteX4" fmla="*/ 6221506 w 6221506"/>
              <a:gd name="connsiteY4" fmla="*/ 2157594 h 2677998"/>
              <a:gd name="connsiteX0" fmla="*/ 0 w 6221506"/>
              <a:gd name="connsiteY0" fmla="*/ 2169547 h 2677684"/>
              <a:gd name="connsiteX1" fmla="*/ 1739153 w 6221506"/>
              <a:gd name="connsiteY1" fmla="*/ 89 h 2677684"/>
              <a:gd name="connsiteX2" fmla="*/ 3412565 w 6221506"/>
              <a:gd name="connsiteY2" fmla="*/ 1410536 h 2677684"/>
              <a:gd name="connsiteX3" fmla="*/ 5157695 w 6221506"/>
              <a:gd name="connsiteY3" fmla="*/ 2677547 h 2677684"/>
              <a:gd name="connsiteX4" fmla="*/ 6221506 w 6221506"/>
              <a:gd name="connsiteY4" fmla="*/ 2157594 h 2677684"/>
              <a:gd name="connsiteX0" fmla="*/ 0 w 6221506"/>
              <a:gd name="connsiteY0" fmla="*/ 2169547 h 2677684"/>
              <a:gd name="connsiteX1" fmla="*/ 1739153 w 6221506"/>
              <a:gd name="connsiteY1" fmla="*/ 89 h 2677684"/>
              <a:gd name="connsiteX2" fmla="*/ 3412565 w 6221506"/>
              <a:gd name="connsiteY2" fmla="*/ 1410536 h 2677684"/>
              <a:gd name="connsiteX3" fmla="*/ 5157695 w 6221506"/>
              <a:gd name="connsiteY3" fmla="*/ 2677547 h 2677684"/>
              <a:gd name="connsiteX4" fmla="*/ 6221506 w 6221506"/>
              <a:gd name="connsiteY4" fmla="*/ 2157594 h 2677684"/>
              <a:gd name="connsiteX0" fmla="*/ 0 w 6221506"/>
              <a:gd name="connsiteY0" fmla="*/ 2169547 h 2677684"/>
              <a:gd name="connsiteX1" fmla="*/ 1739153 w 6221506"/>
              <a:gd name="connsiteY1" fmla="*/ 89 h 2677684"/>
              <a:gd name="connsiteX2" fmla="*/ 3412565 w 6221506"/>
              <a:gd name="connsiteY2" fmla="*/ 1410536 h 2677684"/>
              <a:gd name="connsiteX3" fmla="*/ 5157695 w 6221506"/>
              <a:gd name="connsiteY3" fmla="*/ 2677547 h 2677684"/>
              <a:gd name="connsiteX4" fmla="*/ 6221506 w 6221506"/>
              <a:gd name="connsiteY4" fmla="*/ 2157594 h 2677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1506" h="2677684">
                <a:moveTo>
                  <a:pt x="0" y="2169547"/>
                </a:moveTo>
                <a:cubicBezTo>
                  <a:pt x="603624" y="627617"/>
                  <a:pt x="1200275" y="7061"/>
                  <a:pt x="1739153" y="89"/>
                </a:cubicBezTo>
                <a:cubicBezTo>
                  <a:pt x="2278031" y="-6883"/>
                  <a:pt x="2563907" y="392544"/>
                  <a:pt x="3412565" y="1410536"/>
                </a:cubicBezTo>
                <a:cubicBezTo>
                  <a:pt x="4261223" y="2428528"/>
                  <a:pt x="4767233" y="2684518"/>
                  <a:pt x="5157695" y="2677547"/>
                </a:cubicBezTo>
                <a:cubicBezTo>
                  <a:pt x="5548157" y="2670576"/>
                  <a:pt x="5954557" y="2388684"/>
                  <a:pt x="6221506" y="2157594"/>
                </a:cubicBezTo>
              </a:path>
            </a:pathLst>
          </a:custGeom>
          <a:noFill/>
          <a:ln w="57150">
            <a:solidFill>
              <a:schemeClr val="bg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763" name="Rectangle 55"/>
          <p:cNvSpPr>
            <a:spLocks noGrp="1" noChangeArrowheads="1"/>
          </p:cNvSpPr>
          <p:nvPr>
            <p:ph type="title"/>
          </p:nvPr>
        </p:nvSpPr>
        <p:spPr>
          <a:xfrm>
            <a:off x="398464" y="472438"/>
            <a:ext cx="8356240" cy="792167"/>
          </a:xfrm>
        </p:spPr>
        <p:txBody>
          <a:bodyPr/>
          <a:lstStyle/>
          <a:p>
            <a:r>
              <a:rPr lang="en-US" altLang="en-US"/>
              <a:t>It’s natural to feel emotional about your investments</a:t>
            </a:r>
          </a:p>
        </p:txBody>
      </p:sp>
      <p:sp>
        <p:nvSpPr>
          <p:cNvPr id="11" name="Text Placeholder 10"/>
          <p:cNvSpPr>
            <a:spLocks noGrp="1"/>
          </p:cNvSpPr>
          <p:nvPr>
            <p:ph type="body" sz="quarter" idx="15"/>
          </p:nvPr>
        </p:nvSpPr>
        <p:spPr>
          <a:xfrm>
            <a:off x="3215111" y="6168123"/>
            <a:ext cx="5137867" cy="402451"/>
          </a:xfrm>
        </p:spPr>
        <p:txBody>
          <a:bodyPr/>
          <a:lstStyle/>
          <a:p>
            <a:r>
              <a:rPr lang="en-US" altLang="en-US"/>
              <a:t>This hypothetical scenario is for illustrative purposes only and is not a prediction of future market conditions.</a:t>
            </a:r>
          </a:p>
        </p:txBody>
      </p:sp>
      <p:sp>
        <p:nvSpPr>
          <p:cNvPr id="4" name="Slide Number Placeholder 3"/>
          <p:cNvSpPr>
            <a:spLocks noGrp="1"/>
          </p:cNvSpPr>
          <p:nvPr>
            <p:ph type="sldNum" sz="quarter" idx="18"/>
          </p:nvPr>
        </p:nvSpPr>
        <p:spPr>
          <a:xfrm>
            <a:off x="8532813" y="6399213"/>
            <a:ext cx="212725" cy="176212"/>
          </a:xfrm>
        </p:spPr>
        <p:txBody>
          <a:bodyPr/>
          <a:lstStyle/>
          <a:p>
            <a:fld id="{E54343B0-9A9E-43CD-BA60-45365A2A43B5}" type="slidenum">
              <a:rPr lang="en-US" smtClean="0"/>
              <a:pPr/>
              <a:t>45</a:t>
            </a:fld>
            <a:endParaRPr lang="en-US"/>
          </a:p>
        </p:txBody>
      </p:sp>
      <p:grpSp>
        <p:nvGrpSpPr>
          <p:cNvPr id="16" name="Group 15"/>
          <p:cNvGrpSpPr/>
          <p:nvPr/>
        </p:nvGrpSpPr>
        <p:grpSpPr>
          <a:xfrm>
            <a:off x="1932235" y="1392284"/>
            <a:ext cx="2525713" cy="728666"/>
            <a:chOff x="1895116" y="1613169"/>
            <a:chExt cx="2525713" cy="728666"/>
          </a:xfrm>
        </p:grpSpPr>
        <p:sp>
          <p:nvSpPr>
            <p:cNvPr id="61" name="Text Box 37"/>
            <p:cNvSpPr txBox="1">
              <a:spLocks noChangeArrowheads="1"/>
            </p:cNvSpPr>
            <p:nvPr/>
          </p:nvSpPr>
          <p:spPr bwMode="auto">
            <a:xfrm>
              <a:off x="2463642" y="1613169"/>
              <a:ext cx="14029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ctr"/>
              <a:r>
                <a:rPr lang="en-US" altLang="en-US" sz="1800" b="1">
                  <a:solidFill>
                    <a:schemeClr val="accent2"/>
                  </a:solidFill>
                  <a:latin typeface="+mn-lt"/>
                </a:rPr>
                <a:t>EUPHORIC</a:t>
              </a:r>
              <a:endParaRPr lang="en-US" altLang="en-US" sz="1600" b="1">
                <a:solidFill>
                  <a:schemeClr val="accent2"/>
                </a:solidFill>
                <a:latin typeface="+mn-lt"/>
              </a:endParaRPr>
            </a:p>
          </p:txBody>
        </p:sp>
        <p:sp>
          <p:nvSpPr>
            <p:cNvPr id="62" name="Text Box 38"/>
            <p:cNvSpPr txBox="1">
              <a:spLocks noChangeArrowheads="1"/>
            </p:cNvSpPr>
            <p:nvPr/>
          </p:nvSpPr>
          <p:spPr bwMode="auto">
            <a:xfrm>
              <a:off x="1895116" y="1925908"/>
              <a:ext cx="2525713" cy="41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ctr"/>
              <a:r>
                <a:rPr lang="en-US" altLang="en-US" sz="1050">
                  <a:latin typeface="+mn-lt"/>
                </a:rPr>
                <a:t>“I should quit my job and do this full time! </a:t>
              </a:r>
              <a:br>
                <a:rPr lang="en-US" altLang="en-US" sz="1050">
                  <a:latin typeface="+mn-lt"/>
                </a:rPr>
              </a:br>
              <a:r>
                <a:rPr lang="en-US" altLang="en-US" sz="1050">
                  <a:latin typeface="+mn-lt"/>
                </a:rPr>
                <a:t>Look at the money I’m making!”</a:t>
              </a:r>
            </a:p>
          </p:txBody>
        </p:sp>
      </p:grpSp>
      <p:grpSp>
        <p:nvGrpSpPr>
          <p:cNvPr id="23" name="Group 22"/>
          <p:cNvGrpSpPr/>
          <p:nvPr/>
        </p:nvGrpSpPr>
        <p:grpSpPr>
          <a:xfrm>
            <a:off x="708783" y="2603689"/>
            <a:ext cx="1261884" cy="859920"/>
            <a:chOff x="708783" y="2807796"/>
            <a:chExt cx="1261884" cy="859920"/>
          </a:xfrm>
        </p:grpSpPr>
        <p:sp>
          <p:nvSpPr>
            <p:cNvPr id="64" name="Text Box 40"/>
            <p:cNvSpPr txBox="1">
              <a:spLocks noChangeArrowheads="1"/>
            </p:cNvSpPr>
            <p:nvPr/>
          </p:nvSpPr>
          <p:spPr bwMode="auto">
            <a:xfrm>
              <a:off x="708783" y="2807796"/>
              <a:ext cx="12618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ctr"/>
              <a:r>
                <a:rPr lang="en-US" altLang="en-US" sz="1800" b="1">
                  <a:solidFill>
                    <a:schemeClr val="accent2"/>
                  </a:solidFill>
                  <a:latin typeface="+mn-lt"/>
                </a:rPr>
                <a:t>Confident</a:t>
              </a:r>
            </a:p>
          </p:txBody>
        </p:sp>
        <p:sp>
          <p:nvSpPr>
            <p:cNvPr id="65" name="Text Box 41"/>
            <p:cNvSpPr txBox="1">
              <a:spLocks noChangeArrowheads="1"/>
            </p:cNvSpPr>
            <p:nvPr/>
          </p:nvSpPr>
          <p:spPr bwMode="auto">
            <a:xfrm>
              <a:off x="857124" y="3089865"/>
              <a:ext cx="965200" cy="57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ctr"/>
              <a:r>
                <a:rPr lang="en-US" altLang="en-US" sz="1050">
                  <a:latin typeface="+mn-lt"/>
                </a:rPr>
                <a:t>“I’ve already </a:t>
              </a:r>
              <a:br>
                <a:rPr lang="en-US" altLang="en-US" sz="1050">
                  <a:latin typeface="+mn-lt"/>
                </a:rPr>
              </a:br>
              <a:r>
                <a:rPr lang="en-US" altLang="en-US" sz="1050">
                  <a:latin typeface="+mn-lt"/>
                </a:rPr>
                <a:t>made money. </a:t>
              </a:r>
              <a:br>
                <a:rPr lang="en-US" altLang="en-US" sz="1050">
                  <a:latin typeface="+mn-lt"/>
                </a:rPr>
              </a:br>
              <a:r>
                <a:rPr lang="en-US" altLang="en-US" sz="1050">
                  <a:latin typeface="+mn-lt"/>
                </a:rPr>
                <a:t>This is great.”</a:t>
              </a:r>
            </a:p>
          </p:txBody>
        </p:sp>
      </p:grpSp>
      <p:grpSp>
        <p:nvGrpSpPr>
          <p:cNvPr id="24" name="Group 23"/>
          <p:cNvGrpSpPr/>
          <p:nvPr/>
        </p:nvGrpSpPr>
        <p:grpSpPr>
          <a:xfrm>
            <a:off x="4314002" y="2376673"/>
            <a:ext cx="1274763" cy="699272"/>
            <a:chOff x="4314002" y="2580780"/>
            <a:chExt cx="1274763" cy="699272"/>
          </a:xfrm>
        </p:grpSpPr>
        <p:sp>
          <p:nvSpPr>
            <p:cNvPr id="67" name="Text Box 43"/>
            <p:cNvSpPr txBox="1">
              <a:spLocks noChangeArrowheads="1"/>
            </p:cNvSpPr>
            <p:nvPr/>
          </p:nvSpPr>
          <p:spPr bwMode="auto">
            <a:xfrm>
              <a:off x="4396592" y="2580780"/>
              <a:ext cx="11079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ctr"/>
              <a:r>
                <a:rPr lang="en-US" altLang="en-US" sz="1800" b="1">
                  <a:solidFill>
                    <a:schemeClr val="accent2"/>
                  </a:solidFill>
                  <a:latin typeface="+mn-lt"/>
                </a:rPr>
                <a:t>Nervous</a:t>
              </a:r>
            </a:p>
          </p:txBody>
        </p:sp>
        <p:sp>
          <p:nvSpPr>
            <p:cNvPr id="68" name="Text Box 44"/>
            <p:cNvSpPr txBox="1">
              <a:spLocks noChangeArrowheads="1"/>
            </p:cNvSpPr>
            <p:nvPr/>
          </p:nvSpPr>
          <p:spPr bwMode="auto">
            <a:xfrm>
              <a:off x="4314002" y="2864127"/>
              <a:ext cx="1274763"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55563" indent="-55563">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ctr"/>
              <a:r>
                <a:rPr lang="en-US" altLang="en-US" sz="1050">
                  <a:latin typeface="+mn-lt"/>
                </a:rPr>
                <a:t>“What happened? </a:t>
              </a:r>
              <a:br>
                <a:rPr lang="en-US" altLang="en-US" sz="1050">
                  <a:latin typeface="+mn-lt"/>
                </a:rPr>
              </a:br>
              <a:r>
                <a:rPr lang="en-US" altLang="en-US" sz="1050">
                  <a:latin typeface="+mn-lt"/>
                </a:rPr>
                <a:t>What is going on?”</a:t>
              </a:r>
            </a:p>
          </p:txBody>
        </p:sp>
      </p:grpSp>
      <p:grpSp>
        <p:nvGrpSpPr>
          <p:cNvPr id="25" name="Group 24"/>
          <p:cNvGrpSpPr/>
          <p:nvPr/>
        </p:nvGrpSpPr>
        <p:grpSpPr>
          <a:xfrm>
            <a:off x="3787684" y="4000635"/>
            <a:ext cx="1300357" cy="858178"/>
            <a:chOff x="3714856" y="4229018"/>
            <a:chExt cx="1300357" cy="858178"/>
          </a:xfrm>
        </p:grpSpPr>
        <p:sp>
          <p:nvSpPr>
            <p:cNvPr id="70" name="Text Box 46"/>
            <p:cNvSpPr txBox="1">
              <a:spLocks noChangeArrowheads="1"/>
            </p:cNvSpPr>
            <p:nvPr/>
          </p:nvSpPr>
          <p:spPr bwMode="auto">
            <a:xfrm>
              <a:off x="3714856" y="4229018"/>
              <a:ext cx="13003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ctr"/>
              <a:r>
                <a:rPr lang="en-US" altLang="en-US" sz="1800" b="1">
                  <a:solidFill>
                    <a:schemeClr val="accent2"/>
                  </a:solidFill>
                  <a:latin typeface="+mn-lt"/>
                </a:rPr>
                <a:t>Desperate</a:t>
              </a:r>
            </a:p>
          </p:txBody>
        </p:sp>
        <p:sp>
          <p:nvSpPr>
            <p:cNvPr id="71" name="Text Box 47"/>
            <p:cNvSpPr txBox="1">
              <a:spLocks noChangeArrowheads="1"/>
            </p:cNvSpPr>
            <p:nvPr/>
          </p:nvSpPr>
          <p:spPr bwMode="auto">
            <a:xfrm>
              <a:off x="3769721" y="4509345"/>
              <a:ext cx="1190625" cy="57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ctr"/>
              <a:r>
                <a:rPr lang="en-US" altLang="en-US" sz="1050">
                  <a:latin typeface="+mn-lt"/>
                </a:rPr>
                <a:t>“There’s no point in selling now, I’ve lost too much.”</a:t>
              </a:r>
            </a:p>
          </p:txBody>
        </p:sp>
      </p:grpSp>
      <p:grpSp>
        <p:nvGrpSpPr>
          <p:cNvPr id="12" name="Group 11"/>
          <p:cNvGrpSpPr/>
          <p:nvPr/>
        </p:nvGrpSpPr>
        <p:grpSpPr>
          <a:xfrm>
            <a:off x="5812830" y="5274265"/>
            <a:ext cx="1503363" cy="722470"/>
            <a:chOff x="5770814" y="5386093"/>
            <a:chExt cx="1503363" cy="722470"/>
          </a:xfrm>
        </p:grpSpPr>
        <p:sp>
          <p:nvSpPr>
            <p:cNvPr id="73" name="Text Box 49"/>
            <p:cNvSpPr txBox="1">
              <a:spLocks noChangeArrowheads="1"/>
            </p:cNvSpPr>
            <p:nvPr/>
          </p:nvSpPr>
          <p:spPr bwMode="auto">
            <a:xfrm>
              <a:off x="5816758" y="5386093"/>
              <a:ext cx="141147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ctr"/>
              <a:r>
                <a:rPr lang="en-US" altLang="en-US" sz="1800" b="1">
                  <a:solidFill>
                    <a:schemeClr val="accent2"/>
                  </a:solidFill>
                  <a:latin typeface="+mn-lt"/>
                </a:rPr>
                <a:t>DEFEATED</a:t>
              </a:r>
            </a:p>
          </p:txBody>
        </p:sp>
        <p:sp>
          <p:nvSpPr>
            <p:cNvPr id="74" name="Text Box 50"/>
            <p:cNvSpPr txBox="1">
              <a:spLocks noChangeArrowheads="1"/>
            </p:cNvSpPr>
            <p:nvPr/>
          </p:nvSpPr>
          <p:spPr bwMode="auto">
            <a:xfrm>
              <a:off x="5770814" y="5692636"/>
              <a:ext cx="1503363" cy="41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ctr"/>
              <a:r>
                <a:rPr lang="en-US" altLang="en-US" sz="1050">
                  <a:latin typeface="+mn-lt"/>
                </a:rPr>
                <a:t>“There go my dreams of</a:t>
              </a:r>
              <a:br>
                <a:rPr lang="en-US" altLang="en-US" sz="1050">
                  <a:latin typeface="+mn-lt"/>
                </a:rPr>
              </a:br>
              <a:r>
                <a:rPr lang="en-US" altLang="en-US" sz="1050">
                  <a:latin typeface="+mn-lt"/>
                </a:rPr>
                <a:t>an early retirement.”</a:t>
              </a:r>
            </a:p>
          </p:txBody>
        </p:sp>
      </p:grpSp>
      <p:grpSp>
        <p:nvGrpSpPr>
          <p:cNvPr id="26" name="Group 25"/>
          <p:cNvGrpSpPr/>
          <p:nvPr/>
        </p:nvGrpSpPr>
        <p:grpSpPr>
          <a:xfrm>
            <a:off x="6836999" y="3683017"/>
            <a:ext cx="1623338" cy="699582"/>
            <a:chOff x="6836999" y="3895216"/>
            <a:chExt cx="1623338" cy="699582"/>
          </a:xfrm>
        </p:grpSpPr>
        <p:sp>
          <p:nvSpPr>
            <p:cNvPr id="76" name="Text Box 52"/>
            <p:cNvSpPr txBox="1">
              <a:spLocks noChangeArrowheads="1"/>
            </p:cNvSpPr>
            <p:nvPr/>
          </p:nvSpPr>
          <p:spPr bwMode="auto">
            <a:xfrm>
              <a:off x="7125936" y="3895216"/>
              <a:ext cx="104387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ctr"/>
              <a:r>
                <a:rPr lang="en-US" altLang="en-US" sz="1800" b="1">
                  <a:solidFill>
                    <a:schemeClr val="accent2"/>
                  </a:solidFill>
                  <a:latin typeface="+mn-lt"/>
                </a:rPr>
                <a:t>Hopeful</a:t>
              </a:r>
            </a:p>
          </p:txBody>
        </p:sp>
        <p:sp>
          <p:nvSpPr>
            <p:cNvPr id="77" name="Text Box 53"/>
            <p:cNvSpPr txBox="1">
              <a:spLocks noChangeArrowheads="1"/>
            </p:cNvSpPr>
            <p:nvPr/>
          </p:nvSpPr>
          <p:spPr bwMode="auto">
            <a:xfrm>
              <a:off x="6836999" y="4178873"/>
              <a:ext cx="1623338"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ctr"/>
              <a:r>
                <a:rPr lang="en-US" altLang="en-US" sz="1050">
                  <a:latin typeface="+mn-lt"/>
                </a:rPr>
                <a:t>“Things seem like they’re turning around.”</a:t>
              </a:r>
            </a:p>
          </p:txBody>
        </p:sp>
      </p:grpSp>
      <p:grpSp>
        <p:nvGrpSpPr>
          <p:cNvPr id="22" name="Group 21"/>
          <p:cNvGrpSpPr/>
          <p:nvPr/>
        </p:nvGrpSpPr>
        <p:grpSpPr>
          <a:xfrm>
            <a:off x="2017048" y="2265124"/>
            <a:ext cx="5712822" cy="2845901"/>
            <a:chOff x="2017048" y="2469231"/>
            <a:chExt cx="5712822" cy="2845901"/>
          </a:xfrm>
          <a:solidFill>
            <a:schemeClr val="accent2"/>
          </a:solidFill>
        </p:grpSpPr>
        <p:sp>
          <p:nvSpPr>
            <p:cNvPr id="80" name="Oval 5"/>
            <p:cNvSpPr>
              <a:spLocks noChangeArrowheads="1"/>
            </p:cNvSpPr>
            <p:nvPr/>
          </p:nvSpPr>
          <p:spPr bwMode="auto">
            <a:xfrm>
              <a:off x="7550686" y="4628699"/>
              <a:ext cx="179184" cy="179184"/>
            </a:xfrm>
            <a:prstGeom prst="ellipse">
              <a:avLst/>
            </a:prstGeom>
            <a:grpFill/>
            <a:ln w="12700" algn="ctr">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endParaRPr lang="en-US" altLang="en-US" sz="2800">
                <a:latin typeface="+mn-lt"/>
              </a:endParaRPr>
            </a:p>
          </p:txBody>
        </p:sp>
        <p:sp>
          <p:nvSpPr>
            <p:cNvPr id="83" name="Oval 8"/>
            <p:cNvSpPr>
              <a:spLocks noChangeArrowheads="1"/>
            </p:cNvSpPr>
            <p:nvPr/>
          </p:nvSpPr>
          <p:spPr bwMode="auto">
            <a:xfrm>
              <a:off x="6460164" y="5135948"/>
              <a:ext cx="179184" cy="179184"/>
            </a:xfrm>
            <a:prstGeom prst="ellipse">
              <a:avLst/>
            </a:prstGeom>
            <a:grpFill/>
            <a:ln w="12700" algn="ctr">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endParaRPr lang="en-US" altLang="en-US" sz="2800">
                <a:latin typeface="+mn-lt"/>
              </a:endParaRPr>
            </a:p>
          </p:txBody>
        </p:sp>
        <p:sp>
          <p:nvSpPr>
            <p:cNvPr id="86" name="Oval 11"/>
            <p:cNvSpPr>
              <a:spLocks noChangeArrowheads="1"/>
            </p:cNvSpPr>
            <p:nvPr/>
          </p:nvSpPr>
          <p:spPr bwMode="auto">
            <a:xfrm>
              <a:off x="4934492" y="4092961"/>
              <a:ext cx="179184" cy="179184"/>
            </a:xfrm>
            <a:prstGeom prst="ellipse">
              <a:avLst/>
            </a:prstGeom>
            <a:grpFill/>
            <a:ln w="12700" algn="ctr">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endParaRPr lang="en-US" altLang="en-US" sz="2800">
                <a:latin typeface="+mn-lt"/>
              </a:endParaRPr>
            </a:p>
          </p:txBody>
        </p:sp>
        <p:sp>
          <p:nvSpPr>
            <p:cNvPr id="89" name="Oval 14"/>
            <p:cNvSpPr>
              <a:spLocks noChangeArrowheads="1"/>
            </p:cNvSpPr>
            <p:nvPr/>
          </p:nvSpPr>
          <p:spPr bwMode="auto">
            <a:xfrm>
              <a:off x="3950983" y="2951175"/>
              <a:ext cx="179184" cy="179184"/>
            </a:xfrm>
            <a:prstGeom prst="ellipse">
              <a:avLst/>
            </a:prstGeom>
            <a:grpFill/>
            <a:ln w="12700" algn="ctr">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endParaRPr lang="en-US" altLang="en-US" sz="2800">
                <a:latin typeface="+mn-lt"/>
              </a:endParaRPr>
            </a:p>
          </p:txBody>
        </p:sp>
        <p:sp>
          <p:nvSpPr>
            <p:cNvPr id="92" name="Oval 17"/>
            <p:cNvSpPr>
              <a:spLocks noChangeArrowheads="1"/>
            </p:cNvSpPr>
            <p:nvPr/>
          </p:nvSpPr>
          <p:spPr bwMode="auto">
            <a:xfrm>
              <a:off x="3077113" y="2469231"/>
              <a:ext cx="179184" cy="179184"/>
            </a:xfrm>
            <a:prstGeom prst="ellipse">
              <a:avLst/>
            </a:prstGeom>
            <a:grpFill/>
            <a:ln w="12700" algn="ctr">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endParaRPr lang="en-US" altLang="en-US" sz="2800">
                <a:latin typeface="+mn-lt"/>
              </a:endParaRPr>
            </a:p>
          </p:txBody>
        </p:sp>
        <p:sp>
          <p:nvSpPr>
            <p:cNvPr id="95" name="Oval 29"/>
            <p:cNvSpPr>
              <a:spLocks noChangeArrowheads="1"/>
            </p:cNvSpPr>
            <p:nvPr/>
          </p:nvSpPr>
          <p:spPr bwMode="auto">
            <a:xfrm>
              <a:off x="2017048" y="3256530"/>
              <a:ext cx="175738" cy="175738"/>
            </a:xfrm>
            <a:prstGeom prst="ellipse">
              <a:avLst/>
            </a:prstGeom>
            <a:grpFill/>
            <a:ln w="12700" algn="ctr">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endParaRPr lang="en-US" altLang="en-US" sz="2800">
                <a:solidFill>
                  <a:schemeClr val="accent3"/>
                </a:solidFill>
                <a:latin typeface="+mn-lt"/>
              </a:endParaRPr>
            </a:p>
          </p:txBody>
        </p:sp>
      </p:grpSp>
      <p:grpSp>
        <p:nvGrpSpPr>
          <p:cNvPr id="3" name="Group 2"/>
          <p:cNvGrpSpPr/>
          <p:nvPr/>
        </p:nvGrpSpPr>
        <p:grpSpPr>
          <a:xfrm>
            <a:off x="2635162" y="2594175"/>
            <a:ext cx="1069524" cy="2121119"/>
            <a:chOff x="2633526" y="2756337"/>
            <a:chExt cx="1069524" cy="2121119"/>
          </a:xfrm>
        </p:grpSpPr>
        <p:sp>
          <p:nvSpPr>
            <p:cNvPr id="97" name="Text Box 30"/>
            <p:cNvSpPr txBox="1">
              <a:spLocks noChangeArrowheads="1"/>
            </p:cNvSpPr>
            <p:nvPr/>
          </p:nvSpPr>
          <p:spPr bwMode="auto">
            <a:xfrm>
              <a:off x="2633526" y="4231125"/>
              <a:ext cx="106952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Verdana" charset="0"/>
                  <a:ea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sz="1800" b="1">
                  <a:solidFill>
                    <a:schemeClr val="accent1"/>
                  </a:solidFill>
                  <a:latin typeface="+mn-lt"/>
                  <a:ea typeface="Arial Unicode MS" panose="020B0604020202020204" pitchFamily="34" charset="-128"/>
                </a:rPr>
                <a:t>Riskiest</a:t>
              </a:r>
              <a:br>
                <a:rPr lang="en-US" sz="1800" b="1">
                  <a:solidFill>
                    <a:schemeClr val="accent1"/>
                  </a:solidFill>
                  <a:latin typeface="+mn-lt"/>
                  <a:ea typeface="Arial Unicode MS" panose="020B0604020202020204" pitchFamily="34" charset="-128"/>
                </a:rPr>
              </a:br>
              <a:r>
                <a:rPr lang="en-US" sz="1800" b="1">
                  <a:solidFill>
                    <a:schemeClr val="accent1"/>
                  </a:solidFill>
                  <a:latin typeface="+mn-lt"/>
                  <a:ea typeface="Arial Unicode MS" panose="020B0604020202020204" pitchFamily="34" charset="-128"/>
                </a:rPr>
                <a:t>time</a:t>
              </a:r>
            </a:p>
          </p:txBody>
        </p:sp>
        <p:sp>
          <p:nvSpPr>
            <p:cNvPr id="98" name="Line 31"/>
            <p:cNvSpPr>
              <a:spLocks noChangeShapeType="1"/>
            </p:cNvSpPr>
            <p:nvPr/>
          </p:nvSpPr>
          <p:spPr bwMode="auto">
            <a:xfrm flipV="1">
              <a:off x="3172257" y="2756337"/>
              <a:ext cx="0" cy="1412875"/>
            </a:xfrm>
            <a:prstGeom prst="line">
              <a:avLst/>
            </a:prstGeom>
            <a:noFill/>
            <a:ln w="28575">
              <a:solidFill>
                <a:schemeClr val="accent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chemeClr val="accent1"/>
                </a:solidFill>
                <a:latin typeface="+mn-lt"/>
              </a:endParaRPr>
            </a:p>
          </p:txBody>
        </p:sp>
      </p:grpSp>
      <p:grpSp>
        <p:nvGrpSpPr>
          <p:cNvPr id="2" name="Group 1"/>
          <p:cNvGrpSpPr/>
          <p:nvPr/>
        </p:nvGrpSpPr>
        <p:grpSpPr>
          <a:xfrm>
            <a:off x="5523682" y="1855490"/>
            <a:ext cx="2031326" cy="2913066"/>
            <a:chOff x="5523682" y="2017652"/>
            <a:chExt cx="2031326" cy="2913066"/>
          </a:xfrm>
        </p:grpSpPr>
        <p:sp>
          <p:nvSpPr>
            <p:cNvPr id="100" name="Text Box 33"/>
            <p:cNvSpPr txBox="1">
              <a:spLocks noChangeArrowheads="1"/>
            </p:cNvSpPr>
            <p:nvPr/>
          </p:nvSpPr>
          <p:spPr bwMode="auto">
            <a:xfrm>
              <a:off x="5523682" y="2017652"/>
              <a:ext cx="203132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Verdana" charset="0"/>
                  <a:ea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sz="1800" b="1">
                  <a:solidFill>
                    <a:schemeClr val="accent1"/>
                  </a:solidFill>
                  <a:latin typeface="+mn-lt"/>
                  <a:ea typeface="Arial Unicode MS" panose="020B0604020202020204" pitchFamily="34" charset="-128"/>
                </a:rPr>
                <a:t>Best opportunity</a:t>
              </a:r>
              <a:br>
                <a:rPr lang="en-US" sz="1800" b="1">
                  <a:solidFill>
                    <a:schemeClr val="accent1"/>
                  </a:solidFill>
                  <a:latin typeface="+mn-lt"/>
                  <a:ea typeface="Arial Unicode MS" panose="020B0604020202020204" pitchFamily="34" charset="-128"/>
                </a:rPr>
              </a:br>
              <a:r>
                <a:rPr lang="en-US" sz="1800" b="1">
                  <a:solidFill>
                    <a:schemeClr val="accent1"/>
                  </a:solidFill>
                  <a:latin typeface="+mn-lt"/>
                  <a:ea typeface="Arial Unicode MS" panose="020B0604020202020204" pitchFamily="34" charset="-128"/>
                </a:rPr>
                <a:t>to make money</a:t>
              </a:r>
            </a:p>
          </p:txBody>
        </p:sp>
        <p:sp>
          <p:nvSpPr>
            <p:cNvPr id="101" name="Line 34"/>
            <p:cNvSpPr>
              <a:spLocks noChangeShapeType="1"/>
            </p:cNvSpPr>
            <p:nvPr/>
          </p:nvSpPr>
          <p:spPr bwMode="auto">
            <a:xfrm>
              <a:off x="6536170" y="2700278"/>
              <a:ext cx="0" cy="2230440"/>
            </a:xfrm>
            <a:prstGeom prst="line">
              <a:avLst/>
            </a:prstGeom>
            <a:noFill/>
            <a:ln w="28575">
              <a:solidFill>
                <a:schemeClr val="accent1"/>
              </a:solidFill>
              <a:round/>
              <a:headEnd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chemeClr val="accent1"/>
                </a:solidFill>
                <a:latin typeface="+mn-lt"/>
              </a:endParaRPr>
            </a:p>
          </p:txBody>
        </p:sp>
      </p:grpSp>
    </p:spTree>
    <p:custDataLst>
      <p:tags r:id="rId1"/>
    </p:custDataLst>
    <p:extLst>
      <p:ext uri="{BB962C8B-B14F-4D97-AF65-F5344CB8AC3E}">
        <p14:creationId xmlns:p14="http://schemas.microsoft.com/office/powerpoint/2010/main" val="2804586665"/>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r>
              <a:rPr lang="en-US" altLang="en-US"/>
              <a:t>Emotions tend to make investors abandon and reenter stocks at the worst times</a:t>
            </a:r>
          </a:p>
        </p:txBody>
      </p:sp>
      <p:sp>
        <p:nvSpPr>
          <p:cNvPr id="22" name="Text Placeholder 16">
            <a:extLst>
              <a:ext uri="{FF2B5EF4-FFF2-40B4-BE49-F238E27FC236}">
                <a16:creationId xmlns:a16="http://schemas.microsoft.com/office/drawing/2014/main" id="{CA02248A-BFD8-433D-8D04-B980B8A93F56}"/>
              </a:ext>
            </a:extLst>
          </p:cNvPr>
          <p:cNvSpPr txBox="1">
            <a:spLocks/>
          </p:cNvSpPr>
          <p:nvPr/>
        </p:nvSpPr>
        <p:spPr>
          <a:xfrm>
            <a:off x="407481" y="1220839"/>
            <a:ext cx="3918030" cy="334464"/>
          </a:xfrm>
          <a:prstGeom prst="rect">
            <a:avLst/>
          </a:prstGeom>
        </p:spPr>
        <p:txBody>
          <a:bodyPr vert="horz" lIns="0" tIns="0" rIns="0" bIns="0" rtlCol="0">
            <a:noAutofit/>
          </a:bodyPr>
          <a:lstStyle>
            <a:lvl1pPr marL="236538" indent="-236538" algn="l" rtl="0" eaLnBrk="0" fontAlgn="base" hangingPunct="0">
              <a:lnSpc>
                <a:spcPct val="95000"/>
              </a:lnSpc>
              <a:spcBef>
                <a:spcPts val="1200"/>
              </a:spcBef>
              <a:spcAft>
                <a:spcPct val="0"/>
              </a:spcAft>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0" fontAlgn="base" latinLnBrk="0" hangingPunct="0">
              <a:lnSpc>
                <a:spcPct val="95000"/>
              </a:lnSpc>
              <a:spcBef>
                <a:spcPts val="0"/>
              </a:spcBef>
              <a:spcAft>
                <a:spcPct val="0"/>
              </a:spcAft>
              <a:buClr>
                <a:prstClr val="black"/>
              </a:buClr>
              <a:buSzPct val="115000"/>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Net fund flows ($M), 2003-2023</a:t>
            </a:r>
          </a:p>
        </p:txBody>
      </p:sp>
      <p:graphicFrame>
        <p:nvGraphicFramePr>
          <p:cNvPr id="8" name="Chart 7">
            <a:extLst>
              <a:ext uri="{FF2B5EF4-FFF2-40B4-BE49-F238E27FC236}">
                <a16:creationId xmlns:a16="http://schemas.microsoft.com/office/drawing/2014/main" id="{7D2460E3-A37A-451B-B105-59E492E917AE}"/>
              </a:ext>
            </a:extLst>
          </p:cNvPr>
          <p:cNvGraphicFramePr>
            <a:graphicFrameLocks/>
          </p:cNvGraphicFramePr>
          <p:nvPr/>
        </p:nvGraphicFramePr>
        <p:xfrm>
          <a:off x="284814" y="1530350"/>
          <a:ext cx="8499422" cy="4623113"/>
        </p:xfrm>
        <a:graphic>
          <a:graphicData uri="http://schemas.openxmlformats.org/drawingml/2006/chart">
            <c:chart xmlns:c="http://schemas.openxmlformats.org/drawingml/2006/chart" xmlns:r="http://schemas.openxmlformats.org/officeDocument/2006/relationships" r:id="rId4"/>
          </a:graphicData>
        </a:graphic>
      </p:graphicFrame>
      <p:sp>
        <p:nvSpPr>
          <p:cNvPr id="25" name="Rectangle 24">
            <a:extLst>
              <a:ext uri="{FF2B5EF4-FFF2-40B4-BE49-F238E27FC236}">
                <a16:creationId xmlns:a16="http://schemas.microsoft.com/office/drawing/2014/main" id="{24629264-F425-44C0-8A8F-666C8F2A5E99}"/>
              </a:ext>
            </a:extLst>
          </p:cNvPr>
          <p:cNvSpPr/>
          <p:nvPr/>
        </p:nvSpPr>
        <p:spPr>
          <a:xfrm>
            <a:off x="1348778" y="1814685"/>
            <a:ext cx="2884099" cy="543540"/>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Investors move back in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as index peaks</a:t>
            </a:r>
          </a:p>
        </p:txBody>
      </p:sp>
      <p:sp>
        <p:nvSpPr>
          <p:cNvPr id="24" name="Rectangle 23">
            <a:extLst>
              <a:ext uri="{FF2B5EF4-FFF2-40B4-BE49-F238E27FC236}">
                <a16:creationId xmlns:a16="http://schemas.microsoft.com/office/drawing/2014/main" id="{F4D4B546-071E-46D2-8EEC-3B3817327374}"/>
              </a:ext>
            </a:extLst>
          </p:cNvPr>
          <p:cNvSpPr/>
          <p:nvPr/>
        </p:nvSpPr>
        <p:spPr>
          <a:xfrm>
            <a:off x="1063432" y="4182432"/>
            <a:ext cx="1432430" cy="554460"/>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t>Investors flee stocks</a:t>
            </a: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sp>
        <p:nvSpPr>
          <p:cNvPr id="26" name="TextBox 25">
            <a:extLst>
              <a:ext uri="{FF2B5EF4-FFF2-40B4-BE49-F238E27FC236}">
                <a16:creationId xmlns:a16="http://schemas.microsoft.com/office/drawing/2014/main" id="{6ED73582-C38F-4057-9D9C-8854823767A9}"/>
              </a:ext>
              <a:ext uri="{C183D7F6-B498-43B3-948B-1728B52AA6E4}">
                <adec:decorative xmlns:adec="http://schemas.microsoft.com/office/drawing/2017/decorative" val="1"/>
              </a:ext>
            </a:extLst>
          </p:cNvPr>
          <p:cNvSpPr txBox="1"/>
          <p:nvPr/>
        </p:nvSpPr>
        <p:spPr>
          <a:xfrm>
            <a:off x="6377929" y="5098453"/>
            <a:ext cx="45719" cy="155177"/>
          </a:xfrm>
          <a:prstGeom prst="rect">
            <a:avLst/>
          </a:prstGeom>
          <a:noFill/>
        </p:spPr>
        <p:txBody>
          <a:bodyPr wrap="square" lIns="0" tIns="0" rIns="0" bIns="0" rtlCol="0">
            <a:noAutofit/>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Arial"/>
                <a:ea typeface="+mn-ea"/>
                <a:cs typeface="Arial" panose="020B0604020202020204" pitchFamily="34" charset="0"/>
              </a:rPr>
              <a:t>1</a:t>
            </a:r>
          </a:p>
        </p:txBody>
      </p:sp>
      <p:sp>
        <p:nvSpPr>
          <p:cNvPr id="31" name="TextBox 3">
            <a:extLst>
              <a:ext uri="{FF2B5EF4-FFF2-40B4-BE49-F238E27FC236}">
                <a16:creationId xmlns:a16="http://schemas.microsoft.com/office/drawing/2014/main" id="{5B3312F5-64BA-4AC4-AE56-904673B2EC9D}"/>
              </a:ext>
              <a:ext uri="{C183D7F6-B498-43B3-948B-1728B52AA6E4}">
                <adec:decorative xmlns:adec="http://schemas.microsoft.com/office/drawing/2017/decorative" val="1"/>
              </a:ext>
            </a:extLst>
          </p:cNvPr>
          <p:cNvSpPr txBox="1"/>
          <p:nvPr/>
        </p:nvSpPr>
        <p:spPr>
          <a:xfrm>
            <a:off x="410206" y="1865019"/>
            <a:ext cx="78705" cy="190712"/>
          </a:xfrm>
          <a:prstGeom prst="rect">
            <a:avLst/>
          </a:prstGeom>
          <a:noFill/>
        </p:spPr>
        <p:txBody>
          <a:bodyPr wrap="non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a:t>
            </a:r>
          </a:p>
        </p:txBody>
      </p:sp>
      <p:sp>
        <p:nvSpPr>
          <p:cNvPr id="23" name="Oval 22">
            <a:extLst>
              <a:ext uri="{FF2B5EF4-FFF2-40B4-BE49-F238E27FC236}">
                <a16:creationId xmlns:a16="http://schemas.microsoft.com/office/drawing/2014/main" id="{3A734959-4AFF-4A5C-B061-9E1A6C7A3573}"/>
              </a:ext>
              <a:ext uri="{C183D7F6-B498-43B3-948B-1728B52AA6E4}">
                <adec:decorative xmlns:adec="http://schemas.microsoft.com/office/drawing/2017/decorative" val="1"/>
              </a:ext>
            </a:extLst>
          </p:cNvPr>
          <p:cNvSpPr/>
          <p:nvPr/>
        </p:nvSpPr>
        <p:spPr>
          <a:xfrm>
            <a:off x="4124140" y="2205920"/>
            <a:ext cx="1494274" cy="1526631"/>
          </a:xfrm>
          <a:prstGeom prst="ellipse">
            <a:avLst/>
          </a:prstGeom>
          <a:noFill/>
          <a:ln w="34925">
            <a:solidFill>
              <a:srgbClr val="D03A3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Arial"/>
              <a:ea typeface="+mn-ea"/>
              <a:cs typeface="+mn-cs"/>
            </a:endParaRPr>
          </a:p>
        </p:txBody>
      </p:sp>
      <p:sp>
        <p:nvSpPr>
          <p:cNvPr id="32" name="Oval 31">
            <a:extLst>
              <a:ext uri="{FF2B5EF4-FFF2-40B4-BE49-F238E27FC236}">
                <a16:creationId xmlns:a16="http://schemas.microsoft.com/office/drawing/2014/main" id="{20E30B40-5757-46F4-9CD4-27F4FF04B797}"/>
              </a:ext>
              <a:ext uri="{C183D7F6-B498-43B3-948B-1728B52AA6E4}">
                <adec:decorative xmlns:adec="http://schemas.microsoft.com/office/drawing/2017/decorative" val="1"/>
              </a:ext>
            </a:extLst>
          </p:cNvPr>
          <p:cNvSpPr/>
          <p:nvPr/>
        </p:nvSpPr>
        <p:spPr>
          <a:xfrm>
            <a:off x="6511167" y="4392707"/>
            <a:ext cx="1284588" cy="1312404"/>
          </a:xfrm>
          <a:prstGeom prst="ellipse">
            <a:avLst/>
          </a:prstGeom>
          <a:noFill/>
          <a:ln w="34925">
            <a:solidFill>
              <a:srgbClr val="D03A3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Arial"/>
              <a:ea typeface="+mn-ea"/>
              <a:cs typeface="+mn-cs"/>
            </a:endParaRPr>
          </a:p>
        </p:txBody>
      </p:sp>
      <p:sp>
        <p:nvSpPr>
          <p:cNvPr id="19" name="Oval 18">
            <a:extLst>
              <a:ext uri="{FF2B5EF4-FFF2-40B4-BE49-F238E27FC236}">
                <a16:creationId xmlns:a16="http://schemas.microsoft.com/office/drawing/2014/main" id="{855B80DD-D06D-6B44-88D7-41497E3C67E2}"/>
              </a:ext>
              <a:ext uri="{C183D7F6-B498-43B3-948B-1728B52AA6E4}">
                <adec:decorative xmlns:adec="http://schemas.microsoft.com/office/drawing/2017/decorative" val="1"/>
              </a:ext>
            </a:extLst>
          </p:cNvPr>
          <p:cNvSpPr/>
          <p:nvPr/>
        </p:nvSpPr>
        <p:spPr>
          <a:xfrm>
            <a:off x="7003596" y="1880025"/>
            <a:ext cx="910045" cy="929751"/>
          </a:xfrm>
          <a:prstGeom prst="ellipse">
            <a:avLst/>
          </a:prstGeom>
          <a:noFill/>
          <a:ln w="34925">
            <a:solidFill>
              <a:srgbClr val="D03A3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Arial"/>
              <a:ea typeface="+mn-ea"/>
              <a:cs typeface="+mn-cs"/>
            </a:endParaRPr>
          </a:p>
        </p:txBody>
      </p:sp>
      <p:sp>
        <p:nvSpPr>
          <p:cNvPr id="21" name="Oval 20">
            <a:extLst>
              <a:ext uri="{FF2B5EF4-FFF2-40B4-BE49-F238E27FC236}">
                <a16:creationId xmlns:a16="http://schemas.microsoft.com/office/drawing/2014/main" id="{35C40B6D-6E9A-4A7A-BFC5-43F4D65CBDC0}"/>
              </a:ext>
              <a:ext uri="{C183D7F6-B498-43B3-948B-1728B52AA6E4}">
                <adec:decorative xmlns:adec="http://schemas.microsoft.com/office/drawing/2017/decorative" val="1"/>
              </a:ext>
            </a:extLst>
          </p:cNvPr>
          <p:cNvSpPr/>
          <p:nvPr/>
        </p:nvSpPr>
        <p:spPr>
          <a:xfrm>
            <a:off x="2574904" y="3770027"/>
            <a:ext cx="986356" cy="1007714"/>
          </a:xfrm>
          <a:prstGeom prst="ellipse">
            <a:avLst/>
          </a:prstGeom>
          <a:noFill/>
          <a:ln w="34925">
            <a:solidFill>
              <a:srgbClr val="D03A3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Arial"/>
              <a:ea typeface="+mn-ea"/>
              <a:cs typeface="+mn-cs"/>
            </a:endParaRPr>
          </a:p>
        </p:txBody>
      </p:sp>
      <p:sp>
        <p:nvSpPr>
          <p:cNvPr id="18" name="Text Placeholder 17"/>
          <p:cNvSpPr>
            <a:spLocks noGrp="1"/>
          </p:cNvSpPr>
          <p:nvPr>
            <p:ph type="body" sz="quarter" idx="15"/>
          </p:nvPr>
        </p:nvSpPr>
        <p:spPr/>
        <p:txBody>
          <a:bodyPr>
            <a:normAutofit lnSpcReduction="10000"/>
          </a:bodyPr>
          <a:lstStyle/>
          <a:p>
            <a:pPr>
              <a:lnSpc>
                <a:spcPct val="100000"/>
              </a:lnSpc>
            </a:pPr>
            <a:r>
              <a:rPr lang="en-US"/>
              <a:t>Source: Bloomberg as of 12/31/2023. The S&amp;P 500 Index tracks the performance of 500 of the largest publicly traded companies in the United States. It is not possible to invest directly in an index. Past performance does not guarantee future results. </a:t>
            </a:r>
          </a:p>
          <a:p>
            <a:pPr>
              <a:lnSpc>
                <a:spcPct val="100000"/>
              </a:lnSpc>
            </a:pPr>
            <a:r>
              <a:rPr lang="en-US" b="1"/>
              <a:t>1</a:t>
            </a:r>
            <a:r>
              <a:rPr lang="en-US"/>
              <a:t> Comprises U.S. equity, sector equity, international equity, and hybrid mutual funds and ETFs. ISS Market Intelligence, showing only the allocation, sector equity, U.S. equity, and international equity Morningstar groups, excluding fund of funds.</a:t>
            </a:r>
          </a:p>
        </p:txBody>
      </p:sp>
      <p:sp>
        <p:nvSpPr>
          <p:cNvPr id="2" name="Slide Number Placeholder 1">
            <a:extLst>
              <a:ext uri="{C183D7F6-B498-43B3-948B-1728B52AA6E4}">
                <adec:decorative xmlns:adec="http://schemas.microsoft.com/office/drawing/2017/decorative" val="1"/>
              </a:ext>
            </a:extLst>
          </p:cNvPr>
          <p:cNvSpPr>
            <a:spLocks noGrp="1"/>
          </p:cNvSpPr>
          <p:nvPr>
            <p:ph type="sldNum" sz="quarter" idx="18"/>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54343B0-9A9E-43CD-BA60-45365A2A43B5}" type="slidenum">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887350437"/>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5153" y="4991141"/>
            <a:ext cx="2772500" cy="134426"/>
          </a:xfrm>
          <a:prstGeom prst="rect">
            <a:avLst/>
          </a:prstGeom>
        </p:spPr>
        <p:txBody>
          <a:bodyPr vert="horz" wrap="square" lIns="0" tIns="11206" rIns="0" bIns="0" rtlCol="0">
            <a:spAutoFit/>
          </a:bodyPr>
          <a:lstStyle/>
          <a:p>
            <a:pPr marL="11206">
              <a:spcBef>
                <a:spcPts val="88"/>
              </a:spcBef>
            </a:pPr>
            <a:r>
              <a:rPr sz="800">
                <a:latin typeface="+mn-lt"/>
                <a:cs typeface="Manulife JH Sans Optimized"/>
              </a:rPr>
              <a:t>Source:</a:t>
            </a:r>
            <a:r>
              <a:rPr sz="800" spc="-18">
                <a:latin typeface="+mn-lt"/>
                <a:cs typeface="Manulife JH Sans Optimized"/>
              </a:rPr>
              <a:t> </a:t>
            </a:r>
            <a:r>
              <a:rPr sz="800">
                <a:latin typeface="+mn-lt"/>
                <a:cs typeface="Manulife JH Sans Optimized"/>
              </a:rPr>
              <a:t>John</a:t>
            </a:r>
            <a:r>
              <a:rPr sz="800" spc="-9">
                <a:latin typeface="+mn-lt"/>
                <a:cs typeface="Manulife JH Sans Optimized"/>
              </a:rPr>
              <a:t> </a:t>
            </a:r>
            <a:r>
              <a:rPr sz="800">
                <a:latin typeface="+mn-lt"/>
                <a:cs typeface="Manulife JH Sans Optimized"/>
              </a:rPr>
              <a:t>Hancock</a:t>
            </a:r>
            <a:r>
              <a:rPr sz="800" spc="-4">
                <a:latin typeface="+mn-lt"/>
                <a:cs typeface="Manulife JH Sans Optimized"/>
              </a:rPr>
              <a:t> </a:t>
            </a:r>
            <a:r>
              <a:rPr sz="800">
                <a:latin typeface="+mn-lt"/>
                <a:cs typeface="Manulife JH Sans Optimized"/>
              </a:rPr>
              <a:t>Investment</a:t>
            </a:r>
            <a:r>
              <a:rPr sz="800" spc="-9">
                <a:latin typeface="+mn-lt"/>
                <a:cs typeface="Manulife JH Sans Optimized"/>
              </a:rPr>
              <a:t> </a:t>
            </a:r>
            <a:r>
              <a:rPr sz="800">
                <a:latin typeface="+mn-lt"/>
                <a:cs typeface="Manulife JH Sans Optimized"/>
              </a:rPr>
              <a:t>Management,</a:t>
            </a:r>
            <a:r>
              <a:rPr sz="800" spc="-4">
                <a:latin typeface="+mn-lt"/>
                <a:cs typeface="Manulife JH Sans Optimized"/>
              </a:rPr>
              <a:t> </a:t>
            </a:r>
            <a:r>
              <a:rPr sz="800" spc="-9">
                <a:latin typeface="+mn-lt"/>
                <a:cs typeface="Manulife JH Sans Optimized"/>
              </a:rPr>
              <a:t>202</a:t>
            </a:r>
            <a:r>
              <a:rPr lang="en-US" sz="800" spc="-9">
                <a:latin typeface="+mn-lt"/>
                <a:cs typeface="Manulife JH Sans Optimized"/>
              </a:rPr>
              <a:t>3</a:t>
            </a:r>
            <a:r>
              <a:rPr sz="800" spc="-9">
                <a:latin typeface="+mn-lt"/>
                <a:cs typeface="Manulife JH Sans Optimized"/>
              </a:rPr>
              <a:t>.</a:t>
            </a:r>
            <a:endParaRPr sz="800">
              <a:latin typeface="+mn-lt"/>
              <a:cs typeface="Manulife JH Sans Optimized"/>
            </a:endParaRPr>
          </a:p>
        </p:txBody>
      </p:sp>
      <p:graphicFrame>
        <p:nvGraphicFramePr>
          <p:cNvPr id="3" name="object 3"/>
          <p:cNvGraphicFramePr>
            <a:graphicFrameLocks noGrp="1"/>
          </p:cNvGraphicFramePr>
          <p:nvPr/>
        </p:nvGraphicFramePr>
        <p:xfrm>
          <a:off x="269242" y="1266778"/>
          <a:ext cx="8721305" cy="3635152"/>
        </p:xfrm>
        <a:graphic>
          <a:graphicData uri="http://schemas.openxmlformats.org/drawingml/2006/table">
            <a:tbl>
              <a:tblPr firstRow="1" bandRow="1">
                <a:tableStyleId>{2D5ABB26-0587-4C30-8999-92F81FD0307C}</a:tableStyleId>
              </a:tblPr>
              <a:tblGrid>
                <a:gridCol w="1871933">
                  <a:extLst>
                    <a:ext uri="{9D8B030D-6E8A-4147-A177-3AD203B41FA5}">
                      <a16:colId xmlns:a16="http://schemas.microsoft.com/office/drawing/2014/main" val="20000"/>
                    </a:ext>
                  </a:extLst>
                </a:gridCol>
                <a:gridCol w="1789229">
                  <a:extLst>
                    <a:ext uri="{9D8B030D-6E8A-4147-A177-3AD203B41FA5}">
                      <a16:colId xmlns:a16="http://schemas.microsoft.com/office/drawing/2014/main" val="20001"/>
                    </a:ext>
                  </a:extLst>
                </a:gridCol>
                <a:gridCol w="1676403">
                  <a:extLst>
                    <a:ext uri="{9D8B030D-6E8A-4147-A177-3AD203B41FA5}">
                      <a16:colId xmlns:a16="http://schemas.microsoft.com/office/drawing/2014/main" val="20002"/>
                    </a:ext>
                  </a:extLst>
                </a:gridCol>
                <a:gridCol w="1724301">
                  <a:extLst>
                    <a:ext uri="{9D8B030D-6E8A-4147-A177-3AD203B41FA5}">
                      <a16:colId xmlns:a16="http://schemas.microsoft.com/office/drawing/2014/main" val="20003"/>
                    </a:ext>
                  </a:extLst>
                </a:gridCol>
                <a:gridCol w="1659439">
                  <a:extLst>
                    <a:ext uri="{9D8B030D-6E8A-4147-A177-3AD203B41FA5}">
                      <a16:colId xmlns:a16="http://schemas.microsoft.com/office/drawing/2014/main" val="20004"/>
                    </a:ext>
                  </a:extLst>
                </a:gridCol>
              </a:tblGrid>
              <a:tr h="346274">
                <a:tc>
                  <a:txBody>
                    <a:bodyPr/>
                    <a:lstStyle/>
                    <a:p>
                      <a:pPr>
                        <a:lnSpc>
                          <a:spcPct val="100000"/>
                        </a:lnSpc>
                        <a:spcBef>
                          <a:spcPts val="50"/>
                        </a:spcBef>
                      </a:pPr>
                      <a:r>
                        <a:rPr lang="en-US" sz="1800" b="1" spc="-10">
                          <a:solidFill>
                            <a:schemeClr val="bg1"/>
                          </a:solidFill>
                          <a:latin typeface="+mn-lt"/>
                          <a:cs typeface="Manulife JH Sans Optimized DemiBd"/>
                        </a:rPr>
                        <a:t> </a:t>
                      </a:r>
                      <a:r>
                        <a:rPr sz="1800" b="1" spc="-10">
                          <a:solidFill>
                            <a:schemeClr val="bg1"/>
                          </a:solidFill>
                          <a:latin typeface="+mn-lt"/>
                          <a:cs typeface="Manulife JH Sans Optimized DemiBd"/>
                        </a:rPr>
                        <a:t>Assuming</a:t>
                      </a:r>
                      <a:endParaRPr sz="1800">
                        <a:solidFill>
                          <a:schemeClr val="bg1"/>
                        </a:solidFill>
                        <a:latin typeface="+mn-lt"/>
                        <a:cs typeface="Manulife JH Sans Optimized DemiBd"/>
                      </a:endParaRPr>
                    </a:p>
                  </a:txBody>
                  <a:tcPr marL="0" marR="0" marT="5603" marB="0" anchor="ctr">
                    <a:lnB w="6350">
                      <a:solidFill>
                        <a:srgbClr val="000000"/>
                      </a:solidFill>
                      <a:prstDash val="solid"/>
                    </a:lnB>
                    <a:solidFill>
                      <a:schemeClr val="accent2"/>
                    </a:solidFill>
                  </a:tcPr>
                </a:tc>
                <a:tc>
                  <a:txBody>
                    <a:bodyPr/>
                    <a:lstStyle/>
                    <a:p>
                      <a:pPr marR="563880" algn="r">
                        <a:lnSpc>
                          <a:spcPct val="100000"/>
                        </a:lnSpc>
                        <a:spcBef>
                          <a:spcPts val="50"/>
                        </a:spcBef>
                      </a:pPr>
                      <a:r>
                        <a:rPr sz="1800" b="1">
                          <a:solidFill>
                            <a:schemeClr val="bg1"/>
                          </a:solidFill>
                          <a:latin typeface="+mn-lt"/>
                          <a:cs typeface="Manulife JH Sans Optimized DemiBd"/>
                        </a:rPr>
                        <a:t>10% </a:t>
                      </a:r>
                      <a:r>
                        <a:rPr sz="1800" b="1" spc="-20">
                          <a:solidFill>
                            <a:schemeClr val="bg1"/>
                          </a:solidFill>
                          <a:latin typeface="+mn-lt"/>
                          <a:cs typeface="Manulife JH Sans Optimized DemiBd"/>
                        </a:rPr>
                        <a:t>loss</a:t>
                      </a:r>
                      <a:endParaRPr sz="1800">
                        <a:solidFill>
                          <a:schemeClr val="bg1"/>
                        </a:solidFill>
                        <a:latin typeface="+mn-lt"/>
                        <a:cs typeface="Manulife JH Sans Optimized DemiBd"/>
                      </a:endParaRPr>
                    </a:p>
                  </a:txBody>
                  <a:tcPr marL="0" marR="0" marT="5603" marB="0" anchor="ctr">
                    <a:lnB w="6350">
                      <a:solidFill>
                        <a:srgbClr val="000000"/>
                      </a:solidFill>
                      <a:prstDash val="solid"/>
                    </a:lnB>
                    <a:solidFill>
                      <a:schemeClr val="accent2"/>
                    </a:solidFill>
                  </a:tcPr>
                </a:tc>
                <a:tc>
                  <a:txBody>
                    <a:bodyPr/>
                    <a:lstStyle/>
                    <a:p>
                      <a:pPr marL="570865">
                        <a:lnSpc>
                          <a:spcPct val="100000"/>
                        </a:lnSpc>
                        <a:spcBef>
                          <a:spcPts val="50"/>
                        </a:spcBef>
                      </a:pPr>
                      <a:r>
                        <a:rPr sz="1800" b="1">
                          <a:solidFill>
                            <a:schemeClr val="bg1"/>
                          </a:solidFill>
                          <a:latin typeface="+mn-lt"/>
                          <a:cs typeface="Manulife JH Sans Optimized DemiBd"/>
                        </a:rPr>
                        <a:t>20% </a:t>
                      </a:r>
                      <a:r>
                        <a:rPr sz="1800" b="1" spc="-20">
                          <a:solidFill>
                            <a:schemeClr val="bg1"/>
                          </a:solidFill>
                          <a:latin typeface="+mn-lt"/>
                          <a:cs typeface="Manulife JH Sans Optimized DemiBd"/>
                        </a:rPr>
                        <a:t>loss</a:t>
                      </a:r>
                      <a:endParaRPr sz="1800">
                        <a:solidFill>
                          <a:schemeClr val="bg1"/>
                        </a:solidFill>
                        <a:latin typeface="+mn-lt"/>
                        <a:cs typeface="Manulife JH Sans Optimized DemiBd"/>
                      </a:endParaRPr>
                    </a:p>
                  </a:txBody>
                  <a:tcPr marL="0" marR="0" marT="5603" marB="0" anchor="ctr">
                    <a:lnB w="6350">
                      <a:solidFill>
                        <a:srgbClr val="000000"/>
                      </a:solidFill>
                      <a:prstDash val="solid"/>
                    </a:lnB>
                    <a:solidFill>
                      <a:schemeClr val="accent2"/>
                    </a:solidFill>
                  </a:tcPr>
                </a:tc>
                <a:tc>
                  <a:txBody>
                    <a:bodyPr/>
                    <a:lstStyle/>
                    <a:p>
                      <a:pPr marL="659130">
                        <a:lnSpc>
                          <a:spcPct val="100000"/>
                        </a:lnSpc>
                        <a:spcBef>
                          <a:spcPts val="50"/>
                        </a:spcBef>
                      </a:pPr>
                      <a:r>
                        <a:rPr sz="1800" b="1">
                          <a:solidFill>
                            <a:schemeClr val="bg1"/>
                          </a:solidFill>
                          <a:latin typeface="+mn-lt"/>
                          <a:cs typeface="Manulife JH Sans Optimized DemiBd"/>
                        </a:rPr>
                        <a:t>30% </a:t>
                      </a:r>
                      <a:r>
                        <a:rPr sz="1800" b="1" spc="-20">
                          <a:solidFill>
                            <a:schemeClr val="bg1"/>
                          </a:solidFill>
                          <a:latin typeface="+mn-lt"/>
                          <a:cs typeface="Manulife JH Sans Optimized DemiBd"/>
                        </a:rPr>
                        <a:t>loss</a:t>
                      </a:r>
                      <a:endParaRPr sz="1800">
                        <a:solidFill>
                          <a:schemeClr val="bg1"/>
                        </a:solidFill>
                        <a:latin typeface="+mn-lt"/>
                        <a:cs typeface="Manulife JH Sans Optimized DemiBd"/>
                      </a:endParaRPr>
                    </a:p>
                  </a:txBody>
                  <a:tcPr marL="0" marR="0" marT="5603" marB="0" anchor="ctr">
                    <a:lnB w="6350">
                      <a:solidFill>
                        <a:srgbClr val="000000"/>
                      </a:solidFill>
                      <a:prstDash val="solid"/>
                    </a:lnB>
                    <a:solidFill>
                      <a:schemeClr val="accent2"/>
                    </a:solidFill>
                  </a:tcPr>
                </a:tc>
                <a:tc>
                  <a:txBody>
                    <a:bodyPr/>
                    <a:lstStyle/>
                    <a:p>
                      <a:pPr marL="659130" algn="ctr">
                        <a:lnSpc>
                          <a:spcPct val="100000"/>
                        </a:lnSpc>
                        <a:spcBef>
                          <a:spcPts val="50"/>
                        </a:spcBef>
                      </a:pPr>
                      <a:r>
                        <a:rPr sz="1800" b="1">
                          <a:solidFill>
                            <a:schemeClr val="bg1"/>
                          </a:solidFill>
                          <a:latin typeface="+mn-lt"/>
                          <a:cs typeface="Manulife JH Sans Optimized DemiBd"/>
                        </a:rPr>
                        <a:t>40% </a:t>
                      </a:r>
                      <a:r>
                        <a:rPr sz="1800" b="1" spc="-20">
                          <a:solidFill>
                            <a:schemeClr val="bg1"/>
                          </a:solidFill>
                          <a:latin typeface="+mn-lt"/>
                          <a:cs typeface="Manulife JH Sans Optimized DemiBd"/>
                        </a:rPr>
                        <a:t>loss</a:t>
                      </a:r>
                      <a:endParaRPr sz="1800">
                        <a:solidFill>
                          <a:schemeClr val="bg1"/>
                        </a:solidFill>
                        <a:latin typeface="+mn-lt"/>
                        <a:cs typeface="Manulife JH Sans Optimized DemiBd"/>
                      </a:endParaRPr>
                    </a:p>
                  </a:txBody>
                  <a:tcPr marL="0" marR="0" marT="5603" marB="0" anchor="ctr">
                    <a:lnB w="6350">
                      <a:solidFill>
                        <a:srgbClr val="000000"/>
                      </a:solidFill>
                      <a:prstDash val="solid"/>
                    </a:lnB>
                    <a:solidFill>
                      <a:schemeClr val="accent2"/>
                    </a:solidFill>
                  </a:tcPr>
                </a:tc>
                <a:extLst>
                  <a:ext uri="{0D108BD9-81ED-4DB2-BD59-A6C34878D82A}">
                    <a16:rowId xmlns:a16="http://schemas.microsoft.com/office/drawing/2014/main" val="10000"/>
                  </a:ext>
                </a:extLst>
              </a:tr>
              <a:tr h="542250">
                <a:tc>
                  <a:txBody>
                    <a:bodyPr/>
                    <a:lstStyle/>
                    <a:p>
                      <a:pPr>
                        <a:lnSpc>
                          <a:spcPct val="100000"/>
                        </a:lnSpc>
                        <a:spcBef>
                          <a:spcPts val="700"/>
                        </a:spcBef>
                      </a:pPr>
                      <a:r>
                        <a:rPr lang="en-US" sz="1600" b="1">
                          <a:latin typeface="+mn-lt"/>
                          <a:cs typeface="Manulife JH Sans Optimized DemiBd"/>
                        </a:rPr>
                        <a:t> </a:t>
                      </a:r>
                      <a:r>
                        <a:rPr sz="1600" b="1">
                          <a:latin typeface="+mn-lt"/>
                          <a:cs typeface="Manulife JH Sans Optimized DemiBd"/>
                        </a:rPr>
                        <a:t>3% yearly </a:t>
                      </a:r>
                      <a:r>
                        <a:rPr sz="1600" b="1" spc="-10">
                          <a:latin typeface="+mn-lt"/>
                          <a:cs typeface="Manulife JH Sans Optimized DemiBd"/>
                        </a:rPr>
                        <a:t>return</a:t>
                      </a:r>
                      <a:endParaRPr sz="1600">
                        <a:latin typeface="+mn-lt"/>
                        <a:cs typeface="Manulife JH Sans Optimized DemiBd"/>
                      </a:endParaRPr>
                    </a:p>
                  </a:txBody>
                  <a:tcPr marL="0" marR="0" marT="78441" marB="0">
                    <a:lnT w="6350">
                      <a:solidFill>
                        <a:srgbClr val="000000"/>
                      </a:solidFill>
                      <a:prstDash val="solid"/>
                    </a:lnT>
                    <a:lnB w="3175">
                      <a:solidFill>
                        <a:srgbClr val="DCDDDE"/>
                      </a:solidFill>
                      <a:prstDash val="solid"/>
                    </a:lnB>
                    <a:solidFill>
                      <a:srgbClr val="DEEAFA"/>
                    </a:solidFill>
                  </a:tcPr>
                </a:tc>
                <a:tc>
                  <a:txBody>
                    <a:bodyPr/>
                    <a:lstStyle/>
                    <a:p>
                      <a:pPr marR="564515" algn="r">
                        <a:lnSpc>
                          <a:spcPct val="100000"/>
                        </a:lnSpc>
                        <a:spcBef>
                          <a:spcPts val="700"/>
                        </a:spcBef>
                      </a:pPr>
                      <a:r>
                        <a:rPr sz="1600">
                          <a:latin typeface="+mn-lt"/>
                          <a:cs typeface="Manulife JH Sans Optimized"/>
                        </a:rPr>
                        <a:t>4 </a:t>
                      </a:r>
                      <a:r>
                        <a:rPr sz="1600" spc="-20">
                          <a:latin typeface="+mn-lt"/>
                          <a:cs typeface="Manulife JH Sans Optimized"/>
                        </a:rPr>
                        <a:t>years</a:t>
                      </a:r>
                      <a:endParaRPr sz="1600">
                        <a:latin typeface="+mn-lt"/>
                        <a:cs typeface="Manulife JH Sans Optimized"/>
                      </a:endParaRPr>
                    </a:p>
                  </a:txBody>
                  <a:tcPr marL="0" marR="0" marT="78441" marB="0">
                    <a:lnT w="6350">
                      <a:solidFill>
                        <a:srgbClr val="000000"/>
                      </a:solidFill>
                      <a:prstDash val="solid"/>
                    </a:lnT>
                    <a:lnB w="3175">
                      <a:solidFill>
                        <a:srgbClr val="DCDDDE"/>
                      </a:solidFill>
                      <a:prstDash val="solid"/>
                    </a:lnB>
                  </a:tcPr>
                </a:tc>
                <a:tc>
                  <a:txBody>
                    <a:bodyPr/>
                    <a:lstStyle/>
                    <a:p>
                      <a:pPr marL="570865">
                        <a:lnSpc>
                          <a:spcPct val="100000"/>
                        </a:lnSpc>
                        <a:spcBef>
                          <a:spcPts val="700"/>
                        </a:spcBef>
                      </a:pPr>
                      <a:r>
                        <a:rPr sz="1600">
                          <a:latin typeface="+mn-lt"/>
                          <a:cs typeface="Manulife JH Sans Optimized"/>
                        </a:rPr>
                        <a:t>7 </a:t>
                      </a:r>
                      <a:r>
                        <a:rPr sz="1600" spc="-20">
                          <a:latin typeface="+mn-lt"/>
                          <a:cs typeface="Manulife JH Sans Optimized"/>
                        </a:rPr>
                        <a:t>years</a:t>
                      </a:r>
                      <a:endParaRPr sz="1600">
                        <a:latin typeface="+mn-lt"/>
                        <a:cs typeface="Manulife JH Sans Optimized"/>
                      </a:endParaRPr>
                    </a:p>
                  </a:txBody>
                  <a:tcPr marL="0" marR="0" marT="78441" marB="0">
                    <a:lnT w="6350">
                      <a:solidFill>
                        <a:srgbClr val="000000"/>
                      </a:solidFill>
                      <a:prstDash val="solid"/>
                    </a:lnT>
                    <a:lnB w="3175">
                      <a:solidFill>
                        <a:srgbClr val="DCDDDE"/>
                      </a:solidFill>
                      <a:prstDash val="solid"/>
                    </a:lnB>
                  </a:tcPr>
                </a:tc>
                <a:tc>
                  <a:txBody>
                    <a:bodyPr/>
                    <a:lstStyle/>
                    <a:p>
                      <a:pPr marL="659130">
                        <a:lnSpc>
                          <a:spcPct val="100000"/>
                        </a:lnSpc>
                        <a:spcBef>
                          <a:spcPts val="700"/>
                        </a:spcBef>
                      </a:pPr>
                      <a:r>
                        <a:rPr sz="1600">
                          <a:latin typeface="+mn-lt"/>
                          <a:cs typeface="Manulife JH Sans Optimized"/>
                        </a:rPr>
                        <a:t>9 </a:t>
                      </a:r>
                      <a:r>
                        <a:rPr sz="1600" spc="-20">
                          <a:latin typeface="+mn-lt"/>
                          <a:cs typeface="Manulife JH Sans Optimized"/>
                        </a:rPr>
                        <a:t>years</a:t>
                      </a:r>
                      <a:endParaRPr sz="1600">
                        <a:latin typeface="+mn-lt"/>
                        <a:cs typeface="Manulife JH Sans Optimized"/>
                      </a:endParaRPr>
                    </a:p>
                  </a:txBody>
                  <a:tcPr marL="0" marR="0" marT="78441" marB="0">
                    <a:lnT w="6350">
                      <a:solidFill>
                        <a:srgbClr val="000000"/>
                      </a:solidFill>
                      <a:prstDash val="solid"/>
                    </a:lnT>
                    <a:lnB w="3175">
                      <a:solidFill>
                        <a:srgbClr val="DCDDDE"/>
                      </a:solidFill>
                      <a:prstDash val="solid"/>
                    </a:lnB>
                  </a:tcPr>
                </a:tc>
                <a:tc>
                  <a:txBody>
                    <a:bodyPr/>
                    <a:lstStyle/>
                    <a:p>
                      <a:pPr marL="659130">
                        <a:lnSpc>
                          <a:spcPct val="100000"/>
                        </a:lnSpc>
                        <a:spcBef>
                          <a:spcPts val="700"/>
                        </a:spcBef>
                      </a:pPr>
                      <a:r>
                        <a:rPr sz="1600">
                          <a:latin typeface="+mn-lt"/>
                          <a:cs typeface="Manulife JH Sans Optimized"/>
                        </a:rPr>
                        <a:t>12 </a:t>
                      </a:r>
                      <a:r>
                        <a:rPr sz="1600" spc="-10">
                          <a:latin typeface="+mn-lt"/>
                          <a:cs typeface="Manulife JH Sans Optimized"/>
                        </a:rPr>
                        <a:t>years</a:t>
                      </a:r>
                      <a:endParaRPr sz="1600">
                        <a:latin typeface="+mn-lt"/>
                        <a:cs typeface="Manulife JH Sans Optimized"/>
                      </a:endParaRPr>
                    </a:p>
                  </a:txBody>
                  <a:tcPr marL="0" marR="0" marT="78441" marB="0">
                    <a:lnT w="6350">
                      <a:solidFill>
                        <a:srgbClr val="000000"/>
                      </a:solidFill>
                      <a:prstDash val="solid"/>
                    </a:lnT>
                    <a:lnB w="3175">
                      <a:solidFill>
                        <a:srgbClr val="DCDDDE"/>
                      </a:solidFill>
                      <a:prstDash val="solid"/>
                    </a:lnB>
                  </a:tcPr>
                </a:tc>
                <a:extLst>
                  <a:ext uri="{0D108BD9-81ED-4DB2-BD59-A6C34878D82A}">
                    <a16:rowId xmlns:a16="http://schemas.microsoft.com/office/drawing/2014/main" val="10001"/>
                  </a:ext>
                </a:extLst>
              </a:tr>
              <a:tr h="457919">
                <a:tc>
                  <a:txBody>
                    <a:bodyPr/>
                    <a:lstStyle/>
                    <a:p>
                      <a:pPr>
                        <a:lnSpc>
                          <a:spcPct val="100000"/>
                        </a:lnSpc>
                        <a:spcBef>
                          <a:spcPts val="680"/>
                        </a:spcBef>
                      </a:pPr>
                      <a:r>
                        <a:rPr lang="en-US" sz="1600" b="1">
                          <a:latin typeface="+mn-lt"/>
                          <a:cs typeface="Manulife JH Sans Optimized DemiBd"/>
                        </a:rPr>
                        <a:t> </a:t>
                      </a:r>
                      <a:r>
                        <a:rPr sz="1600" b="1">
                          <a:latin typeface="+mn-lt"/>
                          <a:cs typeface="Manulife JH Sans Optimized DemiBd"/>
                        </a:rPr>
                        <a:t>5% yearly </a:t>
                      </a:r>
                      <a:r>
                        <a:rPr sz="1600" b="1" spc="-10">
                          <a:latin typeface="+mn-lt"/>
                          <a:cs typeface="Manulife JH Sans Optimized DemiBd"/>
                        </a:rPr>
                        <a:t>return</a:t>
                      </a:r>
                      <a:endParaRPr sz="1600">
                        <a:latin typeface="+mn-lt"/>
                        <a:cs typeface="Manulife JH Sans Optimized DemiBd"/>
                      </a:endParaRPr>
                    </a:p>
                  </a:txBody>
                  <a:tcPr marL="0" marR="0" marT="76200" marB="0">
                    <a:lnT w="3175">
                      <a:solidFill>
                        <a:srgbClr val="DCDDDE"/>
                      </a:solidFill>
                      <a:prstDash val="solid"/>
                    </a:lnT>
                    <a:lnB w="3175">
                      <a:solidFill>
                        <a:srgbClr val="DCDDDE"/>
                      </a:solidFill>
                      <a:prstDash val="solid"/>
                    </a:lnB>
                    <a:solidFill>
                      <a:srgbClr val="DEEAFA"/>
                    </a:solidFill>
                  </a:tcPr>
                </a:tc>
                <a:tc>
                  <a:txBody>
                    <a:bodyPr/>
                    <a:lstStyle/>
                    <a:p>
                      <a:pPr marR="564515" algn="r">
                        <a:lnSpc>
                          <a:spcPct val="100000"/>
                        </a:lnSpc>
                        <a:spcBef>
                          <a:spcPts val="680"/>
                        </a:spcBef>
                      </a:pPr>
                      <a:r>
                        <a:rPr sz="1600">
                          <a:latin typeface="+mn-lt"/>
                          <a:cs typeface="Manulife JH Sans Optimized"/>
                        </a:rPr>
                        <a:t>2 </a:t>
                      </a:r>
                      <a:r>
                        <a:rPr sz="1600" spc="-20">
                          <a:latin typeface="+mn-lt"/>
                          <a:cs typeface="Manulife JH Sans Optimized"/>
                        </a:rPr>
                        <a:t>years</a:t>
                      </a:r>
                      <a:endParaRPr sz="1600">
                        <a:latin typeface="+mn-lt"/>
                        <a:cs typeface="Manulife JH Sans Optimized"/>
                      </a:endParaRPr>
                    </a:p>
                  </a:txBody>
                  <a:tcPr marL="0" marR="0" marT="76200" marB="0">
                    <a:lnT w="3175">
                      <a:solidFill>
                        <a:srgbClr val="DCDDDE"/>
                      </a:solidFill>
                      <a:prstDash val="solid"/>
                    </a:lnT>
                    <a:lnB w="3175">
                      <a:solidFill>
                        <a:srgbClr val="DCDDDE"/>
                      </a:solidFill>
                      <a:prstDash val="solid"/>
                    </a:lnB>
                  </a:tcPr>
                </a:tc>
                <a:tc>
                  <a:txBody>
                    <a:bodyPr/>
                    <a:lstStyle/>
                    <a:p>
                      <a:pPr marL="570865">
                        <a:lnSpc>
                          <a:spcPct val="100000"/>
                        </a:lnSpc>
                        <a:spcBef>
                          <a:spcPts val="680"/>
                        </a:spcBef>
                      </a:pPr>
                      <a:r>
                        <a:rPr sz="1600">
                          <a:latin typeface="+mn-lt"/>
                          <a:cs typeface="Manulife JH Sans Optimized"/>
                        </a:rPr>
                        <a:t>4 </a:t>
                      </a:r>
                      <a:r>
                        <a:rPr sz="1600" spc="-20">
                          <a:latin typeface="+mn-lt"/>
                          <a:cs typeface="Manulife JH Sans Optimized"/>
                        </a:rPr>
                        <a:t>years</a:t>
                      </a:r>
                      <a:endParaRPr sz="1600">
                        <a:latin typeface="+mn-lt"/>
                        <a:cs typeface="Manulife JH Sans Optimized"/>
                      </a:endParaRPr>
                    </a:p>
                  </a:txBody>
                  <a:tcPr marL="0" marR="0" marT="76200" marB="0">
                    <a:lnT w="3175">
                      <a:solidFill>
                        <a:srgbClr val="DCDDDE"/>
                      </a:solidFill>
                      <a:prstDash val="solid"/>
                    </a:lnT>
                    <a:lnB w="3175">
                      <a:solidFill>
                        <a:srgbClr val="DCDDDE"/>
                      </a:solidFill>
                      <a:prstDash val="solid"/>
                    </a:lnB>
                  </a:tcPr>
                </a:tc>
                <a:tc>
                  <a:txBody>
                    <a:bodyPr/>
                    <a:lstStyle/>
                    <a:p>
                      <a:pPr marL="659130">
                        <a:lnSpc>
                          <a:spcPct val="100000"/>
                        </a:lnSpc>
                        <a:spcBef>
                          <a:spcPts val="680"/>
                        </a:spcBef>
                      </a:pPr>
                      <a:r>
                        <a:rPr sz="1600">
                          <a:latin typeface="+mn-lt"/>
                          <a:cs typeface="Manulife JH Sans Optimized"/>
                        </a:rPr>
                        <a:t>6 </a:t>
                      </a:r>
                      <a:r>
                        <a:rPr sz="1600" spc="-20">
                          <a:latin typeface="+mn-lt"/>
                          <a:cs typeface="Manulife JH Sans Optimized"/>
                        </a:rPr>
                        <a:t>years</a:t>
                      </a:r>
                      <a:endParaRPr sz="1600">
                        <a:latin typeface="+mn-lt"/>
                        <a:cs typeface="Manulife JH Sans Optimized"/>
                      </a:endParaRPr>
                    </a:p>
                  </a:txBody>
                  <a:tcPr marL="0" marR="0" marT="76200" marB="0">
                    <a:lnT w="3175">
                      <a:solidFill>
                        <a:srgbClr val="DCDDDE"/>
                      </a:solidFill>
                      <a:prstDash val="solid"/>
                    </a:lnT>
                    <a:lnB w="3175">
                      <a:solidFill>
                        <a:srgbClr val="DCDDDE"/>
                      </a:solidFill>
                      <a:prstDash val="solid"/>
                    </a:lnB>
                  </a:tcPr>
                </a:tc>
                <a:tc>
                  <a:txBody>
                    <a:bodyPr/>
                    <a:lstStyle/>
                    <a:p>
                      <a:pPr marL="659130">
                        <a:lnSpc>
                          <a:spcPct val="100000"/>
                        </a:lnSpc>
                        <a:spcBef>
                          <a:spcPts val="680"/>
                        </a:spcBef>
                      </a:pPr>
                      <a:r>
                        <a:rPr sz="1600">
                          <a:latin typeface="+mn-lt"/>
                          <a:cs typeface="Manulife JH Sans Optimized"/>
                        </a:rPr>
                        <a:t>7 </a:t>
                      </a:r>
                      <a:r>
                        <a:rPr sz="1600" spc="-20">
                          <a:latin typeface="+mn-lt"/>
                          <a:cs typeface="Manulife JH Sans Optimized"/>
                        </a:rPr>
                        <a:t>years</a:t>
                      </a:r>
                      <a:endParaRPr sz="1600">
                        <a:latin typeface="+mn-lt"/>
                        <a:cs typeface="Manulife JH Sans Optimized"/>
                      </a:endParaRPr>
                    </a:p>
                  </a:txBody>
                  <a:tcPr marL="0" marR="0" marT="76200" marB="0">
                    <a:lnT w="3175">
                      <a:solidFill>
                        <a:srgbClr val="DCDDDE"/>
                      </a:solidFill>
                      <a:prstDash val="solid"/>
                    </a:lnT>
                    <a:lnB w="3175">
                      <a:solidFill>
                        <a:srgbClr val="DCDDDE"/>
                      </a:solidFill>
                      <a:prstDash val="solid"/>
                    </a:lnB>
                  </a:tcPr>
                </a:tc>
                <a:extLst>
                  <a:ext uri="{0D108BD9-81ED-4DB2-BD59-A6C34878D82A}">
                    <a16:rowId xmlns:a16="http://schemas.microsoft.com/office/drawing/2014/main" val="10002"/>
                  </a:ext>
                </a:extLst>
              </a:tr>
              <a:tr h="457919">
                <a:tc>
                  <a:txBody>
                    <a:bodyPr/>
                    <a:lstStyle/>
                    <a:p>
                      <a:pPr>
                        <a:lnSpc>
                          <a:spcPct val="100000"/>
                        </a:lnSpc>
                        <a:spcBef>
                          <a:spcPts val="680"/>
                        </a:spcBef>
                      </a:pPr>
                      <a:r>
                        <a:rPr lang="en-US" sz="1600" b="1">
                          <a:latin typeface="+mn-lt"/>
                          <a:cs typeface="Manulife JH Sans Optimized DemiBd"/>
                        </a:rPr>
                        <a:t> </a:t>
                      </a:r>
                      <a:r>
                        <a:rPr sz="1600" b="1">
                          <a:latin typeface="+mn-lt"/>
                          <a:cs typeface="Manulife JH Sans Optimized DemiBd"/>
                        </a:rPr>
                        <a:t>7% yearly </a:t>
                      </a:r>
                      <a:r>
                        <a:rPr sz="1600" b="1" spc="-10">
                          <a:latin typeface="+mn-lt"/>
                          <a:cs typeface="Manulife JH Sans Optimized DemiBd"/>
                        </a:rPr>
                        <a:t>return</a:t>
                      </a:r>
                      <a:endParaRPr sz="1600">
                        <a:latin typeface="+mn-lt"/>
                        <a:cs typeface="Manulife JH Sans Optimized DemiBd"/>
                      </a:endParaRPr>
                    </a:p>
                  </a:txBody>
                  <a:tcPr marL="0" marR="0" marT="76200" marB="0">
                    <a:lnT w="3175">
                      <a:solidFill>
                        <a:srgbClr val="DCDDDE"/>
                      </a:solidFill>
                      <a:prstDash val="solid"/>
                    </a:lnT>
                    <a:lnB w="3175">
                      <a:solidFill>
                        <a:srgbClr val="DCDDDE"/>
                      </a:solidFill>
                      <a:prstDash val="solid"/>
                    </a:lnB>
                    <a:solidFill>
                      <a:srgbClr val="DEEAFA"/>
                    </a:solidFill>
                  </a:tcPr>
                </a:tc>
                <a:tc>
                  <a:txBody>
                    <a:bodyPr/>
                    <a:lstStyle/>
                    <a:p>
                      <a:pPr marR="564515" algn="r">
                        <a:lnSpc>
                          <a:spcPct val="100000"/>
                        </a:lnSpc>
                        <a:spcBef>
                          <a:spcPts val="680"/>
                        </a:spcBef>
                      </a:pPr>
                      <a:r>
                        <a:rPr sz="1600">
                          <a:latin typeface="+mn-lt"/>
                          <a:cs typeface="Manulife JH Sans Optimized"/>
                        </a:rPr>
                        <a:t>2 </a:t>
                      </a:r>
                      <a:r>
                        <a:rPr sz="1600" spc="-20">
                          <a:latin typeface="+mn-lt"/>
                          <a:cs typeface="Manulife JH Sans Optimized"/>
                        </a:rPr>
                        <a:t>years</a:t>
                      </a:r>
                      <a:endParaRPr sz="1600">
                        <a:latin typeface="+mn-lt"/>
                        <a:cs typeface="Manulife JH Sans Optimized"/>
                      </a:endParaRPr>
                    </a:p>
                  </a:txBody>
                  <a:tcPr marL="0" marR="0" marT="76200" marB="0">
                    <a:lnT w="3175">
                      <a:solidFill>
                        <a:srgbClr val="DCDDDE"/>
                      </a:solidFill>
                      <a:prstDash val="solid"/>
                    </a:lnT>
                    <a:lnB w="3175">
                      <a:solidFill>
                        <a:srgbClr val="DCDDDE"/>
                      </a:solidFill>
                      <a:prstDash val="solid"/>
                    </a:lnB>
                  </a:tcPr>
                </a:tc>
                <a:tc>
                  <a:txBody>
                    <a:bodyPr/>
                    <a:lstStyle/>
                    <a:p>
                      <a:pPr marL="570865">
                        <a:lnSpc>
                          <a:spcPct val="100000"/>
                        </a:lnSpc>
                        <a:spcBef>
                          <a:spcPts val="680"/>
                        </a:spcBef>
                      </a:pPr>
                      <a:r>
                        <a:rPr sz="1600">
                          <a:latin typeface="+mn-lt"/>
                          <a:cs typeface="Manulife JH Sans Optimized"/>
                        </a:rPr>
                        <a:t>3 </a:t>
                      </a:r>
                      <a:r>
                        <a:rPr sz="1600" spc="-20">
                          <a:latin typeface="+mn-lt"/>
                          <a:cs typeface="Manulife JH Sans Optimized"/>
                        </a:rPr>
                        <a:t>years</a:t>
                      </a:r>
                      <a:endParaRPr sz="1600">
                        <a:latin typeface="+mn-lt"/>
                        <a:cs typeface="Manulife JH Sans Optimized"/>
                      </a:endParaRPr>
                    </a:p>
                  </a:txBody>
                  <a:tcPr marL="0" marR="0" marT="76200" marB="0">
                    <a:lnT w="3175">
                      <a:solidFill>
                        <a:srgbClr val="DCDDDE"/>
                      </a:solidFill>
                      <a:prstDash val="solid"/>
                    </a:lnT>
                    <a:lnB w="3175">
                      <a:solidFill>
                        <a:srgbClr val="DCDDDE"/>
                      </a:solidFill>
                      <a:prstDash val="solid"/>
                    </a:lnB>
                  </a:tcPr>
                </a:tc>
                <a:tc>
                  <a:txBody>
                    <a:bodyPr/>
                    <a:lstStyle/>
                    <a:p>
                      <a:pPr marL="659130">
                        <a:lnSpc>
                          <a:spcPct val="100000"/>
                        </a:lnSpc>
                        <a:spcBef>
                          <a:spcPts val="680"/>
                        </a:spcBef>
                      </a:pPr>
                      <a:r>
                        <a:rPr sz="1600">
                          <a:latin typeface="+mn-lt"/>
                          <a:cs typeface="Manulife JH Sans Optimized"/>
                        </a:rPr>
                        <a:t>4 </a:t>
                      </a:r>
                      <a:r>
                        <a:rPr sz="1600" spc="-20">
                          <a:latin typeface="+mn-lt"/>
                          <a:cs typeface="Manulife JH Sans Optimized"/>
                        </a:rPr>
                        <a:t>years</a:t>
                      </a:r>
                      <a:endParaRPr sz="1600">
                        <a:latin typeface="+mn-lt"/>
                        <a:cs typeface="Manulife JH Sans Optimized"/>
                      </a:endParaRPr>
                    </a:p>
                  </a:txBody>
                  <a:tcPr marL="0" marR="0" marT="76200" marB="0">
                    <a:lnT w="3175">
                      <a:solidFill>
                        <a:srgbClr val="DCDDDE"/>
                      </a:solidFill>
                      <a:prstDash val="solid"/>
                    </a:lnT>
                    <a:lnB w="3175">
                      <a:solidFill>
                        <a:srgbClr val="DCDDDE"/>
                      </a:solidFill>
                      <a:prstDash val="solid"/>
                    </a:lnB>
                  </a:tcPr>
                </a:tc>
                <a:tc>
                  <a:txBody>
                    <a:bodyPr/>
                    <a:lstStyle/>
                    <a:p>
                      <a:pPr marL="659130">
                        <a:lnSpc>
                          <a:spcPct val="100000"/>
                        </a:lnSpc>
                        <a:spcBef>
                          <a:spcPts val="680"/>
                        </a:spcBef>
                      </a:pPr>
                      <a:r>
                        <a:rPr sz="1600">
                          <a:latin typeface="+mn-lt"/>
                          <a:cs typeface="Manulife JH Sans Optimized"/>
                        </a:rPr>
                        <a:t>5 </a:t>
                      </a:r>
                      <a:r>
                        <a:rPr sz="1600" spc="-20">
                          <a:latin typeface="+mn-lt"/>
                          <a:cs typeface="Manulife JH Sans Optimized"/>
                        </a:rPr>
                        <a:t>years</a:t>
                      </a:r>
                      <a:endParaRPr sz="1600">
                        <a:latin typeface="+mn-lt"/>
                        <a:cs typeface="Manulife JH Sans Optimized"/>
                      </a:endParaRPr>
                    </a:p>
                  </a:txBody>
                  <a:tcPr marL="0" marR="0" marT="76200" marB="0">
                    <a:lnT w="3175">
                      <a:solidFill>
                        <a:srgbClr val="DCDDDE"/>
                      </a:solidFill>
                      <a:prstDash val="solid"/>
                    </a:lnT>
                    <a:lnB w="3175">
                      <a:solidFill>
                        <a:srgbClr val="DCDDDE"/>
                      </a:solidFill>
                      <a:prstDash val="solid"/>
                    </a:lnB>
                  </a:tcPr>
                </a:tc>
                <a:extLst>
                  <a:ext uri="{0D108BD9-81ED-4DB2-BD59-A6C34878D82A}">
                    <a16:rowId xmlns:a16="http://schemas.microsoft.com/office/drawing/2014/main" val="10003"/>
                  </a:ext>
                </a:extLst>
              </a:tr>
              <a:tr h="457919">
                <a:tc>
                  <a:txBody>
                    <a:bodyPr/>
                    <a:lstStyle/>
                    <a:p>
                      <a:pPr>
                        <a:lnSpc>
                          <a:spcPct val="100000"/>
                        </a:lnSpc>
                        <a:spcBef>
                          <a:spcPts val="680"/>
                        </a:spcBef>
                      </a:pPr>
                      <a:r>
                        <a:rPr lang="en-US" sz="1600" b="1">
                          <a:latin typeface="+mn-lt"/>
                          <a:cs typeface="Manulife JH Sans Optimized DemiBd"/>
                        </a:rPr>
                        <a:t> </a:t>
                      </a:r>
                      <a:r>
                        <a:rPr sz="1600" b="1">
                          <a:latin typeface="+mn-lt"/>
                          <a:cs typeface="Manulife JH Sans Optimized DemiBd"/>
                        </a:rPr>
                        <a:t>9% yearly </a:t>
                      </a:r>
                      <a:r>
                        <a:rPr sz="1600" b="1" spc="-10">
                          <a:latin typeface="+mn-lt"/>
                          <a:cs typeface="Manulife JH Sans Optimized DemiBd"/>
                        </a:rPr>
                        <a:t>return</a:t>
                      </a:r>
                      <a:endParaRPr sz="1600">
                        <a:latin typeface="+mn-lt"/>
                        <a:cs typeface="Manulife JH Sans Optimized DemiBd"/>
                      </a:endParaRPr>
                    </a:p>
                  </a:txBody>
                  <a:tcPr marL="0" marR="0" marT="76200" marB="0">
                    <a:lnT w="3175">
                      <a:solidFill>
                        <a:srgbClr val="DCDDDE"/>
                      </a:solidFill>
                      <a:prstDash val="solid"/>
                    </a:lnT>
                    <a:lnB w="3175">
                      <a:solidFill>
                        <a:srgbClr val="DCDDDE"/>
                      </a:solidFill>
                      <a:prstDash val="solid"/>
                    </a:lnB>
                    <a:solidFill>
                      <a:srgbClr val="DEEAFA"/>
                    </a:solidFill>
                  </a:tcPr>
                </a:tc>
                <a:tc>
                  <a:txBody>
                    <a:bodyPr/>
                    <a:lstStyle/>
                    <a:p>
                      <a:pPr marR="564515" algn="r">
                        <a:lnSpc>
                          <a:spcPct val="100000"/>
                        </a:lnSpc>
                        <a:spcBef>
                          <a:spcPts val="680"/>
                        </a:spcBef>
                      </a:pPr>
                      <a:r>
                        <a:rPr sz="1600">
                          <a:latin typeface="+mn-lt"/>
                          <a:cs typeface="Manulife JH Sans Optimized"/>
                        </a:rPr>
                        <a:t>2 </a:t>
                      </a:r>
                      <a:r>
                        <a:rPr sz="1600" spc="-20">
                          <a:latin typeface="+mn-lt"/>
                          <a:cs typeface="Manulife JH Sans Optimized"/>
                        </a:rPr>
                        <a:t>year</a:t>
                      </a:r>
                      <a:r>
                        <a:rPr lang="en-US" sz="1600" spc="-20">
                          <a:latin typeface="+mn-lt"/>
                          <a:cs typeface="Manulife JH Sans Optimized"/>
                        </a:rPr>
                        <a:t>s</a:t>
                      </a:r>
                      <a:endParaRPr sz="1600">
                        <a:latin typeface="+mn-lt"/>
                        <a:cs typeface="Manulife JH Sans Optimized"/>
                      </a:endParaRPr>
                    </a:p>
                  </a:txBody>
                  <a:tcPr marL="0" marR="0" marT="76200" marB="0">
                    <a:lnT w="3175">
                      <a:solidFill>
                        <a:srgbClr val="DCDDDE"/>
                      </a:solidFill>
                      <a:prstDash val="solid"/>
                    </a:lnT>
                    <a:lnB w="3175">
                      <a:solidFill>
                        <a:srgbClr val="DCDDDE"/>
                      </a:solidFill>
                      <a:prstDash val="solid"/>
                    </a:lnB>
                  </a:tcPr>
                </a:tc>
                <a:tc>
                  <a:txBody>
                    <a:bodyPr/>
                    <a:lstStyle/>
                    <a:p>
                      <a:pPr marL="570865">
                        <a:lnSpc>
                          <a:spcPct val="100000"/>
                        </a:lnSpc>
                        <a:spcBef>
                          <a:spcPts val="680"/>
                        </a:spcBef>
                      </a:pPr>
                      <a:r>
                        <a:rPr sz="1600">
                          <a:latin typeface="+mn-lt"/>
                          <a:cs typeface="Manulife JH Sans Optimized"/>
                        </a:rPr>
                        <a:t>3 </a:t>
                      </a:r>
                      <a:r>
                        <a:rPr sz="1600" spc="-20">
                          <a:latin typeface="+mn-lt"/>
                          <a:cs typeface="Manulife JH Sans Optimized"/>
                        </a:rPr>
                        <a:t>years</a:t>
                      </a:r>
                      <a:endParaRPr sz="1600">
                        <a:latin typeface="+mn-lt"/>
                        <a:cs typeface="Manulife JH Sans Optimized"/>
                      </a:endParaRPr>
                    </a:p>
                  </a:txBody>
                  <a:tcPr marL="0" marR="0" marT="76200" marB="0">
                    <a:lnT w="3175">
                      <a:solidFill>
                        <a:srgbClr val="DCDDDE"/>
                      </a:solidFill>
                      <a:prstDash val="solid"/>
                    </a:lnT>
                    <a:lnB w="3175">
                      <a:solidFill>
                        <a:srgbClr val="DCDDDE"/>
                      </a:solidFill>
                      <a:prstDash val="solid"/>
                    </a:lnB>
                  </a:tcPr>
                </a:tc>
                <a:tc>
                  <a:txBody>
                    <a:bodyPr/>
                    <a:lstStyle/>
                    <a:p>
                      <a:pPr marL="659130">
                        <a:lnSpc>
                          <a:spcPct val="100000"/>
                        </a:lnSpc>
                        <a:spcBef>
                          <a:spcPts val="680"/>
                        </a:spcBef>
                      </a:pPr>
                      <a:r>
                        <a:rPr sz="1600">
                          <a:latin typeface="+mn-lt"/>
                          <a:cs typeface="Manulife JH Sans Optimized"/>
                        </a:rPr>
                        <a:t>3 </a:t>
                      </a:r>
                      <a:r>
                        <a:rPr sz="1600" spc="-20">
                          <a:latin typeface="+mn-lt"/>
                          <a:cs typeface="Manulife JH Sans Optimized"/>
                        </a:rPr>
                        <a:t>years</a:t>
                      </a:r>
                      <a:endParaRPr sz="1600">
                        <a:latin typeface="+mn-lt"/>
                        <a:cs typeface="Manulife JH Sans Optimized"/>
                      </a:endParaRPr>
                    </a:p>
                  </a:txBody>
                  <a:tcPr marL="0" marR="0" marT="76200" marB="0">
                    <a:lnT w="3175">
                      <a:solidFill>
                        <a:srgbClr val="DCDDDE"/>
                      </a:solidFill>
                      <a:prstDash val="solid"/>
                    </a:lnT>
                    <a:lnB w="3175">
                      <a:solidFill>
                        <a:srgbClr val="DCDDDE"/>
                      </a:solidFill>
                      <a:prstDash val="solid"/>
                    </a:lnB>
                  </a:tcPr>
                </a:tc>
                <a:tc>
                  <a:txBody>
                    <a:bodyPr/>
                    <a:lstStyle/>
                    <a:p>
                      <a:pPr marL="659130">
                        <a:lnSpc>
                          <a:spcPct val="100000"/>
                        </a:lnSpc>
                        <a:spcBef>
                          <a:spcPts val="680"/>
                        </a:spcBef>
                      </a:pPr>
                      <a:r>
                        <a:rPr sz="1600">
                          <a:latin typeface="+mn-lt"/>
                          <a:cs typeface="Manulife JH Sans Optimized"/>
                        </a:rPr>
                        <a:t>4 </a:t>
                      </a:r>
                      <a:r>
                        <a:rPr sz="1600" spc="-20">
                          <a:latin typeface="+mn-lt"/>
                          <a:cs typeface="Manulife JH Sans Optimized"/>
                        </a:rPr>
                        <a:t>years</a:t>
                      </a:r>
                      <a:endParaRPr sz="1600">
                        <a:latin typeface="+mn-lt"/>
                        <a:cs typeface="Manulife JH Sans Optimized"/>
                      </a:endParaRPr>
                    </a:p>
                  </a:txBody>
                  <a:tcPr marL="0" marR="0" marT="76200" marB="0">
                    <a:lnT w="3175">
                      <a:solidFill>
                        <a:srgbClr val="DCDDDE"/>
                      </a:solidFill>
                      <a:prstDash val="solid"/>
                    </a:lnT>
                    <a:lnB w="3175">
                      <a:solidFill>
                        <a:srgbClr val="DCDDDE"/>
                      </a:solidFill>
                      <a:prstDash val="solid"/>
                    </a:lnB>
                  </a:tcPr>
                </a:tc>
                <a:extLst>
                  <a:ext uri="{0D108BD9-81ED-4DB2-BD59-A6C34878D82A}">
                    <a16:rowId xmlns:a16="http://schemas.microsoft.com/office/drawing/2014/main" val="10004"/>
                  </a:ext>
                </a:extLst>
              </a:tr>
              <a:tr h="457919">
                <a:tc>
                  <a:txBody>
                    <a:bodyPr/>
                    <a:lstStyle/>
                    <a:p>
                      <a:pPr>
                        <a:lnSpc>
                          <a:spcPct val="100000"/>
                        </a:lnSpc>
                        <a:spcBef>
                          <a:spcPts val="680"/>
                        </a:spcBef>
                      </a:pPr>
                      <a:r>
                        <a:rPr lang="en-US" sz="1600" b="1">
                          <a:latin typeface="+mn-lt"/>
                          <a:cs typeface="Manulife JH Sans Optimized DemiBd"/>
                        </a:rPr>
                        <a:t> </a:t>
                      </a:r>
                      <a:r>
                        <a:rPr sz="1600" b="1">
                          <a:latin typeface="+mn-lt"/>
                          <a:cs typeface="Manulife JH Sans Optimized DemiBd"/>
                        </a:rPr>
                        <a:t>11% yearly </a:t>
                      </a:r>
                      <a:r>
                        <a:rPr sz="1600" b="1" spc="-10">
                          <a:latin typeface="+mn-lt"/>
                          <a:cs typeface="Manulife JH Sans Optimized DemiBd"/>
                        </a:rPr>
                        <a:t>return</a:t>
                      </a:r>
                      <a:endParaRPr sz="1600">
                        <a:latin typeface="+mn-lt"/>
                        <a:cs typeface="Manulife JH Sans Optimized DemiBd"/>
                      </a:endParaRPr>
                    </a:p>
                  </a:txBody>
                  <a:tcPr marL="0" marR="0" marT="76200" marB="0">
                    <a:lnT w="3175">
                      <a:solidFill>
                        <a:srgbClr val="DCDDDE"/>
                      </a:solidFill>
                      <a:prstDash val="solid"/>
                    </a:lnT>
                    <a:lnB w="3175">
                      <a:solidFill>
                        <a:srgbClr val="DCDDDE"/>
                      </a:solidFill>
                      <a:prstDash val="solid"/>
                    </a:lnB>
                    <a:solidFill>
                      <a:srgbClr val="DEEAFA"/>
                    </a:solidFill>
                  </a:tcPr>
                </a:tc>
                <a:tc>
                  <a:txBody>
                    <a:bodyPr/>
                    <a:lstStyle/>
                    <a:p>
                      <a:pPr marR="564515" algn="r">
                        <a:lnSpc>
                          <a:spcPct val="100000"/>
                        </a:lnSpc>
                        <a:spcBef>
                          <a:spcPts val="680"/>
                        </a:spcBef>
                      </a:pPr>
                      <a:r>
                        <a:rPr sz="1600">
                          <a:latin typeface="+mn-lt"/>
                          <a:cs typeface="Manulife JH Sans Optimized"/>
                        </a:rPr>
                        <a:t>1 </a:t>
                      </a:r>
                      <a:r>
                        <a:rPr sz="1600" spc="-20">
                          <a:latin typeface="+mn-lt"/>
                          <a:cs typeface="Manulife JH Sans Optimized"/>
                        </a:rPr>
                        <a:t>year</a:t>
                      </a:r>
                      <a:endParaRPr sz="1600">
                        <a:latin typeface="+mn-lt"/>
                        <a:cs typeface="Manulife JH Sans Optimized"/>
                      </a:endParaRPr>
                    </a:p>
                  </a:txBody>
                  <a:tcPr marL="0" marR="0" marT="76200" marB="0">
                    <a:lnT w="3175">
                      <a:solidFill>
                        <a:srgbClr val="DCDDDE"/>
                      </a:solidFill>
                      <a:prstDash val="solid"/>
                    </a:lnT>
                    <a:lnB w="3175">
                      <a:solidFill>
                        <a:srgbClr val="DCDDDE"/>
                      </a:solidFill>
                      <a:prstDash val="solid"/>
                    </a:lnB>
                  </a:tcPr>
                </a:tc>
                <a:tc>
                  <a:txBody>
                    <a:bodyPr/>
                    <a:lstStyle/>
                    <a:p>
                      <a:pPr marL="570865">
                        <a:lnSpc>
                          <a:spcPct val="100000"/>
                        </a:lnSpc>
                        <a:spcBef>
                          <a:spcPts val="680"/>
                        </a:spcBef>
                      </a:pPr>
                      <a:r>
                        <a:rPr sz="1600">
                          <a:latin typeface="+mn-lt"/>
                          <a:cs typeface="Manulife JH Sans Optimized"/>
                        </a:rPr>
                        <a:t>2 </a:t>
                      </a:r>
                      <a:r>
                        <a:rPr sz="1600" spc="-20">
                          <a:latin typeface="+mn-lt"/>
                          <a:cs typeface="Manulife JH Sans Optimized"/>
                        </a:rPr>
                        <a:t>years</a:t>
                      </a:r>
                      <a:endParaRPr sz="1600">
                        <a:latin typeface="+mn-lt"/>
                        <a:cs typeface="Manulife JH Sans Optimized"/>
                      </a:endParaRPr>
                    </a:p>
                  </a:txBody>
                  <a:tcPr marL="0" marR="0" marT="76200" marB="0">
                    <a:lnT w="3175">
                      <a:solidFill>
                        <a:srgbClr val="DCDDDE"/>
                      </a:solidFill>
                      <a:prstDash val="solid"/>
                    </a:lnT>
                    <a:lnB w="3175">
                      <a:solidFill>
                        <a:srgbClr val="DCDDDE"/>
                      </a:solidFill>
                      <a:prstDash val="solid"/>
                    </a:lnB>
                  </a:tcPr>
                </a:tc>
                <a:tc>
                  <a:txBody>
                    <a:bodyPr/>
                    <a:lstStyle/>
                    <a:p>
                      <a:pPr marL="659130">
                        <a:lnSpc>
                          <a:spcPct val="100000"/>
                        </a:lnSpc>
                        <a:spcBef>
                          <a:spcPts val="680"/>
                        </a:spcBef>
                      </a:pPr>
                      <a:r>
                        <a:rPr sz="1600">
                          <a:latin typeface="+mn-lt"/>
                          <a:cs typeface="Manulife JH Sans Optimized"/>
                        </a:rPr>
                        <a:t>3 </a:t>
                      </a:r>
                      <a:r>
                        <a:rPr sz="1600" spc="-20">
                          <a:latin typeface="+mn-lt"/>
                          <a:cs typeface="Manulife JH Sans Optimized"/>
                        </a:rPr>
                        <a:t>years</a:t>
                      </a:r>
                      <a:endParaRPr sz="1600">
                        <a:latin typeface="+mn-lt"/>
                        <a:cs typeface="Manulife JH Sans Optimized"/>
                      </a:endParaRPr>
                    </a:p>
                  </a:txBody>
                  <a:tcPr marL="0" marR="0" marT="76200" marB="0">
                    <a:lnT w="3175">
                      <a:solidFill>
                        <a:srgbClr val="DCDDDE"/>
                      </a:solidFill>
                      <a:prstDash val="solid"/>
                    </a:lnT>
                    <a:lnB w="3175">
                      <a:solidFill>
                        <a:srgbClr val="DCDDDE"/>
                      </a:solidFill>
                      <a:prstDash val="solid"/>
                    </a:lnB>
                  </a:tcPr>
                </a:tc>
                <a:tc>
                  <a:txBody>
                    <a:bodyPr/>
                    <a:lstStyle/>
                    <a:p>
                      <a:pPr marL="659130">
                        <a:lnSpc>
                          <a:spcPct val="100000"/>
                        </a:lnSpc>
                        <a:spcBef>
                          <a:spcPts val="680"/>
                        </a:spcBef>
                      </a:pPr>
                      <a:r>
                        <a:rPr sz="1600">
                          <a:latin typeface="+mn-lt"/>
                          <a:cs typeface="Manulife JH Sans Optimized"/>
                        </a:rPr>
                        <a:t>4 </a:t>
                      </a:r>
                      <a:r>
                        <a:rPr sz="1600" spc="-20">
                          <a:latin typeface="+mn-lt"/>
                          <a:cs typeface="Manulife JH Sans Optimized"/>
                        </a:rPr>
                        <a:t>years</a:t>
                      </a:r>
                      <a:endParaRPr sz="1600">
                        <a:latin typeface="+mn-lt"/>
                        <a:cs typeface="Manulife JH Sans Optimized"/>
                      </a:endParaRPr>
                    </a:p>
                  </a:txBody>
                  <a:tcPr marL="0" marR="0" marT="76200" marB="0">
                    <a:lnT w="3175">
                      <a:solidFill>
                        <a:srgbClr val="DCDDDE"/>
                      </a:solidFill>
                      <a:prstDash val="solid"/>
                    </a:lnT>
                    <a:lnB w="3175">
                      <a:solidFill>
                        <a:srgbClr val="DCDDDE"/>
                      </a:solidFill>
                      <a:prstDash val="solid"/>
                    </a:lnB>
                  </a:tcPr>
                </a:tc>
                <a:extLst>
                  <a:ext uri="{0D108BD9-81ED-4DB2-BD59-A6C34878D82A}">
                    <a16:rowId xmlns:a16="http://schemas.microsoft.com/office/drawing/2014/main" val="10005"/>
                  </a:ext>
                </a:extLst>
              </a:tr>
              <a:tr h="457919">
                <a:tc>
                  <a:txBody>
                    <a:bodyPr/>
                    <a:lstStyle/>
                    <a:p>
                      <a:pPr>
                        <a:lnSpc>
                          <a:spcPct val="100000"/>
                        </a:lnSpc>
                        <a:spcBef>
                          <a:spcPts val="680"/>
                        </a:spcBef>
                      </a:pPr>
                      <a:r>
                        <a:rPr lang="en-US" sz="1600" b="1">
                          <a:latin typeface="+mn-lt"/>
                          <a:cs typeface="Manulife JH Sans Optimized DemiBd"/>
                        </a:rPr>
                        <a:t> </a:t>
                      </a:r>
                      <a:r>
                        <a:rPr sz="1600" b="1">
                          <a:latin typeface="+mn-lt"/>
                          <a:cs typeface="Manulife JH Sans Optimized DemiBd"/>
                        </a:rPr>
                        <a:t>13% yearly </a:t>
                      </a:r>
                      <a:r>
                        <a:rPr sz="1600" b="1" spc="-10">
                          <a:latin typeface="+mn-lt"/>
                          <a:cs typeface="Manulife JH Sans Optimized DemiBd"/>
                        </a:rPr>
                        <a:t>return</a:t>
                      </a:r>
                      <a:endParaRPr sz="1600">
                        <a:latin typeface="+mn-lt"/>
                        <a:cs typeface="Manulife JH Sans Optimized DemiBd"/>
                      </a:endParaRPr>
                    </a:p>
                  </a:txBody>
                  <a:tcPr marL="0" marR="0" marT="76200" marB="0">
                    <a:lnT w="3175">
                      <a:solidFill>
                        <a:srgbClr val="DCDDDE"/>
                      </a:solidFill>
                      <a:prstDash val="solid"/>
                    </a:lnT>
                    <a:lnB w="3175">
                      <a:solidFill>
                        <a:srgbClr val="DCDDDE"/>
                      </a:solidFill>
                      <a:prstDash val="solid"/>
                    </a:lnB>
                    <a:solidFill>
                      <a:srgbClr val="DEEAFA"/>
                    </a:solidFill>
                  </a:tcPr>
                </a:tc>
                <a:tc>
                  <a:txBody>
                    <a:bodyPr/>
                    <a:lstStyle/>
                    <a:p>
                      <a:pPr marR="564515" algn="r">
                        <a:lnSpc>
                          <a:spcPct val="100000"/>
                        </a:lnSpc>
                        <a:spcBef>
                          <a:spcPts val="680"/>
                        </a:spcBef>
                      </a:pPr>
                      <a:r>
                        <a:rPr sz="1600">
                          <a:latin typeface="+mn-lt"/>
                          <a:cs typeface="Manulife JH Sans Optimized"/>
                        </a:rPr>
                        <a:t>10</a:t>
                      </a:r>
                      <a:r>
                        <a:rPr sz="1600" spc="-10">
                          <a:latin typeface="+mn-lt"/>
                          <a:cs typeface="Manulife JH Sans Optimized"/>
                        </a:rPr>
                        <a:t> months</a:t>
                      </a:r>
                      <a:endParaRPr sz="1600">
                        <a:latin typeface="+mn-lt"/>
                        <a:cs typeface="Manulife JH Sans Optimized"/>
                      </a:endParaRPr>
                    </a:p>
                  </a:txBody>
                  <a:tcPr marL="0" marR="0" marT="76200" marB="0">
                    <a:lnT w="3175">
                      <a:solidFill>
                        <a:srgbClr val="DCDDDE"/>
                      </a:solidFill>
                      <a:prstDash val="solid"/>
                    </a:lnT>
                    <a:lnB w="3175">
                      <a:solidFill>
                        <a:srgbClr val="DCDDDE"/>
                      </a:solidFill>
                      <a:prstDash val="solid"/>
                    </a:lnB>
                  </a:tcPr>
                </a:tc>
                <a:tc>
                  <a:txBody>
                    <a:bodyPr/>
                    <a:lstStyle/>
                    <a:p>
                      <a:pPr marL="570865">
                        <a:lnSpc>
                          <a:spcPct val="100000"/>
                        </a:lnSpc>
                        <a:spcBef>
                          <a:spcPts val="680"/>
                        </a:spcBef>
                      </a:pPr>
                      <a:r>
                        <a:rPr sz="1600">
                          <a:latin typeface="+mn-lt"/>
                          <a:cs typeface="Manulife JH Sans Optimized"/>
                        </a:rPr>
                        <a:t>2 </a:t>
                      </a:r>
                      <a:r>
                        <a:rPr sz="1600" spc="-20">
                          <a:latin typeface="+mn-lt"/>
                          <a:cs typeface="Manulife JH Sans Optimized"/>
                        </a:rPr>
                        <a:t>years</a:t>
                      </a:r>
                      <a:endParaRPr sz="1600">
                        <a:latin typeface="+mn-lt"/>
                        <a:cs typeface="Manulife JH Sans Optimized"/>
                      </a:endParaRPr>
                    </a:p>
                  </a:txBody>
                  <a:tcPr marL="0" marR="0" marT="76200" marB="0">
                    <a:lnT w="3175">
                      <a:solidFill>
                        <a:srgbClr val="DCDDDE"/>
                      </a:solidFill>
                      <a:prstDash val="solid"/>
                    </a:lnT>
                    <a:lnB w="3175">
                      <a:solidFill>
                        <a:srgbClr val="DCDDDE"/>
                      </a:solidFill>
                      <a:prstDash val="solid"/>
                    </a:lnB>
                  </a:tcPr>
                </a:tc>
                <a:tc>
                  <a:txBody>
                    <a:bodyPr/>
                    <a:lstStyle/>
                    <a:p>
                      <a:pPr marL="659130">
                        <a:lnSpc>
                          <a:spcPct val="100000"/>
                        </a:lnSpc>
                        <a:spcBef>
                          <a:spcPts val="680"/>
                        </a:spcBef>
                      </a:pPr>
                      <a:r>
                        <a:rPr sz="1600">
                          <a:latin typeface="+mn-lt"/>
                          <a:cs typeface="Manulife JH Sans Optimized"/>
                        </a:rPr>
                        <a:t>3 </a:t>
                      </a:r>
                      <a:r>
                        <a:rPr sz="1600" spc="-20">
                          <a:latin typeface="+mn-lt"/>
                          <a:cs typeface="Manulife JH Sans Optimized"/>
                        </a:rPr>
                        <a:t>years</a:t>
                      </a:r>
                      <a:endParaRPr sz="1600">
                        <a:latin typeface="+mn-lt"/>
                        <a:cs typeface="Manulife JH Sans Optimized"/>
                      </a:endParaRPr>
                    </a:p>
                  </a:txBody>
                  <a:tcPr marL="0" marR="0" marT="76200" marB="0">
                    <a:lnT w="3175">
                      <a:solidFill>
                        <a:srgbClr val="DCDDDE"/>
                      </a:solidFill>
                      <a:prstDash val="solid"/>
                    </a:lnT>
                    <a:lnB w="3175">
                      <a:solidFill>
                        <a:srgbClr val="DCDDDE"/>
                      </a:solidFill>
                      <a:prstDash val="solid"/>
                    </a:lnB>
                  </a:tcPr>
                </a:tc>
                <a:tc>
                  <a:txBody>
                    <a:bodyPr/>
                    <a:lstStyle/>
                    <a:p>
                      <a:pPr marL="659130">
                        <a:lnSpc>
                          <a:spcPct val="100000"/>
                        </a:lnSpc>
                        <a:spcBef>
                          <a:spcPts val="680"/>
                        </a:spcBef>
                      </a:pPr>
                      <a:r>
                        <a:rPr sz="1600">
                          <a:latin typeface="+mn-lt"/>
                          <a:cs typeface="Manulife JH Sans Optimized"/>
                        </a:rPr>
                        <a:t>3 </a:t>
                      </a:r>
                      <a:r>
                        <a:rPr sz="1600" spc="-20">
                          <a:latin typeface="+mn-lt"/>
                          <a:cs typeface="Manulife JH Sans Optimized"/>
                        </a:rPr>
                        <a:t>years</a:t>
                      </a:r>
                      <a:endParaRPr sz="1600">
                        <a:latin typeface="+mn-lt"/>
                        <a:cs typeface="Manulife JH Sans Optimized"/>
                      </a:endParaRPr>
                    </a:p>
                  </a:txBody>
                  <a:tcPr marL="0" marR="0" marT="76200" marB="0">
                    <a:lnT w="3175">
                      <a:solidFill>
                        <a:srgbClr val="DCDDDE"/>
                      </a:solidFill>
                      <a:prstDash val="solid"/>
                    </a:lnT>
                    <a:lnB w="3175">
                      <a:solidFill>
                        <a:srgbClr val="DCDDDE"/>
                      </a:solidFill>
                      <a:prstDash val="solid"/>
                    </a:lnB>
                  </a:tcPr>
                </a:tc>
                <a:extLst>
                  <a:ext uri="{0D108BD9-81ED-4DB2-BD59-A6C34878D82A}">
                    <a16:rowId xmlns:a16="http://schemas.microsoft.com/office/drawing/2014/main" val="10006"/>
                  </a:ext>
                </a:extLst>
              </a:tr>
              <a:tr h="457033">
                <a:tc>
                  <a:txBody>
                    <a:bodyPr/>
                    <a:lstStyle/>
                    <a:p>
                      <a:pPr>
                        <a:lnSpc>
                          <a:spcPct val="100000"/>
                        </a:lnSpc>
                        <a:spcBef>
                          <a:spcPts val="675"/>
                        </a:spcBef>
                      </a:pPr>
                      <a:r>
                        <a:rPr lang="en-US" sz="1600" b="1">
                          <a:latin typeface="+mn-lt"/>
                          <a:cs typeface="Manulife JH Sans Optimized DemiBd"/>
                        </a:rPr>
                        <a:t> </a:t>
                      </a:r>
                      <a:r>
                        <a:rPr sz="1600" b="1">
                          <a:latin typeface="+mn-lt"/>
                          <a:cs typeface="Manulife JH Sans Optimized DemiBd"/>
                        </a:rPr>
                        <a:t>15% yearly </a:t>
                      </a:r>
                      <a:r>
                        <a:rPr sz="1600" b="1" spc="-10">
                          <a:latin typeface="+mn-lt"/>
                          <a:cs typeface="Manulife JH Sans Optimized DemiBd"/>
                        </a:rPr>
                        <a:t>return</a:t>
                      </a:r>
                      <a:endParaRPr sz="1600">
                        <a:latin typeface="+mn-lt"/>
                        <a:cs typeface="Manulife JH Sans Optimized DemiBd"/>
                      </a:endParaRPr>
                    </a:p>
                  </a:txBody>
                  <a:tcPr marL="0" marR="0" marT="75640" marB="0">
                    <a:lnT w="3175">
                      <a:solidFill>
                        <a:srgbClr val="DCDDDE"/>
                      </a:solidFill>
                      <a:prstDash val="solid"/>
                    </a:lnT>
                    <a:lnB w="6350">
                      <a:solidFill>
                        <a:srgbClr val="DCDDDE"/>
                      </a:solidFill>
                      <a:prstDash val="solid"/>
                    </a:lnB>
                    <a:solidFill>
                      <a:srgbClr val="DEEAFA"/>
                    </a:solidFill>
                  </a:tcPr>
                </a:tc>
                <a:tc>
                  <a:txBody>
                    <a:bodyPr/>
                    <a:lstStyle/>
                    <a:p>
                      <a:pPr marR="564515" algn="r">
                        <a:lnSpc>
                          <a:spcPct val="100000"/>
                        </a:lnSpc>
                        <a:spcBef>
                          <a:spcPts val="675"/>
                        </a:spcBef>
                      </a:pPr>
                      <a:r>
                        <a:rPr sz="1600">
                          <a:latin typeface="+mn-lt"/>
                          <a:cs typeface="Manulife JH Sans Optimized"/>
                        </a:rPr>
                        <a:t>9 </a:t>
                      </a:r>
                      <a:r>
                        <a:rPr sz="1600" spc="-10">
                          <a:latin typeface="+mn-lt"/>
                          <a:cs typeface="Manulife JH Sans Optimized"/>
                        </a:rPr>
                        <a:t>months</a:t>
                      </a:r>
                      <a:endParaRPr sz="1600">
                        <a:latin typeface="+mn-lt"/>
                        <a:cs typeface="Manulife JH Sans Optimized"/>
                      </a:endParaRPr>
                    </a:p>
                  </a:txBody>
                  <a:tcPr marL="0" marR="0" marT="75640" marB="0">
                    <a:lnT w="3175">
                      <a:solidFill>
                        <a:srgbClr val="DCDDDE"/>
                      </a:solidFill>
                      <a:prstDash val="solid"/>
                    </a:lnT>
                    <a:lnB w="6350">
                      <a:solidFill>
                        <a:srgbClr val="DCDDDE"/>
                      </a:solidFill>
                      <a:prstDash val="solid"/>
                    </a:lnB>
                  </a:tcPr>
                </a:tc>
                <a:tc>
                  <a:txBody>
                    <a:bodyPr/>
                    <a:lstStyle/>
                    <a:p>
                      <a:pPr marL="570865">
                        <a:lnSpc>
                          <a:spcPct val="100000"/>
                        </a:lnSpc>
                        <a:spcBef>
                          <a:spcPts val="675"/>
                        </a:spcBef>
                      </a:pPr>
                      <a:r>
                        <a:rPr sz="1600">
                          <a:latin typeface="+mn-lt"/>
                          <a:cs typeface="Manulife JH Sans Optimized"/>
                        </a:rPr>
                        <a:t>2 </a:t>
                      </a:r>
                      <a:r>
                        <a:rPr sz="1600" spc="-20">
                          <a:latin typeface="+mn-lt"/>
                          <a:cs typeface="Manulife JH Sans Optimized"/>
                        </a:rPr>
                        <a:t>years</a:t>
                      </a:r>
                      <a:endParaRPr sz="1600">
                        <a:latin typeface="+mn-lt"/>
                        <a:cs typeface="Manulife JH Sans Optimized"/>
                      </a:endParaRPr>
                    </a:p>
                  </a:txBody>
                  <a:tcPr marL="0" marR="0" marT="75640" marB="0">
                    <a:lnT w="3175">
                      <a:solidFill>
                        <a:srgbClr val="DCDDDE"/>
                      </a:solidFill>
                      <a:prstDash val="solid"/>
                    </a:lnT>
                    <a:lnB w="6350">
                      <a:solidFill>
                        <a:srgbClr val="DCDDDE"/>
                      </a:solidFill>
                      <a:prstDash val="solid"/>
                    </a:lnB>
                  </a:tcPr>
                </a:tc>
                <a:tc>
                  <a:txBody>
                    <a:bodyPr/>
                    <a:lstStyle/>
                    <a:p>
                      <a:pPr marL="659130">
                        <a:lnSpc>
                          <a:spcPct val="100000"/>
                        </a:lnSpc>
                        <a:spcBef>
                          <a:spcPts val="675"/>
                        </a:spcBef>
                      </a:pPr>
                      <a:r>
                        <a:rPr sz="1600">
                          <a:latin typeface="+mn-lt"/>
                          <a:cs typeface="Manulife JH Sans Optimized"/>
                        </a:rPr>
                        <a:t>2 </a:t>
                      </a:r>
                      <a:r>
                        <a:rPr sz="1600" spc="-20">
                          <a:latin typeface="+mn-lt"/>
                          <a:cs typeface="Manulife JH Sans Optimized"/>
                        </a:rPr>
                        <a:t>years</a:t>
                      </a:r>
                      <a:endParaRPr sz="1600">
                        <a:latin typeface="+mn-lt"/>
                        <a:cs typeface="Manulife JH Sans Optimized"/>
                      </a:endParaRPr>
                    </a:p>
                  </a:txBody>
                  <a:tcPr marL="0" marR="0" marT="75640" marB="0">
                    <a:lnT w="3175">
                      <a:solidFill>
                        <a:srgbClr val="DCDDDE"/>
                      </a:solidFill>
                      <a:prstDash val="solid"/>
                    </a:lnT>
                    <a:lnB w="6350">
                      <a:solidFill>
                        <a:srgbClr val="DCDDDE"/>
                      </a:solidFill>
                      <a:prstDash val="solid"/>
                    </a:lnB>
                  </a:tcPr>
                </a:tc>
                <a:tc>
                  <a:txBody>
                    <a:bodyPr/>
                    <a:lstStyle/>
                    <a:p>
                      <a:pPr marL="659130">
                        <a:lnSpc>
                          <a:spcPct val="100000"/>
                        </a:lnSpc>
                        <a:spcBef>
                          <a:spcPts val="675"/>
                        </a:spcBef>
                      </a:pPr>
                      <a:r>
                        <a:rPr sz="1600">
                          <a:latin typeface="+mn-lt"/>
                          <a:cs typeface="Manulife JH Sans Optimized"/>
                        </a:rPr>
                        <a:t>3 </a:t>
                      </a:r>
                      <a:r>
                        <a:rPr sz="1600" spc="-20">
                          <a:latin typeface="+mn-lt"/>
                          <a:cs typeface="Manulife JH Sans Optimized"/>
                        </a:rPr>
                        <a:t>years</a:t>
                      </a:r>
                      <a:endParaRPr sz="1600">
                        <a:latin typeface="+mn-lt"/>
                        <a:cs typeface="Manulife JH Sans Optimized"/>
                      </a:endParaRPr>
                    </a:p>
                  </a:txBody>
                  <a:tcPr marL="0" marR="0" marT="75640" marB="0">
                    <a:lnT w="3175">
                      <a:solidFill>
                        <a:srgbClr val="DCDDDE"/>
                      </a:solidFill>
                      <a:prstDash val="solid"/>
                    </a:lnT>
                    <a:lnB w="6350">
                      <a:solidFill>
                        <a:srgbClr val="DCDDDE"/>
                      </a:solidFill>
                      <a:prstDash val="solid"/>
                    </a:lnB>
                  </a:tcPr>
                </a:tc>
                <a:extLst>
                  <a:ext uri="{0D108BD9-81ED-4DB2-BD59-A6C34878D82A}">
                    <a16:rowId xmlns:a16="http://schemas.microsoft.com/office/drawing/2014/main" val="10007"/>
                  </a:ext>
                </a:extLst>
              </a:tr>
            </a:tbl>
          </a:graphicData>
        </a:graphic>
      </p:graphicFrame>
      <p:sp>
        <p:nvSpPr>
          <p:cNvPr id="5" name="object 5"/>
          <p:cNvSpPr txBox="1"/>
          <p:nvPr/>
        </p:nvSpPr>
        <p:spPr>
          <a:xfrm>
            <a:off x="456358" y="5218960"/>
            <a:ext cx="8229600" cy="904362"/>
          </a:xfrm>
          <a:prstGeom prst="rect">
            <a:avLst/>
          </a:prstGeom>
        </p:spPr>
        <p:txBody>
          <a:bodyPr vert="horz" wrap="square" lIns="0" tIns="66115" rIns="0" bIns="0" rtlCol="0">
            <a:spAutoFit/>
          </a:bodyPr>
          <a:lstStyle/>
          <a:p>
            <a:pPr marL="11206">
              <a:spcBef>
                <a:spcPts val="521"/>
              </a:spcBef>
            </a:pPr>
            <a:r>
              <a:rPr sz="800" dirty="0">
                <a:latin typeface="+mn-lt"/>
                <a:cs typeface="Manulife JH Sans Optimized"/>
              </a:rPr>
              <a:t>Diversification</a:t>
            </a:r>
            <a:r>
              <a:rPr sz="800" spc="-4" dirty="0">
                <a:latin typeface="+mn-lt"/>
                <a:cs typeface="Manulife JH Sans Optimized"/>
              </a:rPr>
              <a:t> </a:t>
            </a:r>
            <a:r>
              <a:rPr sz="800" dirty="0">
                <a:latin typeface="+mn-lt"/>
                <a:cs typeface="Manulife JH Sans Optimized"/>
              </a:rPr>
              <a:t>does not guarantee</a:t>
            </a:r>
            <a:r>
              <a:rPr sz="800" spc="-4" dirty="0">
                <a:latin typeface="+mn-lt"/>
                <a:cs typeface="Manulife JH Sans Optimized"/>
              </a:rPr>
              <a:t> </a:t>
            </a:r>
            <a:r>
              <a:rPr sz="800" dirty="0">
                <a:latin typeface="+mn-lt"/>
                <a:cs typeface="Manulife JH Sans Optimized"/>
              </a:rPr>
              <a:t>a profit or</a:t>
            </a:r>
            <a:r>
              <a:rPr sz="800" spc="-4" dirty="0">
                <a:latin typeface="+mn-lt"/>
                <a:cs typeface="Manulife JH Sans Optimized"/>
              </a:rPr>
              <a:t> </a:t>
            </a:r>
            <a:r>
              <a:rPr sz="800" dirty="0">
                <a:latin typeface="+mn-lt"/>
                <a:cs typeface="Manulife JH Sans Optimized"/>
              </a:rPr>
              <a:t>eliminate the risk</a:t>
            </a:r>
            <a:r>
              <a:rPr sz="800" spc="-4" dirty="0">
                <a:latin typeface="+mn-lt"/>
                <a:cs typeface="Manulife JH Sans Optimized"/>
              </a:rPr>
              <a:t> </a:t>
            </a:r>
            <a:r>
              <a:rPr sz="800" dirty="0">
                <a:latin typeface="+mn-lt"/>
                <a:cs typeface="Manulife JH Sans Optimized"/>
              </a:rPr>
              <a:t>of a </a:t>
            </a:r>
            <a:r>
              <a:rPr sz="800" spc="-9" dirty="0">
                <a:latin typeface="+mn-lt"/>
                <a:cs typeface="Manulife JH Sans Optimized"/>
              </a:rPr>
              <a:t>loss.</a:t>
            </a:r>
            <a:endParaRPr sz="800" dirty="0">
              <a:latin typeface="+mn-lt"/>
              <a:cs typeface="Manulife JH Sans Optimized"/>
            </a:endParaRPr>
          </a:p>
          <a:p>
            <a:pPr marL="11206" marR="4483">
              <a:lnSpc>
                <a:spcPct val="104200"/>
              </a:lnSpc>
              <a:spcBef>
                <a:spcPts val="397"/>
              </a:spcBef>
            </a:pPr>
            <a:r>
              <a:rPr sz="800" dirty="0">
                <a:latin typeface="+mn-lt"/>
                <a:cs typeface="Manulife JH Sans Optimized"/>
              </a:rPr>
              <a:t>©</a:t>
            </a:r>
            <a:r>
              <a:rPr sz="800" spc="-22" dirty="0">
                <a:latin typeface="+mn-lt"/>
                <a:cs typeface="Manulife JH Sans Optimized"/>
              </a:rPr>
              <a:t> </a:t>
            </a:r>
            <a:r>
              <a:rPr sz="800" spc="-9" dirty="0">
                <a:latin typeface="+mn-lt"/>
                <a:cs typeface="Manulife JH Sans Optimized"/>
              </a:rPr>
              <a:t>202</a:t>
            </a:r>
            <a:r>
              <a:rPr lang="en-US" sz="800" spc="-9" dirty="0">
                <a:latin typeface="+mn-lt"/>
                <a:cs typeface="Manulife JH Sans Optimized"/>
              </a:rPr>
              <a:t>3</a:t>
            </a:r>
            <a:r>
              <a:rPr sz="800" spc="-18" dirty="0">
                <a:latin typeface="+mn-lt"/>
                <a:cs typeface="Manulife JH Sans Optimized"/>
              </a:rPr>
              <a:t> Morningstar.</a:t>
            </a:r>
            <a:r>
              <a:rPr sz="800" spc="-22" dirty="0">
                <a:latin typeface="+mn-lt"/>
                <a:cs typeface="Manulife JH Sans Optimized"/>
              </a:rPr>
              <a:t> </a:t>
            </a:r>
            <a:r>
              <a:rPr sz="800" dirty="0">
                <a:latin typeface="+mn-lt"/>
                <a:cs typeface="Manulife JH Sans Optimized"/>
              </a:rPr>
              <a:t>All</a:t>
            </a:r>
            <a:r>
              <a:rPr sz="800" spc="-18" dirty="0">
                <a:latin typeface="+mn-lt"/>
                <a:cs typeface="Manulife JH Sans Optimized"/>
              </a:rPr>
              <a:t> </a:t>
            </a:r>
            <a:r>
              <a:rPr sz="800" spc="-9" dirty="0">
                <a:latin typeface="+mn-lt"/>
                <a:cs typeface="Manulife JH Sans Optimized"/>
              </a:rPr>
              <a:t>Rights</a:t>
            </a:r>
            <a:r>
              <a:rPr sz="800" spc="-18" dirty="0">
                <a:latin typeface="+mn-lt"/>
                <a:cs typeface="Manulife JH Sans Optimized"/>
              </a:rPr>
              <a:t> </a:t>
            </a:r>
            <a:r>
              <a:rPr sz="800" spc="-9" dirty="0">
                <a:latin typeface="+mn-lt"/>
                <a:cs typeface="Manulife JH Sans Optimized"/>
              </a:rPr>
              <a:t>Reserved.</a:t>
            </a:r>
            <a:r>
              <a:rPr sz="800" spc="-22" dirty="0">
                <a:latin typeface="+mn-lt"/>
                <a:cs typeface="Manulife JH Sans Optimized"/>
              </a:rPr>
              <a:t> </a:t>
            </a:r>
            <a:r>
              <a:rPr sz="800" dirty="0">
                <a:latin typeface="+mn-lt"/>
                <a:cs typeface="Manulife JH Sans Optimized"/>
              </a:rPr>
              <a:t>The</a:t>
            </a:r>
            <a:r>
              <a:rPr sz="800" spc="-18" dirty="0">
                <a:latin typeface="+mn-lt"/>
                <a:cs typeface="Manulife JH Sans Optimized"/>
              </a:rPr>
              <a:t> </a:t>
            </a:r>
            <a:r>
              <a:rPr sz="800" spc="-9" dirty="0">
                <a:latin typeface="+mn-lt"/>
                <a:cs typeface="Manulife JH Sans Optimized"/>
              </a:rPr>
              <a:t>information</a:t>
            </a:r>
            <a:r>
              <a:rPr sz="800" spc="-18" dirty="0">
                <a:latin typeface="+mn-lt"/>
                <a:cs typeface="Manulife JH Sans Optimized"/>
              </a:rPr>
              <a:t> </a:t>
            </a:r>
            <a:r>
              <a:rPr sz="800" spc="-9" dirty="0">
                <a:latin typeface="+mn-lt"/>
                <a:cs typeface="Manulife JH Sans Optimized"/>
              </a:rPr>
              <a:t>contained</a:t>
            </a:r>
            <a:r>
              <a:rPr sz="800" spc="-22" dirty="0">
                <a:latin typeface="+mn-lt"/>
                <a:cs typeface="Manulife JH Sans Optimized"/>
              </a:rPr>
              <a:t> </a:t>
            </a:r>
            <a:r>
              <a:rPr sz="800" spc="-9" dirty="0">
                <a:latin typeface="+mn-lt"/>
                <a:cs typeface="Manulife JH Sans Optimized"/>
              </a:rPr>
              <a:t>herein:</a:t>
            </a:r>
            <a:r>
              <a:rPr sz="800" spc="-18" dirty="0">
                <a:latin typeface="+mn-lt"/>
                <a:cs typeface="Manulife JH Sans Optimized"/>
              </a:rPr>
              <a:t> </a:t>
            </a:r>
            <a:r>
              <a:rPr sz="800" dirty="0">
                <a:latin typeface="+mn-lt"/>
                <a:cs typeface="Manulife JH Sans Optimized"/>
              </a:rPr>
              <a:t>(1)</a:t>
            </a:r>
            <a:r>
              <a:rPr sz="800" spc="-22" dirty="0">
                <a:latin typeface="+mn-lt"/>
                <a:cs typeface="Manulife JH Sans Optimized"/>
              </a:rPr>
              <a:t> </a:t>
            </a:r>
            <a:r>
              <a:rPr sz="800" dirty="0">
                <a:latin typeface="+mn-lt"/>
                <a:cs typeface="Manulife JH Sans Optimized"/>
              </a:rPr>
              <a:t>is</a:t>
            </a:r>
            <a:r>
              <a:rPr sz="800" spc="-18" dirty="0">
                <a:latin typeface="+mn-lt"/>
                <a:cs typeface="Manulife JH Sans Optimized"/>
              </a:rPr>
              <a:t> </a:t>
            </a:r>
            <a:r>
              <a:rPr sz="800" spc="-9" dirty="0">
                <a:latin typeface="+mn-lt"/>
                <a:cs typeface="Manulife JH Sans Optimized"/>
              </a:rPr>
              <a:t>proprietary</a:t>
            </a:r>
            <a:r>
              <a:rPr sz="800" spc="-18" dirty="0">
                <a:latin typeface="+mn-lt"/>
                <a:cs typeface="Manulife JH Sans Optimized"/>
              </a:rPr>
              <a:t> </a:t>
            </a:r>
            <a:r>
              <a:rPr sz="800" dirty="0">
                <a:latin typeface="+mn-lt"/>
                <a:cs typeface="Manulife JH Sans Optimized"/>
              </a:rPr>
              <a:t>to</a:t>
            </a:r>
            <a:r>
              <a:rPr sz="800" spc="-22" dirty="0">
                <a:latin typeface="+mn-lt"/>
                <a:cs typeface="Manulife JH Sans Optimized"/>
              </a:rPr>
              <a:t> </a:t>
            </a:r>
            <a:r>
              <a:rPr sz="800" spc="-9" dirty="0">
                <a:latin typeface="+mn-lt"/>
                <a:cs typeface="Manulife JH Sans Optimized"/>
              </a:rPr>
              <a:t>Morningstar</a:t>
            </a:r>
            <a:r>
              <a:rPr sz="800" spc="-18" dirty="0">
                <a:latin typeface="+mn-lt"/>
                <a:cs typeface="Manulife JH Sans Optimized"/>
              </a:rPr>
              <a:t> </a:t>
            </a:r>
            <a:r>
              <a:rPr sz="800" spc="-9" dirty="0">
                <a:latin typeface="+mn-lt"/>
                <a:cs typeface="Manulife JH Sans Optimized"/>
              </a:rPr>
              <a:t>and/or</a:t>
            </a:r>
            <a:r>
              <a:rPr sz="800" spc="-18" dirty="0">
                <a:latin typeface="+mn-lt"/>
                <a:cs typeface="Manulife JH Sans Optimized"/>
              </a:rPr>
              <a:t> </a:t>
            </a:r>
            <a:r>
              <a:rPr sz="800" dirty="0">
                <a:latin typeface="+mn-lt"/>
                <a:cs typeface="Manulife JH Sans Optimized"/>
              </a:rPr>
              <a:t>its</a:t>
            </a:r>
            <a:r>
              <a:rPr sz="800" spc="-22" dirty="0">
                <a:latin typeface="+mn-lt"/>
                <a:cs typeface="Manulife JH Sans Optimized"/>
              </a:rPr>
              <a:t> </a:t>
            </a:r>
            <a:r>
              <a:rPr sz="800" spc="-9" dirty="0">
                <a:latin typeface="+mn-lt"/>
                <a:cs typeface="Manulife JH Sans Optimized"/>
              </a:rPr>
              <a:t>providers;</a:t>
            </a:r>
            <a:r>
              <a:rPr sz="800" spc="-18" dirty="0">
                <a:latin typeface="+mn-lt"/>
                <a:cs typeface="Manulife JH Sans Optimized"/>
              </a:rPr>
              <a:t> </a:t>
            </a:r>
            <a:r>
              <a:rPr sz="800" dirty="0">
                <a:latin typeface="+mn-lt"/>
                <a:cs typeface="Manulife JH Sans Optimized"/>
              </a:rPr>
              <a:t>(2)</a:t>
            </a:r>
            <a:r>
              <a:rPr sz="800" spc="-22" dirty="0">
                <a:latin typeface="+mn-lt"/>
                <a:cs typeface="Manulife JH Sans Optimized"/>
              </a:rPr>
              <a:t> </a:t>
            </a:r>
            <a:r>
              <a:rPr sz="800" spc="-9" dirty="0">
                <a:latin typeface="+mn-lt"/>
                <a:cs typeface="Manulife JH Sans Optimized"/>
              </a:rPr>
              <a:t>may</a:t>
            </a:r>
            <a:r>
              <a:rPr sz="800" spc="-18" dirty="0">
                <a:latin typeface="+mn-lt"/>
                <a:cs typeface="Manulife JH Sans Optimized"/>
              </a:rPr>
              <a:t> </a:t>
            </a:r>
            <a:r>
              <a:rPr sz="800" dirty="0">
                <a:latin typeface="+mn-lt"/>
                <a:cs typeface="Manulife JH Sans Optimized"/>
              </a:rPr>
              <a:t>not</a:t>
            </a:r>
            <a:r>
              <a:rPr sz="800" spc="-18" dirty="0">
                <a:latin typeface="+mn-lt"/>
                <a:cs typeface="Manulife JH Sans Optimized"/>
              </a:rPr>
              <a:t> </a:t>
            </a:r>
            <a:r>
              <a:rPr sz="800" dirty="0">
                <a:latin typeface="+mn-lt"/>
                <a:cs typeface="Manulife JH Sans Optimized"/>
              </a:rPr>
              <a:t>be</a:t>
            </a:r>
            <a:r>
              <a:rPr sz="800" spc="-22" dirty="0">
                <a:latin typeface="+mn-lt"/>
                <a:cs typeface="Manulife JH Sans Optimized"/>
              </a:rPr>
              <a:t> </a:t>
            </a:r>
            <a:r>
              <a:rPr sz="800" spc="-9" dirty="0">
                <a:latin typeface="+mn-lt"/>
                <a:cs typeface="Manulife JH Sans Optimized"/>
              </a:rPr>
              <a:t>copied</a:t>
            </a:r>
            <a:r>
              <a:rPr sz="800" spc="-18" dirty="0">
                <a:latin typeface="+mn-lt"/>
                <a:cs typeface="Manulife JH Sans Optimized"/>
              </a:rPr>
              <a:t> </a:t>
            </a:r>
            <a:r>
              <a:rPr sz="800" dirty="0">
                <a:latin typeface="+mn-lt"/>
                <a:cs typeface="Manulife JH Sans Optimized"/>
              </a:rPr>
              <a:t>or</a:t>
            </a:r>
            <a:r>
              <a:rPr sz="800" spc="-18" dirty="0">
                <a:latin typeface="+mn-lt"/>
                <a:cs typeface="Manulife JH Sans Optimized"/>
              </a:rPr>
              <a:t> </a:t>
            </a:r>
            <a:r>
              <a:rPr sz="800" spc="-9" dirty="0">
                <a:latin typeface="+mn-lt"/>
                <a:cs typeface="Manulife JH Sans Optimized"/>
              </a:rPr>
              <a:t>distributed;</a:t>
            </a:r>
            <a:r>
              <a:rPr sz="800" spc="-22" dirty="0">
                <a:latin typeface="+mn-lt"/>
                <a:cs typeface="Manulife JH Sans Optimized"/>
              </a:rPr>
              <a:t> </a:t>
            </a:r>
            <a:r>
              <a:rPr sz="800" dirty="0">
                <a:latin typeface="+mn-lt"/>
                <a:cs typeface="Manulife JH Sans Optimized"/>
              </a:rPr>
              <a:t>and</a:t>
            </a:r>
            <a:r>
              <a:rPr sz="800" spc="-18" dirty="0">
                <a:latin typeface="+mn-lt"/>
                <a:cs typeface="Manulife JH Sans Optimized"/>
              </a:rPr>
              <a:t> </a:t>
            </a:r>
            <a:r>
              <a:rPr sz="800" dirty="0">
                <a:latin typeface="+mn-lt"/>
                <a:cs typeface="Manulife JH Sans Optimized"/>
              </a:rPr>
              <a:t>(3)</a:t>
            </a:r>
            <a:r>
              <a:rPr sz="800" spc="-22" dirty="0">
                <a:latin typeface="+mn-lt"/>
                <a:cs typeface="Manulife JH Sans Optimized"/>
              </a:rPr>
              <a:t> </a:t>
            </a:r>
            <a:r>
              <a:rPr sz="800" dirty="0">
                <a:latin typeface="+mn-lt"/>
                <a:cs typeface="Manulife JH Sans Optimized"/>
              </a:rPr>
              <a:t>is</a:t>
            </a:r>
            <a:r>
              <a:rPr sz="800" spc="-18" dirty="0">
                <a:latin typeface="+mn-lt"/>
                <a:cs typeface="Manulife JH Sans Optimized"/>
              </a:rPr>
              <a:t> </a:t>
            </a:r>
            <a:r>
              <a:rPr sz="800" dirty="0">
                <a:latin typeface="+mn-lt"/>
                <a:cs typeface="Manulife JH Sans Optimized"/>
              </a:rPr>
              <a:t>not</a:t>
            </a:r>
            <a:r>
              <a:rPr sz="800" spc="-18" dirty="0">
                <a:latin typeface="+mn-lt"/>
                <a:cs typeface="Manulife JH Sans Optimized"/>
              </a:rPr>
              <a:t> </a:t>
            </a:r>
            <a:r>
              <a:rPr sz="800" spc="-9" dirty="0">
                <a:latin typeface="+mn-lt"/>
                <a:cs typeface="Manulife JH Sans Optimized"/>
              </a:rPr>
              <a:t>warranted</a:t>
            </a:r>
            <a:r>
              <a:rPr sz="800" spc="-22" dirty="0">
                <a:latin typeface="+mn-lt"/>
                <a:cs typeface="Manulife JH Sans Optimized"/>
              </a:rPr>
              <a:t> </a:t>
            </a:r>
            <a:r>
              <a:rPr sz="800" dirty="0">
                <a:latin typeface="+mn-lt"/>
                <a:cs typeface="Manulife JH Sans Optimized"/>
              </a:rPr>
              <a:t>to</a:t>
            </a:r>
            <a:r>
              <a:rPr sz="800" spc="-18" dirty="0">
                <a:latin typeface="+mn-lt"/>
                <a:cs typeface="Manulife JH Sans Optimized"/>
              </a:rPr>
              <a:t> </a:t>
            </a:r>
            <a:r>
              <a:rPr sz="800" dirty="0">
                <a:latin typeface="+mn-lt"/>
                <a:cs typeface="Manulife JH Sans Optimized"/>
              </a:rPr>
              <a:t>be</a:t>
            </a:r>
            <a:r>
              <a:rPr sz="800" spc="-18" dirty="0">
                <a:latin typeface="+mn-lt"/>
                <a:cs typeface="Manulife JH Sans Optimized"/>
              </a:rPr>
              <a:t> </a:t>
            </a:r>
            <a:r>
              <a:rPr sz="800" spc="-9" dirty="0">
                <a:latin typeface="+mn-lt"/>
                <a:cs typeface="Manulife JH Sans Optimized"/>
              </a:rPr>
              <a:t>accurate,</a:t>
            </a:r>
            <a:r>
              <a:rPr sz="800" spc="-22" dirty="0">
                <a:latin typeface="+mn-lt"/>
                <a:cs typeface="Manulife JH Sans Optimized"/>
              </a:rPr>
              <a:t> </a:t>
            </a:r>
            <a:r>
              <a:rPr sz="800" spc="-9" dirty="0">
                <a:latin typeface="+mn-lt"/>
                <a:cs typeface="Manulife JH Sans Optimized"/>
              </a:rPr>
              <a:t>complete,</a:t>
            </a:r>
            <a:r>
              <a:rPr sz="800" spc="-18" dirty="0">
                <a:latin typeface="+mn-lt"/>
                <a:cs typeface="Manulife JH Sans Optimized"/>
              </a:rPr>
              <a:t> </a:t>
            </a:r>
            <a:r>
              <a:rPr sz="800" dirty="0">
                <a:latin typeface="+mn-lt"/>
                <a:cs typeface="Manulife JH Sans Optimized"/>
              </a:rPr>
              <a:t>or</a:t>
            </a:r>
            <a:r>
              <a:rPr sz="800" spc="-18" dirty="0">
                <a:latin typeface="+mn-lt"/>
                <a:cs typeface="Manulife JH Sans Optimized"/>
              </a:rPr>
              <a:t> </a:t>
            </a:r>
            <a:r>
              <a:rPr sz="800" spc="-9" dirty="0">
                <a:latin typeface="+mn-lt"/>
                <a:cs typeface="Manulife JH Sans Optimized"/>
              </a:rPr>
              <a:t>timely.</a:t>
            </a:r>
            <a:r>
              <a:rPr sz="800" spc="441" dirty="0">
                <a:latin typeface="+mn-lt"/>
                <a:cs typeface="Manulife JH Sans Optimized"/>
              </a:rPr>
              <a:t> </a:t>
            </a:r>
            <a:r>
              <a:rPr sz="800" dirty="0">
                <a:latin typeface="+mn-lt"/>
                <a:cs typeface="Manulife JH Sans Optimized"/>
              </a:rPr>
              <a:t>Neither</a:t>
            </a:r>
            <a:r>
              <a:rPr sz="800" spc="-4" dirty="0">
                <a:latin typeface="+mn-lt"/>
                <a:cs typeface="Manulife JH Sans Optimized"/>
              </a:rPr>
              <a:t> </a:t>
            </a:r>
            <a:r>
              <a:rPr sz="800" dirty="0">
                <a:latin typeface="+mn-lt"/>
                <a:cs typeface="Manulife JH Sans Optimized"/>
              </a:rPr>
              <a:t>Morningstar nor</a:t>
            </a:r>
            <a:r>
              <a:rPr sz="800" spc="-4" dirty="0">
                <a:latin typeface="+mn-lt"/>
                <a:cs typeface="Manulife JH Sans Optimized"/>
              </a:rPr>
              <a:t> </a:t>
            </a:r>
            <a:r>
              <a:rPr sz="800" dirty="0">
                <a:latin typeface="+mn-lt"/>
                <a:cs typeface="Manulife JH Sans Optimized"/>
              </a:rPr>
              <a:t>its content</a:t>
            </a:r>
            <a:r>
              <a:rPr sz="800" spc="-4" dirty="0">
                <a:latin typeface="+mn-lt"/>
                <a:cs typeface="Manulife JH Sans Optimized"/>
              </a:rPr>
              <a:t> </a:t>
            </a:r>
            <a:r>
              <a:rPr sz="800" dirty="0">
                <a:latin typeface="+mn-lt"/>
                <a:cs typeface="Manulife JH Sans Optimized"/>
              </a:rPr>
              <a:t>providers are</a:t>
            </a:r>
            <a:r>
              <a:rPr sz="800" spc="-4" dirty="0">
                <a:latin typeface="+mn-lt"/>
                <a:cs typeface="Manulife JH Sans Optimized"/>
              </a:rPr>
              <a:t> </a:t>
            </a:r>
            <a:r>
              <a:rPr sz="800" dirty="0">
                <a:latin typeface="+mn-lt"/>
                <a:cs typeface="Manulife JH Sans Optimized"/>
              </a:rPr>
              <a:t>responsible for</a:t>
            </a:r>
            <a:r>
              <a:rPr sz="800" spc="-4" dirty="0">
                <a:latin typeface="+mn-lt"/>
                <a:cs typeface="Manulife JH Sans Optimized"/>
              </a:rPr>
              <a:t> </a:t>
            </a:r>
            <a:r>
              <a:rPr sz="800" dirty="0">
                <a:latin typeface="+mn-lt"/>
                <a:cs typeface="Manulife JH Sans Optimized"/>
              </a:rPr>
              <a:t>any damages</a:t>
            </a:r>
            <a:r>
              <a:rPr sz="800" spc="-4" dirty="0">
                <a:latin typeface="+mn-lt"/>
                <a:cs typeface="Manulife JH Sans Optimized"/>
              </a:rPr>
              <a:t> </a:t>
            </a:r>
            <a:r>
              <a:rPr sz="800" dirty="0">
                <a:latin typeface="+mn-lt"/>
                <a:cs typeface="Manulife JH Sans Optimized"/>
              </a:rPr>
              <a:t>or losses</a:t>
            </a:r>
            <a:r>
              <a:rPr sz="800" spc="-4" dirty="0">
                <a:latin typeface="+mn-lt"/>
                <a:cs typeface="Manulife JH Sans Optimized"/>
              </a:rPr>
              <a:t> </a:t>
            </a:r>
            <a:r>
              <a:rPr sz="800" dirty="0">
                <a:latin typeface="+mn-lt"/>
                <a:cs typeface="Manulife JH Sans Optimized"/>
              </a:rPr>
              <a:t>arising from</a:t>
            </a:r>
            <a:r>
              <a:rPr sz="800" spc="-4" dirty="0">
                <a:latin typeface="+mn-lt"/>
                <a:cs typeface="Manulife JH Sans Optimized"/>
              </a:rPr>
              <a:t> </a:t>
            </a:r>
            <a:r>
              <a:rPr sz="800" dirty="0">
                <a:latin typeface="+mn-lt"/>
                <a:cs typeface="Manulife JH Sans Optimized"/>
              </a:rPr>
              <a:t>any use</a:t>
            </a:r>
            <a:r>
              <a:rPr sz="800" spc="-4" dirty="0">
                <a:latin typeface="+mn-lt"/>
                <a:cs typeface="Manulife JH Sans Optimized"/>
              </a:rPr>
              <a:t> </a:t>
            </a:r>
            <a:r>
              <a:rPr sz="800" dirty="0">
                <a:latin typeface="+mn-lt"/>
                <a:cs typeface="Manulife JH Sans Optimized"/>
              </a:rPr>
              <a:t>of this </a:t>
            </a:r>
            <a:r>
              <a:rPr sz="800" spc="-9" dirty="0">
                <a:latin typeface="+mn-lt"/>
                <a:cs typeface="Manulife JH Sans Optimized"/>
              </a:rPr>
              <a:t>information.</a:t>
            </a:r>
            <a:endParaRPr sz="800" dirty="0">
              <a:latin typeface="+mn-lt"/>
              <a:cs typeface="Manulife JH Sans Optimized"/>
            </a:endParaRPr>
          </a:p>
          <a:p>
            <a:pPr marL="11206" marR="117668">
              <a:lnSpc>
                <a:spcPct val="101899"/>
              </a:lnSpc>
              <a:spcBef>
                <a:spcPts val="269"/>
              </a:spcBef>
            </a:pPr>
            <a:r>
              <a:rPr sz="800" spc="-9" dirty="0">
                <a:latin typeface="+mn-lt"/>
                <a:cs typeface="Manulife JH Sans Optimized Light"/>
              </a:rPr>
              <a:t>This</a:t>
            </a:r>
            <a:r>
              <a:rPr sz="800" spc="-31" dirty="0">
                <a:latin typeface="+mn-lt"/>
                <a:cs typeface="Manulife JH Sans Optimized Light"/>
              </a:rPr>
              <a:t> </a:t>
            </a:r>
            <a:r>
              <a:rPr sz="800" spc="-9" dirty="0">
                <a:latin typeface="+mn-lt"/>
                <a:cs typeface="Manulife JH Sans Optimized Light"/>
              </a:rPr>
              <a:t>material</a:t>
            </a:r>
            <a:r>
              <a:rPr sz="800" spc="-18" dirty="0">
                <a:latin typeface="+mn-lt"/>
                <a:cs typeface="Manulife JH Sans Optimized Light"/>
              </a:rPr>
              <a:t> </a:t>
            </a:r>
            <a:r>
              <a:rPr sz="800" dirty="0">
                <a:latin typeface="+mn-lt"/>
                <a:cs typeface="Manulife JH Sans Optimized Light"/>
              </a:rPr>
              <a:t>is</a:t>
            </a:r>
            <a:r>
              <a:rPr sz="800" spc="-18" dirty="0">
                <a:latin typeface="+mn-lt"/>
                <a:cs typeface="Manulife JH Sans Optimized Light"/>
              </a:rPr>
              <a:t> </a:t>
            </a:r>
            <a:r>
              <a:rPr sz="800" dirty="0">
                <a:latin typeface="+mn-lt"/>
                <a:cs typeface="Manulife JH Sans Optimized Light"/>
              </a:rPr>
              <a:t>not</a:t>
            </a:r>
            <a:r>
              <a:rPr sz="800" spc="-18" dirty="0">
                <a:latin typeface="+mn-lt"/>
                <a:cs typeface="Manulife JH Sans Optimized Light"/>
              </a:rPr>
              <a:t> </a:t>
            </a:r>
            <a:r>
              <a:rPr sz="800" spc="-9" dirty="0">
                <a:latin typeface="+mn-lt"/>
                <a:cs typeface="Manulife JH Sans Optimized Light"/>
              </a:rPr>
              <a:t>intended</a:t>
            </a:r>
            <a:r>
              <a:rPr sz="800" spc="-22" dirty="0">
                <a:latin typeface="+mn-lt"/>
                <a:cs typeface="Manulife JH Sans Optimized Light"/>
              </a:rPr>
              <a:t> </a:t>
            </a:r>
            <a:r>
              <a:rPr sz="800" dirty="0">
                <a:latin typeface="+mn-lt"/>
                <a:cs typeface="Manulife JH Sans Optimized Light"/>
              </a:rPr>
              <a:t>to</a:t>
            </a:r>
            <a:r>
              <a:rPr sz="800" spc="-18" dirty="0">
                <a:latin typeface="+mn-lt"/>
                <a:cs typeface="Manulife JH Sans Optimized Light"/>
              </a:rPr>
              <a:t> </a:t>
            </a:r>
            <a:r>
              <a:rPr sz="800" dirty="0">
                <a:latin typeface="+mn-lt"/>
                <a:cs typeface="Manulife JH Sans Optimized Light"/>
              </a:rPr>
              <a:t>be,</a:t>
            </a:r>
            <a:r>
              <a:rPr sz="800" spc="-18" dirty="0">
                <a:latin typeface="+mn-lt"/>
                <a:cs typeface="Manulife JH Sans Optimized Light"/>
              </a:rPr>
              <a:t> </a:t>
            </a:r>
            <a:r>
              <a:rPr sz="800" dirty="0">
                <a:latin typeface="+mn-lt"/>
                <a:cs typeface="Manulife JH Sans Optimized Light"/>
              </a:rPr>
              <a:t>nor</a:t>
            </a:r>
            <a:r>
              <a:rPr sz="800" spc="-18" dirty="0">
                <a:latin typeface="+mn-lt"/>
                <a:cs typeface="Manulife JH Sans Optimized Light"/>
              </a:rPr>
              <a:t> </a:t>
            </a:r>
            <a:r>
              <a:rPr sz="800" spc="-9" dirty="0">
                <a:latin typeface="+mn-lt"/>
                <a:cs typeface="Manulife JH Sans Optimized Light"/>
              </a:rPr>
              <a:t>shall</a:t>
            </a:r>
            <a:r>
              <a:rPr sz="800" spc="-22" dirty="0">
                <a:latin typeface="+mn-lt"/>
                <a:cs typeface="Manulife JH Sans Optimized Light"/>
              </a:rPr>
              <a:t> </a:t>
            </a:r>
            <a:r>
              <a:rPr sz="800" dirty="0">
                <a:latin typeface="+mn-lt"/>
                <a:cs typeface="Manulife JH Sans Optimized Light"/>
              </a:rPr>
              <a:t>it</a:t>
            </a:r>
            <a:r>
              <a:rPr sz="800" spc="-18" dirty="0">
                <a:latin typeface="+mn-lt"/>
                <a:cs typeface="Manulife JH Sans Optimized Light"/>
              </a:rPr>
              <a:t> </a:t>
            </a:r>
            <a:r>
              <a:rPr sz="800" dirty="0">
                <a:latin typeface="+mn-lt"/>
                <a:cs typeface="Manulife JH Sans Optimized Light"/>
              </a:rPr>
              <a:t>be</a:t>
            </a:r>
            <a:r>
              <a:rPr sz="800" spc="-18" dirty="0">
                <a:latin typeface="+mn-lt"/>
                <a:cs typeface="Manulife JH Sans Optimized Light"/>
              </a:rPr>
              <a:t> </a:t>
            </a:r>
            <a:r>
              <a:rPr sz="800" spc="-9" dirty="0">
                <a:latin typeface="+mn-lt"/>
                <a:cs typeface="Manulife JH Sans Optimized Light"/>
              </a:rPr>
              <a:t>interpreted</a:t>
            </a:r>
            <a:r>
              <a:rPr sz="800" spc="-18" dirty="0">
                <a:latin typeface="+mn-lt"/>
                <a:cs typeface="Manulife JH Sans Optimized Light"/>
              </a:rPr>
              <a:t> </a:t>
            </a:r>
            <a:r>
              <a:rPr sz="800" dirty="0">
                <a:latin typeface="+mn-lt"/>
                <a:cs typeface="Manulife JH Sans Optimized Light"/>
              </a:rPr>
              <a:t>or</a:t>
            </a:r>
            <a:r>
              <a:rPr sz="800" spc="-22" dirty="0">
                <a:latin typeface="+mn-lt"/>
                <a:cs typeface="Manulife JH Sans Optimized Light"/>
              </a:rPr>
              <a:t> </a:t>
            </a:r>
            <a:r>
              <a:rPr sz="800" spc="-9" dirty="0">
                <a:latin typeface="+mn-lt"/>
                <a:cs typeface="Manulife JH Sans Optimized Light"/>
              </a:rPr>
              <a:t>construed</a:t>
            </a:r>
            <a:r>
              <a:rPr sz="800" spc="-18" dirty="0">
                <a:latin typeface="+mn-lt"/>
                <a:cs typeface="Manulife JH Sans Optimized Light"/>
              </a:rPr>
              <a:t> </a:t>
            </a:r>
            <a:r>
              <a:rPr sz="800" dirty="0">
                <a:latin typeface="+mn-lt"/>
                <a:cs typeface="Manulife JH Sans Optimized Light"/>
              </a:rPr>
              <a:t>as,</a:t>
            </a:r>
            <a:r>
              <a:rPr sz="800" spc="-18" dirty="0">
                <a:latin typeface="+mn-lt"/>
                <a:cs typeface="Manulife JH Sans Optimized Light"/>
              </a:rPr>
              <a:t> </a:t>
            </a:r>
            <a:r>
              <a:rPr sz="800" dirty="0">
                <a:latin typeface="+mn-lt"/>
                <a:cs typeface="Manulife JH Sans Optimized Light"/>
              </a:rPr>
              <a:t>a</a:t>
            </a:r>
            <a:r>
              <a:rPr sz="800" spc="-18" dirty="0">
                <a:latin typeface="+mn-lt"/>
                <a:cs typeface="Manulife JH Sans Optimized Light"/>
              </a:rPr>
              <a:t> </a:t>
            </a:r>
            <a:r>
              <a:rPr sz="800" spc="-9" dirty="0">
                <a:latin typeface="+mn-lt"/>
                <a:cs typeface="Manulife JH Sans Optimized Light"/>
              </a:rPr>
              <a:t>recommendation</a:t>
            </a:r>
            <a:r>
              <a:rPr sz="800" spc="-18" dirty="0">
                <a:latin typeface="+mn-lt"/>
                <a:cs typeface="Manulife JH Sans Optimized Light"/>
              </a:rPr>
              <a:t> </a:t>
            </a:r>
            <a:r>
              <a:rPr sz="800" dirty="0">
                <a:latin typeface="+mn-lt"/>
                <a:cs typeface="Manulife JH Sans Optimized Light"/>
              </a:rPr>
              <a:t>or</a:t>
            </a:r>
            <a:r>
              <a:rPr sz="800" spc="-22" dirty="0">
                <a:latin typeface="+mn-lt"/>
                <a:cs typeface="Manulife JH Sans Optimized Light"/>
              </a:rPr>
              <a:t> </a:t>
            </a:r>
            <a:r>
              <a:rPr sz="800" spc="-9" dirty="0">
                <a:latin typeface="+mn-lt"/>
                <a:cs typeface="Manulife JH Sans Optimized Light"/>
              </a:rPr>
              <a:t>providing</a:t>
            </a:r>
            <a:r>
              <a:rPr sz="800" spc="-18" dirty="0">
                <a:latin typeface="+mn-lt"/>
                <a:cs typeface="Manulife JH Sans Optimized Light"/>
              </a:rPr>
              <a:t> </a:t>
            </a:r>
            <a:r>
              <a:rPr sz="800" spc="-9" dirty="0">
                <a:latin typeface="+mn-lt"/>
                <a:cs typeface="Manulife JH Sans Optimized Light"/>
              </a:rPr>
              <a:t>advice,</a:t>
            </a:r>
            <a:r>
              <a:rPr sz="800" spc="-18" dirty="0">
                <a:latin typeface="+mn-lt"/>
                <a:cs typeface="Manulife JH Sans Optimized Light"/>
              </a:rPr>
              <a:t> </a:t>
            </a:r>
            <a:r>
              <a:rPr sz="800" spc="-9" dirty="0">
                <a:latin typeface="+mn-lt"/>
                <a:cs typeface="Manulife JH Sans Optimized Light"/>
              </a:rPr>
              <a:t>impartial</a:t>
            </a:r>
            <a:r>
              <a:rPr sz="800" spc="-18" dirty="0">
                <a:latin typeface="+mn-lt"/>
                <a:cs typeface="Manulife JH Sans Optimized Light"/>
              </a:rPr>
              <a:t> </a:t>
            </a:r>
            <a:r>
              <a:rPr sz="800" dirty="0">
                <a:latin typeface="+mn-lt"/>
                <a:cs typeface="Manulife JH Sans Optimized Light"/>
              </a:rPr>
              <a:t>or</a:t>
            </a:r>
            <a:r>
              <a:rPr sz="800" spc="-22" dirty="0">
                <a:latin typeface="+mn-lt"/>
                <a:cs typeface="Manulife JH Sans Optimized Light"/>
              </a:rPr>
              <a:t> </a:t>
            </a:r>
            <a:r>
              <a:rPr sz="800" spc="-9" dirty="0">
                <a:latin typeface="+mn-lt"/>
                <a:cs typeface="Manulife JH Sans Optimized Light"/>
              </a:rPr>
              <a:t>otherwise.</a:t>
            </a:r>
            <a:r>
              <a:rPr sz="800" spc="-18" dirty="0">
                <a:latin typeface="+mn-lt"/>
                <a:cs typeface="Manulife JH Sans Optimized Light"/>
              </a:rPr>
              <a:t> </a:t>
            </a:r>
            <a:r>
              <a:rPr sz="800" spc="-9" dirty="0">
                <a:latin typeface="+mn-lt"/>
                <a:cs typeface="Manulife JH Sans Optimized Light"/>
              </a:rPr>
              <a:t>John</a:t>
            </a:r>
            <a:r>
              <a:rPr sz="800" spc="-18" dirty="0">
                <a:latin typeface="+mn-lt"/>
                <a:cs typeface="Manulife JH Sans Optimized Light"/>
              </a:rPr>
              <a:t> </a:t>
            </a:r>
            <a:r>
              <a:rPr sz="800" spc="-9" dirty="0">
                <a:latin typeface="+mn-lt"/>
                <a:cs typeface="Manulife JH Sans Optimized Light"/>
              </a:rPr>
              <a:t>Hancock</a:t>
            </a:r>
            <a:r>
              <a:rPr sz="800" spc="-18" dirty="0">
                <a:latin typeface="+mn-lt"/>
                <a:cs typeface="Manulife JH Sans Optimized Light"/>
              </a:rPr>
              <a:t> </a:t>
            </a:r>
            <a:r>
              <a:rPr sz="800" spc="-9" dirty="0">
                <a:latin typeface="+mn-lt"/>
                <a:cs typeface="Manulife JH Sans Optimized Light"/>
              </a:rPr>
              <a:t>Investment</a:t>
            </a:r>
            <a:r>
              <a:rPr sz="800" spc="-22" dirty="0">
                <a:latin typeface="+mn-lt"/>
                <a:cs typeface="Manulife JH Sans Optimized Light"/>
              </a:rPr>
              <a:t> </a:t>
            </a:r>
            <a:r>
              <a:rPr sz="800" spc="-9" dirty="0">
                <a:latin typeface="+mn-lt"/>
                <a:cs typeface="Manulife JH Sans Optimized Light"/>
              </a:rPr>
              <a:t>Management</a:t>
            </a:r>
            <a:r>
              <a:rPr sz="800" spc="-18" dirty="0">
                <a:latin typeface="+mn-lt"/>
                <a:cs typeface="Manulife JH Sans Optimized Light"/>
              </a:rPr>
              <a:t> </a:t>
            </a:r>
            <a:r>
              <a:rPr sz="800" dirty="0">
                <a:latin typeface="+mn-lt"/>
                <a:cs typeface="Manulife JH Sans Optimized Light"/>
              </a:rPr>
              <a:t>and</a:t>
            </a:r>
            <a:r>
              <a:rPr sz="800" spc="-18" dirty="0">
                <a:latin typeface="+mn-lt"/>
                <a:cs typeface="Manulife JH Sans Optimized Light"/>
              </a:rPr>
              <a:t> </a:t>
            </a:r>
            <a:r>
              <a:rPr sz="800" dirty="0">
                <a:latin typeface="+mn-lt"/>
                <a:cs typeface="Manulife JH Sans Optimized Light"/>
              </a:rPr>
              <a:t>its</a:t>
            </a:r>
            <a:r>
              <a:rPr sz="800" spc="-18" dirty="0">
                <a:latin typeface="+mn-lt"/>
                <a:cs typeface="Manulife JH Sans Optimized Light"/>
              </a:rPr>
              <a:t> </a:t>
            </a:r>
            <a:r>
              <a:rPr sz="800" spc="-9" dirty="0">
                <a:latin typeface="+mn-lt"/>
                <a:cs typeface="Manulife JH Sans Optimized Light"/>
              </a:rPr>
              <a:t>representatives</a:t>
            </a:r>
            <a:r>
              <a:rPr sz="800" spc="-18" dirty="0">
                <a:latin typeface="+mn-lt"/>
                <a:cs typeface="Manulife JH Sans Optimized Light"/>
              </a:rPr>
              <a:t> </a:t>
            </a:r>
            <a:r>
              <a:rPr sz="800" spc="-22" dirty="0">
                <a:latin typeface="+mn-lt"/>
                <a:cs typeface="Manulife JH Sans Optimized Light"/>
              </a:rPr>
              <a:t>and</a:t>
            </a:r>
            <a:r>
              <a:rPr sz="800" spc="441" dirty="0">
                <a:latin typeface="+mn-lt"/>
                <a:cs typeface="Manulife JH Sans Optimized Light"/>
              </a:rPr>
              <a:t> </a:t>
            </a:r>
            <a:r>
              <a:rPr sz="800" spc="-9" dirty="0">
                <a:latin typeface="+mn-lt"/>
                <a:cs typeface="Manulife JH Sans Optimized Light"/>
              </a:rPr>
              <a:t>affiliates</a:t>
            </a:r>
            <a:r>
              <a:rPr sz="800" spc="-18" dirty="0">
                <a:latin typeface="+mn-lt"/>
                <a:cs typeface="Manulife JH Sans Optimized Light"/>
              </a:rPr>
              <a:t> </a:t>
            </a:r>
            <a:r>
              <a:rPr sz="800" spc="-9" dirty="0">
                <a:latin typeface="+mn-lt"/>
                <a:cs typeface="Manulife JH Sans Optimized Light"/>
              </a:rPr>
              <a:t>may</a:t>
            </a:r>
            <a:r>
              <a:rPr sz="800" spc="-18" dirty="0">
                <a:latin typeface="+mn-lt"/>
                <a:cs typeface="Manulife JH Sans Optimized Light"/>
              </a:rPr>
              <a:t> </a:t>
            </a:r>
            <a:r>
              <a:rPr sz="800" spc="-9" dirty="0">
                <a:latin typeface="+mn-lt"/>
                <a:cs typeface="Manulife JH Sans Optimized Light"/>
              </a:rPr>
              <a:t>receive</a:t>
            </a:r>
            <a:r>
              <a:rPr sz="800" spc="-18" dirty="0">
                <a:latin typeface="+mn-lt"/>
                <a:cs typeface="Manulife JH Sans Optimized Light"/>
              </a:rPr>
              <a:t> </a:t>
            </a:r>
            <a:r>
              <a:rPr sz="800" spc="-9" dirty="0">
                <a:latin typeface="+mn-lt"/>
                <a:cs typeface="Manulife JH Sans Optimized Light"/>
              </a:rPr>
              <a:t>compensation</a:t>
            </a:r>
            <a:r>
              <a:rPr sz="800" spc="-18" dirty="0">
                <a:latin typeface="+mn-lt"/>
                <a:cs typeface="Manulife JH Sans Optimized Light"/>
              </a:rPr>
              <a:t> </a:t>
            </a:r>
            <a:r>
              <a:rPr sz="800" spc="-9" dirty="0">
                <a:latin typeface="+mn-lt"/>
                <a:cs typeface="Manulife JH Sans Optimized Light"/>
              </a:rPr>
              <a:t>derived</a:t>
            </a:r>
            <a:r>
              <a:rPr sz="800" spc="-18" dirty="0">
                <a:latin typeface="+mn-lt"/>
                <a:cs typeface="Manulife JH Sans Optimized Light"/>
              </a:rPr>
              <a:t> </a:t>
            </a:r>
            <a:r>
              <a:rPr sz="800" spc="-9" dirty="0">
                <a:latin typeface="+mn-lt"/>
                <a:cs typeface="Manulife JH Sans Optimized Light"/>
              </a:rPr>
              <a:t>from</a:t>
            </a:r>
            <a:r>
              <a:rPr sz="800" spc="-18" dirty="0">
                <a:latin typeface="+mn-lt"/>
                <a:cs typeface="Manulife JH Sans Optimized Light"/>
              </a:rPr>
              <a:t> </a:t>
            </a:r>
            <a:r>
              <a:rPr sz="800" dirty="0">
                <a:latin typeface="+mn-lt"/>
                <a:cs typeface="Manulife JH Sans Optimized Light"/>
              </a:rPr>
              <a:t>the</a:t>
            </a:r>
            <a:r>
              <a:rPr sz="800" spc="-18" dirty="0">
                <a:latin typeface="+mn-lt"/>
                <a:cs typeface="Manulife JH Sans Optimized Light"/>
              </a:rPr>
              <a:t> </a:t>
            </a:r>
            <a:r>
              <a:rPr sz="800" spc="-9" dirty="0">
                <a:latin typeface="+mn-lt"/>
                <a:cs typeface="Manulife JH Sans Optimized Light"/>
              </a:rPr>
              <a:t>sale</a:t>
            </a:r>
            <a:r>
              <a:rPr sz="800" spc="-18" dirty="0">
                <a:latin typeface="+mn-lt"/>
                <a:cs typeface="Manulife JH Sans Optimized Light"/>
              </a:rPr>
              <a:t> </a:t>
            </a:r>
            <a:r>
              <a:rPr sz="800" dirty="0">
                <a:latin typeface="+mn-lt"/>
                <a:cs typeface="Manulife JH Sans Optimized Light"/>
              </a:rPr>
              <a:t>of</a:t>
            </a:r>
            <a:r>
              <a:rPr sz="800" spc="-18" dirty="0">
                <a:latin typeface="+mn-lt"/>
                <a:cs typeface="Manulife JH Sans Optimized Light"/>
              </a:rPr>
              <a:t> </a:t>
            </a:r>
            <a:r>
              <a:rPr sz="800" spc="-9" dirty="0">
                <a:latin typeface="+mn-lt"/>
                <a:cs typeface="Manulife JH Sans Optimized Light"/>
              </a:rPr>
              <a:t>and/or</a:t>
            </a:r>
            <a:r>
              <a:rPr sz="800" spc="-18" dirty="0">
                <a:latin typeface="+mn-lt"/>
                <a:cs typeface="Manulife JH Sans Optimized Light"/>
              </a:rPr>
              <a:t> </a:t>
            </a:r>
            <a:r>
              <a:rPr sz="800" spc="-9" dirty="0">
                <a:latin typeface="+mn-lt"/>
                <a:cs typeface="Manulife JH Sans Optimized Light"/>
              </a:rPr>
              <a:t>from</a:t>
            </a:r>
            <a:r>
              <a:rPr sz="800" spc="-18" dirty="0">
                <a:latin typeface="+mn-lt"/>
                <a:cs typeface="Manulife JH Sans Optimized Light"/>
              </a:rPr>
              <a:t> </a:t>
            </a:r>
            <a:r>
              <a:rPr sz="800" spc="-9" dirty="0">
                <a:latin typeface="+mn-lt"/>
                <a:cs typeface="Manulife JH Sans Optimized Light"/>
              </a:rPr>
              <a:t>any</a:t>
            </a:r>
            <a:r>
              <a:rPr sz="800" spc="-18" dirty="0">
                <a:latin typeface="+mn-lt"/>
                <a:cs typeface="Manulife JH Sans Optimized Light"/>
              </a:rPr>
              <a:t> </a:t>
            </a:r>
            <a:r>
              <a:rPr sz="800" spc="-9" dirty="0">
                <a:latin typeface="+mn-lt"/>
                <a:cs typeface="Manulife JH Sans Optimized Light"/>
              </a:rPr>
              <a:t>investment</a:t>
            </a:r>
            <a:r>
              <a:rPr sz="800" spc="-18" dirty="0">
                <a:latin typeface="+mn-lt"/>
                <a:cs typeface="Manulife JH Sans Optimized Light"/>
              </a:rPr>
              <a:t> </a:t>
            </a:r>
            <a:r>
              <a:rPr sz="800" spc="-9" dirty="0">
                <a:latin typeface="+mn-lt"/>
                <a:cs typeface="Manulife JH Sans Optimized Light"/>
              </a:rPr>
              <a:t>made</a:t>
            </a:r>
            <a:r>
              <a:rPr sz="800" spc="-18" dirty="0">
                <a:latin typeface="+mn-lt"/>
                <a:cs typeface="Manulife JH Sans Optimized Light"/>
              </a:rPr>
              <a:t> </a:t>
            </a:r>
            <a:r>
              <a:rPr sz="800" dirty="0">
                <a:latin typeface="+mn-lt"/>
                <a:cs typeface="Manulife JH Sans Optimized Light"/>
              </a:rPr>
              <a:t>in</a:t>
            </a:r>
            <a:r>
              <a:rPr sz="800" spc="-18" dirty="0">
                <a:latin typeface="+mn-lt"/>
                <a:cs typeface="Manulife JH Sans Optimized Light"/>
              </a:rPr>
              <a:t> </a:t>
            </a:r>
            <a:r>
              <a:rPr sz="800" dirty="0">
                <a:latin typeface="+mn-lt"/>
                <a:cs typeface="Manulife JH Sans Optimized Light"/>
              </a:rPr>
              <a:t>its</a:t>
            </a:r>
            <a:r>
              <a:rPr sz="800" spc="-18" dirty="0">
                <a:latin typeface="+mn-lt"/>
                <a:cs typeface="Manulife JH Sans Optimized Light"/>
              </a:rPr>
              <a:t> </a:t>
            </a:r>
            <a:r>
              <a:rPr sz="800" spc="-9" dirty="0">
                <a:latin typeface="+mn-lt"/>
                <a:cs typeface="Manulife JH Sans Optimized Light"/>
              </a:rPr>
              <a:t>products</a:t>
            </a:r>
            <a:r>
              <a:rPr sz="800" spc="-18" dirty="0">
                <a:latin typeface="+mn-lt"/>
                <a:cs typeface="Manulife JH Sans Optimized Light"/>
              </a:rPr>
              <a:t> </a:t>
            </a:r>
            <a:r>
              <a:rPr sz="800" dirty="0">
                <a:latin typeface="+mn-lt"/>
                <a:cs typeface="Manulife JH Sans Optimized Light"/>
              </a:rPr>
              <a:t>and</a:t>
            </a:r>
            <a:r>
              <a:rPr sz="800" spc="-13" dirty="0">
                <a:latin typeface="+mn-lt"/>
                <a:cs typeface="Manulife JH Sans Optimized Light"/>
              </a:rPr>
              <a:t> </a:t>
            </a:r>
            <a:r>
              <a:rPr sz="800" spc="-9" dirty="0">
                <a:latin typeface="+mn-lt"/>
                <a:cs typeface="Manulife JH Sans Optimized Light"/>
              </a:rPr>
              <a:t>services.</a:t>
            </a:r>
            <a:r>
              <a:rPr lang="en-US" sz="800" spc="-9" dirty="0">
                <a:latin typeface="+mn-lt"/>
                <a:cs typeface="Manulife JH Sans Optimized Light"/>
              </a:rPr>
              <a:t> This figure is for illustrative purposes only and does not represent any specific investment or imply any guaranteed rate of return.</a:t>
            </a:r>
            <a:endParaRPr sz="800" dirty="0">
              <a:latin typeface="+mn-lt"/>
              <a:cs typeface="Manulife JH Sans Optimized Light"/>
            </a:endParaRPr>
          </a:p>
        </p:txBody>
      </p:sp>
      <p:sp>
        <p:nvSpPr>
          <p:cNvPr id="16" name="Title 4">
            <a:extLst>
              <a:ext uri="{FF2B5EF4-FFF2-40B4-BE49-F238E27FC236}">
                <a16:creationId xmlns:a16="http://schemas.microsoft.com/office/drawing/2014/main" id="{DE51A909-1344-40BE-AE25-1048162F3AD8}"/>
              </a:ext>
            </a:extLst>
          </p:cNvPr>
          <p:cNvSpPr txBox="1">
            <a:spLocks/>
          </p:cNvSpPr>
          <p:nvPr/>
        </p:nvSpPr>
        <p:spPr>
          <a:xfrm>
            <a:off x="357171" y="472438"/>
            <a:ext cx="8397533" cy="792167"/>
          </a:xfrm>
          <a:prstGeom prst="rect">
            <a:avLst/>
          </a:prstGeom>
        </p:spPr>
        <p:txBody>
          <a:bodyPr/>
          <a:lstStyle>
            <a:lvl1pPr algn="l" rtl="0" eaLnBrk="0" fontAlgn="base" hangingPunct="0">
              <a:lnSpc>
                <a:spcPct val="95000"/>
              </a:lnSpc>
              <a:spcBef>
                <a:spcPct val="0"/>
              </a:spcBef>
              <a:spcAft>
                <a:spcPct val="0"/>
              </a:spcAft>
              <a:defRPr sz="2400" b="1" kern="1200">
                <a:solidFill>
                  <a:schemeClr val="tx1"/>
                </a:solidFill>
                <a:latin typeface="+mj-lt"/>
                <a:ea typeface="+mj-ea"/>
                <a:cs typeface="+mj-cs"/>
              </a:defRPr>
            </a:lvl1pPr>
            <a:lvl2pPr algn="l" rtl="0" eaLnBrk="0" fontAlgn="base" hangingPunct="0">
              <a:lnSpc>
                <a:spcPct val="95000"/>
              </a:lnSpc>
              <a:spcBef>
                <a:spcPct val="0"/>
              </a:spcBef>
              <a:spcAft>
                <a:spcPct val="0"/>
              </a:spcAft>
              <a:defRPr sz="2400" b="1">
                <a:solidFill>
                  <a:schemeClr val="tx1"/>
                </a:solidFill>
                <a:latin typeface="Arial" panose="020B0604020202020204" pitchFamily="34" charset="0"/>
              </a:defRPr>
            </a:lvl2pPr>
            <a:lvl3pPr algn="l" rtl="0" eaLnBrk="0" fontAlgn="base" hangingPunct="0">
              <a:lnSpc>
                <a:spcPct val="95000"/>
              </a:lnSpc>
              <a:spcBef>
                <a:spcPct val="0"/>
              </a:spcBef>
              <a:spcAft>
                <a:spcPct val="0"/>
              </a:spcAft>
              <a:defRPr sz="2400" b="1">
                <a:solidFill>
                  <a:schemeClr val="tx1"/>
                </a:solidFill>
                <a:latin typeface="Arial" panose="020B0604020202020204" pitchFamily="34" charset="0"/>
              </a:defRPr>
            </a:lvl3pPr>
            <a:lvl4pPr algn="l" rtl="0" eaLnBrk="0" fontAlgn="base" hangingPunct="0">
              <a:lnSpc>
                <a:spcPct val="95000"/>
              </a:lnSpc>
              <a:spcBef>
                <a:spcPct val="0"/>
              </a:spcBef>
              <a:spcAft>
                <a:spcPct val="0"/>
              </a:spcAft>
              <a:defRPr sz="2400" b="1">
                <a:solidFill>
                  <a:schemeClr val="tx1"/>
                </a:solidFill>
                <a:latin typeface="Arial" panose="020B0604020202020204" pitchFamily="34" charset="0"/>
              </a:defRPr>
            </a:lvl4pPr>
            <a:lvl5pPr algn="l" rtl="0" eaLnBrk="0" fontAlgn="base" hangingPunct="0">
              <a:lnSpc>
                <a:spcPct val="95000"/>
              </a:lnSpc>
              <a:spcBef>
                <a:spcPct val="0"/>
              </a:spcBef>
              <a:spcAft>
                <a:spcPct val="0"/>
              </a:spcAft>
              <a:defRPr sz="2400" b="1">
                <a:solidFill>
                  <a:schemeClr val="tx1"/>
                </a:solidFill>
                <a:latin typeface="Arial" panose="020B0604020202020204" pitchFamily="34" charset="0"/>
              </a:defRPr>
            </a:lvl5pPr>
            <a:lvl6pPr marL="457200" algn="l" rtl="0" fontAlgn="base">
              <a:lnSpc>
                <a:spcPct val="95000"/>
              </a:lnSpc>
              <a:spcBef>
                <a:spcPct val="0"/>
              </a:spcBef>
              <a:spcAft>
                <a:spcPct val="0"/>
              </a:spcAft>
              <a:defRPr sz="2400" b="1">
                <a:solidFill>
                  <a:schemeClr val="tx1"/>
                </a:solidFill>
                <a:latin typeface="Arial" panose="020B0604020202020204" pitchFamily="34" charset="0"/>
              </a:defRPr>
            </a:lvl6pPr>
            <a:lvl7pPr marL="914400" algn="l" rtl="0" fontAlgn="base">
              <a:lnSpc>
                <a:spcPct val="95000"/>
              </a:lnSpc>
              <a:spcBef>
                <a:spcPct val="0"/>
              </a:spcBef>
              <a:spcAft>
                <a:spcPct val="0"/>
              </a:spcAft>
              <a:defRPr sz="2400" b="1">
                <a:solidFill>
                  <a:schemeClr val="tx1"/>
                </a:solidFill>
                <a:latin typeface="Arial" panose="020B0604020202020204" pitchFamily="34" charset="0"/>
              </a:defRPr>
            </a:lvl7pPr>
            <a:lvl8pPr marL="1371600" algn="l" rtl="0" fontAlgn="base">
              <a:lnSpc>
                <a:spcPct val="95000"/>
              </a:lnSpc>
              <a:spcBef>
                <a:spcPct val="0"/>
              </a:spcBef>
              <a:spcAft>
                <a:spcPct val="0"/>
              </a:spcAft>
              <a:defRPr sz="2400" b="1">
                <a:solidFill>
                  <a:schemeClr val="tx1"/>
                </a:solidFill>
                <a:latin typeface="Arial" panose="020B0604020202020204" pitchFamily="34" charset="0"/>
              </a:defRPr>
            </a:lvl8pPr>
            <a:lvl9pPr marL="1828800" algn="l" rtl="0" fontAlgn="base">
              <a:lnSpc>
                <a:spcPct val="95000"/>
              </a:lnSpc>
              <a:spcBef>
                <a:spcPct val="0"/>
              </a:spcBef>
              <a:spcAft>
                <a:spcPct val="0"/>
              </a:spcAft>
              <a:defRPr sz="2400" b="1">
                <a:solidFill>
                  <a:schemeClr val="tx1"/>
                </a:solidFill>
                <a:latin typeface="Arial" panose="020B0604020202020204" pitchFamily="34" charset="0"/>
              </a:defRPr>
            </a:lvl9pPr>
          </a:lstStyle>
          <a:p>
            <a:r>
              <a:rPr lang="en-US" altLang="en-US"/>
              <a:t>Limiting losses is paramount</a:t>
            </a:r>
            <a:endParaRPr lang="en-US"/>
          </a:p>
        </p:txBody>
      </p:sp>
      <p:sp>
        <p:nvSpPr>
          <p:cNvPr id="17" name="Text Placeholder 16">
            <a:extLst>
              <a:ext uri="{FF2B5EF4-FFF2-40B4-BE49-F238E27FC236}">
                <a16:creationId xmlns:a16="http://schemas.microsoft.com/office/drawing/2014/main" id="{B2B8624F-511A-488B-9189-E1F549D1337B}"/>
              </a:ext>
            </a:extLst>
          </p:cNvPr>
          <p:cNvSpPr txBox="1">
            <a:spLocks/>
          </p:cNvSpPr>
          <p:nvPr/>
        </p:nvSpPr>
        <p:spPr>
          <a:xfrm>
            <a:off x="456358" y="868521"/>
            <a:ext cx="8347075" cy="460375"/>
          </a:xfrm>
          <a:prstGeom prst="rect">
            <a:avLst/>
          </a:prstGeom>
        </p:spPr>
        <p:txBody>
          <a:bodyPr vert="horz" lIns="0" tIns="0" rIns="0" bIns="0" rtlCol="0">
            <a:noAutofit/>
          </a:bodyPr>
          <a:lstStyle>
            <a:lvl1pPr marL="236538" indent="-236538" algn="l" rtl="0" eaLnBrk="0" fontAlgn="base" hangingPunct="0">
              <a:lnSpc>
                <a:spcPct val="95000"/>
              </a:lnSpc>
              <a:spcBef>
                <a:spcPts val="1200"/>
              </a:spcBef>
              <a:spcAft>
                <a:spcPct val="0"/>
              </a:spcAft>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0"/>
              </a:spcBef>
              <a:buNone/>
            </a:pPr>
            <a:r>
              <a:rPr lang="en-US" sz="1600"/>
              <a:t>How long can it take to recover from losses?</a:t>
            </a:r>
          </a:p>
        </p:txBody>
      </p:sp>
    </p:spTree>
    <p:custDataLst>
      <p:tags r:id="rId1"/>
    </p:custDataLst>
    <p:extLst>
      <p:ext uri="{BB962C8B-B14F-4D97-AF65-F5344CB8AC3E}">
        <p14:creationId xmlns:p14="http://schemas.microsoft.com/office/powerpoint/2010/main" val="3424601716"/>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individual reviewing financial graphs on a tablet.">
            <a:extLst>
              <a:ext uri="{FF2B5EF4-FFF2-40B4-BE49-F238E27FC236}">
                <a16:creationId xmlns:a16="http://schemas.microsoft.com/office/drawing/2014/main" id="{B50FBA47-988F-417F-AAA9-A02BF7B1B8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28342" y="0"/>
            <a:ext cx="3715657" cy="6858000"/>
          </a:xfrm>
          <a:prstGeom prst="rect">
            <a:avLst/>
          </a:prstGeom>
        </p:spPr>
      </p:pic>
      <p:sp>
        <p:nvSpPr>
          <p:cNvPr id="105478" name="Rectangle 8"/>
          <p:cNvSpPr>
            <a:spLocks noGrp="1" noChangeArrowheads="1"/>
          </p:cNvSpPr>
          <p:nvPr>
            <p:ph type="title"/>
          </p:nvPr>
        </p:nvSpPr>
        <p:spPr>
          <a:xfrm>
            <a:off x="398464" y="472438"/>
            <a:ext cx="5306461" cy="792167"/>
          </a:xfrm>
        </p:spPr>
        <p:txBody>
          <a:bodyPr/>
          <a:lstStyle/>
          <a:p>
            <a:r>
              <a:rPr lang="en-US" altLang="en-US"/>
              <a:t>The key is not missing the </a:t>
            </a:r>
            <a:br>
              <a:rPr lang="en-US" altLang="en-US"/>
            </a:br>
            <a:r>
              <a:rPr lang="en-US" altLang="en-US"/>
              <a:t>market’s best days</a:t>
            </a:r>
          </a:p>
        </p:txBody>
      </p:sp>
      <p:sp>
        <p:nvSpPr>
          <p:cNvPr id="7" name="Text Placeholder 16">
            <a:extLst>
              <a:ext uri="{FF2B5EF4-FFF2-40B4-BE49-F238E27FC236}">
                <a16:creationId xmlns:a16="http://schemas.microsoft.com/office/drawing/2014/main" id="{90297861-9B3A-4F1D-B752-42F9ACBC9E08}"/>
              </a:ext>
            </a:extLst>
          </p:cNvPr>
          <p:cNvSpPr txBox="1">
            <a:spLocks/>
          </p:cNvSpPr>
          <p:nvPr/>
        </p:nvSpPr>
        <p:spPr>
          <a:xfrm>
            <a:off x="407480" y="1221627"/>
            <a:ext cx="5297445" cy="460375"/>
          </a:xfrm>
          <a:prstGeom prst="rect">
            <a:avLst/>
          </a:prstGeom>
        </p:spPr>
        <p:txBody>
          <a:bodyPr vert="horz" lIns="0" tIns="0" rIns="0" bIns="0" rtlCol="0">
            <a:noAutofit/>
          </a:bodyPr>
          <a:lstStyle>
            <a:lvl1pPr marL="236538" indent="-236538" algn="l" rtl="0" eaLnBrk="0" fontAlgn="base" hangingPunct="0">
              <a:lnSpc>
                <a:spcPct val="95000"/>
              </a:lnSpc>
              <a:spcBef>
                <a:spcPts val="1200"/>
              </a:spcBef>
              <a:spcAft>
                <a:spcPct val="0"/>
              </a:spcAft>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0" fontAlgn="base" latinLnBrk="0" hangingPunct="0">
              <a:lnSpc>
                <a:spcPct val="95000"/>
              </a:lnSpc>
              <a:spcBef>
                <a:spcPts val="0"/>
              </a:spcBef>
              <a:spcAft>
                <a:spcPct val="0"/>
              </a:spcAft>
              <a:buClr>
                <a:prstClr val="black"/>
              </a:buClr>
              <a:buSzPct val="115000"/>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20-year growth of $10,000, 2003–2023</a:t>
            </a:r>
          </a:p>
        </p:txBody>
      </p:sp>
      <p:graphicFrame>
        <p:nvGraphicFramePr>
          <p:cNvPr id="18" name="Object 11"/>
          <p:cNvGraphicFramePr>
            <a:graphicFrameLocks noChangeAspect="1"/>
          </p:cNvGraphicFramePr>
          <p:nvPr/>
        </p:nvGraphicFramePr>
        <p:xfrm>
          <a:off x="329396" y="1793289"/>
          <a:ext cx="5037083" cy="3843084"/>
        </p:xfrm>
        <a:graphic>
          <a:graphicData uri="http://schemas.openxmlformats.org/drawingml/2006/chart">
            <c:chart xmlns:c="http://schemas.openxmlformats.org/drawingml/2006/chart" xmlns:r="http://schemas.openxmlformats.org/officeDocument/2006/relationships" r:id="rId5"/>
          </a:graphicData>
        </a:graphic>
      </p:graphicFrame>
      <p:sp>
        <p:nvSpPr>
          <p:cNvPr id="105477" name="Text Placeholder 4"/>
          <p:cNvSpPr>
            <a:spLocks noGrp="1"/>
          </p:cNvSpPr>
          <p:nvPr>
            <p:ph type="body" sz="quarter" idx="15"/>
          </p:nvPr>
        </p:nvSpPr>
        <p:spPr>
          <a:xfrm>
            <a:off x="407479" y="5295901"/>
            <a:ext cx="4697921" cy="914724"/>
          </a:xfrm>
        </p:spPr>
        <p:txBody>
          <a:bodyPr/>
          <a:lstStyle/>
          <a:p>
            <a:r>
              <a:rPr lang="en-US" altLang="en-US" sz="800" dirty="0"/>
              <a:t>Source: Bloomberg, as of 12/31/2023. This table is for illustrative purposes only. The S&amp;P 500 Index tracks the performance of 500 of the largest publicly traded companies in the United States. It is not possible to invest directly in an index. This is a hypothetical example and does not reflect the performance of any John Hancock fund. Past performance does not guarantee future results.</a:t>
            </a:r>
          </a:p>
        </p:txBody>
      </p:sp>
      <p:sp>
        <p:nvSpPr>
          <p:cNvPr id="2" name="Slide Number Placeholder 1">
            <a:extLst>
              <a:ext uri="{C183D7F6-B498-43B3-948B-1728B52AA6E4}">
                <adec:decorative xmlns:adec="http://schemas.microsoft.com/office/drawing/2017/decorative" val="1"/>
              </a:ext>
            </a:extLst>
          </p:cNvPr>
          <p:cNvSpPr>
            <a:spLocks noGrp="1"/>
          </p:cNvSpPr>
          <p:nvPr>
            <p:ph type="sldNum" sz="quarter" idx="18"/>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54343B0-9A9E-43CD-BA60-45365A2A43B5}"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261502884"/>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5B83E4-5A21-4D32-977D-1AE6A06A247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926667" y="0"/>
            <a:ext cx="3217332" cy="6858000"/>
          </a:xfrm>
          <a:prstGeom prst="rect">
            <a:avLst/>
          </a:prstGeom>
        </p:spPr>
      </p:pic>
      <p:sp>
        <p:nvSpPr>
          <p:cNvPr id="119812" name="Rectangle 8"/>
          <p:cNvSpPr>
            <a:spLocks noGrp="1" noChangeArrowheads="1"/>
          </p:cNvSpPr>
          <p:nvPr>
            <p:ph type="title"/>
          </p:nvPr>
        </p:nvSpPr>
        <p:spPr>
          <a:xfrm>
            <a:off x="398464" y="472438"/>
            <a:ext cx="8356240" cy="792167"/>
          </a:xfrm>
        </p:spPr>
        <p:txBody>
          <a:bodyPr/>
          <a:lstStyle/>
          <a:p>
            <a:r>
              <a:rPr lang="en-US" altLang="en-US"/>
              <a:t>Chasing performance can lead </a:t>
            </a:r>
            <a:br>
              <a:rPr lang="en-US" altLang="en-US"/>
            </a:br>
            <a:r>
              <a:rPr lang="en-US" altLang="en-US"/>
              <a:t>to underperformance</a:t>
            </a:r>
          </a:p>
        </p:txBody>
      </p:sp>
      <p:sp>
        <p:nvSpPr>
          <p:cNvPr id="15" name="Text Placeholder 14"/>
          <p:cNvSpPr>
            <a:spLocks noGrp="1"/>
          </p:cNvSpPr>
          <p:nvPr>
            <p:ph type="body" sz="quarter" idx="15"/>
          </p:nvPr>
        </p:nvSpPr>
        <p:spPr>
          <a:xfrm>
            <a:off x="488272" y="5611613"/>
            <a:ext cx="5235196" cy="585001"/>
          </a:xfrm>
        </p:spPr>
        <p:txBody>
          <a:bodyPr/>
          <a:lstStyle/>
          <a:p>
            <a:r>
              <a:rPr lang="en-US" altLang="en-US" sz="800"/>
              <a:t>Source: </a:t>
            </a:r>
            <a:r>
              <a:rPr lang="en-US" altLang="en-US" sz="800" i="1"/>
              <a:t>DALBAR’s 2023 QAIB Report, Quantitative Analysis of Investor Behavior</a:t>
            </a:r>
            <a:r>
              <a:rPr lang="en-US" altLang="en-US" sz="800"/>
              <a:t>, DALBAR, Inc., 2023. Investor returns are calculated using data supplied by the Investment Company Institute that represents the change in total mutual fund assets after excluding sales, redemptions, and exchanges. This method of calculation captures realized and unrealized capital gains, dividends, interest, trading costs, sales charges, fees, expenses, and any other costs. The S&amp;P 500 Index tracks the performance of 500 of the largest publicly traded companies in the United States. It is not possible to invest directly in an index. Past performance does not guarantee future results.</a:t>
            </a:r>
          </a:p>
        </p:txBody>
      </p:sp>
      <p:sp>
        <p:nvSpPr>
          <p:cNvPr id="2" name="Slide Number Placeholder 1"/>
          <p:cNvSpPr>
            <a:spLocks noGrp="1"/>
          </p:cNvSpPr>
          <p:nvPr>
            <p:ph type="sldNum" sz="quarter" idx="18"/>
          </p:nvPr>
        </p:nvSpPr>
        <p:spPr>
          <a:xfrm>
            <a:off x="8532813" y="6399213"/>
            <a:ext cx="212725" cy="176212"/>
          </a:xfrm>
        </p:spPr>
        <p:txBody>
          <a:bodyPr/>
          <a:lstStyle/>
          <a:p>
            <a:fld id="{E54343B0-9A9E-43CD-BA60-45365A2A43B5}" type="slidenum">
              <a:rPr lang="en-US"/>
              <a:pPr/>
              <a:t>49</a:t>
            </a:fld>
            <a:endParaRPr lang="en-US"/>
          </a:p>
        </p:txBody>
      </p:sp>
      <p:sp>
        <p:nvSpPr>
          <p:cNvPr id="10" name="Text Box 5"/>
          <p:cNvSpPr txBox="1">
            <a:spLocks noChangeArrowheads="1"/>
          </p:cNvSpPr>
          <p:nvPr>
            <p:custDataLst>
              <p:tags r:id="rId2"/>
            </p:custDataLst>
          </p:nvPr>
        </p:nvSpPr>
        <p:spPr bwMode="blackWhite">
          <a:xfrm>
            <a:off x="1201966" y="1852708"/>
            <a:ext cx="3217332" cy="1016166"/>
          </a:xfrm>
          <a:prstGeom prst="rect">
            <a:avLst/>
          </a:prstGeom>
          <a:solidFill>
            <a:srgbClr val="DEEAFA"/>
          </a:solidFill>
          <a:ln>
            <a:noFill/>
          </a:ln>
          <a:effectLst/>
        </p:spPr>
        <p:txBody>
          <a:bodyPr lIns="91440" tIns="91440" rIns="91440" bIns="91440" anchor="ctr">
            <a:no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fontAlgn="auto" hangingPunct="1">
              <a:spcBef>
                <a:spcPts val="0"/>
              </a:spcBef>
              <a:spcAft>
                <a:spcPts val="0"/>
              </a:spcAft>
              <a:defRPr/>
            </a:pPr>
            <a:r>
              <a:rPr lang="en-US" altLang="en-US" sz="1600">
                <a:latin typeface="+mn-lt"/>
                <a:ea typeface="Arial Unicode MS" panose="020B0604020202020204" pitchFamily="34" charset="-128"/>
                <a:cs typeface="+mn-cs"/>
              </a:rPr>
              <a:t>Equity investors held their funds </a:t>
            </a:r>
            <a:br>
              <a:rPr lang="en-US" altLang="en-US" sz="1600">
                <a:latin typeface="+mn-lt"/>
                <a:ea typeface="Arial Unicode MS" panose="020B0604020202020204" pitchFamily="34" charset="-128"/>
                <a:cs typeface="+mn-cs"/>
              </a:rPr>
            </a:br>
            <a:r>
              <a:rPr lang="en-US" altLang="en-US" sz="1600">
                <a:latin typeface="+mn-lt"/>
                <a:ea typeface="Arial Unicode MS" panose="020B0604020202020204" pitchFamily="34" charset="-128"/>
                <a:cs typeface="+mn-cs"/>
              </a:rPr>
              <a:t>for </a:t>
            </a:r>
            <a:r>
              <a:rPr lang="en-US" altLang="en-US" sz="1800" b="1">
                <a:latin typeface="+mn-lt"/>
                <a:ea typeface="Arial Unicode MS" panose="020B0604020202020204" pitchFamily="34" charset="-128"/>
                <a:cs typeface="+mn-cs"/>
              </a:rPr>
              <a:t>only 4 years</a:t>
            </a:r>
            <a:r>
              <a:rPr lang="en-US" altLang="en-US" sz="1600">
                <a:latin typeface="+mn-lt"/>
                <a:ea typeface="Arial Unicode MS" panose="020B0604020202020204" pitchFamily="34" charset="-128"/>
                <a:cs typeface="+mn-cs"/>
              </a:rPr>
              <a:t> </a:t>
            </a:r>
            <a:br>
              <a:rPr lang="en-US" altLang="en-US" sz="1600">
                <a:latin typeface="+mn-lt"/>
                <a:ea typeface="Arial Unicode MS" panose="020B0604020202020204" pitchFamily="34" charset="-128"/>
                <a:cs typeface="+mn-cs"/>
              </a:rPr>
            </a:br>
            <a:r>
              <a:rPr lang="en-US" altLang="en-US" sz="1600">
                <a:latin typeface="+mn-lt"/>
                <a:ea typeface="Arial Unicode MS" panose="020B0604020202020204" pitchFamily="34" charset="-128"/>
                <a:cs typeface="+mn-cs"/>
              </a:rPr>
              <a:t>before switching</a:t>
            </a:r>
          </a:p>
        </p:txBody>
      </p:sp>
      <p:sp>
        <p:nvSpPr>
          <p:cNvPr id="8" name="Text Placeholder 16">
            <a:extLst>
              <a:ext uri="{FF2B5EF4-FFF2-40B4-BE49-F238E27FC236}">
                <a16:creationId xmlns:a16="http://schemas.microsoft.com/office/drawing/2014/main" id="{2073C0F8-ED99-43B9-9F01-B1BA18D90684}"/>
              </a:ext>
            </a:extLst>
          </p:cNvPr>
          <p:cNvSpPr txBox="1">
            <a:spLocks/>
          </p:cNvSpPr>
          <p:nvPr/>
        </p:nvSpPr>
        <p:spPr>
          <a:xfrm>
            <a:off x="407480" y="1246388"/>
            <a:ext cx="8347075" cy="460375"/>
          </a:xfrm>
          <a:prstGeom prst="rect">
            <a:avLst/>
          </a:prstGeom>
        </p:spPr>
        <p:txBody>
          <a:bodyPr vert="horz" lIns="0" tIns="0" rIns="0" bIns="0" rtlCol="0">
            <a:noAutofit/>
          </a:bodyPr>
          <a:lstStyle>
            <a:lvl1pPr marL="236538" indent="-236538" algn="l" rtl="0" eaLnBrk="0" fontAlgn="base" hangingPunct="0">
              <a:lnSpc>
                <a:spcPct val="95000"/>
              </a:lnSpc>
              <a:spcBef>
                <a:spcPts val="1200"/>
              </a:spcBef>
              <a:spcAft>
                <a:spcPct val="0"/>
              </a:spcAft>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0"/>
              </a:spcBef>
              <a:buNone/>
            </a:pPr>
            <a:r>
              <a:rPr lang="en-US" sz="1600"/>
              <a:t>Average annual returns, 2003–2022</a:t>
            </a:r>
          </a:p>
        </p:txBody>
      </p:sp>
      <p:graphicFrame>
        <p:nvGraphicFramePr>
          <p:cNvPr id="5" name="Chart 4">
            <a:extLst>
              <a:ext uri="{FF2B5EF4-FFF2-40B4-BE49-F238E27FC236}">
                <a16:creationId xmlns:a16="http://schemas.microsoft.com/office/drawing/2014/main" id="{16C123EC-BF3B-CF44-BA0A-EA23A82DD4EA}"/>
              </a:ext>
            </a:extLst>
          </p:cNvPr>
          <p:cNvGraphicFramePr/>
          <p:nvPr/>
        </p:nvGraphicFramePr>
        <p:xfrm>
          <a:off x="378393" y="3014819"/>
          <a:ext cx="4831280" cy="2391793"/>
        </p:xfrm>
        <a:graphic>
          <a:graphicData uri="http://schemas.openxmlformats.org/drawingml/2006/chart">
            <c:chart xmlns:c="http://schemas.openxmlformats.org/drawingml/2006/chart" xmlns:r="http://schemas.openxmlformats.org/officeDocument/2006/relationships" r:id="rId6"/>
          </a:graphicData>
        </a:graphic>
      </p:graphicFrame>
    </p:spTree>
    <p:custDataLst>
      <p:tags r:id="rId1"/>
    </p:custDataLst>
    <p:extLst>
      <p:ext uri="{BB962C8B-B14F-4D97-AF65-F5344CB8AC3E}">
        <p14:creationId xmlns:p14="http://schemas.microsoft.com/office/powerpoint/2010/main" val="2328897962"/>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a:t>In any given year, returns may be negative</a:t>
            </a:r>
          </a:p>
        </p:txBody>
      </p:sp>
      <p:sp>
        <p:nvSpPr>
          <p:cNvPr id="129" name="Text Placeholder 16">
            <a:extLst>
              <a:ext uri="{FF2B5EF4-FFF2-40B4-BE49-F238E27FC236}">
                <a16:creationId xmlns:a16="http://schemas.microsoft.com/office/drawing/2014/main" id="{07D544A7-4E66-4924-AF5F-5250CCB5A207}"/>
              </a:ext>
            </a:extLst>
          </p:cNvPr>
          <p:cNvSpPr txBox="1">
            <a:spLocks/>
          </p:cNvSpPr>
          <p:nvPr/>
        </p:nvSpPr>
        <p:spPr>
          <a:xfrm>
            <a:off x="407480" y="875398"/>
            <a:ext cx="8347075" cy="460375"/>
          </a:xfrm>
          <a:prstGeom prst="rect">
            <a:avLst/>
          </a:prstGeom>
        </p:spPr>
        <p:txBody>
          <a:bodyPr vert="horz" lIns="0" tIns="0" rIns="0" bIns="0" rtlCol="0">
            <a:noAutofit/>
          </a:bodyPr>
          <a:lstStyle>
            <a:lvl1pPr marL="236538" indent="-236538" algn="l" rtl="0" eaLnBrk="0" fontAlgn="base" hangingPunct="0">
              <a:lnSpc>
                <a:spcPct val="95000"/>
              </a:lnSpc>
              <a:spcBef>
                <a:spcPts val="1200"/>
              </a:spcBef>
              <a:spcAft>
                <a:spcPct val="0"/>
              </a:spcAft>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600"/>
              <a:t>Distribution of annual returns, S&amp;P 500 Index, 1928–2023</a:t>
            </a:r>
          </a:p>
        </p:txBody>
      </p:sp>
      <p:sp>
        <p:nvSpPr>
          <p:cNvPr id="12" name="Text Box 16">
            <a:extLst>
              <a:ext uri="{FF2B5EF4-FFF2-40B4-BE49-F238E27FC236}">
                <a16:creationId xmlns:a16="http://schemas.microsoft.com/office/drawing/2014/main" id="{E3B59192-ACB5-45E6-9A42-D3E43C596567}"/>
              </a:ext>
            </a:extLst>
          </p:cNvPr>
          <p:cNvSpPr txBox="1">
            <a:spLocks noChangeArrowheads="1"/>
          </p:cNvSpPr>
          <p:nvPr/>
        </p:nvSpPr>
        <p:spPr bwMode="auto">
          <a:xfrm>
            <a:off x="317108" y="1743778"/>
            <a:ext cx="231034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D0140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r>
              <a:rPr lang="en-US" altLang="en-US" sz="1300">
                <a:latin typeface="+mn-lt"/>
              </a:rPr>
              <a:t>Number of occurrences</a:t>
            </a:r>
          </a:p>
        </p:txBody>
      </p:sp>
      <p:sp>
        <p:nvSpPr>
          <p:cNvPr id="7" name="TextBox 6">
            <a:extLst>
              <a:ext uri="{FF2B5EF4-FFF2-40B4-BE49-F238E27FC236}">
                <a16:creationId xmlns:a16="http://schemas.microsoft.com/office/drawing/2014/main" id="{E0DF1400-37F0-FEF8-3AD2-7681C2DF8233}"/>
              </a:ext>
            </a:extLst>
          </p:cNvPr>
          <p:cNvSpPr txBox="1"/>
          <p:nvPr/>
        </p:nvSpPr>
        <p:spPr>
          <a:xfrm>
            <a:off x="399326" y="2095017"/>
            <a:ext cx="3304572" cy="215444"/>
          </a:xfrm>
          <a:prstGeom prst="rect">
            <a:avLst/>
          </a:prstGeom>
          <a:noFill/>
        </p:spPr>
        <p:txBody>
          <a:bodyPr wrap="square" lIns="0" tIns="0" rIns="0" bIns="0" rtlCol="0">
            <a:spAutoFit/>
          </a:bodyPr>
          <a:lstStyle/>
          <a:p>
            <a:pPr marL="0" algn="l" rtl="0" eaLnBrk="1" fontAlgn="b" latinLnBrk="0" hangingPunct="1">
              <a:spcBef>
                <a:spcPts val="0"/>
              </a:spcBef>
              <a:spcAft>
                <a:spcPts val="0"/>
              </a:spcAft>
            </a:pPr>
            <a:r>
              <a:rPr lang="en-US" sz="1400" b="1" i="0" u="none" strike="noStrike" kern="1200">
                <a:solidFill>
                  <a:srgbClr val="06874E"/>
                </a:solidFill>
                <a:effectLst/>
                <a:latin typeface="Arial" panose="020B0604020202020204" pitchFamily="34" charset="0"/>
                <a:sym typeface="Wingdings" pitchFamily="2" charset="2"/>
              </a:rPr>
              <a:t></a:t>
            </a:r>
            <a:r>
              <a:rPr lang="en-US" sz="1400" b="1" i="0" u="none" strike="noStrike" kern="1200">
                <a:solidFill>
                  <a:srgbClr val="00A758"/>
                </a:solidFill>
                <a:effectLst/>
                <a:latin typeface="Arial" panose="020B0604020202020204" pitchFamily="34" charset="0"/>
              </a:rPr>
              <a:t> </a:t>
            </a:r>
            <a:r>
              <a:rPr lang="en-US" sz="1400" b="1" i="0" u="none" strike="noStrike" kern="1200">
                <a:solidFill>
                  <a:srgbClr val="000000"/>
                </a:solidFill>
                <a:effectLst/>
                <a:latin typeface="Arial" panose="020B0604020202020204" pitchFamily="34" charset="0"/>
              </a:rPr>
              <a:t>Positive years       </a:t>
            </a:r>
            <a:r>
              <a:rPr lang="en-US" sz="1400" b="0" i="0" u="none" strike="noStrike" kern="1200">
                <a:solidFill>
                  <a:srgbClr val="000000"/>
                </a:solidFill>
                <a:effectLst/>
                <a:latin typeface="Arial" panose="020B0604020202020204" pitchFamily="34" charset="0"/>
              </a:rPr>
              <a:t>70 (73%)</a:t>
            </a:r>
            <a:endParaRPr lang="en-CA" sz="1400" b="0" i="0" u="none" strike="noStrike">
              <a:effectLst/>
              <a:latin typeface="Arial" panose="020B0604020202020204" pitchFamily="34" charset="0"/>
            </a:endParaRPr>
          </a:p>
        </p:txBody>
      </p:sp>
      <p:sp>
        <p:nvSpPr>
          <p:cNvPr id="8" name="TextBox 7">
            <a:extLst>
              <a:ext uri="{FF2B5EF4-FFF2-40B4-BE49-F238E27FC236}">
                <a16:creationId xmlns:a16="http://schemas.microsoft.com/office/drawing/2014/main" id="{E690689D-ED11-4897-94AB-CACACE8D251A}"/>
              </a:ext>
            </a:extLst>
          </p:cNvPr>
          <p:cNvSpPr txBox="1"/>
          <p:nvPr/>
        </p:nvSpPr>
        <p:spPr>
          <a:xfrm>
            <a:off x="399326" y="2340979"/>
            <a:ext cx="3304572" cy="215444"/>
          </a:xfrm>
          <a:prstGeom prst="rect">
            <a:avLst/>
          </a:prstGeom>
          <a:noFill/>
        </p:spPr>
        <p:txBody>
          <a:bodyPr wrap="square" lIns="0" tIns="0" rIns="0" bIns="0" rtlCol="0">
            <a:spAutoFit/>
          </a:bodyPr>
          <a:lstStyle/>
          <a:p>
            <a:pPr marL="0" algn="l" rtl="0" eaLnBrk="1" fontAlgn="ctr" latinLnBrk="0" hangingPunct="1">
              <a:spcBef>
                <a:spcPts val="0"/>
              </a:spcBef>
              <a:spcAft>
                <a:spcPts val="0"/>
              </a:spcAft>
            </a:pPr>
            <a:r>
              <a:rPr lang="en-US" sz="1400" b="1" i="0" u="none" strike="noStrike" kern="1200">
                <a:solidFill>
                  <a:srgbClr val="00009A"/>
                </a:solidFill>
                <a:effectLst/>
                <a:latin typeface="Arial" panose="020B0604020202020204" pitchFamily="34" charset="0"/>
                <a:sym typeface="Wingdings" pitchFamily="2" charset="2"/>
              </a:rPr>
              <a:t></a:t>
            </a:r>
            <a:r>
              <a:rPr lang="en-US" sz="1400" b="1" i="0" u="none" strike="noStrike" kern="1200">
                <a:solidFill>
                  <a:srgbClr val="00A758"/>
                </a:solidFill>
                <a:effectLst/>
                <a:latin typeface="Arial" panose="020B0604020202020204" pitchFamily="34" charset="0"/>
              </a:rPr>
              <a:t> </a:t>
            </a:r>
            <a:r>
              <a:rPr lang="en-US" sz="1400" b="1" i="0" u="none" strike="noStrike" kern="1200">
                <a:solidFill>
                  <a:srgbClr val="000000"/>
                </a:solidFill>
                <a:effectLst/>
                <a:latin typeface="Arial" panose="020B0604020202020204" pitchFamily="34" charset="0"/>
              </a:rPr>
              <a:t>Negative years      </a:t>
            </a:r>
            <a:r>
              <a:rPr lang="en-US" sz="1400" b="0" i="0" u="none" strike="noStrike" kern="1200">
                <a:solidFill>
                  <a:srgbClr val="000000"/>
                </a:solidFill>
                <a:effectLst/>
                <a:latin typeface="Arial" panose="020B0604020202020204" pitchFamily="34" charset="0"/>
              </a:rPr>
              <a:t>26 (27%)</a:t>
            </a:r>
            <a:endParaRPr lang="en-CA" sz="1400" b="0" i="0" u="none" strike="noStrike">
              <a:effectLst/>
              <a:latin typeface="Arial" panose="020B0604020202020204" pitchFamily="34" charset="0"/>
            </a:endParaRPr>
          </a:p>
        </p:txBody>
      </p:sp>
      <p:graphicFrame>
        <p:nvGraphicFramePr>
          <p:cNvPr id="6" name="Table 5">
            <a:extLst>
              <a:ext uri="{FF2B5EF4-FFF2-40B4-BE49-F238E27FC236}">
                <a16:creationId xmlns:a16="http://schemas.microsoft.com/office/drawing/2014/main" id="{664541F2-4682-5B95-88E9-79DF4E05BE40}"/>
              </a:ext>
            </a:extLst>
          </p:cNvPr>
          <p:cNvGraphicFramePr>
            <a:graphicFrameLocks noGrp="1"/>
          </p:cNvGraphicFramePr>
          <p:nvPr/>
        </p:nvGraphicFramePr>
        <p:xfrm>
          <a:off x="458233" y="1310654"/>
          <a:ext cx="8064283" cy="4815840"/>
        </p:xfrm>
        <a:graphic>
          <a:graphicData uri="http://schemas.openxmlformats.org/drawingml/2006/table">
            <a:tbl>
              <a:tblPr>
                <a:tableStyleId>{5C22544A-7EE6-4342-B048-85BDC9FD1C3A}</a:tableStyleId>
              </a:tblPr>
              <a:tblGrid>
                <a:gridCol w="627063">
                  <a:extLst>
                    <a:ext uri="{9D8B030D-6E8A-4147-A177-3AD203B41FA5}">
                      <a16:colId xmlns:a16="http://schemas.microsoft.com/office/drawing/2014/main" val="3069240824"/>
                    </a:ext>
                  </a:extLst>
                </a:gridCol>
                <a:gridCol w="743722">
                  <a:extLst>
                    <a:ext uri="{9D8B030D-6E8A-4147-A177-3AD203B41FA5}">
                      <a16:colId xmlns:a16="http://schemas.microsoft.com/office/drawing/2014/main" val="1836439720"/>
                    </a:ext>
                  </a:extLst>
                </a:gridCol>
                <a:gridCol w="743722">
                  <a:extLst>
                    <a:ext uri="{9D8B030D-6E8A-4147-A177-3AD203B41FA5}">
                      <a16:colId xmlns:a16="http://schemas.microsoft.com/office/drawing/2014/main" val="1028191032"/>
                    </a:ext>
                  </a:extLst>
                </a:gridCol>
                <a:gridCol w="743722">
                  <a:extLst>
                    <a:ext uri="{9D8B030D-6E8A-4147-A177-3AD203B41FA5}">
                      <a16:colId xmlns:a16="http://schemas.microsoft.com/office/drawing/2014/main" val="3384959307"/>
                    </a:ext>
                  </a:extLst>
                </a:gridCol>
                <a:gridCol w="743722">
                  <a:extLst>
                    <a:ext uri="{9D8B030D-6E8A-4147-A177-3AD203B41FA5}">
                      <a16:colId xmlns:a16="http://schemas.microsoft.com/office/drawing/2014/main" val="3869250759"/>
                    </a:ext>
                  </a:extLst>
                </a:gridCol>
                <a:gridCol w="743722">
                  <a:extLst>
                    <a:ext uri="{9D8B030D-6E8A-4147-A177-3AD203B41FA5}">
                      <a16:colId xmlns:a16="http://schemas.microsoft.com/office/drawing/2014/main" val="2222724098"/>
                    </a:ext>
                  </a:extLst>
                </a:gridCol>
                <a:gridCol w="743722">
                  <a:extLst>
                    <a:ext uri="{9D8B030D-6E8A-4147-A177-3AD203B41FA5}">
                      <a16:colId xmlns:a16="http://schemas.microsoft.com/office/drawing/2014/main" val="2748038456"/>
                    </a:ext>
                  </a:extLst>
                </a:gridCol>
                <a:gridCol w="743722">
                  <a:extLst>
                    <a:ext uri="{9D8B030D-6E8A-4147-A177-3AD203B41FA5}">
                      <a16:colId xmlns:a16="http://schemas.microsoft.com/office/drawing/2014/main" val="458647620"/>
                    </a:ext>
                  </a:extLst>
                </a:gridCol>
                <a:gridCol w="743722">
                  <a:extLst>
                    <a:ext uri="{9D8B030D-6E8A-4147-A177-3AD203B41FA5}">
                      <a16:colId xmlns:a16="http://schemas.microsoft.com/office/drawing/2014/main" val="2639438004"/>
                    </a:ext>
                  </a:extLst>
                </a:gridCol>
                <a:gridCol w="743722">
                  <a:extLst>
                    <a:ext uri="{9D8B030D-6E8A-4147-A177-3AD203B41FA5}">
                      <a16:colId xmlns:a16="http://schemas.microsoft.com/office/drawing/2014/main" val="555721194"/>
                    </a:ext>
                  </a:extLst>
                </a:gridCol>
                <a:gridCol w="743722">
                  <a:extLst>
                    <a:ext uri="{9D8B030D-6E8A-4147-A177-3AD203B41FA5}">
                      <a16:colId xmlns:a16="http://schemas.microsoft.com/office/drawing/2014/main" val="1064569040"/>
                    </a:ext>
                  </a:extLst>
                </a:gridCol>
              </a:tblGrid>
              <a:tr h="201700">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a:solidFill>
                            <a:schemeClr val="tx1"/>
                          </a:solidFill>
                          <a:effectLst/>
                          <a:latin typeface="+mn-lt"/>
                          <a:ea typeface="+mn-ea"/>
                          <a:cs typeface="+mn-cs"/>
                        </a:rPr>
                        <a:t>21</a:t>
                      </a:r>
                      <a:endParaRPr lang="en-US" sz="14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872057"/>
                  </a:ext>
                </a:extLst>
              </a:tr>
              <a:tr h="172886">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2020</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6986992"/>
                  </a:ext>
                </a:extLst>
              </a:tr>
              <a:tr h="172886">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2016</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5467604"/>
                  </a:ext>
                </a:extLst>
              </a:tr>
              <a:tr h="172886">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2014</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8710540"/>
                  </a:ext>
                </a:extLst>
              </a:tr>
              <a:tr h="201700">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4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2012</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a:solidFill>
                            <a:schemeClr val="tx1"/>
                          </a:solidFill>
                          <a:effectLst/>
                          <a:latin typeface="+mn-lt"/>
                          <a:ea typeface="+mn-ea"/>
                          <a:cs typeface="+mn-cs"/>
                        </a:rPr>
                        <a:t>17</a:t>
                      </a:r>
                      <a:endParaRPr lang="en-US" sz="14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2019149"/>
                  </a:ext>
                </a:extLst>
              </a:tr>
              <a:tr h="201700">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400" b="0" i="0" u="none" strike="noStrike">
                        <a:solidFill>
                          <a:schemeClr val="bg1"/>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u="none" strike="noStrike">
                          <a:solidFill>
                            <a:schemeClr val="bg1"/>
                          </a:solidFill>
                          <a:effectLst/>
                        </a:rPr>
                        <a:t>2010</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a:solidFill>
                            <a:schemeClr val="bg1"/>
                          </a:solidFill>
                          <a:effectLst/>
                          <a:latin typeface="+mn-lt"/>
                        </a:rPr>
                        <a:t>2023</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4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376405"/>
                  </a:ext>
                </a:extLst>
              </a:tr>
              <a:tr h="172886">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2006</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2021</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2129933"/>
                  </a:ext>
                </a:extLst>
              </a:tr>
              <a:tr h="201700">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a:solidFill>
                            <a:schemeClr val="tx1"/>
                          </a:solidFill>
                          <a:effectLst/>
                          <a:latin typeface="+mn-lt"/>
                          <a:ea typeface="+mn-ea"/>
                          <a:cs typeface="+mn-cs"/>
                        </a:rPr>
                        <a:t>14</a:t>
                      </a:r>
                      <a:endParaRPr lang="en-US" sz="1400" b="0" i="0" u="none" strike="noStrike">
                        <a:solidFill>
                          <a:schemeClr val="bg1"/>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a:solidFill>
                            <a:schemeClr val="tx1"/>
                          </a:solidFill>
                          <a:effectLst/>
                          <a:latin typeface="+mn-lt"/>
                          <a:ea typeface="+mn-ea"/>
                          <a:cs typeface="+mn-cs"/>
                        </a:rPr>
                        <a:t>14</a:t>
                      </a:r>
                      <a:endParaRPr lang="en-US" sz="14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2004</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u="none" strike="noStrike">
                          <a:solidFill>
                            <a:schemeClr val="bg1"/>
                          </a:solidFill>
                          <a:effectLst/>
                        </a:rPr>
                        <a:t>2017</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5820673"/>
                  </a:ext>
                </a:extLst>
              </a:tr>
              <a:tr h="201700">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2018</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2015</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1993</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2009</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a:solidFill>
                            <a:schemeClr val="tx1"/>
                          </a:solidFill>
                          <a:effectLst/>
                          <a:latin typeface="+mn-lt"/>
                          <a:ea typeface="+mn-ea"/>
                          <a:cs typeface="+mn-cs"/>
                        </a:rPr>
                        <a:t>13</a:t>
                      </a:r>
                      <a:endParaRPr lang="en-US" sz="14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6375102"/>
                  </a:ext>
                </a:extLst>
              </a:tr>
              <a:tr h="172886">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2000</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2011</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1988</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2003</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2019</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0121440"/>
                  </a:ext>
                </a:extLst>
              </a:tr>
              <a:tr h="172886">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1990</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2007</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1986</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1999</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2013</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5350020"/>
                  </a:ext>
                </a:extLst>
              </a:tr>
              <a:tr h="172886">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1981</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2005</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1979</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1998</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1997</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0080917"/>
                  </a:ext>
                </a:extLst>
              </a:tr>
              <a:tr h="172886">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1977</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1994</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1972</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1996</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1995</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1715619"/>
                  </a:ext>
                </a:extLst>
              </a:tr>
              <a:tr h="172886">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1969</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1992</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1971</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1983</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1991</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730496"/>
                  </a:ext>
                </a:extLst>
              </a:tr>
              <a:tr h="201700">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4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1966</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1987</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1968</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1982</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1989</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4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5374456"/>
                  </a:ext>
                </a:extLst>
              </a:tr>
              <a:tr h="201700">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a:solidFill>
                            <a:schemeClr val="tx1"/>
                          </a:solidFill>
                          <a:effectLst/>
                          <a:latin typeface="+mn-lt"/>
                          <a:ea typeface="+mn-ea"/>
                          <a:cs typeface="+mn-cs"/>
                        </a:rPr>
                        <a:t>6</a:t>
                      </a:r>
                      <a:endParaRPr lang="en-US" sz="14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1962</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1984</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1965</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1976</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1985</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4561610"/>
                  </a:ext>
                </a:extLst>
              </a:tr>
              <a:tr h="172886">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2022</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1953</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1978</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1964</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1967</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1980</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418060"/>
                  </a:ext>
                </a:extLst>
              </a:tr>
              <a:tr h="201700">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2001</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1946</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1970</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1959</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1963</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1975</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a:solidFill>
                            <a:schemeClr val="tx1"/>
                          </a:solidFill>
                          <a:effectLst/>
                          <a:latin typeface="+mn-lt"/>
                          <a:ea typeface="+mn-ea"/>
                          <a:cs typeface="+mn-cs"/>
                        </a:rPr>
                        <a:t>4</a:t>
                      </a:r>
                      <a:endParaRPr lang="en-US" sz="14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0726352"/>
                  </a:ext>
                </a:extLst>
              </a:tr>
              <a:tr h="201700">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a:solidFill>
                            <a:schemeClr val="tx1"/>
                          </a:solidFill>
                          <a:effectLst/>
                          <a:latin typeface="+mn-lt"/>
                          <a:ea typeface="+mn-ea"/>
                          <a:cs typeface="+mn-cs"/>
                        </a:rPr>
                        <a:t>3</a:t>
                      </a:r>
                      <a:endParaRPr lang="en-US" sz="14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1973</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1939</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1960</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1952</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1961</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1955</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1958</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endParaRPr lang="en-US" sz="14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4324811"/>
                  </a:ext>
                </a:extLst>
              </a:tr>
              <a:tr h="201700">
                <a:tc>
                  <a:txBody>
                    <a:bodyPr/>
                    <a:lstStyle/>
                    <a:p>
                      <a:pPr algn="ctr" fontAlgn="b"/>
                      <a:endParaRPr lang="en-US" sz="14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kern="1200">
                          <a:solidFill>
                            <a:schemeClr val="tx1"/>
                          </a:solidFill>
                          <a:effectLst/>
                          <a:latin typeface="+mn-lt"/>
                          <a:ea typeface="+mn-ea"/>
                          <a:cs typeface="+mn-cs"/>
                        </a:rPr>
                        <a:t>2</a:t>
                      </a:r>
                      <a:endParaRPr lang="en-US" sz="14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2002</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1957</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1934</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1956</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1949</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1951</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1950</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1935</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endParaRPr lang="en-US" sz="14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587559"/>
                  </a:ext>
                </a:extLst>
              </a:tr>
              <a:tr h="20170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a:solidFill>
                            <a:schemeClr val="tx1"/>
                          </a:solidFill>
                          <a:effectLst/>
                          <a:latin typeface="+mn-lt"/>
                          <a:ea typeface="+mn-ea"/>
                          <a:cs typeface="+mn-cs"/>
                        </a:rPr>
                        <a:t>1</a:t>
                      </a:r>
                      <a:endParaRPr lang="en-US" sz="14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2008</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1974</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1941</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1932</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1948</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1944</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1943</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1945</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1933</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a:solidFill>
                            <a:schemeClr val="tx1"/>
                          </a:solidFill>
                          <a:effectLst/>
                          <a:latin typeface="+mn-lt"/>
                          <a:ea typeface="+mn-ea"/>
                          <a:cs typeface="+mn-cs"/>
                        </a:rPr>
                        <a:t>1</a:t>
                      </a:r>
                      <a:endParaRPr lang="en-US" sz="14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4138854"/>
                  </a:ext>
                </a:extLst>
              </a:tr>
              <a:tr h="172886">
                <a:tc>
                  <a:txBody>
                    <a:bodyPr/>
                    <a:lstStyle/>
                    <a:p>
                      <a:pPr algn="ctr" fontAlgn="b"/>
                      <a:r>
                        <a:rPr lang="en-US" sz="1200" u="none" strike="noStrike">
                          <a:solidFill>
                            <a:schemeClr val="bg1"/>
                          </a:solidFill>
                          <a:effectLst/>
                        </a:rPr>
                        <a:t>1931</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1937</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1930</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1940</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1929</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1947</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1942</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1938</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1936</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1928</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1954</a:t>
                      </a:r>
                      <a:endParaRPr lang="en-US" sz="1200" b="0" i="0" u="none" strike="noStrike">
                        <a:solidFill>
                          <a:schemeClr val="bg1"/>
                        </a:solidFill>
                        <a:effectLst/>
                        <a:latin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extLst>
                  <a:ext uri="{0D108BD9-81ED-4DB2-BD59-A6C34878D82A}">
                    <a16:rowId xmlns:a16="http://schemas.microsoft.com/office/drawing/2014/main" val="1945800953"/>
                  </a:ext>
                </a:extLst>
              </a:tr>
              <a:tr h="432214">
                <a:tc>
                  <a:txBody>
                    <a:bodyPr/>
                    <a:lstStyle/>
                    <a:p>
                      <a:pPr algn="ctr" fontAlgn="b"/>
                      <a:r>
                        <a:rPr lang="en-US" sz="1200" b="1" u="none" strike="noStrike">
                          <a:effectLst/>
                        </a:rPr>
                        <a:t>-50% to </a:t>
                      </a:r>
                      <a:br>
                        <a:rPr lang="en-US" sz="1200" b="1" u="none" strike="noStrike">
                          <a:effectLst/>
                        </a:rPr>
                      </a:br>
                      <a:r>
                        <a:rPr lang="en-US" sz="1200" b="1" u="none" strike="noStrike">
                          <a:effectLst/>
                        </a:rPr>
                        <a:t>-40%</a:t>
                      </a:r>
                      <a:endParaRPr lang="en-US" sz="1200" b="1" i="0" u="none" strike="noStrike">
                        <a:solidFill>
                          <a:srgbClr val="000000"/>
                        </a:solidFill>
                        <a:effectLst/>
                        <a:latin typeface="Calibri" panose="020F0502020204030204" pitchFamily="34" charset="0"/>
                      </a:endParaRPr>
                    </a:p>
                  </a:txBody>
                  <a:tcPr marL="0" marR="0" marT="9144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u="none" strike="noStrike">
                          <a:effectLst/>
                        </a:rPr>
                        <a:t>-40% to </a:t>
                      </a:r>
                      <a:br>
                        <a:rPr lang="en-US" sz="1200" b="1" u="none" strike="noStrike">
                          <a:effectLst/>
                        </a:rPr>
                      </a:br>
                      <a:r>
                        <a:rPr lang="en-US" sz="1200" b="1" u="none" strike="noStrike">
                          <a:effectLst/>
                        </a:rPr>
                        <a:t>-30%</a:t>
                      </a:r>
                      <a:endParaRPr lang="en-US" sz="1200" b="1" i="0" u="none" strike="noStrike">
                        <a:solidFill>
                          <a:srgbClr val="000000"/>
                        </a:solidFill>
                        <a:effectLst/>
                        <a:latin typeface="Calibri" panose="020F0502020204030204" pitchFamily="34" charset="0"/>
                      </a:endParaRPr>
                    </a:p>
                  </a:txBody>
                  <a:tcPr marL="0" marR="0" marT="9144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u="none" strike="noStrike">
                          <a:effectLst/>
                        </a:rPr>
                        <a:t>-30% to </a:t>
                      </a:r>
                      <a:br>
                        <a:rPr lang="en-US" sz="1200" b="1" u="none" strike="noStrike">
                          <a:effectLst/>
                        </a:rPr>
                      </a:br>
                      <a:r>
                        <a:rPr lang="en-US" sz="1200" b="1" u="none" strike="noStrike">
                          <a:effectLst/>
                        </a:rPr>
                        <a:t>-20%</a:t>
                      </a:r>
                      <a:endParaRPr lang="en-US" sz="1200" b="1" i="0" u="none" strike="noStrike">
                        <a:solidFill>
                          <a:srgbClr val="000000"/>
                        </a:solidFill>
                        <a:effectLst/>
                        <a:latin typeface="Calibri" panose="020F0502020204030204" pitchFamily="34" charset="0"/>
                      </a:endParaRPr>
                    </a:p>
                  </a:txBody>
                  <a:tcPr marL="0" marR="0" marT="9144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u="none" strike="noStrike">
                          <a:effectLst/>
                        </a:rPr>
                        <a:t>-20% to </a:t>
                      </a:r>
                      <a:br>
                        <a:rPr lang="en-US" sz="1200" b="1" u="none" strike="noStrike">
                          <a:effectLst/>
                        </a:rPr>
                      </a:br>
                      <a:r>
                        <a:rPr lang="en-US" sz="1200" b="1" u="none" strike="noStrike">
                          <a:effectLst/>
                        </a:rPr>
                        <a:t>-10%</a:t>
                      </a:r>
                      <a:endParaRPr lang="en-US" sz="1200" b="1" i="0" u="none" strike="noStrike">
                        <a:solidFill>
                          <a:srgbClr val="000000"/>
                        </a:solidFill>
                        <a:effectLst/>
                        <a:latin typeface="Calibri" panose="020F0502020204030204" pitchFamily="34" charset="0"/>
                      </a:endParaRPr>
                    </a:p>
                  </a:txBody>
                  <a:tcPr marL="0" marR="0" marT="9144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u="none" strike="noStrike">
                          <a:effectLst/>
                        </a:rPr>
                        <a:t>-10% to 0%</a:t>
                      </a:r>
                      <a:endParaRPr lang="en-US" sz="1200" b="1" i="0" u="none" strike="noStrike">
                        <a:solidFill>
                          <a:srgbClr val="000000"/>
                        </a:solidFill>
                        <a:effectLst/>
                        <a:latin typeface="Calibri" panose="020F0502020204030204" pitchFamily="34" charset="0"/>
                      </a:endParaRPr>
                    </a:p>
                  </a:txBody>
                  <a:tcPr marL="0" marR="0" marT="9144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u="none" strike="noStrike">
                          <a:effectLst/>
                        </a:rPr>
                        <a:t>0% to 10%</a:t>
                      </a:r>
                      <a:endParaRPr lang="en-US" sz="1200" b="1" i="0" u="none" strike="noStrike">
                        <a:solidFill>
                          <a:srgbClr val="000000"/>
                        </a:solidFill>
                        <a:effectLst/>
                        <a:latin typeface="Calibri" panose="020F0502020204030204" pitchFamily="34" charset="0"/>
                      </a:endParaRPr>
                    </a:p>
                  </a:txBody>
                  <a:tcPr marL="0" marR="0" marT="9144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u="none" strike="noStrike">
                          <a:effectLst/>
                        </a:rPr>
                        <a:t>10% to 20%</a:t>
                      </a:r>
                      <a:endParaRPr lang="en-US" sz="1200" b="1" i="0" u="none" strike="noStrike">
                        <a:solidFill>
                          <a:srgbClr val="000000"/>
                        </a:solidFill>
                        <a:effectLst/>
                        <a:latin typeface="Calibri" panose="020F0502020204030204" pitchFamily="34" charset="0"/>
                      </a:endParaRPr>
                    </a:p>
                  </a:txBody>
                  <a:tcPr marL="0" marR="0" marT="9144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u="none" strike="noStrike">
                          <a:effectLst/>
                        </a:rPr>
                        <a:t>20% to 30%</a:t>
                      </a:r>
                      <a:endParaRPr lang="en-US" sz="1200" b="1" i="0" u="none" strike="noStrike">
                        <a:solidFill>
                          <a:srgbClr val="000000"/>
                        </a:solidFill>
                        <a:effectLst/>
                        <a:latin typeface="Calibri" panose="020F0502020204030204" pitchFamily="34" charset="0"/>
                      </a:endParaRPr>
                    </a:p>
                  </a:txBody>
                  <a:tcPr marL="0" marR="0" marT="9144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u="none" strike="noStrike">
                          <a:effectLst/>
                        </a:rPr>
                        <a:t>30% to 40%</a:t>
                      </a:r>
                      <a:endParaRPr lang="en-US" sz="1200" b="1" i="0" u="none" strike="noStrike">
                        <a:solidFill>
                          <a:srgbClr val="000000"/>
                        </a:solidFill>
                        <a:effectLst/>
                        <a:latin typeface="Calibri" panose="020F0502020204030204" pitchFamily="34" charset="0"/>
                      </a:endParaRPr>
                    </a:p>
                  </a:txBody>
                  <a:tcPr marL="0" marR="0" marT="9144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u="none" strike="noStrike">
                          <a:effectLst/>
                        </a:rPr>
                        <a:t>40% to 50%</a:t>
                      </a:r>
                      <a:endParaRPr lang="en-US" sz="1200" b="1" i="0" u="none" strike="noStrike">
                        <a:solidFill>
                          <a:srgbClr val="000000"/>
                        </a:solidFill>
                        <a:effectLst/>
                        <a:latin typeface="Calibri" panose="020F0502020204030204" pitchFamily="34" charset="0"/>
                      </a:endParaRPr>
                    </a:p>
                  </a:txBody>
                  <a:tcPr marL="0" marR="0" marT="9144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u="none" strike="noStrike">
                          <a:effectLst/>
                        </a:rPr>
                        <a:t>50% to 60%</a:t>
                      </a:r>
                      <a:endParaRPr lang="en-US" sz="1200" b="1" i="0" u="none" strike="noStrike">
                        <a:solidFill>
                          <a:srgbClr val="000000"/>
                        </a:solidFill>
                        <a:effectLst/>
                        <a:latin typeface="Calibri" panose="020F0502020204030204" pitchFamily="34" charset="0"/>
                      </a:endParaRPr>
                    </a:p>
                  </a:txBody>
                  <a:tcPr marL="0" marR="0" marT="9144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942798"/>
                  </a:ext>
                </a:extLst>
              </a:tr>
            </a:tbl>
          </a:graphicData>
        </a:graphic>
      </p:graphicFrame>
      <p:sp>
        <p:nvSpPr>
          <p:cNvPr id="11" name="Text Placeholder 10"/>
          <p:cNvSpPr>
            <a:spLocks noGrp="1"/>
          </p:cNvSpPr>
          <p:nvPr>
            <p:ph type="body" sz="quarter" idx="15"/>
          </p:nvPr>
        </p:nvSpPr>
        <p:spPr/>
        <p:txBody>
          <a:bodyPr/>
          <a:lstStyle/>
          <a:p>
            <a:r>
              <a:rPr lang="en-US" altLang="en-US"/>
              <a:t>Source: Bloomberg, 2023. T</a:t>
            </a:r>
            <a:r>
              <a:rPr lang="en-US"/>
              <a:t>he S&amp;P 500 Index tracks the performance of 500 of the largest publicly traded companies in the United States. It is not possible to invest directly in an index</a:t>
            </a:r>
            <a:r>
              <a:rPr lang="en-US" altLang="en-US"/>
              <a:t>. Past performance does not guarantee future results. </a:t>
            </a:r>
          </a:p>
        </p:txBody>
      </p:sp>
      <p:sp>
        <p:nvSpPr>
          <p:cNvPr id="3" name="Slide Number Placeholder 2">
            <a:extLst>
              <a:ext uri="{C183D7F6-B498-43B3-948B-1728B52AA6E4}">
                <adec:decorative xmlns:adec="http://schemas.microsoft.com/office/drawing/2017/decorative" val="1"/>
              </a:ext>
            </a:extLst>
          </p:cNvPr>
          <p:cNvSpPr>
            <a:spLocks noGrp="1"/>
          </p:cNvSpPr>
          <p:nvPr>
            <p:ph type="sldNum" sz="quarter" idx="18"/>
          </p:nvPr>
        </p:nvSpPr>
        <p:spPr/>
        <p:txBody>
          <a:bodyPr/>
          <a:lstStyle/>
          <a:p>
            <a:fld id="{E54343B0-9A9E-43CD-BA60-45365A2A43B5}" type="slidenum">
              <a:rPr lang="en-US" smtClean="0"/>
              <a:pPr/>
              <a:t>5</a:t>
            </a:fld>
            <a:endParaRPr lang="en-US"/>
          </a:p>
        </p:txBody>
      </p:sp>
    </p:spTree>
    <p:custDataLst>
      <p:tags r:id="rId1"/>
    </p:custDataLst>
    <p:extLst>
      <p:ext uri="{BB962C8B-B14F-4D97-AF65-F5344CB8AC3E}">
        <p14:creationId xmlns:p14="http://schemas.microsoft.com/office/powerpoint/2010/main" val="2938768818"/>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915B7-720F-4812-A327-EF3D6FC051DB}"/>
              </a:ext>
            </a:extLst>
          </p:cNvPr>
          <p:cNvSpPr>
            <a:spLocks noGrp="1"/>
          </p:cNvSpPr>
          <p:nvPr>
            <p:ph type="title"/>
          </p:nvPr>
        </p:nvSpPr>
        <p:spPr/>
        <p:txBody>
          <a:bodyPr/>
          <a:lstStyle/>
          <a:p>
            <a:r>
              <a:rPr lang="en-US"/>
              <a:t>Actions depend on  life stage</a:t>
            </a:r>
          </a:p>
        </p:txBody>
      </p:sp>
      <p:sp>
        <p:nvSpPr>
          <p:cNvPr id="4" name="Slide Number Placeholder 3">
            <a:extLst>
              <a:ext uri="{FF2B5EF4-FFF2-40B4-BE49-F238E27FC236}">
                <a16:creationId xmlns:a16="http://schemas.microsoft.com/office/drawing/2014/main" id="{BB4990C6-AE20-430E-ADD6-25C70C586F4B}"/>
              </a:ext>
            </a:extLst>
          </p:cNvPr>
          <p:cNvSpPr>
            <a:spLocks noGrp="1"/>
          </p:cNvSpPr>
          <p:nvPr>
            <p:ph type="sldNum" sz="quarter" idx="16"/>
          </p:nvPr>
        </p:nvSpPr>
        <p:spPr/>
        <p:txBody>
          <a:bodyPr/>
          <a:lstStyle/>
          <a:p>
            <a:pPr>
              <a:defRPr/>
            </a:pPr>
            <a:fld id="{1EEDA745-9936-4A17-800E-6B5675F0F699}" type="slidenum">
              <a:rPr lang="en-CA" smtClean="0"/>
              <a:pPr>
                <a:defRPr/>
              </a:pPr>
              <a:t>50</a:t>
            </a:fld>
            <a:endParaRPr lang="en-CA"/>
          </a:p>
        </p:txBody>
      </p:sp>
      <p:sp>
        <p:nvSpPr>
          <p:cNvPr id="5" name="TextBox 4">
            <a:extLst>
              <a:ext uri="{FF2B5EF4-FFF2-40B4-BE49-F238E27FC236}">
                <a16:creationId xmlns:a16="http://schemas.microsoft.com/office/drawing/2014/main" id="{AE936753-7422-4ECD-BAB8-29DD19BE6051}"/>
              </a:ext>
            </a:extLst>
          </p:cNvPr>
          <p:cNvSpPr txBox="1"/>
          <p:nvPr/>
        </p:nvSpPr>
        <p:spPr>
          <a:xfrm>
            <a:off x="3157978" y="343704"/>
            <a:ext cx="5349571" cy="1246495"/>
          </a:xfrm>
          <a:prstGeom prst="rect">
            <a:avLst/>
          </a:prstGeom>
          <a:noFill/>
        </p:spPr>
        <p:txBody>
          <a:bodyPr wrap="square" lIns="0" tIns="0" rIns="0" bIns="0" rtlCol="0">
            <a:spAutoFit/>
          </a:bodyPr>
          <a:lstStyle/>
          <a:p>
            <a:pPr algn="l">
              <a:spcBef>
                <a:spcPts val="600"/>
              </a:spcBef>
            </a:pPr>
            <a:r>
              <a:rPr lang="en-US" sz="2400">
                <a:latin typeface="+mn-lt"/>
              </a:rPr>
              <a:t>Accumulation stage investor</a:t>
            </a:r>
          </a:p>
          <a:p>
            <a:pPr algn="l">
              <a:spcBef>
                <a:spcPts val="600"/>
              </a:spcBef>
            </a:pPr>
            <a:endParaRPr lang="en-US" sz="1100">
              <a:latin typeface="+mn-lt"/>
            </a:endParaRPr>
          </a:p>
          <a:p>
            <a:pPr algn="l">
              <a:spcBef>
                <a:spcPts val="600"/>
              </a:spcBef>
            </a:pPr>
            <a:r>
              <a:rPr lang="en-US">
                <a:latin typeface="+mn-lt"/>
              </a:rPr>
              <a:t>For investors who are firmly in the accumulation stage with a long-term outlook:</a:t>
            </a:r>
            <a:endParaRPr lang="en-US" sz="1600">
              <a:latin typeface="+mn-lt"/>
            </a:endParaRPr>
          </a:p>
        </p:txBody>
      </p:sp>
      <p:graphicFrame>
        <p:nvGraphicFramePr>
          <p:cNvPr id="3" name="Table 5">
            <a:extLst>
              <a:ext uri="{FF2B5EF4-FFF2-40B4-BE49-F238E27FC236}">
                <a16:creationId xmlns:a16="http://schemas.microsoft.com/office/drawing/2014/main" id="{F9D6B1F3-996D-4C32-86C3-DAD745B0B265}"/>
              </a:ext>
            </a:extLst>
          </p:cNvPr>
          <p:cNvGraphicFramePr>
            <a:graphicFrameLocks noGrp="1"/>
          </p:cNvGraphicFramePr>
          <p:nvPr>
            <p:extLst>
              <p:ext uri="{D42A27DB-BD31-4B8C-83A1-F6EECF244321}">
                <p14:modId xmlns:p14="http://schemas.microsoft.com/office/powerpoint/2010/main" val="3917447248"/>
              </p:ext>
            </p:extLst>
          </p:nvPr>
        </p:nvGraphicFramePr>
        <p:xfrm>
          <a:off x="4079473" y="1677520"/>
          <a:ext cx="4989113" cy="4581878"/>
        </p:xfrm>
        <a:graphic>
          <a:graphicData uri="http://schemas.openxmlformats.org/drawingml/2006/table">
            <a:tbl>
              <a:tblPr firstRow="1" bandRow="1">
                <a:tableStyleId>{2D5ABB26-0587-4C30-8999-92F81FD0307C}</a:tableStyleId>
              </a:tblPr>
              <a:tblGrid>
                <a:gridCol w="4989113">
                  <a:extLst>
                    <a:ext uri="{9D8B030D-6E8A-4147-A177-3AD203B41FA5}">
                      <a16:colId xmlns:a16="http://schemas.microsoft.com/office/drawing/2014/main" val="814776450"/>
                    </a:ext>
                  </a:extLst>
                </a:gridCol>
              </a:tblGrid>
              <a:tr h="1060508">
                <a:tc>
                  <a:txBody>
                    <a:bodyPr/>
                    <a:lstStyle/>
                    <a:p>
                      <a:r>
                        <a:rPr lang="en-US" sz="1600" b="1" dirty="0">
                          <a:solidFill>
                            <a:schemeClr val="tx1"/>
                          </a:solidFill>
                        </a:rPr>
                        <a:t>Don’t panic</a:t>
                      </a:r>
                      <a:endParaRPr lang="en-US" sz="16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48719466"/>
                  </a:ext>
                </a:extLst>
              </a:tr>
              <a:tr h="1104233">
                <a:tc>
                  <a:txBody>
                    <a:bodyPr/>
                    <a:lstStyle/>
                    <a:p>
                      <a:r>
                        <a:rPr lang="en-US" sz="1600" dirty="0">
                          <a:solidFill>
                            <a:schemeClr val="tx1"/>
                          </a:solidFill>
                        </a:rPr>
                        <a:t>If you continue to feel unsettled, revisit your goals, investment time horizon, and risk tolerance with your Financial Professional to </a:t>
                      </a:r>
                      <a:r>
                        <a:rPr lang="en-US" sz="1600" b="1" dirty="0">
                          <a:solidFill>
                            <a:schemeClr val="tx1"/>
                          </a:solidFill>
                        </a:rPr>
                        <a:t>make sure your plan is on track </a:t>
                      </a:r>
                      <a:r>
                        <a:rPr lang="en-US" sz="1600" dirty="0">
                          <a:solidFill>
                            <a:schemeClr val="tx1"/>
                          </a:solidFill>
                        </a:rPr>
                        <a:t>and your questions are answered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75663751"/>
                  </a:ext>
                </a:extLst>
              </a:tr>
              <a:tr h="1060508">
                <a:tc>
                  <a:txBody>
                    <a:bodyPr/>
                    <a:lstStyle/>
                    <a:p>
                      <a:r>
                        <a:rPr lang="en-US" sz="1600" dirty="0">
                          <a:solidFill>
                            <a:schemeClr val="tx1"/>
                          </a:solidFill>
                        </a:rPr>
                        <a:t>Make sure your </a:t>
                      </a:r>
                      <a:r>
                        <a:rPr lang="en-US" sz="1600" b="1" dirty="0">
                          <a:solidFill>
                            <a:schemeClr val="tx1"/>
                          </a:solidFill>
                        </a:rPr>
                        <a:t>emergency fund is fully funded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24972972"/>
                  </a:ext>
                </a:extLst>
              </a:tr>
              <a:tr h="1356629">
                <a:tc>
                  <a:txBody>
                    <a:bodyPr/>
                    <a:lstStyle/>
                    <a:p>
                      <a:r>
                        <a:rPr lang="en-US" sz="1600" dirty="0">
                          <a:solidFill>
                            <a:schemeClr val="tx1"/>
                          </a:solidFill>
                        </a:rPr>
                        <a:t>Continue to </a:t>
                      </a:r>
                      <a:r>
                        <a:rPr lang="en-US" sz="1600" b="1" dirty="0">
                          <a:solidFill>
                            <a:schemeClr val="tx1"/>
                          </a:solidFill>
                        </a:rPr>
                        <a:t>dollar cost average into your retirement plans</a:t>
                      </a:r>
                      <a:r>
                        <a:rPr lang="en-US" sz="1600" dirty="0">
                          <a:solidFill>
                            <a:schemeClr val="tx1"/>
                          </a:solidFill>
                        </a:rPr>
                        <a:t> and any other systematic investment programs. If possible, you may want to  increase those contributions in order to take advantage of lower prices.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353632497"/>
                  </a:ext>
                </a:extLst>
              </a:tr>
            </a:tbl>
          </a:graphicData>
        </a:graphic>
      </p:graphicFrame>
      <p:grpSp>
        <p:nvGrpSpPr>
          <p:cNvPr id="21" name="Group 20">
            <a:extLst>
              <a:ext uri="{FF2B5EF4-FFF2-40B4-BE49-F238E27FC236}">
                <a16:creationId xmlns:a16="http://schemas.microsoft.com/office/drawing/2014/main" id="{D9709A89-F528-42AD-94A2-2675ED8BBDF8}"/>
              </a:ext>
            </a:extLst>
          </p:cNvPr>
          <p:cNvGrpSpPr/>
          <p:nvPr/>
        </p:nvGrpSpPr>
        <p:grpSpPr>
          <a:xfrm>
            <a:off x="3172321" y="1943209"/>
            <a:ext cx="864947" cy="737648"/>
            <a:chOff x="3157978" y="1840863"/>
            <a:chExt cx="864947" cy="737648"/>
          </a:xfrm>
        </p:grpSpPr>
        <p:pic>
          <p:nvPicPr>
            <p:cNvPr id="7" name="Graphic 6" descr="Stop with solid fill">
              <a:extLst>
                <a:ext uri="{FF2B5EF4-FFF2-40B4-BE49-F238E27FC236}">
                  <a16:creationId xmlns:a16="http://schemas.microsoft.com/office/drawing/2014/main" id="{9C65088D-3E1D-41EF-A49B-A579FC475F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21627" y="1840863"/>
              <a:ext cx="737647" cy="737647"/>
            </a:xfrm>
            <a:prstGeom prst="rect">
              <a:avLst/>
            </a:prstGeom>
          </p:spPr>
        </p:pic>
        <p:sp>
          <p:nvSpPr>
            <p:cNvPr id="16" name="Rectangle: Rounded Corners 15">
              <a:extLst>
                <a:ext uri="{FF2B5EF4-FFF2-40B4-BE49-F238E27FC236}">
                  <a16:creationId xmlns:a16="http://schemas.microsoft.com/office/drawing/2014/main" id="{525BE67C-3CE3-4EC8-AA70-973974DF8F1D}"/>
                </a:ext>
              </a:extLst>
            </p:cNvPr>
            <p:cNvSpPr/>
            <p:nvPr/>
          </p:nvSpPr>
          <p:spPr>
            <a:xfrm>
              <a:off x="3157978" y="1840864"/>
              <a:ext cx="864947" cy="737647"/>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grpSp>
      <p:grpSp>
        <p:nvGrpSpPr>
          <p:cNvPr id="20" name="Group 19">
            <a:extLst>
              <a:ext uri="{FF2B5EF4-FFF2-40B4-BE49-F238E27FC236}">
                <a16:creationId xmlns:a16="http://schemas.microsoft.com/office/drawing/2014/main" id="{962F35E6-1817-47E0-AD96-50F5F0CC1248}"/>
              </a:ext>
            </a:extLst>
          </p:cNvPr>
          <p:cNvGrpSpPr/>
          <p:nvPr/>
        </p:nvGrpSpPr>
        <p:grpSpPr>
          <a:xfrm>
            <a:off x="3147594" y="2926389"/>
            <a:ext cx="914400" cy="914400"/>
            <a:chOff x="3145613" y="2900509"/>
            <a:chExt cx="914400" cy="914400"/>
          </a:xfrm>
        </p:grpSpPr>
        <p:pic>
          <p:nvPicPr>
            <p:cNvPr id="9" name="Graphic 8" descr="Boardroom with solid fill">
              <a:extLst>
                <a:ext uri="{FF2B5EF4-FFF2-40B4-BE49-F238E27FC236}">
                  <a16:creationId xmlns:a16="http://schemas.microsoft.com/office/drawing/2014/main" id="{E5E274F7-F381-4B97-9DEB-0F9EF28D35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45613" y="2900509"/>
              <a:ext cx="914400" cy="914400"/>
            </a:xfrm>
            <a:prstGeom prst="rect">
              <a:avLst/>
            </a:prstGeom>
          </p:spPr>
        </p:pic>
        <p:sp>
          <p:nvSpPr>
            <p:cNvPr id="17" name="Rectangle: Rounded Corners 16">
              <a:extLst>
                <a:ext uri="{FF2B5EF4-FFF2-40B4-BE49-F238E27FC236}">
                  <a16:creationId xmlns:a16="http://schemas.microsoft.com/office/drawing/2014/main" id="{F717DF13-A74B-42B4-8FCD-D4602EF70708}"/>
                </a:ext>
              </a:extLst>
            </p:cNvPr>
            <p:cNvSpPr/>
            <p:nvPr/>
          </p:nvSpPr>
          <p:spPr>
            <a:xfrm>
              <a:off x="3170340" y="2988886"/>
              <a:ext cx="864947" cy="73764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grpSp>
      <p:grpSp>
        <p:nvGrpSpPr>
          <p:cNvPr id="22" name="Group 21">
            <a:extLst>
              <a:ext uri="{FF2B5EF4-FFF2-40B4-BE49-F238E27FC236}">
                <a16:creationId xmlns:a16="http://schemas.microsoft.com/office/drawing/2014/main" id="{71D9688B-2C56-41B0-B478-74C403FECCC5}"/>
              </a:ext>
            </a:extLst>
          </p:cNvPr>
          <p:cNvGrpSpPr/>
          <p:nvPr/>
        </p:nvGrpSpPr>
        <p:grpSpPr>
          <a:xfrm>
            <a:off x="3172321" y="4086321"/>
            <a:ext cx="864947" cy="826024"/>
            <a:chOff x="3157978" y="4151437"/>
            <a:chExt cx="864947" cy="826024"/>
          </a:xfrm>
        </p:grpSpPr>
        <p:pic>
          <p:nvPicPr>
            <p:cNvPr id="11" name="Graphic 10" descr="Piggy Bank with solid fill">
              <a:extLst>
                <a:ext uri="{FF2B5EF4-FFF2-40B4-BE49-F238E27FC236}">
                  <a16:creationId xmlns:a16="http://schemas.microsoft.com/office/drawing/2014/main" id="{738BC23D-2133-4E1C-8A4B-80721B277C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77438" y="4151437"/>
              <a:ext cx="826024" cy="826024"/>
            </a:xfrm>
            <a:prstGeom prst="rect">
              <a:avLst/>
            </a:prstGeom>
          </p:spPr>
        </p:pic>
        <p:sp>
          <p:nvSpPr>
            <p:cNvPr id="18" name="Rectangle: Rounded Corners 17">
              <a:extLst>
                <a:ext uri="{FF2B5EF4-FFF2-40B4-BE49-F238E27FC236}">
                  <a16:creationId xmlns:a16="http://schemas.microsoft.com/office/drawing/2014/main" id="{C0BFB2BA-A6CF-465E-91A8-BEAFC2255E9E}"/>
                </a:ext>
              </a:extLst>
            </p:cNvPr>
            <p:cNvSpPr/>
            <p:nvPr/>
          </p:nvSpPr>
          <p:spPr>
            <a:xfrm>
              <a:off x="3157978" y="4195626"/>
              <a:ext cx="864947" cy="737647"/>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grpSp>
      <p:pic>
        <p:nvPicPr>
          <p:cNvPr id="13" name="Graphic 12" descr="Tax with solid fill">
            <a:extLst>
              <a:ext uri="{FF2B5EF4-FFF2-40B4-BE49-F238E27FC236}">
                <a16:creationId xmlns:a16="http://schemas.microsoft.com/office/drawing/2014/main" id="{FC86EEC8-E485-4046-86BE-CF9621EFE78A}"/>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191781" y="5202066"/>
            <a:ext cx="794656" cy="794656"/>
          </a:xfrm>
          <a:prstGeom prst="rect">
            <a:avLst/>
          </a:prstGeom>
        </p:spPr>
      </p:pic>
      <p:sp>
        <p:nvSpPr>
          <p:cNvPr id="19" name="Rectangle: Rounded Corners 18">
            <a:extLst>
              <a:ext uri="{FF2B5EF4-FFF2-40B4-BE49-F238E27FC236}">
                <a16:creationId xmlns:a16="http://schemas.microsoft.com/office/drawing/2014/main" id="{A11AB86A-64B0-4DFA-A58C-484D3E7BB133}"/>
              </a:ext>
            </a:extLst>
          </p:cNvPr>
          <p:cNvSpPr/>
          <p:nvPr/>
        </p:nvSpPr>
        <p:spPr>
          <a:xfrm>
            <a:off x="3178503" y="5210315"/>
            <a:ext cx="864947" cy="737647"/>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spTree>
    <p:custDataLst>
      <p:tags r:id="rId1"/>
    </p:custDataLst>
    <p:extLst>
      <p:ext uri="{BB962C8B-B14F-4D97-AF65-F5344CB8AC3E}">
        <p14:creationId xmlns:p14="http://schemas.microsoft.com/office/powerpoint/2010/main" val="3013125985"/>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15658-0D9D-4AE8-9DE4-334FA0B4A07E}"/>
              </a:ext>
            </a:extLst>
          </p:cNvPr>
          <p:cNvSpPr>
            <a:spLocks noGrp="1"/>
          </p:cNvSpPr>
          <p:nvPr>
            <p:ph type="title"/>
          </p:nvPr>
        </p:nvSpPr>
        <p:spPr/>
        <p:txBody>
          <a:bodyPr/>
          <a:lstStyle/>
          <a:p>
            <a:r>
              <a:rPr lang="en-US"/>
              <a:t>Actions depend on life stage</a:t>
            </a:r>
          </a:p>
        </p:txBody>
      </p:sp>
      <p:sp>
        <p:nvSpPr>
          <p:cNvPr id="4" name="Slide Number Placeholder 3">
            <a:extLst>
              <a:ext uri="{FF2B5EF4-FFF2-40B4-BE49-F238E27FC236}">
                <a16:creationId xmlns:a16="http://schemas.microsoft.com/office/drawing/2014/main" id="{5B01FCE6-5056-402C-AAF8-75AC21801F99}"/>
              </a:ext>
            </a:extLst>
          </p:cNvPr>
          <p:cNvSpPr>
            <a:spLocks noGrp="1"/>
          </p:cNvSpPr>
          <p:nvPr>
            <p:ph type="sldNum" sz="quarter" idx="16"/>
          </p:nvPr>
        </p:nvSpPr>
        <p:spPr/>
        <p:txBody>
          <a:bodyPr/>
          <a:lstStyle/>
          <a:p>
            <a:pPr>
              <a:defRPr/>
            </a:pPr>
            <a:fld id="{1EEDA745-9936-4A17-800E-6B5675F0F699}" type="slidenum">
              <a:rPr lang="en-CA" smtClean="0"/>
              <a:pPr>
                <a:defRPr/>
              </a:pPr>
              <a:t>51</a:t>
            </a:fld>
            <a:endParaRPr lang="en-CA"/>
          </a:p>
        </p:txBody>
      </p:sp>
      <p:sp>
        <p:nvSpPr>
          <p:cNvPr id="5" name="TextBox 4">
            <a:extLst>
              <a:ext uri="{FF2B5EF4-FFF2-40B4-BE49-F238E27FC236}">
                <a16:creationId xmlns:a16="http://schemas.microsoft.com/office/drawing/2014/main" id="{4ECEA5F4-C529-4FA0-8F05-8C75080D853B}"/>
              </a:ext>
            </a:extLst>
          </p:cNvPr>
          <p:cNvSpPr txBox="1"/>
          <p:nvPr/>
        </p:nvSpPr>
        <p:spPr>
          <a:xfrm>
            <a:off x="3270902" y="463844"/>
            <a:ext cx="5699843" cy="1908215"/>
          </a:xfrm>
          <a:prstGeom prst="rect">
            <a:avLst/>
          </a:prstGeom>
          <a:noFill/>
        </p:spPr>
        <p:txBody>
          <a:bodyPr wrap="square" lIns="0" tIns="0" rIns="0" bIns="0" rtlCol="0">
            <a:spAutoFit/>
          </a:bodyPr>
          <a:lstStyle/>
          <a:p>
            <a:pPr algn="l">
              <a:spcBef>
                <a:spcPts val="600"/>
              </a:spcBef>
            </a:pPr>
            <a:r>
              <a:rPr lang="en-US" sz="2800">
                <a:latin typeface="+mn-lt"/>
              </a:rPr>
              <a:t>Nearing retirement or early-stage retirement investor</a:t>
            </a:r>
          </a:p>
          <a:p>
            <a:pPr algn="l">
              <a:spcBef>
                <a:spcPts val="600"/>
              </a:spcBef>
            </a:pPr>
            <a:r>
              <a:rPr lang="en-US">
                <a:latin typeface="+mn-lt"/>
              </a:rPr>
              <a:t>For investors nearing retirement or in early-stage retirement, there are special considerations</a:t>
            </a:r>
          </a:p>
          <a:p>
            <a:pPr algn="l">
              <a:spcBef>
                <a:spcPts val="600"/>
              </a:spcBef>
            </a:pPr>
            <a:endParaRPr lang="en-US">
              <a:latin typeface="+mn-lt"/>
            </a:endParaRPr>
          </a:p>
        </p:txBody>
      </p:sp>
      <p:graphicFrame>
        <p:nvGraphicFramePr>
          <p:cNvPr id="6" name="Table 5">
            <a:extLst>
              <a:ext uri="{FF2B5EF4-FFF2-40B4-BE49-F238E27FC236}">
                <a16:creationId xmlns:a16="http://schemas.microsoft.com/office/drawing/2014/main" id="{30D94656-8839-4DF9-822C-5761B59CA5E6}"/>
              </a:ext>
            </a:extLst>
          </p:cNvPr>
          <p:cNvGraphicFramePr>
            <a:graphicFrameLocks noGrp="1"/>
          </p:cNvGraphicFramePr>
          <p:nvPr>
            <p:extLst>
              <p:ext uri="{D42A27DB-BD31-4B8C-83A1-F6EECF244321}">
                <p14:modId xmlns:p14="http://schemas.microsoft.com/office/powerpoint/2010/main" val="4052206954"/>
              </p:ext>
            </p:extLst>
          </p:nvPr>
        </p:nvGraphicFramePr>
        <p:xfrm>
          <a:off x="4317476" y="2111604"/>
          <a:ext cx="4716918" cy="4204356"/>
        </p:xfrm>
        <a:graphic>
          <a:graphicData uri="http://schemas.openxmlformats.org/drawingml/2006/table">
            <a:tbl>
              <a:tblPr firstRow="1" bandRow="1">
                <a:tableStyleId>{2D5ABB26-0587-4C30-8999-92F81FD0307C}</a:tableStyleId>
              </a:tblPr>
              <a:tblGrid>
                <a:gridCol w="4716918">
                  <a:extLst>
                    <a:ext uri="{9D8B030D-6E8A-4147-A177-3AD203B41FA5}">
                      <a16:colId xmlns:a16="http://schemas.microsoft.com/office/drawing/2014/main" val="814776450"/>
                    </a:ext>
                  </a:extLst>
                </a:gridCol>
              </a:tblGrid>
              <a:tr h="718607">
                <a:tc>
                  <a:txBody>
                    <a:bodyPr/>
                    <a:lstStyle/>
                    <a:p>
                      <a:r>
                        <a:rPr lang="en-US" sz="1600" b="1" dirty="0">
                          <a:solidFill>
                            <a:schemeClr val="tx1"/>
                          </a:solidFill>
                        </a:rPr>
                        <a:t>Don’t panic</a:t>
                      </a:r>
                      <a:endParaRPr lang="en-US" sz="16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48719466"/>
                  </a:ext>
                </a:extLst>
              </a:tr>
              <a:tr h="748232">
                <a:tc>
                  <a:txBody>
                    <a:bodyPr/>
                    <a:lstStyle/>
                    <a:p>
                      <a:r>
                        <a:rPr lang="en-US" sz="1600" b="1" dirty="0">
                          <a:solidFill>
                            <a:schemeClr val="tx1"/>
                          </a:solidFill>
                        </a:rPr>
                        <a:t>Meet with your Financial Professional </a:t>
                      </a:r>
                      <a:r>
                        <a:rPr lang="en-US" sz="1600" dirty="0">
                          <a:solidFill>
                            <a:schemeClr val="tx1"/>
                          </a:solidFill>
                        </a:rPr>
                        <a:t>to discuss your concerns and fears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75663751"/>
                  </a:ext>
                </a:extLst>
              </a:tr>
              <a:tr h="718607">
                <a:tc>
                  <a:txBody>
                    <a:bodyPr/>
                    <a:lstStyle/>
                    <a:p>
                      <a:r>
                        <a:rPr lang="en-US" sz="1600" dirty="0">
                          <a:solidFill>
                            <a:schemeClr val="tx1"/>
                          </a:solidFill>
                        </a:rPr>
                        <a:t>Make sure your </a:t>
                      </a:r>
                      <a:r>
                        <a:rPr lang="en-US" sz="1600" b="1" dirty="0">
                          <a:solidFill>
                            <a:schemeClr val="tx1"/>
                          </a:solidFill>
                        </a:rPr>
                        <a:t>emergency fund is fully funded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24972972"/>
                  </a:ext>
                </a:extLst>
              </a:tr>
              <a:tr h="1099652">
                <a:tc>
                  <a:txBody>
                    <a:bodyPr/>
                    <a:lstStyle/>
                    <a:p>
                      <a:r>
                        <a:rPr lang="en-US" sz="1600" b="1" dirty="0">
                          <a:solidFill>
                            <a:schemeClr val="tx1"/>
                          </a:solidFill>
                        </a:rPr>
                        <a:t>Have your Financial Professional explain their retirement income process </a:t>
                      </a:r>
                      <a:r>
                        <a:rPr lang="en-US" sz="1600" dirty="0">
                          <a:solidFill>
                            <a:schemeClr val="tx1"/>
                          </a:solidFill>
                        </a:rPr>
                        <a:t>and how they account for market down-turns within that process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53632497"/>
                  </a:ext>
                </a:extLst>
              </a:tr>
              <a:tr h="919258">
                <a:tc>
                  <a:txBody>
                    <a:bodyPr/>
                    <a:lstStyle/>
                    <a:p>
                      <a:r>
                        <a:rPr lang="en-US" sz="1600" dirty="0">
                          <a:solidFill>
                            <a:schemeClr val="tx1"/>
                          </a:solidFill>
                        </a:rPr>
                        <a:t>Understand the impact of sequence of returns and </a:t>
                      </a:r>
                      <a:r>
                        <a:rPr lang="en-US" sz="1600" b="1" dirty="0">
                          <a:solidFill>
                            <a:schemeClr val="tx1"/>
                          </a:solidFill>
                        </a:rPr>
                        <a:t>make adjustments to your plan </a:t>
                      </a:r>
                      <a:r>
                        <a:rPr lang="en-US" sz="1600" b="0" dirty="0">
                          <a:solidFill>
                            <a:schemeClr val="tx1"/>
                          </a:solidFill>
                        </a:rPr>
                        <a:t>(if necessary) </a:t>
                      </a:r>
                      <a:r>
                        <a:rPr lang="en-US" sz="1600" dirty="0">
                          <a:solidFill>
                            <a:schemeClr val="tx1"/>
                          </a:solidFill>
                        </a:rPr>
                        <a:t>to minimize that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75377338"/>
                  </a:ext>
                </a:extLst>
              </a:tr>
            </a:tbl>
          </a:graphicData>
        </a:graphic>
      </p:graphicFrame>
      <p:grpSp>
        <p:nvGrpSpPr>
          <p:cNvPr id="8" name="Group 7">
            <a:extLst>
              <a:ext uri="{FF2B5EF4-FFF2-40B4-BE49-F238E27FC236}">
                <a16:creationId xmlns:a16="http://schemas.microsoft.com/office/drawing/2014/main" id="{5E8BB49D-4B59-4AB7-B4F2-36CD57881813}"/>
              </a:ext>
            </a:extLst>
          </p:cNvPr>
          <p:cNvGrpSpPr/>
          <p:nvPr/>
        </p:nvGrpSpPr>
        <p:grpSpPr>
          <a:xfrm>
            <a:off x="3221348" y="2158590"/>
            <a:ext cx="870311" cy="737648"/>
            <a:chOff x="3157978" y="1840863"/>
            <a:chExt cx="864947" cy="737648"/>
          </a:xfrm>
        </p:grpSpPr>
        <p:pic>
          <p:nvPicPr>
            <p:cNvPr id="9" name="Graphic 8" descr="Stop with solid fill">
              <a:extLst>
                <a:ext uri="{FF2B5EF4-FFF2-40B4-BE49-F238E27FC236}">
                  <a16:creationId xmlns:a16="http://schemas.microsoft.com/office/drawing/2014/main" id="{64A9FCC9-9689-4991-BDF3-1DBF0A6AFB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21627" y="1840863"/>
              <a:ext cx="737647" cy="737647"/>
            </a:xfrm>
            <a:prstGeom prst="rect">
              <a:avLst/>
            </a:prstGeom>
          </p:spPr>
        </p:pic>
        <p:sp>
          <p:nvSpPr>
            <p:cNvPr id="10" name="Rectangle: Rounded Corners 9">
              <a:extLst>
                <a:ext uri="{FF2B5EF4-FFF2-40B4-BE49-F238E27FC236}">
                  <a16:creationId xmlns:a16="http://schemas.microsoft.com/office/drawing/2014/main" id="{42B08B86-84A4-45F9-8748-A094EBBC1109}"/>
                </a:ext>
              </a:extLst>
            </p:cNvPr>
            <p:cNvSpPr/>
            <p:nvPr/>
          </p:nvSpPr>
          <p:spPr>
            <a:xfrm>
              <a:off x="3157978" y="1840864"/>
              <a:ext cx="864947" cy="737647"/>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grpSp>
      <p:grpSp>
        <p:nvGrpSpPr>
          <p:cNvPr id="11" name="Group 10">
            <a:extLst>
              <a:ext uri="{FF2B5EF4-FFF2-40B4-BE49-F238E27FC236}">
                <a16:creationId xmlns:a16="http://schemas.microsoft.com/office/drawing/2014/main" id="{A670D33C-BF1B-4B34-B128-44A03836E40F}"/>
              </a:ext>
            </a:extLst>
          </p:cNvPr>
          <p:cNvGrpSpPr/>
          <p:nvPr/>
        </p:nvGrpSpPr>
        <p:grpSpPr>
          <a:xfrm>
            <a:off x="3221348" y="2873749"/>
            <a:ext cx="914400" cy="914400"/>
            <a:chOff x="3145613" y="2900509"/>
            <a:chExt cx="914400" cy="914400"/>
          </a:xfrm>
        </p:grpSpPr>
        <p:pic>
          <p:nvPicPr>
            <p:cNvPr id="12" name="Graphic 11" descr="Boardroom with solid fill">
              <a:extLst>
                <a:ext uri="{FF2B5EF4-FFF2-40B4-BE49-F238E27FC236}">
                  <a16:creationId xmlns:a16="http://schemas.microsoft.com/office/drawing/2014/main" id="{F2BBD14C-D9C1-4A67-A541-B3C3F1E027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45613" y="2900509"/>
              <a:ext cx="914400" cy="914400"/>
            </a:xfrm>
            <a:prstGeom prst="rect">
              <a:avLst/>
            </a:prstGeom>
          </p:spPr>
        </p:pic>
        <p:sp>
          <p:nvSpPr>
            <p:cNvPr id="13" name="Rectangle: Rounded Corners 12">
              <a:extLst>
                <a:ext uri="{FF2B5EF4-FFF2-40B4-BE49-F238E27FC236}">
                  <a16:creationId xmlns:a16="http://schemas.microsoft.com/office/drawing/2014/main" id="{0E98823D-F3E3-4AFA-991F-1AB049C461DE}"/>
                </a:ext>
              </a:extLst>
            </p:cNvPr>
            <p:cNvSpPr/>
            <p:nvPr/>
          </p:nvSpPr>
          <p:spPr>
            <a:xfrm>
              <a:off x="3170340" y="2988886"/>
              <a:ext cx="864947" cy="73764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grpSp>
      <p:grpSp>
        <p:nvGrpSpPr>
          <p:cNvPr id="14" name="Group 13">
            <a:extLst>
              <a:ext uri="{FF2B5EF4-FFF2-40B4-BE49-F238E27FC236}">
                <a16:creationId xmlns:a16="http://schemas.microsoft.com/office/drawing/2014/main" id="{85D3B170-D95C-43FF-AD1E-03E5E00C199B}"/>
              </a:ext>
            </a:extLst>
          </p:cNvPr>
          <p:cNvGrpSpPr/>
          <p:nvPr/>
        </p:nvGrpSpPr>
        <p:grpSpPr>
          <a:xfrm>
            <a:off x="3248265" y="3718526"/>
            <a:ext cx="864947" cy="826024"/>
            <a:chOff x="3157978" y="4151437"/>
            <a:chExt cx="864947" cy="826024"/>
          </a:xfrm>
        </p:grpSpPr>
        <p:pic>
          <p:nvPicPr>
            <p:cNvPr id="15" name="Graphic 14" descr="Piggy Bank with solid fill">
              <a:extLst>
                <a:ext uri="{FF2B5EF4-FFF2-40B4-BE49-F238E27FC236}">
                  <a16:creationId xmlns:a16="http://schemas.microsoft.com/office/drawing/2014/main" id="{0A3981A9-39A6-4783-AAAF-7F954752FA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77438" y="4151437"/>
              <a:ext cx="826024" cy="826024"/>
            </a:xfrm>
            <a:prstGeom prst="rect">
              <a:avLst/>
            </a:prstGeom>
          </p:spPr>
        </p:pic>
        <p:sp>
          <p:nvSpPr>
            <p:cNvPr id="16" name="Rectangle: Rounded Corners 15">
              <a:extLst>
                <a:ext uri="{FF2B5EF4-FFF2-40B4-BE49-F238E27FC236}">
                  <a16:creationId xmlns:a16="http://schemas.microsoft.com/office/drawing/2014/main" id="{D7C5AEDD-0480-41EB-864F-7A4B5E380631}"/>
                </a:ext>
              </a:extLst>
            </p:cNvPr>
            <p:cNvSpPr/>
            <p:nvPr/>
          </p:nvSpPr>
          <p:spPr>
            <a:xfrm>
              <a:off x="3157978" y="4195626"/>
              <a:ext cx="864947" cy="737647"/>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grpSp>
      <p:grpSp>
        <p:nvGrpSpPr>
          <p:cNvPr id="3" name="Group 2">
            <a:extLst>
              <a:ext uri="{FF2B5EF4-FFF2-40B4-BE49-F238E27FC236}">
                <a16:creationId xmlns:a16="http://schemas.microsoft.com/office/drawing/2014/main" id="{6AD139C0-AA97-4EAE-998D-E93A2FEB456E}"/>
              </a:ext>
            </a:extLst>
          </p:cNvPr>
          <p:cNvGrpSpPr/>
          <p:nvPr/>
        </p:nvGrpSpPr>
        <p:grpSpPr>
          <a:xfrm>
            <a:off x="3246074" y="4515078"/>
            <a:ext cx="864947" cy="826024"/>
            <a:chOff x="3270901" y="4514448"/>
            <a:chExt cx="864947" cy="826024"/>
          </a:xfrm>
        </p:grpSpPr>
        <p:pic>
          <p:nvPicPr>
            <p:cNvPr id="18" name="Graphic 17" descr="Circles with arrows with solid fill">
              <a:extLst>
                <a:ext uri="{FF2B5EF4-FFF2-40B4-BE49-F238E27FC236}">
                  <a16:creationId xmlns:a16="http://schemas.microsoft.com/office/drawing/2014/main" id="{FF23D30F-6D5D-48FA-87DB-7B428451002A}"/>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297461" y="4514448"/>
              <a:ext cx="826024" cy="826024"/>
            </a:xfrm>
            <a:prstGeom prst="rect">
              <a:avLst/>
            </a:prstGeom>
          </p:spPr>
        </p:pic>
        <p:sp>
          <p:nvSpPr>
            <p:cNvPr id="19" name="Rectangle: Rounded Corners 18">
              <a:extLst>
                <a:ext uri="{FF2B5EF4-FFF2-40B4-BE49-F238E27FC236}">
                  <a16:creationId xmlns:a16="http://schemas.microsoft.com/office/drawing/2014/main" id="{9C828398-35F4-45A2-8CF3-A0622DB6216E}"/>
                </a:ext>
              </a:extLst>
            </p:cNvPr>
            <p:cNvSpPr/>
            <p:nvPr/>
          </p:nvSpPr>
          <p:spPr>
            <a:xfrm>
              <a:off x="3270901" y="4558637"/>
              <a:ext cx="864947" cy="737647"/>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grpSp>
      <p:grpSp>
        <p:nvGrpSpPr>
          <p:cNvPr id="23" name="Group 22">
            <a:extLst>
              <a:ext uri="{FF2B5EF4-FFF2-40B4-BE49-F238E27FC236}">
                <a16:creationId xmlns:a16="http://schemas.microsoft.com/office/drawing/2014/main" id="{93EF0CD6-2B91-41ED-9D96-DBC327BFBFAD}"/>
              </a:ext>
            </a:extLst>
          </p:cNvPr>
          <p:cNvGrpSpPr/>
          <p:nvPr/>
        </p:nvGrpSpPr>
        <p:grpSpPr>
          <a:xfrm>
            <a:off x="3246073" y="5357211"/>
            <a:ext cx="864947" cy="826024"/>
            <a:chOff x="3270901" y="5368646"/>
            <a:chExt cx="864947" cy="826024"/>
          </a:xfrm>
        </p:grpSpPr>
        <p:pic>
          <p:nvPicPr>
            <p:cNvPr id="21" name="Graphic 20" descr="Settings with solid fill">
              <a:extLst>
                <a:ext uri="{FF2B5EF4-FFF2-40B4-BE49-F238E27FC236}">
                  <a16:creationId xmlns:a16="http://schemas.microsoft.com/office/drawing/2014/main" id="{4D90B7A2-60A5-477A-A105-00ED7AA6A775}"/>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3295502" y="5368646"/>
              <a:ext cx="826024" cy="826024"/>
            </a:xfrm>
            <a:prstGeom prst="rect">
              <a:avLst/>
            </a:prstGeom>
          </p:spPr>
        </p:pic>
        <p:sp>
          <p:nvSpPr>
            <p:cNvPr id="22" name="Rectangle: Rounded Corners 21">
              <a:extLst>
                <a:ext uri="{FF2B5EF4-FFF2-40B4-BE49-F238E27FC236}">
                  <a16:creationId xmlns:a16="http://schemas.microsoft.com/office/drawing/2014/main" id="{2B99DAB5-6155-4034-9979-3C6B122DC03A}"/>
                </a:ext>
              </a:extLst>
            </p:cNvPr>
            <p:cNvSpPr/>
            <p:nvPr/>
          </p:nvSpPr>
          <p:spPr>
            <a:xfrm>
              <a:off x="3270901" y="5395708"/>
              <a:ext cx="864947" cy="737647"/>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grpSp>
    </p:spTree>
    <p:custDataLst>
      <p:tags r:id="rId1"/>
    </p:custDataLst>
    <p:extLst>
      <p:ext uri="{BB962C8B-B14F-4D97-AF65-F5344CB8AC3E}">
        <p14:creationId xmlns:p14="http://schemas.microsoft.com/office/powerpoint/2010/main" val="3378274481"/>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5E6C8F-DF3A-4444-80F4-A3FD1EB92312}"/>
              </a:ext>
            </a:extLst>
          </p:cNvPr>
          <p:cNvSpPr>
            <a:spLocks noGrp="1"/>
          </p:cNvSpPr>
          <p:nvPr>
            <p:ph type="sldNum" sz="quarter" idx="12"/>
          </p:nvPr>
        </p:nvSpPr>
        <p:spPr/>
        <p:txBody>
          <a:bodyPr/>
          <a:lstStyle/>
          <a:p>
            <a:pPr>
              <a:defRPr/>
            </a:pPr>
            <a:fld id="{1EEDA745-9936-4A17-800E-6B5675F0F699}" type="slidenum">
              <a:rPr lang="en-CA" smtClean="0"/>
              <a:pPr>
                <a:defRPr/>
              </a:pPr>
              <a:t>52</a:t>
            </a:fld>
            <a:endParaRPr lang="en-CA"/>
          </a:p>
        </p:txBody>
      </p:sp>
      <p:sp>
        <p:nvSpPr>
          <p:cNvPr id="8" name="TextBox 7">
            <a:extLst>
              <a:ext uri="{FF2B5EF4-FFF2-40B4-BE49-F238E27FC236}">
                <a16:creationId xmlns:a16="http://schemas.microsoft.com/office/drawing/2014/main" id="{2D785B37-C118-4D58-BCD4-4580AEDD3A2C}"/>
              </a:ext>
            </a:extLst>
          </p:cNvPr>
          <p:cNvSpPr txBox="1"/>
          <p:nvPr/>
        </p:nvSpPr>
        <p:spPr>
          <a:xfrm>
            <a:off x="499992" y="292788"/>
            <a:ext cx="7626006" cy="369332"/>
          </a:xfrm>
          <a:prstGeom prst="rect">
            <a:avLst/>
          </a:prstGeom>
          <a:noFill/>
        </p:spPr>
        <p:txBody>
          <a:bodyPr wrap="square" lIns="0" tIns="0" rIns="0" bIns="0" rtlCol="0">
            <a:spAutoFit/>
          </a:bodyPr>
          <a:lstStyle/>
          <a:p>
            <a:pPr algn="l">
              <a:spcBef>
                <a:spcPts val="600"/>
              </a:spcBef>
            </a:pPr>
            <a:r>
              <a:rPr lang="en-US" sz="2400" b="1">
                <a:latin typeface="+mj-lt"/>
              </a:rPr>
              <a:t>Who is impacted by sequence of returns?</a:t>
            </a:r>
          </a:p>
        </p:txBody>
      </p:sp>
      <p:pic>
        <p:nvPicPr>
          <p:cNvPr id="17" name="Picture 16">
            <a:extLst>
              <a:ext uri="{FF2B5EF4-FFF2-40B4-BE49-F238E27FC236}">
                <a16:creationId xmlns:a16="http://schemas.microsoft.com/office/drawing/2014/main" id="{4737EF75-4C43-4D07-ACB2-D14633F71156}"/>
              </a:ext>
            </a:extLst>
          </p:cNvPr>
          <p:cNvPicPr>
            <a:picLocks noChangeAspect="1"/>
          </p:cNvPicPr>
          <p:nvPr/>
        </p:nvPicPr>
        <p:blipFill>
          <a:blip r:embed="rId4"/>
          <a:srcRect/>
          <a:stretch/>
        </p:blipFill>
        <p:spPr>
          <a:xfrm>
            <a:off x="462" y="1716252"/>
            <a:ext cx="4419510" cy="2950404"/>
          </a:xfrm>
          <a:prstGeom prst="rect">
            <a:avLst/>
          </a:prstGeom>
        </p:spPr>
      </p:pic>
      <p:sp>
        <p:nvSpPr>
          <p:cNvPr id="4" name="Rectangle 3">
            <a:extLst>
              <a:ext uri="{FF2B5EF4-FFF2-40B4-BE49-F238E27FC236}">
                <a16:creationId xmlns:a16="http://schemas.microsoft.com/office/drawing/2014/main" id="{1D4F1062-924B-4963-A2E2-0D739F9C1810}"/>
              </a:ext>
            </a:extLst>
          </p:cNvPr>
          <p:cNvSpPr/>
          <p:nvPr/>
        </p:nvSpPr>
        <p:spPr>
          <a:xfrm>
            <a:off x="5153863" y="1034218"/>
            <a:ext cx="3990137" cy="52909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sp>
        <p:nvSpPr>
          <p:cNvPr id="14" name="Rectangle 13">
            <a:extLst>
              <a:ext uri="{FF2B5EF4-FFF2-40B4-BE49-F238E27FC236}">
                <a16:creationId xmlns:a16="http://schemas.microsoft.com/office/drawing/2014/main" id="{CE509D1D-C819-4ECD-A412-0842DD4A7B78}"/>
              </a:ext>
            </a:extLst>
          </p:cNvPr>
          <p:cNvSpPr/>
          <p:nvPr/>
        </p:nvSpPr>
        <p:spPr>
          <a:xfrm>
            <a:off x="4972034" y="865002"/>
            <a:ext cx="3990137" cy="529090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sp>
        <p:nvSpPr>
          <p:cNvPr id="9" name="TextBox 8">
            <a:extLst>
              <a:ext uri="{FF2B5EF4-FFF2-40B4-BE49-F238E27FC236}">
                <a16:creationId xmlns:a16="http://schemas.microsoft.com/office/drawing/2014/main" id="{41F7D420-12D6-4634-900C-2C40C1CB02F0}"/>
              </a:ext>
            </a:extLst>
          </p:cNvPr>
          <p:cNvSpPr txBox="1"/>
          <p:nvPr/>
        </p:nvSpPr>
        <p:spPr>
          <a:xfrm>
            <a:off x="5234152" y="1351508"/>
            <a:ext cx="3511386" cy="4154984"/>
          </a:xfrm>
          <a:prstGeom prst="rect">
            <a:avLst/>
          </a:prstGeom>
          <a:noFill/>
        </p:spPr>
        <p:txBody>
          <a:bodyPr wrap="square" lIns="0" tIns="0" rIns="0" bIns="0" rtlCol="0">
            <a:spAutoFit/>
          </a:bodyPr>
          <a:lstStyle/>
          <a:p>
            <a:pPr algn="l">
              <a:spcBef>
                <a:spcPts val="600"/>
              </a:spcBef>
            </a:pPr>
            <a:r>
              <a:rPr lang="en-US" sz="2000">
                <a:latin typeface="+mn-lt"/>
              </a:rPr>
              <a:t>The sequence of returns may have less of an impact on the portfolio of someone who is still working and accumulating assets for retirement.</a:t>
            </a:r>
          </a:p>
          <a:p>
            <a:pPr algn="l">
              <a:spcBef>
                <a:spcPts val="600"/>
              </a:spcBef>
            </a:pPr>
            <a:endParaRPr lang="en-US" sz="2000">
              <a:latin typeface="+mn-lt"/>
            </a:endParaRPr>
          </a:p>
          <a:p>
            <a:pPr algn="l">
              <a:spcBef>
                <a:spcPts val="600"/>
              </a:spcBef>
            </a:pPr>
            <a:r>
              <a:rPr lang="en-US" sz="2000">
                <a:latin typeface="+mn-lt"/>
              </a:rPr>
              <a:t>However, during retirement, the relationship between an individual’s rate of withdrawal and the sequence of returns can have a dramatic impact on a portfolio’s overall ability to last. </a:t>
            </a:r>
          </a:p>
        </p:txBody>
      </p:sp>
      <p:cxnSp>
        <p:nvCxnSpPr>
          <p:cNvPr id="5" name="Straight Connector 4">
            <a:extLst>
              <a:ext uri="{FF2B5EF4-FFF2-40B4-BE49-F238E27FC236}">
                <a16:creationId xmlns:a16="http://schemas.microsoft.com/office/drawing/2014/main" id="{0235C62D-D743-C71A-8ABC-CD46831999E5}"/>
              </a:ext>
            </a:extLst>
          </p:cNvPr>
          <p:cNvCxnSpPr/>
          <p:nvPr/>
        </p:nvCxnSpPr>
        <p:spPr>
          <a:xfrm>
            <a:off x="14139" y="1716252"/>
            <a:ext cx="0" cy="2950404"/>
          </a:xfrm>
          <a:prstGeom prst="line">
            <a:avLst/>
          </a:prstGeom>
          <a:ln w="38100">
            <a:solidFill>
              <a:schemeClr val="accent5"/>
            </a:solidFill>
            <a:miter lim="800000"/>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12253927"/>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5E6C8F-DF3A-4444-80F4-A3FD1EB92312}"/>
              </a:ext>
            </a:extLst>
          </p:cNvPr>
          <p:cNvSpPr>
            <a:spLocks noGrp="1"/>
          </p:cNvSpPr>
          <p:nvPr>
            <p:ph type="sldNum" sz="quarter" idx="12"/>
          </p:nvPr>
        </p:nvSpPr>
        <p:spPr/>
        <p:txBody>
          <a:bodyPr/>
          <a:lstStyle/>
          <a:p>
            <a:pPr>
              <a:defRPr/>
            </a:pPr>
            <a:fld id="{1EEDA745-9936-4A17-800E-6B5675F0F699}" type="slidenum">
              <a:rPr lang="en-CA" smtClean="0"/>
              <a:pPr>
                <a:defRPr/>
              </a:pPr>
              <a:t>53</a:t>
            </a:fld>
            <a:endParaRPr lang="en-CA"/>
          </a:p>
        </p:txBody>
      </p:sp>
      <p:sp>
        <p:nvSpPr>
          <p:cNvPr id="8" name="TextBox 7">
            <a:extLst>
              <a:ext uri="{FF2B5EF4-FFF2-40B4-BE49-F238E27FC236}">
                <a16:creationId xmlns:a16="http://schemas.microsoft.com/office/drawing/2014/main" id="{2D785B37-C118-4D58-BCD4-4580AEDD3A2C}"/>
              </a:ext>
            </a:extLst>
          </p:cNvPr>
          <p:cNvSpPr txBox="1"/>
          <p:nvPr/>
        </p:nvSpPr>
        <p:spPr>
          <a:xfrm>
            <a:off x="234231" y="288388"/>
            <a:ext cx="8819680" cy="276999"/>
          </a:xfrm>
          <a:prstGeom prst="rect">
            <a:avLst/>
          </a:prstGeom>
          <a:noFill/>
        </p:spPr>
        <p:txBody>
          <a:bodyPr wrap="square" lIns="0" tIns="0" rIns="0" bIns="0" rtlCol="0">
            <a:spAutoFit/>
          </a:bodyPr>
          <a:lstStyle/>
          <a:p>
            <a:pPr algn="l">
              <a:spcBef>
                <a:spcPts val="600"/>
              </a:spcBef>
            </a:pPr>
            <a:r>
              <a:rPr lang="en-US" b="1">
                <a:latin typeface="+mj-lt"/>
              </a:rPr>
              <a:t>Sequence of returns illustration </a:t>
            </a:r>
            <a:r>
              <a:rPr lang="en-US" sz="1400" b="1">
                <a:latin typeface="+mj-lt"/>
              </a:rPr>
              <a:t>– Factors affecting portfolio results before and after retirement</a:t>
            </a:r>
            <a:endParaRPr lang="en-US" b="1">
              <a:latin typeface="+mj-lt"/>
            </a:endParaRPr>
          </a:p>
        </p:txBody>
      </p:sp>
      <p:pic>
        <p:nvPicPr>
          <p:cNvPr id="6" name="Picture 5" descr="Table&#10;&#10;Description automatically generated">
            <a:extLst>
              <a:ext uri="{FF2B5EF4-FFF2-40B4-BE49-F238E27FC236}">
                <a16:creationId xmlns:a16="http://schemas.microsoft.com/office/drawing/2014/main" id="{A969DB98-A19F-4505-9334-BDDAE2243131}"/>
              </a:ext>
            </a:extLst>
          </p:cNvPr>
          <p:cNvPicPr>
            <a:picLocks noChangeAspect="1"/>
          </p:cNvPicPr>
          <p:nvPr/>
        </p:nvPicPr>
        <p:blipFill rotWithShape="1">
          <a:blip r:embed="rId4"/>
          <a:srcRect t="22465" b="15005"/>
          <a:stretch/>
        </p:blipFill>
        <p:spPr>
          <a:xfrm>
            <a:off x="2432" y="626117"/>
            <a:ext cx="7062569" cy="5736058"/>
          </a:xfrm>
          <a:prstGeom prst="rect">
            <a:avLst/>
          </a:prstGeom>
        </p:spPr>
      </p:pic>
      <p:sp>
        <p:nvSpPr>
          <p:cNvPr id="10" name="TextBox 9">
            <a:extLst>
              <a:ext uri="{FF2B5EF4-FFF2-40B4-BE49-F238E27FC236}">
                <a16:creationId xmlns:a16="http://schemas.microsoft.com/office/drawing/2014/main" id="{5B268135-9B95-43D6-9D40-0CCAD88721E2}"/>
              </a:ext>
            </a:extLst>
          </p:cNvPr>
          <p:cNvSpPr txBox="1"/>
          <p:nvPr/>
        </p:nvSpPr>
        <p:spPr>
          <a:xfrm>
            <a:off x="7060880" y="4053850"/>
            <a:ext cx="1871412" cy="2308324"/>
          </a:xfrm>
          <a:prstGeom prst="rect">
            <a:avLst/>
          </a:prstGeom>
          <a:noFill/>
        </p:spPr>
        <p:txBody>
          <a:bodyPr wrap="square">
            <a:spAutoFit/>
          </a:bodyPr>
          <a:lstStyle/>
          <a:p>
            <a:pPr algn="l"/>
            <a:r>
              <a:rPr lang="en-US" sz="800" b="1" i="0" u="none" strike="noStrike" baseline="0">
                <a:latin typeface="+mn-lt"/>
              </a:rPr>
              <a:t>All charts are hypothetical and for illustrative purposes only and are not intended to predict or project portfolio results. Charges may apply to amounts taken in excess of the withdrawal amount available without a withdrawal charge during the surrender charge period. All withdrawals reduce the death benefit, optional benefits and contract value. Withdrawals will come first from any gain in the contract. In addition, withdrawals of taxable amounts will be subject to ordinary income tax and, if made prior to age 59</a:t>
            </a:r>
            <a:r>
              <a:rPr lang="en-US" sz="800" b="0" i="0" u="none" strike="noStrike" baseline="0">
                <a:latin typeface="+mn-lt"/>
              </a:rPr>
              <a:t>1</a:t>
            </a:r>
            <a:r>
              <a:rPr lang="en-US" sz="800" b="1" i="0" u="none" strike="noStrike" baseline="0">
                <a:latin typeface="+mn-lt"/>
              </a:rPr>
              <a:t>⁄</a:t>
            </a:r>
            <a:r>
              <a:rPr lang="en-US" sz="800" b="0" i="0" u="none" strike="noStrike" baseline="0">
                <a:latin typeface="+mn-lt"/>
              </a:rPr>
              <a:t>2</a:t>
            </a:r>
            <a:r>
              <a:rPr lang="en-US" sz="800" b="1" i="0" u="none" strike="noStrike" baseline="0">
                <a:latin typeface="+mn-lt"/>
              </a:rPr>
              <a:t>, a 10% IRS penalty tax may apply.</a:t>
            </a:r>
            <a:endParaRPr lang="en-US" sz="800">
              <a:latin typeface="+mn-lt"/>
            </a:endParaRPr>
          </a:p>
        </p:txBody>
      </p:sp>
      <p:sp>
        <p:nvSpPr>
          <p:cNvPr id="11" name="TextBox 10">
            <a:extLst>
              <a:ext uri="{FF2B5EF4-FFF2-40B4-BE49-F238E27FC236}">
                <a16:creationId xmlns:a16="http://schemas.microsoft.com/office/drawing/2014/main" id="{1E3CB146-90E1-43E6-A451-514ED9C3F4C3}"/>
              </a:ext>
            </a:extLst>
          </p:cNvPr>
          <p:cNvSpPr txBox="1"/>
          <p:nvPr/>
        </p:nvSpPr>
        <p:spPr>
          <a:xfrm>
            <a:off x="7060880" y="1622415"/>
            <a:ext cx="1905376" cy="2431435"/>
          </a:xfrm>
          <a:prstGeom prst="rect">
            <a:avLst/>
          </a:prstGeom>
          <a:noFill/>
        </p:spPr>
        <p:txBody>
          <a:bodyPr wrap="square">
            <a:spAutoFit/>
          </a:bodyPr>
          <a:lstStyle/>
          <a:p>
            <a:pPr algn="l"/>
            <a:r>
              <a:rPr lang="en-US" sz="800" b="0" i="1" u="none" strike="noStrike" baseline="0">
                <a:latin typeface="+mn-lt"/>
              </a:rPr>
              <a:t>Source: Standard &amp; Poor’s. The sequence of returns has an average compounded annualized return of 8% over 25 years and year-to-year volatility that is consistent with a portfolio predominantly comprised of stocks. Annual returns have been rounded to the nearest whole number. The accumulation portfolios assume a starting value of $100,000 at age 40 </a:t>
            </a:r>
            <a:r>
              <a:rPr lang="en-US" sz="800" b="0" i="1" u="none" strike="noStrike" baseline="0" err="1">
                <a:latin typeface="+mn-lt"/>
              </a:rPr>
              <a:t>andno</a:t>
            </a:r>
            <a:r>
              <a:rPr lang="en-US" sz="800" b="0" i="1" u="none" strike="noStrike" baseline="0">
                <a:latin typeface="+mn-lt"/>
              </a:rPr>
              <a:t> annual withdrawals. The distribution portfolios assume a starting value of either $100,000 or $735,302 at age 65 as well as a 5% first-year withdrawal thereafter adjusted for 3% inflation annually. Except where noted, the average annualized return for the 25-year period is 8%.</a:t>
            </a:r>
            <a:endParaRPr lang="en-US" sz="800">
              <a:latin typeface="+mn-lt"/>
            </a:endParaRPr>
          </a:p>
        </p:txBody>
      </p:sp>
    </p:spTree>
    <p:custDataLst>
      <p:tags r:id="rId1"/>
    </p:custDataLst>
    <p:extLst>
      <p:ext uri="{BB962C8B-B14F-4D97-AF65-F5344CB8AC3E}">
        <p14:creationId xmlns:p14="http://schemas.microsoft.com/office/powerpoint/2010/main" val="1463299414"/>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EAD1-AD5A-4FB3-B95B-BEF8B553040D}"/>
              </a:ext>
            </a:extLst>
          </p:cNvPr>
          <p:cNvSpPr>
            <a:spLocks noGrp="1"/>
          </p:cNvSpPr>
          <p:nvPr>
            <p:ph type="title"/>
          </p:nvPr>
        </p:nvSpPr>
        <p:spPr/>
        <p:txBody>
          <a:bodyPr/>
          <a:lstStyle/>
          <a:p>
            <a:r>
              <a:rPr lang="en-US"/>
              <a:t>Actions depend on life stage</a:t>
            </a:r>
          </a:p>
        </p:txBody>
      </p:sp>
      <p:sp>
        <p:nvSpPr>
          <p:cNvPr id="4" name="Slide Number Placeholder 3">
            <a:extLst>
              <a:ext uri="{FF2B5EF4-FFF2-40B4-BE49-F238E27FC236}">
                <a16:creationId xmlns:a16="http://schemas.microsoft.com/office/drawing/2014/main" id="{C2FF6E74-05EA-4F72-B2E5-F5210A8947DA}"/>
              </a:ext>
            </a:extLst>
          </p:cNvPr>
          <p:cNvSpPr>
            <a:spLocks noGrp="1"/>
          </p:cNvSpPr>
          <p:nvPr>
            <p:ph type="sldNum" sz="quarter" idx="16"/>
          </p:nvPr>
        </p:nvSpPr>
        <p:spPr/>
        <p:txBody>
          <a:bodyPr/>
          <a:lstStyle/>
          <a:p>
            <a:pPr>
              <a:defRPr/>
            </a:pPr>
            <a:fld id="{1EEDA745-9936-4A17-800E-6B5675F0F699}" type="slidenum">
              <a:rPr lang="en-CA" smtClean="0"/>
              <a:pPr>
                <a:defRPr/>
              </a:pPr>
              <a:t>54</a:t>
            </a:fld>
            <a:endParaRPr lang="en-CA"/>
          </a:p>
        </p:txBody>
      </p:sp>
      <p:sp>
        <p:nvSpPr>
          <p:cNvPr id="5" name="TextBox 4">
            <a:extLst>
              <a:ext uri="{FF2B5EF4-FFF2-40B4-BE49-F238E27FC236}">
                <a16:creationId xmlns:a16="http://schemas.microsoft.com/office/drawing/2014/main" id="{D3AA53A5-E6F4-4CA7-89D2-429AC5304104}"/>
              </a:ext>
            </a:extLst>
          </p:cNvPr>
          <p:cNvSpPr txBox="1"/>
          <p:nvPr/>
        </p:nvSpPr>
        <p:spPr>
          <a:xfrm>
            <a:off x="3221025" y="567891"/>
            <a:ext cx="5768971" cy="815608"/>
          </a:xfrm>
          <a:prstGeom prst="rect">
            <a:avLst/>
          </a:prstGeom>
          <a:noFill/>
        </p:spPr>
        <p:txBody>
          <a:bodyPr wrap="square" lIns="0" tIns="0" rIns="0" bIns="0" rtlCol="0">
            <a:spAutoFit/>
          </a:bodyPr>
          <a:lstStyle/>
          <a:p>
            <a:pPr algn="l">
              <a:spcBef>
                <a:spcPts val="600"/>
              </a:spcBef>
            </a:pPr>
            <a:r>
              <a:rPr lang="en-US" sz="2800">
                <a:latin typeface="+mn-lt"/>
              </a:rPr>
              <a:t>Mid or late-stage retirement investor</a:t>
            </a:r>
          </a:p>
          <a:p>
            <a:pPr algn="l">
              <a:spcBef>
                <a:spcPts val="600"/>
              </a:spcBef>
            </a:pPr>
            <a:r>
              <a:rPr lang="en-US" sz="2000">
                <a:latin typeface="+mn-lt"/>
              </a:rPr>
              <a:t>For a mid or late-stage retirement investor:</a:t>
            </a:r>
          </a:p>
        </p:txBody>
      </p:sp>
      <p:graphicFrame>
        <p:nvGraphicFramePr>
          <p:cNvPr id="6" name="Table 5">
            <a:extLst>
              <a:ext uri="{FF2B5EF4-FFF2-40B4-BE49-F238E27FC236}">
                <a16:creationId xmlns:a16="http://schemas.microsoft.com/office/drawing/2014/main" id="{E439338A-4C19-40E0-961C-A2113B48D702}"/>
              </a:ext>
            </a:extLst>
          </p:cNvPr>
          <p:cNvGraphicFramePr>
            <a:graphicFrameLocks noGrp="1"/>
          </p:cNvGraphicFramePr>
          <p:nvPr>
            <p:extLst>
              <p:ext uri="{D42A27DB-BD31-4B8C-83A1-F6EECF244321}">
                <p14:modId xmlns:p14="http://schemas.microsoft.com/office/powerpoint/2010/main" val="2342151997"/>
              </p:ext>
            </p:extLst>
          </p:nvPr>
        </p:nvGraphicFramePr>
        <p:xfrm>
          <a:off x="4273078" y="1763141"/>
          <a:ext cx="4716918" cy="4351898"/>
        </p:xfrm>
        <a:graphic>
          <a:graphicData uri="http://schemas.openxmlformats.org/drawingml/2006/table">
            <a:tbl>
              <a:tblPr firstRow="1" bandRow="1">
                <a:tableStyleId>{2D5ABB26-0587-4C30-8999-92F81FD0307C}</a:tableStyleId>
              </a:tblPr>
              <a:tblGrid>
                <a:gridCol w="4716918">
                  <a:extLst>
                    <a:ext uri="{9D8B030D-6E8A-4147-A177-3AD203B41FA5}">
                      <a16:colId xmlns:a16="http://schemas.microsoft.com/office/drawing/2014/main" val="814776450"/>
                    </a:ext>
                  </a:extLst>
                </a:gridCol>
              </a:tblGrid>
              <a:tr h="718607">
                <a:tc>
                  <a:txBody>
                    <a:bodyPr/>
                    <a:lstStyle/>
                    <a:p>
                      <a:r>
                        <a:rPr lang="en-US" sz="1600" b="1" dirty="0">
                          <a:solidFill>
                            <a:schemeClr val="tx1"/>
                          </a:solidFill>
                        </a:rPr>
                        <a:t>Don’t panic </a:t>
                      </a:r>
                      <a:endParaRPr lang="en-US" sz="16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48719466"/>
                  </a:ext>
                </a:extLst>
              </a:tr>
              <a:tr h="748232">
                <a:tc>
                  <a:txBody>
                    <a:bodyPr/>
                    <a:lstStyle/>
                    <a:p>
                      <a:r>
                        <a:rPr lang="en-US" sz="1600" b="1" dirty="0">
                          <a:solidFill>
                            <a:schemeClr val="tx1"/>
                          </a:solidFill>
                        </a:rPr>
                        <a:t>Meet with your Financia Professional </a:t>
                      </a:r>
                      <a:r>
                        <a:rPr lang="en-US" sz="1600" dirty="0">
                          <a:solidFill>
                            <a:schemeClr val="tx1"/>
                          </a:solidFill>
                        </a:rPr>
                        <a:t>to discuss your concerns and fears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75663751"/>
                  </a:ext>
                </a:extLst>
              </a:tr>
              <a:tr h="718607">
                <a:tc>
                  <a:txBody>
                    <a:bodyPr/>
                    <a:lstStyle/>
                    <a:p>
                      <a:r>
                        <a:rPr lang="en-US" sz="1600" dirty="0">
                          <a:solidFill>
                            <a:schemeClr val="tx1"/>
                          </a:solidFill>
                        </a:rPr>
                        <a:t>Make sure your </a:t>
                      </a:r>
                      <a:r>
                        <a:rPr lang="en-US" sz="1600" b="1" dirty="0">
                          <a:solidFill>
                            <a:schemeClr val="tx1"/>
                          </a:solidFill>
                        </a:rPr>
                        <a:t>emergency fund is fully funded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24972972"/>
                  </a:ext>
                </a:extLst>
              </a:tr>
              <a:tr h="1099652">
                <a:tc>
                  <a:txBody>
                    <a:bodyPr/>
                    <a:lstStyle/>
                    <a:p>
                      <a:r>
                        <a:rPr lang="en-US" sz="1600" b="1" dirty="0">
                          <a:solidFill>
                            <a:schemeClr val="tx1"/>
                          </a:solidFill>
                        </a:rPr>
                        <a:t>Revisit your retirement income strategy </a:t>
                      </a:r>
                      <a:r>
                        <a:rPr lang="en-US" sz="1600" dirty="0">
                          <a:solidFill>
                            <a:schemeClr val="tx1"/>
                          </a:solidFill>
                        </a:rPr>
                        <a:t>for your portfolio. Discuss whether any adjustments should be made.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53632497"/>
                  </a:ext>
                </a:extLst>
              </a:tr>
              <a:tr h="919258">
                <a:tc>
                  <a:txBody>
                    <a:bodyPr/>
                    <a:lstStyle/>
                    <a:p>
                      <a:r>
                        <a:rPr lang="en-US" sz="1600" b="1" dirty="0">
                          <a:solidFill>
                            <a:schemeClr val="tx1"/>
                          </a:solidFill>
                        </a:rPr>
                        <a:t>Schedule check-ins </a:t>
                      </a:r>
                      <a:r>
                        <a:rPr lang="en-US" sz="1600" dirty="0">
                          <a:solidFill>
                            <a:schemeClr val="tx1"/>
                          </a:solidFill>
                        </a:rPr>
                        <a:t>with your Financial Professional at a frequency that will provide you with the peace of mind to continue to enjoy retirement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75377338"/>
                  </a:ext>
                </a:extLst>
              </a:tr>
            </a:tbl>
          </a:graphicData>
        </a:graphic>
      </p:graphicFrame>
      <p:grpSp>
        <p:nvGrpSpPr>
          <p:cNvPr id="7" name="Group 6">
            <a:extLst>
              <a:ext uri="{FF2B5EF4-FFF2-40B4-BE49-F238E27FC236}">
                <a16:creationId xmlns:a16="http://schemas.microsoft.com/office/drawing/2014/main" id="{7B85F728-C9D7-405F-A707-0E4CA6087722}"/>
              </a:ext>
            </a:extLst>
          </p:cNvPr>
          <p:cNvGrpSpPr/>
          <p:nvPr/>
        </p:nvGrpSpPr>
        <p:grpSpPr>
          <a:xfrm>
            <a:off x="3206092" y="1821636"/>
            <a:ext cx="843259" cy="737648"/>
            <a:chOff x="3157978" y="1840863"/>
            <a:chExt cx="864947" cy="737648"/>
          </a:xfrm>
        </p:grpSpPr>
        <p:pic>
          <p:nvPicPr>
            <p:cNvPr id="8" name="Graphic 7" descr="Stop with solid fill">
              <a:extLst>
                <a:ext uri="{FF2B5EF4-FFF2-40B4-BE49-F238E27FC236}">
                  <a16:creationId xmlns:a16="http://schemas.microsoft.com/office/drawing/2014/main" id="{D5774DC6-09D4-493D-9CF7-2015B54F3F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21627" y="1840863"/>
              <a:ext cx="737647" cy="737647"/>
            </a:xfrm>
            <a:prstGeom prst="rect">
              <a:avLst/>
            </a:prstGeom>
          </p:spPr>
        </p:pic>
        <p:sp>
          <p:nvSpPr>
            <p:cNvPr id="9" name="Rectangle: Rounded Corners 8">
              <a:extLst>
                <a:ext uri="{FF2B5EF4-FFF2-40B4-BE49-F238E27FC236}">
                  <a16:creationId xmlns:a16="http://schemas.microsoft.com/office/drawing/2014/main" id="{9D5142FE-73C4-4A80-9E57-B3FEA1C64A42}"/>
                </a:ext>
              </a:extLst>
            </p:cNvPr>
            <p:cNvSpPr/>
            <p:nvPr/>
          </p:nvSpPr>
          <p:spPr>
            <a:xfrm>
              <a:off x="3157978" y="1840864"/>
              <a:ext cx="864947" cy="737647"/>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grpSp>
      <p:grpSp>
        <p:nvGrpSpPr>
          <p:cNvPr id="10" name="Group 9">
            <a:extLst>
              <a:ext uri="{FF2B5EF4-FFF2-40B4-BE49-F238E27FC236}">
                <a16:creationId xmlns:a16="http://schemas.microsoft.com/office/drawing/2014/main" id="{B9625B45-A4CD-4268-9EAE-535F40C32C6E}"/>
              </a:ext>
            </a:extLst>
          </p:cNvPr>
          <p:cNvGrpSpPr/>
          <p:nvPr/>
        </p:nvGrpSpPr>
        <p:grpSpPr>
          <a:xfrm>
            <a:off x="3176950" y="2525286"/>
            <a:ext cx="914400" cy="914400"/>
            <a:chOff x="3145613" y="2900509"/>
            <a:chExt cx="914400" cy="914400"/>
          </a:xfrm>
        </p:grpSpPr>
        <p:pic>
          <p:nvPicPr>
            <p:cNvPr id="11" name="Graphic 10" descr="Boardroom with solid fill">
              <a:extLst>
                <a:ext uri="{FF2B5EF4-FFF2-40B4-BE49-F238E27FC236}">
                  <a16:creationId xmlns:a16="http://schemas.microsoft.com/office/drawing/2014/main" id="{87C74478-8731-4C21-AE3B-FA7EFBF450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45613" y="2900509"/>
              <a:ext cx="914400" cy="914400"/>
            </a:xfrm>
            <a:prstGeom prst="rect">
              <a:avLst/>
            </a:prstGeom>
          </p:spPr>
        </p:pic>
        <p:sp>
          <p:nvSpPr>
            <p:cNvPr id="12" name="Rectangle: Rounded Corners 11">
              <a:extLst>
                <a:ext uri="{FF2B5EF4-FFF2-40B4-BE49-F238E27FC236}">
                  <a16:creationId xmlns:a16="http://schemas.microsoft.com/office/drawing/2014/main" id="{83E9718B-5A83-4A82-B048-CE887B83828C}"/>
                </a:ext>
              </a:extLst>
            </p:cNvPr>
            <p:cNvSpPr/>
            <p:nvPr/>
          </p:nvSpPr>
          <p:spPr>
            <a:xfrm>
              <a:off x="3170340" y="2988886"/>
              <a:ext cx="864947" cy="73764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grpSp>
      <p:grpSp>
        <p:nvGrpSpPr>
          <p:cNvPr id="13" name="Group 12">
            <a:extLst>
              <a:ext uri="{FF2B5EF4-FFF2-40B4-BE49-F238E27FC236}">
                <a16:creationId xmlns:a16="http://schemas.microsoft.com/office/drawing/2014/main" id="{FBAE0B7A-9BA5-4B81-86DA-A8EE315FE97F}"/>
              </a:ext>
            </a:extLst>
          </p:cNvPr>
          <p:cNvGrpSpPr/>
          <p:nvPr/>
        </p:nvGrpSpPr>
        <p:grpSpPr>
          <a:xfrm>
            <a:off x="3203867" y="3370063"/>
            <a:ext cx="864947" cy="826024"/>
            <a:chOff x="3157978" y="4151437"/>
            <a:chExt cx="864947" cy="826024"/>
          </a:xfrm>
        </p:grpSpPr>
        <p:pic>
          <p:nvPicPr>
            <p:cNvPr id="14" name="Graphic 13" descr="Piggy Bank with solid fill">
              <a:extLst>
                <a:ext uri="{FF2B5EF4-FFF2-40B4-BE49-F238E27FC236}">
                  <a16:creationId xmlns:a16="http://schemas.microsoft.com/office/drawing/2014/main" id="{70E2D62A-2C2B-4E18-BD50-8995BD2DA9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77438" y="4151437"/>
              <a:ext cx="826024" cy="826024"/>
            </a:xfrm>
            <a:prstGeom prst="rect">
              <a:avLst/>
            </a:prstGeom>
          </p:spPr>
        </p:pic>
        <p:sp>
          <p:nvSpPr>
            <p:cNvPr id="15" name="Rectangle: Rounded Corners 14">
              <a:extLst>
                <a:ext uri="{FF2B5EF4-FFF2-40B4-BE49-F238E27FC236}">
                  <a16:creationId xmlns:a16="http://schemas.microsoft.com/office/drawing/2014/main" id="{567A6130-1ED5-448F-A7D8-BFE5CCCDF360}"/>
                </a:ext>
              </a:extLst>
            </p:cNvPr>
            <p:cNvSpPr/>
            <p:nvPr/>
          </p:nvSpPr>
          <p:spPr>
            <a:xfrm>
              <a:off x="3157978" y="4195626"/>
              <a:ext cx="864947" cy="737647"/>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grpSp>
      <p:grpSp>
        <p:nvGrpSpPr>
          <p:cNvPr id="22" name="Group 21">
            <a:extLst>
              <a:ext uri="{FF2B5EF4-FFF2-40B4-BE49-F238E27FC236}">
                <a16:creationId xmlns:a16="http://schemas.microsoft.com/office/drawing/2014/main" id="{956E4A32-E9B2-4522-8EF4-9820B0EBAC75}"/>
              </a:ext>
            </a:extLst>
          </p:cNvPr>
          <p:cNvGrpSpPr/>
          <p:nvPr/>
        </p:nvGrpSpPr>
        <p:grpSpPr>
          <a:xfrm>
            <a:off x="3201676" y="4210804"/>
            <a:ext cx="864947" cy="737647"/>
            <a:chOff x="3201676" y="4210804"/>
            <a:chExt cx="864947" cy="737647"/>
          </a:xfrm>
        </p:grpSpPr>
        <p:pic>
          <p:nvPicPr>
            <p:cNvPr id="17" name="Graphic 16" descr="Checklist with solid fill">
              <a:extLst>
                <a:ext uri="{FF2B5EF4-FFF2-40B4-BE49-F238E27FC236}">
                  <a16:creationId xmlns:a16="http://schemas.microsoft.com/office/drawing/2014/main" id="{4F67683F-5388-4E51-9590-B368A2F3B1FA}"/>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289079" y="4225754"/>
              <a:ext cx="707745" cy="707745"/>
            </a:xfrm>
            <a:prstGeom prst="rect">
              <a:avLst/>
            </a:prstGeom>
          </p:spPr>
        </p:pic>
        <p:sp>
          <p:nvSpPr>
            <p:cNvPr id="18" name="Rectangle: Rounded Corners 17">
              <a:extLst>
                <a:ext uri="{FF2B5EF4-FFF2-40B4-BE49-F238E27FC236}">
                  <a16:creationId xmlns:a16="http://schemas.microsoft.com/office/drawing/2014/main" id="{C2F27EE2-DFCB-4B9A-9F01-8F7A8CBCEF2D}"/>
                </a:ext>
              </a:extLst>
            </p:cNvPr>
            <p:cNvSpPr/>
            <p:nvPr/>
          </p:nvSpPr>
          <p:spPr>
            <a:xfrm>
              <a:off x="3201676" y="4210804"/>
              <a:ext cx="864947" cy="737647"/>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grpSp>
      <p:grpSp>
        <p:nvGrpSpPr>
          <p:cNvPr id="3" name="Group 2">
            <a:extLst>
              <a:ext uri="{FF2B5EF4-FFF2-40B4-BE49-F238E27FC236}">
                <a16:creationId xmlns:a16="http://schemas.microsoft.com/office/drawing/2014/main" id="{CC5F903D-E385-4309-B877-B4AED57626D3}"/>
              </a:ext>
            </a:extLst>
          </p:cNvPr>
          <p:cNvGrpSpPr/>
          <p:nvPr/>
        </p:nvGrpSpPr>
        <p:grpSpPr>
          <a:xfrm>
            <a:off x="3201675" y="5035810"/>
            <a:ext cx="864947" cy="749614"/>
            <a:chOff x="3201675" y="5035810"/>
            <a:chExt cx="864947" cy="749614"/>
          </a:xfrm>
        </p:grpSpPr>
        <p:pic>
          <p:nvPicPr>
            <p:cNvPr id="20" name="Graphic 19" descr="Monthly calendar with solid fill">
              <a:extLst>
                <a:ext uri="{FF2B5EF4-FFF2-40B4-BE49-F238E27FC236}">
                  <a16:creationId xmlns:a16="http://schemas.microsoft.com/office/drawing/2014/main" id="{CC0FF915-1A6F-40E3-9C7C-7034EFDF531A}"/>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3268145" y="5035810"/>
              <a:ext cx="749614" cy="749614"/>
            </a:xfrm>
            <a:prstGeom prst="rect">
              <a:avLst/>
            </a:prstGeom>
          </p:spPr>
        </p:pic>
        <p:sp>
          <p:nvSpPr>
            <p:cNvPr id="21" name="Rectangle: Rounded Corners 20">
              <a:extLst>
                <a:ext uri="{FF2B5EF4-FFF2-40B4-BE49-F238E27FC236}">
                  <a16:creationId xmlns:a16="http://schemas.microsoft.com/office/drawing/2014/main" id="{B760CCD5-415D-4474-AB52-40281711FD0B}"/>
                </a:ext>
              </a:extLst>
            </p:cNvPr>
            <p:cNvSpPr/>
            <p:nvPr/>
          </p:nvSpPr>
          <p:spPr>
            <a:xfrm>
              <a:off x="3201675" y="5035810"/>
              <a:ext cx="864947" cy="737647"/>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grpSp>
    </p:spTree>
    <p:custDataLst>
      <p:tags r:id="rId1"/>
    </p:custDataLst>
    <p:extLst>
      <p:ext uri="{BB962C8B-B14F-4D97-AF65-F5344CB8AC3E}">
        <p14:creationId xmlns:p14="http://schemas.microsoft.com/office/powerpoint/2010/main" val="4132175778"/>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r>
              <a:rPr lang="en-US" altLang="en-US"/>
              <a:t>In summary</a:t>
            </a:r>
          </a:p>
        </p:txBody>
      </p:sp>
      <p:sp>
        <p:nvSpPr>
          <p:cNvPr id="2" name="Slide Number Placeholder 1"/>
          <p:cNvSpPr>
            <a:spLocks noGrp="1"/>
          </p:cNvSpPr>
          <p:nvPr>
            <p:ph type="sldNum" sz="quarter" idx="12"/>
          </p:nvPr>
        </p:nvSpPr>
        <p:spPr/>
        <p:txBody>
          <a:bodyPr/>
          <a:lstStyle/>
          <a:p>
            <a:pPr>
              <a:defRPr/>
            </a:pPr>
            <a:fld id="{E54343B0-9A9E-43CD-BA60-45365A2A43B5}" type="slidenum">
              <a:rPr lang="en-US" smtClean="0"/>
              <a:pPr>
                <a:defRPr/>
              </a:pPr>
              <a:t>55</a:t>
            </a:fld>
            <a:endParaRPr lang="en-US"/>
          </a:p>
        </p:txBody>
      </p:sp>
      <p:grpSp>
        <p:nvGrpSpPr>
          <p:cNvPr id="17" name="Group 16">
            <a:extLst>
              <a:ext uri="{FF2B5EF4-FFF2-40B4-BE49-F238E27FC236}">
                <a16:creationId xmlns:a16="http://schemas.microsoft.com/office/drawing/2014/main" id="{12EBBCCC-CAF3-35B1-5F99-5A1D2CD02242}"/>
              </a:ext>
            </a:extLst>
          </p:cNvPr>
          <p:cNvGrpSpPr/>
          <p:nvPr/>
        </p:nvGrpSpPr>
        <p:grpSpPr>
          <a:xfrm>
            <a:off x="1929628" y="1737136"/>
            <a:ext cx="1677230" cy="3200400"/>
            <a:chOff x="1806473" y="1737136"/>
            <a:chExt cx="1598003" cy="3200400"/>
          </a:xfrm>
        </p:grpSpPr>
        <p:sp>
          <p:nvSpPr>
            <p:cNvPr id="25" name="Content Placeholder 10"/>
            <p:cNvSpPr txBox="1">
              <a:spLocks/>
            </p:cNvSpPr>
            <p:nvPr/>
          </p:nvSpPr>
          <p:spPr>
            <a:xfrm>
              <a:off x="1806473" y="1737136"/>
              <a:ext cx="1598003" cy="3200400"/>
            </a:xfrm>
            <a:prstGeom prst="rect">
              <a:avLst/>
            </a:prstGeom>
            <a:solidFill>
              <a:schemeClr val="accent1"/>
            </a:solidFill>
            <a:effectLst/>
          </p:spPr>
          <p:txBody>
            <a:bodyPr lIns="182880" tIns="1188720" rIns="182880" bIns="73152" anchor="t"/>
            <a:lstStyle>
              <a:lvl1pPr marL="0" indent="0" algn="l" rtl="0" eaLnBrk="0" fontAlgn="base" hangingPunct="0">
                <a:spcBef>
                  <a:spcPct val="20000"/>
                </a:spcBef>
                <a:spcAft>
                  <a:spcPct val="0"/>
                </a:spcAft>
                <a:buClr>
                  <a:schemeClr val="tx2"/>
                </a:buClr>
                <a:buSzPct val="80000"/>
                <a:defRPr sz="2600" kern="1200">
                  <a:solidFill>
                    <a:schemeClr val="tx1"/>
                  </a:solidFill>
                  <a:latin typeface="+mn-lt"/>
                  <a:ea typeface="+mn-ea"/>
                  <a:cs typeface="+mn-cs"/>
                </a:defRPr>
              </a:lvl1pPr>
              <a:lvl2pPr marL="231775" indent="-231775" algn="l" rtl="0" eaLnBrk="0" fontAlgn="base" hangingPunct="0">
                <a:spcBef>
                  <a:spcPts val="600"/>
                </a:spcBef>
                <a:spcAft>
                  <a:spcPct val="0"/>
                </a:spcAft>
                <a:buClr>
                  <a:schemeClr val="tx2"/>
                </a:buClr>
                <a:buSzPct val="80000"/>
                <a:buFont typeface="Wingdings" panose="05000000000000000000" pitchFamily="2" charset="2"/>
                <a:buChar char="§"/>
                <a:defRPr sz="2400" kern="1200">
                  <a:solidFill>
                    <a:schemeClr val="tx1"/>
                  </a:solidFill>
                  <a:latin typeface="+mn-lt"/>
                  <a:ea typeface="+mn-ea"/>
                  <a:cs typeface="+mn-cs"/>
                </a:defRPr>
              </a:lvl2pPr>
              <a:lvl3pPr marL="461963" indent="-230188" algn="l" rtl="0" eaLnBrk="0" fontAlgn="base" hangingPunct="0">
                <a:spcBef>
                  <a:spcPts val="600"/>
                </a:spcBef>
                <a:spcAft>
                  <a:spcPct val="0"/>
                </a:spcAft>
                <a:buClr>
                  <a:schemeClr val="tx2"/>
                </a:buClr>
                <a:buSzPct val="80000"/>
                <a:buFont typeface="Calibri" panose="020F0502020204030204" pitchFamily="34" charset="0"/>
                <a:buChar char="•"/>
                <a:defRPr sz="2000" kern="1200">
                  <a:solidFill>
                    <a:schemeClr val="tx1"/>
                  </a:solidFill>
                  <a:latin typeface="+mn-lt"/>
                  <a:ea typeface="+mn-ea"/>
                  <a:cs typeface="+mn-cs"/>
                </a:defRPr>
              </a:lvl3pPr>
              <a:lvl4pPr marL="682625" indent="-220663" algn="l" rtl="0" eaLnBrk="0" fontAlgn="base" hangingPunct="0">
                <a:spcBef>
                  <a:spcPts val="600"/>
                </a:spcBef>
                <a:spcAft>
                  <a:spcPct val="0"/>
                </a:spcAft>
                <a:buClr>
                  <a:schemeClr val="tx2"/>
                </a:buClr>
                <a:buSzPct val="100000"/>
                <a:buFont typeface="Calibri" panose="020F0502020204030204" pitchFamily="34" charset="0"/>
                <a:buChar char="‒"/>
                <a:defRPr kern="1200">
                  <a:solidFill>
                    <a:schemeClr val="tx1"/>
                  </a:solidFill>
                  <a:latin typeface="+mn-lt"/>
                  <a:ea typeface="+mn-ea"/>
                  <a:cs typeface="+mn-cs"/>
                </a:defRPr>
              </a:lvl4pPr>
              <a:lvl5pPr marL="914400" indent="-231775" algn="l" rtl="0" eaLnBrk="0" fontAlgn="base" hangingPunct="0">
                <a:spcBef>
                  <a:spcPts val="6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buNone/>
              </a:pPr>
              <a:endParaRPr lang="en-US" altLang="en-US" sz="2000" b="1">
                <a:solidFill>
                  <a:schemeClr val="bg1"/>
                </a:solidFill>
              </a:endParaRPr>
            </a:p>
          </p:txBody>
        </p:sp>
        <p:grpSp>
          <p:nvGrpSpPr>
            <p:cNvPr id="6" name="Group 5">
              <a:extLst>
                <a:ext uri="{FF2B5EF4-FFF2-40B4-BE49-F238E27FC236}">
                  <a16:creationId xmlns:a16="http://schemas.microsoft.com/office/drawing/2014/main" id="{C1EA98F7-18A5-3292-8601-7D3544B064E0}"/>
                </a:ext>
              </a:extLst>
            </p:cNvPr>
            <p:cNvGrpSpPr/>
            <p:nvPr/>
          </p:nvGrpSpPr>
          <p:grpSpPr>
            <a:xfrm>
              <a:off x="2325104" y="2038932"/>
              <a:ext cx="551580" cy="768835"/>
              <a:chOff x="3155405" y="1999708"/>
              <a:chExt cx="551580" cy="768835"/>
            </a:xfrm>
          </p:grpSpPr>
          <p:sp>
            <p:nvSpPr>
              <p:cNvPr id="9" name="Freeform: Shape 8">
                <a:extLst>
                  <a:ext uri="{FF2B5EF4-FFF2-40B4-BE49-F238E27FC236}">
                    <a16:creationId xmlns:a16="http://schemas.microsoft.com/office/drawing/2014/main" id="{C55BDFF0-994D-410A-9244-D6750B308101}"/>
                  </a:ext>
                </a:extLst>
              </p:cNvPr>
              <p:cNvSpPr/>
              <p:nvPr/>
            </p:nvSpPr>
            <p:spPr>
              <a:xfrm>
                <a:off x="3155405" y="1999708"/>
                <a:ext cx="551580" cy="651898"/>
              </a:xfrm>
              <a:custGeom>
                <a:avLst/>
                <a:gdLst>
                  <a:gd name="connsiteX0" fmla="*/ 21214 w 23174"/>
                  <a:gd name="connsiteY0" fmla="*/ 5158 h 27388"/>
                  <a:gd name="connsiteX1" fmla="*/ 11629 w 23174"/>
                  <a:gd name="connsiteY1" fmla="*/ 6 h 27388"/>
                  <a:gd name="connsiteX2" fmla="*/ 11557 w 23174"/>
                  <a:gd name="connsiteY2" fmla="*/ 6 h 27388"/>
                  <a:gd name="connsiteX3" fmla="*/ -5 w 23174"/>
                  <a:gd name="connsiteY3" fmla="*/ 11712 h 27388"/>
                  <a:gd name="connsiteX4" fmla="*/ 5159 w 23174"/>
                  <a:gd name="connsiteY4" fmla="*/ 21309 h 27388"/>
                  <a:gd name="connsiteX5" fmla="*/ 5303 w 23174"/>
                  <a:gd name="connsiteY5" fmla="*/ 21405 h 27388"/>
                  <a:gd name="connsiteX6" fmla="*/ 5303 w 23174"/>
                  <a:gd name="connsiteY6" fmla="*/ 27395 h 27388"/>
                  <a:gd name="connsiteX7" fmla="*/ 8298 w 23174"/>
                  <a:gd name="connsiteY7" fmla="*/ 27395 h 27388"/>
                  <a:gd name="connsiteX8" fmla="*/ 8298 w 23174"/>
                  <a:gd name="connsiteY8" fmla="*/ 19811 h 27388"/>
                  <a:gd name="connsiteX9" fmla="*/ 6824 w 23174"/>
                  <a:gd name="connsiteY9" fmla="*/ 18829 h 27388"/>
                  <a:gd name="connsiteX10" fmla="*/ 4440 w 23174"/>
                  <a:gd name="connsiteY10" fmla="*/ 6919 h 27388"/>
                  <a:gd name="connsiteX11" fmla="*/ 16349 w 23174"/>
                  <a:gd name="connsiteY11" fmla="*/ 4535 h 27388"/>
                  <a:gd name="connsiteX12" fmla="*/ 18733 w 23174"/>
                  <a:gd name="connsiteY12" fmla="*/ 16444 h 27388"/>
                  <a:gd name="connsiteX13" fmla="*/ 16349 w 23174"/>
                  <a:gd name="connsiteY13" fmla="*/ 18829 h 27388"/>
                  <a:gd name="connsiteX14" fmla="*/ 14876 w 23174"/>
                  <a:gd name="connsiteY14" fmla="*/ 19811 h 27388"/>
                  <a:gd name="connsiteX15" fmla="*/ 14876 w 23174"/>
                  <a:gd name="connsiteY15" fmla="*/ 27395 h 27388"/>
                  <a:gd name="connsiteX16" fmla="*/ 17871 w 23174"/>
                  <a:gd name="connsiteY16" fmla="*/ 27395 h 27388"/>
                  <a:gd name="connsiteX17" fmla="*/ 17871 w 23174"/>
                  <a:gd name="connsiteY17" fmla="*/ 21405 h 27388"/>
                  <a:gd name="connsiteX18" fmla="*/ 18027 w 23174"/>
                  <a:gd name="connsiteY18" fmla="*/ 21309 h 27388"/>
                  <a:gd name="connsiteX19" fmla="*/ 21190 w 23174"/>
                  <a:gd name="connsiteY19" fmla="*/ 5158 h 2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174" h="27388">
                    <a:moveTo>
                      <a:pt x="21214" y="5158"/>
                    </a:moveTo>
                    <a:cubicBezTo>
                      <a:pt x="19069" y="1959"/>
                      <a:pt x="15475" y="30"/>
                      <a:pt x="11629" y="6"/>
                    </a:cubicBezTo>
                    <a:lnTo>
                      <a:pt x="11557" y="6"/>
                    </a:lnTo>
                    <a:cubicBezTo>
                      <a:pt x="5135" y="42"/>
                      <a:pt x="-41" y="5290"/>
                      <a:pt x="-5" y="11712"/>
                    </a:cubicBezTo>
                    <a:cubicBezTo>
                      <a:pt x="19" y="15570"/>
                      <a:pt x="1948" y="19164"/>
                      <a:pt x="5159" y="21309"/>
                    </a:cubicBezTo>
                    <a:lnTo>
                      <a:pt x="5303" y="21405"/>
                    </a:lnTo>
                    <a:lnTo>
                      <a:pt x="5303" y="27395"/>
                    </a:lnTo>
                    <a:lnTo>
                      <a:pt x="8298" y="27395"/>
                    </a:lnTo>
                    <a:lnTo>
                      <a:pt x="8298" y="19811"/>
                    </a:lnTo>
                    <a:lnTo>
                      <a:pt x="6824" y="18829"/>
                    </a:lnTo>
                    <a:cubicBezTo>
                      <a:pt x="2870" y="16193"/>
                      <a:pt x="1804" y="10861"/>
                      <a:pt x="4440" y="6919"/>
                    </a:cubicBezTo>
                    <a:cubicBezTo>
                      <a:pt x="7064" y="2966"/>
                      <a:pt x="12395" y="1899"/>
                      <a:pt x="16349" y="4535"/>
                    </a:cubicBezTo>
                    <a:cubicBezTo>
                      <a:pt x="20303" y="7159"/>
                      <a:pt x="21369" y="12491"/>
                      <a:pt x="18733" y="16444"/>
                    </a:cubicBezTo>
                    <a:cubicBezTo>
                      <a:pt x="18110" y="17391"/>
                      <a:pt x="17296" y="18194"/>
                      <a:pt x="16349" y="18829"/>
                    </a:cubicBezTo>
                    <a:lnTo>
                      <a:pt x="14876" y="19811"/>
                    </a:lnTo>
                    <a:lnTo>
                      <a:pt x="14876" y="27395"/>
                    </a:lnTo>
                    <a:lnTo>
                      <a:pt x="17871" y="27395"/>
                    </a:lnTo>
                    <a:lnTo>
                      <a:pt x="17871" y="21405"/>
                    </a:lnTo>
                    <a:lnTo>
                      <a:pt x="18027" y="21309"/>
                    </a:lnTo>
                    <a:cubicBezTo>
                      <a:pt x="23358" y="17714"/>
                      <a:pt x="24772" y="10490"/>
                      <a:pt x="21190" y="5158"/>
                    </a:cubicBezTo>
                    <a:close/>
                  </a:path>
                </a:pathLst>
              </a:custGeom>
              <a:solidFill>
                <a:schemeClr val="bg1"/>
              </a:solidFill>
              <a:ln w="1198" cap="flat">
                <a:noFill/>
                <a:prstDash val="solid"/>
                <a:miter/>
              </a:ln>
            </p:spPr>
            <p:txBody>
              <a:bodyPr rtlCol="0" anchor="ctr"/>
              <a:lstStyle/>
              <a:p>
                <a:endParaRPr lang="en-US">
                  <a:solidFill>
                    <a:schemeClr val="bg1"/>
                  </a:solidFill>
                </a:endParaRPr>
              </a:p>
            </p:txBody>
          </p:sp>
          <p:sp>
            <p:nvSpPr>
              <p:cNvPr id="10" name="Freeform: Shape 9">
                <a:extLst>
                  <a:ext uri="{FF2B5EF4-FFF2-40B4-BE49-F238E27FC236}">
                    <a16:creationId xmlns:a16="http://schemas.microsoft.com/office/drawing/2014/main" id="{E1E580E3-3C5C-4384-AA3E-FF16D869B788}"/>
                  </a:ext>
                </a:extLst>
              </p:cNvPr>
              <p:cNvSpPr/>
              <p:nvPr/>
            </p:nvSpPr>
            <p:spPr>
              <a:xfrm>
                <a:off x="3276629" y="2697253"/>
                <a:ext cx="312836" cy="71290"/>
              </a:xfrm>
              <a:custGeom>
                <a:avLst/>
                <a:gdLst>
                  <a:gd name="connsiteX0" fmla="*/ 0 w 13143"/>
                  <a:gd name="connsiteY0" fmla="*/ 0 h 2995"/>
                  <a:gd name="connsiteX1" fmla="*/ 13143 w 13143"/>
                  <a:gd name="connsiteY1" fmla="*/ 0 h 2995"/>
                  <a:gd name="connsiteX2" fmla="*/ 13143 w 13143"/>
                  <a:gd name="connsiteY2" fmla="*/ 2995 h 2995"/>
                  <a:gd name="connsiteX3" fmla="*/ 0 w 13143"/>
                  <a:gd name="connsiteY3" fmla="*/ 2995 h 2995"/>
                </a:gdLst>
                <a:ahLst/>
                <a:cxnLst>
                  <a:cxn ang="0">
                    <a:pos x="connsiteX0" y="connsiteY0"/>
                  </a:cxn>
                  <a:cxn ang="0">
                    <a:pos x="connsiteX1" y="connsiteY1"/>
                  </a:cxn>
                  <a:cxn ang="0">
                    <a:pos x="connsiteX2" y="connsiteY2"/>
                  </a:cxn>
                  <a:cxn ang="0">
                    <a:pos x="connsiteX3" y="connsiteY3"/>
                  </a:cxn>
                </a:cxnLst>
                <a:rect l="l" t="t" r="r" b="b"/>
                <a:pathLst>
                  <a:path w="13143" h="2995">
                    <a:moveTo>
                      <a:pt x="0" y="0"/>
                    </a:moveTo>
                    <a:lnTo>
                      <a:pt x="13143" y="0"/>
                    </a:lnTo>
                    <a:lnTo>
                      <a:pt x="13143" y="2995"/>
                    </a:lnTo>
                    <a:lnTo>
                      <a:pt x="0" y="2995"/>
                    </a:lnTo>
                    <a:close/>
                  </a:path>
                </a:pathLst>
              </a:custGeom>
              <a:solidFill>
                <a:schemeClr val="bg1"/>
              </a:solidFill>
              <a:ln w="1198" cap="flat">
                <a:noFill/>
                <a:prstDash val="solid"/>
                <a:miter/>
              </a:ln>
            </p:spPr>
            <p:txBody>
              <a:bodyPr rtlCol="0" anchor="ctr"/>
              <a:lstStyle/>
              <a:p>
                <a:endParaRPr lang="en-US">
                  <a:solidFill>
                    <a:schemeClr val="bg1"/>
                  </a:solidFill>
                </a:endParaRPr>
              </a:p>
            </p:txBody>
          </p:sp>
        </p:grpSp>
      </p:grpSp>
      <p:grpSp>
        <p:nvGrpSpPr>
          <p:cNvPr id="20" name="Group 19">
            <a:extLst>
              <a:ext uri="{FF2B5EF4-FFF2-40B4-BE49-F238E27FC236}">
                <a16:creationId xmlns:a16="http://schemas.microsoft.com/office/drawing/2014/main" id="{C10C8E90-002A-4BD3-BE15-6ECC61BDBB36}"/>
              </a:ext>
            </a:extLst>
          </p:cNvPr>
          <p:cNvGrpSpPr/>
          <p:nvPr/>
        </p:nvGrpSpPr>
        <p:grpSpPr>
          <a:xfrm>
            <a:off x="134945" y="1737136"/>
            <a:ext cx="1677230" cy="3200400"/>
            <a:chOff x="134945" y="1737136"/>
            <a:chExt cx="1598003" cy="3200400"/>
          </a:xfrm>
        </p:grpSpPr>
        <p:sp>
          <p:nvSpPr>
            <p:cNvPr id="23" name="Content Placeholder 10"/>
            <p:cNvSpPr txBox="1">
              <a:spLocks/>
            </p:cNvSpPr>
            <p:nvPr/>
          </p:nvSpPr>
          <p:spPr>
            <a:xfrm>
              <a:off x="134945" y="1737136"/>
              <a:ext cx="1598003" cy="3200400"/>
            </a:xfrm>
            <a:prstGeom prst="rect">
              <a:avLst/>
            </a:prstGeom>
            <a:solidFill>
              <a:schemeClr val="accent2"/>
            </a:solidFill>
            <a:effectLst/>
          </p:spPr>
          <p:txBody>
            <a:bodyPr lIns="182880" tIns="1188720" rIns="182880" bIns="73152" anchor="t"/>
            <a:lstStyle>
              <a:lvl1pPr marL="0" indent="0" algn="l" rtl="0" eaLnBrk="0" fontAlgn="base" hangingPunct="0">
                <a:spcBef>
                  <a:spcPct val="20000"/>
                </a:spcBef>
                <a:spcAft>
                  <a:spcPct val="0"/>
                </a:spcAft>
                <a:buClr>
                  <a:schemeClr val="tx2"/>
                </a:buClr>
                <a:buSzPct val="80000"/>
                <a:defRPr sz="2600" kern="1200">
                  <a:solidFill>
                    <a:schemeClr val="tx1"/>
                  </a:solidFill>
                  <a:latin typeface="+mn-lt"/>
                  <a:ea typeface="+mn-ea"/>
                  <a:cs typeface="+mn-cs"/>
                </a:defRPr>
              </a:lvl1pPr>
              <a:lvl2pPr marL="231775" indent="-231775" algn="l" rtl="0" eaLnBrk="0" fontAlgn="base" hangingPunct="0">
                <a:spcBef>
                  <a:spcPts val="600"/>
                </a:spcBef>
                <a:spcAft>
                  <a:spcPct val="0"/>
                </a:spcAft>
                <a:buClr>
                  <a:schemeClr val="tx2"/>
                </a:buClr>
                <a:buSzPct val="80000"/>
                <a:buFont typeface="Wingdings" panose="05000000000000000000" pitchFamily="2" charset="2"/>
                <a:buChar char="§"/>
                <a:defRPr sz="2400" kern="1200">
                  <a:solidFill>
                    <a:schemeClr val="tx1"/>
                  </a:solidFill>
                  <a:latin typeface="+mn-lt"/>
                  <a:ea typeface="+mn-ea"/>
                  <a:cs typeface="+mn-cs"/>
                </a:defRPr>
              </a:lvl2pPr>
              <a:lvl3pPr marL="461963" indent="-230188" algn="l" rtl="0" eaLnBrk="0" fontAlgn="base" hangingPunct="0">
                <a:spcBef>
                  <a:spcPts val="600"/>
                </a:spcBef>
                <a:spcAft>
                  <a:spcPct val="0"/>
                </a:spcAft>
                <a:buClr>
                  <a:schemeClr val="tx2"/>
                </a:buClr>
                <a:buSzPct val="80000"/>
                <a:buFont typeface="Calibri" panose="020F0502020204030204" pitchFamily="34" charset="0"/>
                <a:buChar char="•"/>
                <a:defRPr sz="2000" kern="1200">
                  <a:solidFill>
                    <a:schemeClr val="tx1"/>
                  </a:solidFill>
                  <a:latin typeface="+mn-lt"/>
                  <a:ea typeface="+mn-ea"/>
                  <a:cs typeface="+mn-cs"/>
                </a:defRPr>
              </a:lvl3pPr>
              <a:lvl4pPr marL="682625" indent="-220663" algn="l" rtl="0" eaLnBrk="0" fontAlgn="base" hangingPunct="0">
                <a:spcBef>
                  <a:spcPts val="600"/>
                </a:spcBef>
                <a:spcAft>
                  <a:spcPct val="0"/>
                </a:spcAft>
                <a:buClr>
                  <a:schemeClr val="tx2"/>
                </a:buClr>
                <a:buSzPct val="100000"/>
                <a:buFont typeface="Calibri" panose="020F0502020204030204" pitchFamily="34" charset="0"/>
                <a:buChar char="‒"/>
                <a:defRPr kern="1200">
                  <a:solidFill>
                    <a:schemeClr val="tx1"/>
                  </a:solidFill>
                  <a:latin typeface="+mn-lt"/>
                  <a:ea typeface="+mn-ea"/>
                  <a:cs typeface="+mn-cs"/>
                </a:defRPr>
              </a:lvl4pPr>
              <a:lvl5pPr marL="914400" indent="-231775" algn="l" rtl="0" eaLnBrk="0" fontAlgn="base" hangingPunct="0">
                <a:spcBef>
                  <a:spcPts val="6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buNone/>
              </a:pPr>
              <a:r>
                <a:rPr lang="en-US" altLang="en-US" sz="2000">
                  <a:solidFill>
                    <a:schemeClr val="bg1"/>
                  </a:solidFill>
                </a:rPr>
                <a:t>What does the history of market returns tell us?</a:t>
              </a:r>
            </a:p>
          </p:txBody>
        </p:sp>
        <p:grpSp>
          <p:nvGrpSpPr>
            <p:cNvPr id="4" name="Group 3">
              <a:extLst>
                <a:ext uri="{FF2B5EF4-FFF2-40B4-BE49-F238E27FC236}">
                  <a16:creationId xmlns:a16="http://schemas.microsoft.com/office/drawing/2014/main" id="{A90DB682-BC12-493B-B0E8-A6FE60C9C04F}"/>
                </a:ext>
              </a:extLst>
            </p:cNvPr>
            <p:cNvGrpSpPr/>
            <p:nvPr/>
          </p:nvGrpSpPr>
          <p:grpSpPr>
            <a:xfrm>
              <a:off x="578760" y="2023607"/>
              <a:ext cx="710371" cy="673646"/>
              <a:chOff x="8524846" y="469354"/>
              <a:chExt cx="40879" cy="40197"/>
            </a:xfrm>
            <a:solidFill>
              <a:schemeClr val="bg1"/>
            </a:solidFill>
          </p:grpSpPr>
          <p:sp>
            <p:nvSpPr>
              <p:cNvPr id="13" name="Freeform: Shape 12">
                <a:extLst>
                  <a:ext uri="{FF2B5EF4-FFF2-40B4-BE49-F238E27FC236}">
                    <a16:creationId xmlns:a16="http://schemas.microsoft.com/office/drawing/2014/main" id="{0D17DF31-A9F2-45DC-9059-E8258614D9DF}"/>
                  </a:ext>
                </a:extLst>
              </p:cNvPr>
              <p:cNvSpPr/>
              <p:nvPr/>
            </p:nvSpPr>
            <p:spPr>
              <a:xfrm>
                <a:off x="8524846" y="469354"/>
                <a:ext cx="40879" cy="40197"/>
              </a:xfrm>
              <a:custGeom>
                <a:avLst/>
                <a:gdLst>
                  <a:gd name="connsiteX0" fmla="*/ -5 w 32289"/>
                  <a:gd name="connsiteY0" fmla="*/ 6 h 31750"/>
                  <a:gd name="connsiteX1" fmla="*/ -5 w 32289"/>
                  <a:gd name="connsiteY1" fmla="*/ 31756 h 31750"/>
                  <a:gd name="connsiteX2" fmla="*/ 32284 w 32289"/>
                  <a:gd name="connsiteY2" fmla="*/ 31756 h 31750"/>
                  <a:gd name="connsiteX3" fmla="*/ 32284 w 32289"/>
                  <a:gd name="connsiteY3" fmla="*/ 6 h 31750"/>
                  <a:gd name="connsiteX4" fmla="*/ 29229 w 32289"/>
                  <a:gd name="connsiteY4" fmla="*/ 3001 h 31750"/>
                  <a:gd name="connsiteX5" fmla="*/ 29229 w 32289"/>
                  <a:gd name="connsiteY5" fmla="*/ 5925 h 31750"/>
                  <a:gd name="connsiteX6" fmla="*/ 2990 w 32289"/>
                  <a:gd name="connsiteY6" fmla="*/ 5925 h 31750"/>
                  <a:gd name="connsiteX7" fmla="*/ 2990 w 32289"/>
                  <a:gd name="connsiteY7" fmla="*/ 3001 h 31750"/>
                  <a:gd name="connsiteX8" fmla="*/ 2990 w 32289"/>
                  <a:gd name="connsiteY8" fmla="*/ 28761 h 31750"/>
                  <a:gd name="connsiteX9" fmla="*/ 2990 w 32289"/>
                  <a:gd name="connsiteY9" fmla="*/ 8920 h 31750"/>
                  <a:gd name="connsiteX10" fmla="*/ 29229 w 32289"/>
                  <a:gd name="connsiteY10" fmla="*/ 8920 h 31750"/>
                  <a:gd name="connsiteX11" fmla="*/ 29229 w 32289"/>
                  <a:gd name="connsiteY11" fmla="*/ 28761 h 3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89" h="31750">
                    <a:moveTo>
                      <a:pt x="-5" y="6"/>
                    </a:moveTo>
                    <a:lnTo>
                      <a:pt x="-5" y="31756"/>
                    </a:lnTo>
                    <a:lnTo>
                      <a:pt x="32284" y="31756"/>
                    </a:lnTo>
                    <a:lnTo>
                      <a:pt x="32284" y="6"/>
                    </a:lnTo>
                    <a:close/>
                    <a:moveTo>
                      <a:pt x="29229" y="3001"/>
                    </a:moveTo>
                    <a:lnTo>
                      <a:pt x="29229" y="5925"/>
                    </a:lnTo>
                    <a:lnTo>
                      <a:pt x="2990" y="5925"/>
                    </a:lnTo>
                    <a:lnTo>
                      <a:pt x="2990" y="3001"/>
                    </a:lnTo>
                    <a:close/>
                    <a:moveTo>
                      <a:pt x="2990" y="28761"/>
                    </a:moveTo>
                    <a:lnTo>
                      <a:pt x="2990" y="8920"/>
                    </a:lnTo>
                    <a:lnTo>
                      <a:pt x="29229" y="8920"/>
                    </a:lnTo>
                    <a:lnTo>
                      <a:pt x="29229" y="28761"/>
                    </a:lnTo>
                    <a:close/>
                  </a:path>
                </a:pathLst>
              </a:custGeom>
              <a:grpFill/>
              <a:ln w="1198" cap="flat">
                <a:noFill/>
                <a:prstDash val="solid"/>
                <a:miter/>
              </a:ln>
            </p:spPr>
            <p:txBody>
              <a:bodyPr rtlCol="0" anchor="ctr"/>
              <a:lstStyle/>
              <a:p>
                <a:endParaRPr lang="en-US">
                  <a:solidFill>
                    <a:schemeClr val="bg1"/>
                  </a:solidFill>
                </a:endParaRPr>
              </a:p>
            </p:txBody>
          </p:sp>
          <p:sp>
            <p:nvSpPr>
              <p:cNvPr id="14" name="Freeform: Shape 13">
                <a:extLst>
                  <a:ext uri="{FF2B5EF4-FFF2-40B4-BE49-F238E27FC236}">
                    <a16:creationId xmlns:a16="http://schemas.microsoft.com/office/drawing/2014/main" id="{71AF8CDE-8929-4F38-8C50-704531B61996}"/>
                  </a:ext>
                </a:extLst>
              </p:cNvPr>
              <p:cNvSpPr/>
              <p:nvPr/>
            </p:nvSpPr>
            <p:spPr>
              <a:xfrm>
                <a:off x="8532156" y="483143"/>
                <a:ext cx="7584" cy="20128"/>
              </a:xfrm>
              <a:custGeom>
                <a:avLst/>
                <a:gdLst>
                  <a:gd name="connsiteX0" fmla="*/ 4493 w 5990"/>
                  <a:gd name="connsiteY0" fmla="*/ 0 h 15898"/>
                  <a:gd name="connsiteX1" fmla="*/ 1498 w 5990"/>
                  <a:gd name="connsiteY1" fmla="*/ 0 h 15898"/>
                  <a:gd name="connsiteX2" fmla="*/ 1498 w 5990"/>
                  <a:gd name="connsiteY2" fmla="*/ 6446 h 15898"/>
                  <a:gd name="connsiteX3" fmla="*/ 0 w 5990"/>
                  <a:gd name="connsiteY3" fmla="*/ 6446 h 15898"/>
                  <a:gd name="connsiteX4" fmla="*/ 0 w 5990"/>
                  <a:gd name="connsiteY4" fmla="*/ 9441 h 15898"/>
                  <a:gd name="connsiteX5" fmla="*/ 1498 w 5990"/>
                  <a:gd name="connsiteY5" fmla="*/ 9441 h 15898"/>
                  <a:gd name="connsiteX6" fmla="*/ 1498 w 5990"/>
                  <a:gd name="connsiteY6" fmla="*/ 15899 h 15898"/>
                  <a:gd name="connsiteX7" fmla="*/ 4493 w 5990"/>
                  <a:gd name="connsiteY7" fmla="*/ 15899 h 15898"/>
                  <a:gd name="connsiteX8" fmla="*/ 4493 w 5990"/>
                  <a:gd name="connsiteY8" fmla="*/ 9441 h 15898"/>
                  <a:gd name="connsiteX9" fmla="*/ 5991 w 5990"/>
                  <a:gd name="connsiteY9" fmla="*/ 9441 h 15898"/>
                  <a:gd name="connsiteX10" fmla="*/ 5991 w 5990"/>
                  <a:gd name="connsiteY10" fmla="*/ 6446 h 15898"/>
                  <a:gd name="connsiteX11" fmla="*/ 4493 w 5990"/>
                  <a:gd name="connsiteY11" fmla="*/ 6446 h 15898"/>
                  <a:gd name="connsiteX12" fmla="*/ 4493 w 5990"/>
                  <a:gd name="connsiteY12" fmla="*/ 0 h 1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90" h="15898">
                    <a:moveTo>
                      <a:pt x="4493" y="0"/>
                    </a:moveTo>
                    <a:lnTo>
                      <a:pt x="1498" y="0"/>
                    </a:lnTo>
                    <a:lnTo>
                      <a:pt x="1498" y="6446"/>
                    </a:lnTo>
                    <a:lnTo>
                      <a:pt x="0" y="6446"/>
                    </a:lnTo>
                    <a:lnTo>
                      <a:pt x="0" y="9441"/>
                    </a:lnTo>
                    <a:lnTo>
                      <a:pt x="1498" y="9441"/>
                    </a:lnTo>
                    <a:lnTo>
                      <a:pt x="1498" y="15899"/>
                    </a:lnTo>
                    <a:lnTo>
                      <a:pt x="4493" y="15899"/>
                    </a:lnTo>
                    <a:lnTo>
                      <a:pt x="4493" y="9441"/>
                    </a:lnTo>
                    <a:lnTo>
                      <a:pt x="5991" y="9441"/>
                    </a:lnTo>
                    <a:lnTo>
                      <a:pt x="5991" y="6446"/>
                    </a:lnTo>
                    <a:lnTo>
                      <a:pt x="4493" y="6446"/>
                    </a:lnTo>
                    <a:lnTo>
                      <a:pt x="4493" y="0"/>
                    </a:lnTo>
                    <a:close/>
                  </a:path>
                </a:pathLst>
              </a:custGeom>
              <a:grpFill/>
              <a:ln w="1198" cap="flat">
                <a:noFill/>
                <a:prstDash val="solid"/>
                <a:miter/>
              </a:ln>
            </p:spPr>
            <p:txBody>
              <a:bodyPr rtlCol="0" anchor="ctr"/>
              <a:lstStyle/>
              <a:p>
                <a:endParaRPr lang="en-US">
                  <a:solidFill>
                    <a:schemeClr val="bg1"/>
                  </a:solidFill>
                </a:endParaRPr>
              </a:p>
            </p:txBody>
          </p:sp>
          <p:sp>
            <p:nvSpPr>
              <p:cNvPr id="15" name="Freeform: Shape 14">
                <a:extLst>
                  <a:ext uri="{FF2B5EF4-FFF2-40B4-BE49-F238E27FC236}">
                    <a16:creationId xmlns:a16="http://schemas.microsoft.com/office/drawing/2014/main" id="{38039706-5FC2-4521-B482-9160EED89500}"/>
                  </a:ext>
                </a:extLst>
              </p:cNvPr>
              <p:cNvSpPr/>
              <p:nvPr/>
            </p:nvSpPr>
            <p:spPr>
              <a:xfrm>
                <a:off x="8541530" y="483143"/>
                <a:ext cx="7584" cy="20128"/>
              </a:xfrm>
              <a:custGeom>
                <a:avLst/>
                <a:gdLst>
                  <a:gd name="connsiteX0" fmla="*/ 4493 w 5990"/>
                  <a:gd name="connsiteY0" fmla="*/ 0 h 15898"/>
                  <a:gd name="connsiteX1" fmla="*/ 1498 w 5990"/>
                  <a:gd name="connsiteY1" fmla="*/ 0 h 15898"/>
                  <a:gd name="connsiteX2" fmla="*/ 1498 w 5990"/>
                  <a:gd name="connsiteY2" fmla="*/ 2181 h 15898"/>
                  <a:gd name="connsiteX3" fmla="*/ 0 w 5990"/>
                  <a:gd name="connsiteY3" fmla="*/ 2181 h 15898"/>
                  <a:gd name="connsiteX4" fmla="*/ 0 w 5990"/>
                  <a:gd name="connsiteY4" fmla="*/ 5176 h 15898"/>
                  <a:gd name="connsiteX5" fmla="*/ 1498 w 5990"/>
                  <a:gd name="connsiteY5" fmla="*/ 5176 h 15898"/>
                  <a:gd name="connsiteX6" fmla="*/ 1498 w 5990"/>
                  <a:gd name="connsiteY6" fmla="*/ 15899 h 15898"/>
                  <a:gd name="connsiteX7" fmla="*/ 4493 w 5990"/>
                  <a:gd name="connsiteY7" fmla="*/ 15899 h 15898"/>
                  <a:gd name="connsiteX8" fmla="*/ 4493 w 5990"/>
                  <a:gd name="connsiteY8" fmla="*/ 5176 h 15898"/>
                  <a:gd name="connsiteX9" fmla="*/ 5991 w 5990"/>
                  <a:gd name="connsiteY9" fmla="*/ 5176 h 15898"/>
                  <a:gd name="connsiteX10" fmla="*/ 5991 w 5990"/>
                  <a:gd name="connsiteY10" fmla="*/ 2181 h 15898"/>
                  <a:gd name="connsiteX11" fmla="*/ 4493 w 5990"/>
                  <a:gd name="connsiteY11" fmla="*/ 2181 h 15898"/>
                  <a:gd name="connsiteX12" fmla="*/ 4493 w 5990"/>
                  <a:gd name="connsiteY12" fmla="*/ 0 h 1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90" h="15898">
                    <a:moveTo>
                      <a:pt x="4493" y="0"/>
                    </a:moveTo>
                    <a:lnTo>
                      <a:pt x="1498" y="0"/>
                    </a:lnTo>
                    <a:lnTo>
                      <a:pt x="1498" y="2181"/>
                    </a:lnTo>
                    <a:lnTo>
                      <a:pt x="0" y="2181"/>
                    </a:lnTo>
                    <a:lnTo>
                      <a:pt x="0" y="5176"/>
                    </a:lnTo>
                    <a:lnTo>
                      <a:pt x="1498" y="5176"/>
                    </a:lnTo>
                    <a:lnTo>
                      <a:pt x="1498" y="15899"/>
                    </a:lnTo>
                    <a:lnTo>
                      <a:pt x="4493" y="15899"/>
                    </a:lnTo>
                    <a:lnTo>
                      <a:pt x="4493" y="5176"/>
                    </a:lnTo>
                    <a:lnTo>
                      <a:pt x="5991" y="5176"/>
                    </a:lnTo>
                    <a:lnTo>
                      <a:pt x="5991" y="2181"/>
                    </a:lnTo>
                    <a:lnTo>
                      <a:pt x="4493" y="2181"/>
                    </a:lnTo>
                    <a:lnTo>
                      <a:pt x="4493" y="0"/>
                    </a:lnTo>
                    <a:close/>
                  </a:path>
                </a:pathLst>
              </a:custGeom>
              <a:grpFill/>
              <a:ln w="1198" cap="flat">
                <a:noFill/>
                <a:prstDash val="solid"/>
                <a:miter/>
              </a:ln>
            </p:spPr>
            <p:txBody>
              <a:bodyPr rtlCol="0" anchor="ctr"/>
              <a:lstStyle/>
              <a:p>
                <a:endParaRPr lang="en-US">
                  <a:solidFill>
                    <a:schemeClr val="bg1"/>
                  </a:solidFill>
                </a:endParaRPr>
              </a:p>
            </p:txBody>
          </p:sp>
          <p:sp>
            <p:nvSpPr>
              <p:cNvPr id="16" name="Freeform: Shape 15">
                <a:extLst>
                  <a:ext uri="{FF2B5EF4-FFF2-40B4-BE49-F238E27FC236}">
                    <a16:creationId xmlns:a16="http://schemas.microsoft.com/office/drawing/2014/main" id="{3DF191FA-E447-477D-9D1C-6A5618D65350}"/>
                  </a:ext>
                </a:extLst>
              </p:cNvPr>
              <p:cNvSpPr/>
              <p:nvPr/>
            </p:nvSpPr>
            <p:spPr>
              <a:xfrm>
                <a:off x="8550889" y="483143"/>
                <a:ext cx="7584" cy="20128"/>
              </a:xfrm>
              <a:custGeom>
                <a:avLst/>
                <a:gdLst>
                  <a:gd name="connsiteX0" fmla="*/ 4493 w 5990"/>
                  <a:gd name="connsiteY0" fmla="*/ 0 h 15898"/>
                  <a:gd name="connsiteX1" fmla="*/ 1498 w 5990"/>
                  <a:gd name="connsiteY1" fmla="*/ 0 h 15898"/>
                  <a:gd name="connsiteX2" fmla="*/ 1498 w 5990"/>
                  <a:gd name="connsiteY2" fmla="*/ 10771 h 15898"/>
                  <a:gd name="connsiteX3" fmla="*/ 0 w 5990"/>
                  <a:gd name="connsiteY3" fmla="*/ 10771 h 15898"/>
                  <a:gd name="connsiteX4" fmla="*/ 0 w 5990"/>
                  <a:gd name="connsiteY4" fmla="*/ 13766 h 15898"/>
                  <a:gd name="connsiteX5" fmla="*/ 1498 w 5990"/>
                  <a:gd name="connsiteY5" fmla="*/ 13766 h 15898"/>
                  <a:gd name="connsiteX6" fmla="*/ 1498 w 5990"/>
                  <a:gd name="connsiteY6" fmla="*/ 15899 h 15898"/>
                  <a:gd name="connsiteX7" fmla="*/ 4493 w 5990"/>
                  <a:gd name="connsiteY7" fmla="*/ 15899 h 15898"/>
                  <a:gd name="connsiteX8" fmla="*/ 4493 w 5990"/>
                  <a:gd name="connsiteY8" fmla="*/ 13766 h 15898"/>
                  <a:gd name="connsiteX9" fmla="*/ 5991 w 5990"/>
                  <a:gd name="connsiteY9" fmla="*/ 13766 h 15898"/>
                  <a:gd name="connsiteX10" fmla="*/ 5991 w 5990"/>
                  <a:gd name="connsiteY10" fmla="*/ 10771 h 15898"/>
                  <a:gd name="connsiteX11" fmla="*/ 4493 w 5990"/>
                  <a:gd name="connsiteY11" fmla="*/ 10771 h 15898"/>
                  <a:gd name="connsiteX12" fmla="*/ 4493 w 5990"/>
                  <a:gd name="connsiteY12" fmla="*/ 0 h 1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90" h="15898">
                    <a:moveTo>
                      <a:pt x="4493" y="0"/>
                    </a:moveTo>
                    <a:lnTo>
                      <a:pt x="1498" y="0"/>
                    </a:lnTo>
                    <a:lnTo>
                      <a:pt x="1498" y="10771"/>
                    </a:lnTo>
                    <a:lnTo>
                      <a:pt x="0" y="10771"/>
                    </a:lnTo>
                    <a:lnTo>
                      <a:pt x="0" y="13766"/>
                    </a:lnTo>
                    <a:lnTo>
                      <a:pt x="1498" y="13766"/>
                    </a:lnTo>
                    <a:lnTo>
                      <a:pt x="1498" y="15899"/>
                    </a:lnTo>
                    <a:lnTo>
                      <a:pt x="4493" y="15899"/>
                    </a:lnTo>
                    <a:lnTo>
                      <a:pt x="4493" y="13766"/>
                    </a:lnTo>
                    <a:lnTo>
                      <a:pt x="5991" y="13766"/>
                    </a:lnTo>
                    <a:lnTo>
                      <a:pt x="5991" y="10771"/>
                    </a:lnTo>
                    <a:lnTo>
                      <a:pt x="4493" y="10771"/>
                    </a:lnTo>
                    <a:lnTo>
                      <a:pt x="4493" y="0"/>
                    </a:lnTo>
                    <a:close/>
                  </a:path>
                </a:pathLst>
              </a:custGeom>
              <a:grpFill/>
              <a:ln w="1198" cap="flat">
                <a:noFill/>
                <a:prstDash val="solid"/>
                <a:miter/>
              </a:ln>
            </p:spPr>
            <p:txBody>
              <a:bodyPr rtlCol="0" anchor="ctr"/>
              <a:lstStyle/>
              <a:p>
                <a:endParaRPr lang="en-US">
                  <a:solidFill>
                    <a:schemeClr val="bg1"/>
                  </a:solidFill>
                </a:endParaRPr>
              </a:p>
            </p:txBody>
          </p:sp>
        </p:grpSp>
      </p:grpSp>
      <p:grpSp>
        <p:nvGrpSpPr>
          <p:cNvPr id="12" name="Group 11">
            <a:extLst>
              <a:ext uri="{FF2B5EF4-FFF2-40B4-BE49-F238E27FC236}">
                <a16:creationId xmlns:a16="http://schemas.microsoft.com/office/drawing/2014/main" id="{4967C554-472D-60C4-4376-64FCD25CADF2}"/>
              </a:ext>
            </a:extLst>
          </p:cNvPr>
          <p:cNvGrpSpPr/>
          <p:nvPr/>
        </p:nvGrpSpPr>
        <p:grpSpPr>
          <a:xfrm>
            <a:off x="3724310" y="1737136"/>
            <a:ext cx="1677231" cy="3200400"/>
            <a:chOff x="3492168" y="1737136"/>
            <a:chExt cx="1598004" cy="3200400"/>
          </a:xfrm>
        </p:grpSpPr>
        <p:sp>
          <p:nvSpPr>
            <p:cNvPr id="26" name="Content Placeholder 10"/>
            <p:cNvSpPr txBox="1">
              <a:spLocks/>
            </p:cNvSpPr>
            <p:nvPr/>
          </p:nvSpPr>
          <p:spPr>
            <a:xfrm>
              <a:off x="3492168" y="1737136"/>
              <a:ext cx="1598004" cy="3200400"/>
            </a:xfrm>
            <a:prstGeom prst="rect">
              <a:avLst/>
            </a:prstGeom>
            <a:solidFill>
              <a:schemeClr val="accent3"/>
            </a:solidFill>
            <a:effectLst/>
          </p:spPr>
          <p:txBody>
            <a:bodyPr lIns="182880" tIns="1188720" rIns="182880" bIns="73152" anchor="t"/>
            <a:lstStyle>
              <a:lvl1pPr marL="0" indent="0" algn="l" rtl="0" eaLnBrk="0" fontAlgn="base" hangingPunct="0">
                <a:spcBef>
                  <a:spcPct val="20000"/>
                </a:spcBef>
                <a:spcAft>
                  <a:spcPct val="0"/>
                </a:spcAft>
                <a:buClr>
                  <a:schemeClr val="tx2"/>
                </a:buClr>
                <a:buSzPct val="80000"/>
                <a:defRPr sz="2600" kern="1200">
                  <a:solidFill>
                    <a:schemeClr val="tx1"/>
                  </a:solidFill>
                  <a:latin typeface="+mn-lt"/>
                  <a:ea typeface="+mn-ea"/>
                  <a:cs typeface="+mn-cs"/>
                </a:defRPr>
              </a:lvl1pPr>
              <a:lvl2pPr marL="231775" indent="-231775" algn="l" rtl="0" eaLnBrk="0" fontAlgn="base" hangingPunct="0">
                <a:spcBef>
                  <a:spcPts val="600"/>
                </a:spcBef>
                <a:spcAft>
                  <a:spcPct val="0"/>
                </a:spcAft>
                <a:buClr>
                  <a:schemeClr val="tx2"/>
                </a:buClr>
                <a:buSzPct val="80000"/>
                <a:buFont typeface="Wingdings" panose="05000000000000000000" pitchFamily="2" charset="2"/>
                <a:buChar char="§"/>
                <a:defRPr sz="2400" kern="1200">
                  <a:solidFill>
                    <a:schemeClr val="tx1"/>
                  </a:solidFill>
                  <a:latin typeface="+mn-lt"/>
                  <a:ea typeface="+mn-ea"/>
                  <a:cs typeface="+mn-cs"/>
                </a:defRPr>
              </a:lvl2pPr>
              <a:lvl3pPr marL="461963" indent="-230188" algn="l" rtl="0" eaLnBrk="0" fontAlgn="base" hangingPunct="0">
                <a:spcBef>
                  <a:spcPts val="600"/>
                </a:spcBef>
                <a:spcAft>
                  <a:spcPct val="0"/>
                </a:spcAft>
                <a:buClr>
                  <a:schemeClr val="tx2"/>
                </a:buClr>
                <a:buSzPct val="80000"/>
                <a:buFont typeface="Calibri" panose="020F0502020204030204" pitchFamily="34" charset="0"/>
                <a:buChar char="•"/>
                <a:defRPr sz="2000" kern="1200">
                  <a:solidFill>
                    <a:schemeClr val="tx1"/>
                  </a:solidFill>
                  <a:latin typeface="+mn-lt"/>
                  <a:ea typeface="+mn-ea"/>
                  <a:cs typeface="+mn-cs"/>
                </a:defRPr>
              </a:lvl3pPr>
              <a:lvl4pPr marL="682625" indent="-220663" algn="l" rtl="0" eaLnBrk="0" fontAlgn="base" hangingPunct="0">
                <a:spcBef>
                  <a:spcPts val="600"/>
                </a:spcBef>
                <a:spcAft>
                  <a:spcPct val="0"/>
                </a:spcAft>
                <a:buClr>
                  <a:schemeClr val="tx2"/>
                </a:buClr>
                <a:buSzPct val="100000"/>
                <a:buFont typeface="Calibri" panose="020F0502020204030204" pitchFamily="34" charset="0"/>
                <a:buChar char="‒"/>
                <a:defRPr kern="1200">
                  <a:solidFill>
                    <a:schemeClr val="tx1"/>
                  </a:solidFill>
                  <a:latin typeface="+mn-lt"/>
                  <a:ea typeface="+mn-ea"/>
                  <a:cs typeface="+mn-cs"/>
                </a:defRPr>
              </a:lvl4pPr>
              <a:lvl5pPr marL="914400" indent="-231775" algn="l" rtl="0" eaLnBrk="0" fontAlgn="base" hangingPunct="0">
                <a:spcBef>
                  <a:spcPts val="6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buNone/>
              </a:pPr>
              <a:r>
                <a:rPr lang="en-US" altLang="en-US" sz="2000">
                  <a:solidFill>
                    <a:schemeClr val="bg1"/>
                  </a:solidFill>
                </a:rPr>
                <a:t>Is there a right time or wrong time to invest?</a:t>
              </a:r>
              <a:endParaRPr lang="en-US" altLang="en-US" sz="2000" b="1">
                <a:solidFill>
                  <a:schemeClr val="bg1"/>
                </a:solidFill>
              </a:endParaRPr>
            </a:p>
          </p:txBody>
        </p:sp>
        <p:pic>
          <p:nvPicPr>
            <p:cNvPr id="19" name="Graphic 18" descr="Clock with solid fill">
              <a:extLst>
                <a:ext uri="{FF2B5EF4-FFF2-40B4-BE49-F238E27FC236}">
                  <a16:creationId xmlns:a16="http://schemas.microsoft.com/office/drawing/2014/main" id="{375C9C2F-4E82-449F-B6F2-462BC0CCF1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33970" y="1966150"/>
              <a:ext cx="914400" cy="914400"/>
            </a:xfrm>
            <a:prstGeom prst="rect">
              <a:avLst/>
            </a:prstGeom>
          </p:spPr>
        </p:pic>
      </p:grpSp>
      <p:grpSp>
        <p:nvGrpSpPr>
          <p:cNvPr id="8" name="Group 7">
            <a:extLst>
              <a:ext uri="{FF2B5EF4-FFF2-40B4-BE49-F238E27FC236}">
                <a16:creationId xmlns:a16="http://schemas.microsoft.com/office/drawing/2014/main" id="{D50434C1-5F4A-6828-12A1-D2D670AC55E3}"/>
              </a:ext>
            </a:extLst>
          </p:cNvPr>
          <p:cNvGrpSpPr/>
          <p:nvPr/>
        </p:nvGrpSpPr>
        <p:grpSpPr>
          <a:xfrm>
            <a:off x="5518994" y="1737136"/>
            <a:ext cx="1677231" cy="3200400"/>
            <a:chOff x="5201167" y="1737136"/>
            <a:chExt cx="1598004" cy="3200400"/>
          </a:xfrm>
          <a:solidFill>
            <a:schemeClr val="accent4"/>
          </a:solidFill>
        </p:grpSpPr>
        <p:sp>
          <p:nvSpPr>
            <p:cNvPr id="27" name="Content Placeholder 10"/>
            <p:cNvSpPr txBox="1">
              <a:spLocks/>
            </p:cNvSpPr>
            <p:nvPr/>
          </p:nvSpPr>
          <p:spPr>
            <a:xfrm>
              <a:off x="5201167" y="1737136"/>
              <a:ext cx="1598004" cy="3200400"/>
            </a:xfrm>
            <a:prstGeom prst="rect">
              <a:avLst/>
            </a:prstGeom>
            <a:grpFill/>
            <a:effectLst/>
          </p:spPr>
          <p:txBody>
            <a:bodyPr lIns="182880" tIns="1188720" rIns="182880" bIns="73152" anchor="t"/>
            <a:lstStyle>
              <a:lvl1pPr marL="0" indent="0" algn="l" rtl="0" eaLnBrk="0" fontAlgn="base" hangingPunct="0">
                <a:spcBef>
                  <a:spcPct val="20000"/>
                </a:spcBef>
                <a:spcAft>
                  <a:spcPct val="0"/>
                </a:spcAft>
                <a:buClr>
                  <a:schemeClr val="tx2"/>
                </a:buClr>
                <a:buSzPct val="80000"/>
                <a:defRPr sz="2600" kern="1200">
                  <a:solidFill>
                    <a:schemeClr val="tx1"/>
                  </a:solidFill>
                  <a:latin typeface="+mn-lt"/>
                  <a:ea typeface="+mn-ea"/>
                  <a:cs typeface="+mn-cs"/>
                </a:defRPr>
              </a:lvl1pPr>
              <a:lvl2pPr marL="231775" indent="-231775" algn="l" rtl="0" eaLnBrk="0" fontAlgn="base" hangingPunct="0">
                <a:spcBef>
                  <a:spcPts val="600"/>
                </a:spcBef>
                <a:spcAft>
                  <a:spcPct val="0"/>
                </a:spcAft>
                <a:buClr>
                  <a:schemeClr val="tx2"/>
                </a:buClr>
                <a:buSzPct val="80000"/>
                <a:buFont typeface="Wingdings" panose="05000000000000000000" pitchFamily="2" charset="2"/>
                <a:buChar char="§"/>
                <a:defRPr sz="2400" kern="1200">
                  <a:solidFill>
                    <a:schemeClr val="tx1"/>
                  </a:solidFill>
                  <a:latin typeface="+mn-lt"/>
                  <a:ea typeface="+mn-ea"/>
                  <a:cs typeface="+mn-cs"/>
                </a:defRPr>
              </a:lvl2pPr>
              <a:lvl3pPr marL="461963" indent="-230188" algn="l" rtl="0" eaLnBrk="0" fontAlgn="base" hangingPunct="0">
                <a:spcBef>
                  <a:spcPts val="600"/>
                </a:spcBef>
                <a:spcAft>
                  <a:spcPct val="0"/>
                </a:spcAft>
                <a:buClr>
                  <a:schemeClr val="tx2"/>
                </a:buClr>
                <a:buSzPct val="80000"/>
                <a:buFont typeface="Calibri" panose="020F0502020204030204" pitchFamily="34" charset="0"/>
                <a:buChar char="•"/>
                <a:defRPr sz="2000" kern="1200">
                  <a:solidFill>
                    <a:schemeClr val="tx1"/>
                  </a:solidFill>
                  <a:latin typeface="+mn-lt"/>
                  <a:ea typeface="+mn-ea"/>
                  <a:cs typeface="+mn-cs"/>
                </a:defRPr>
              </a:lvl3pPr>
              <a:lvl4pPr marL="682625" indent="-220663" algn="l" rtl="0" eaLnBrk="0" fontAlgn="base" hangingPunct="0">
                <a:spcBef>
                  <a:spcPts val="600"/>
                </a:spcBef>
                <a:spcAft>
                  <a:spcPct val="0"/>
                </a:spcAft>
                <a:buClr>
                  <a:schemeClr val="tx2"/>
                </a:buClr>
                <a:buSzPct val="100000"/>
                <a:buFont typeface="Calibri" panose="020F0502020204030204" pitchFamily="34" charset="0"/>
                <a:buChar char="‒"/>
                <a:defRPr kern="1200">
                  <a:solidFill>
                    <a:schemeClr val="tx1"/>
                  </a:solidFill>
                  <a:latin typeface="+mn-lt"/>
                  <a:ea typeface="+mn-ea"/>
                  <a:cs typeface="+mn-cs"/>
                </a:defRPr>
              </a:lvl4pPr>
              <a:lvl5pPr marL="914400" indent="-231775" algn="l" rtl="0" eaLnBrk="0" fontAlgn="base" hangingPunct="0">
                <a:spcBef>
                  <a:spcPts val="6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buNone/>
              </a:pPr>
              <a:r>
                <a:rPr lang="en-US" altLang="en-US" sz="2000">
                  <a:solidFill>
                    <a:schemeClr val="bg1"/>
                  </a:solidFill>
                </a:rPr>
                <a:t>What do inflation and rising rates mean?</a:t>
              </a:r>
              <a:endParaRPr lang="en-US" altLang="en-US" sz="2000" b="1">
                <a:solidFill>
                  <a:schemeClr val="bg1"/>
                </a:solidFill>
              </a:endParaRPr>
            </a:p>
          </p:txBody>
        </p:sp>
        <p:pic>
          <p:nvPicPr>
            <p:cNvPr id="21" name="Graphic 20" descr="Upward trend with solid fill">
              <a:extLst>
                <a:ext uri="{FF2B5EF4-FFF2-40B4-BE49-F238E27FC236}">
                  <a16:creationId xmlns:a16="http://schemas.microsoft.com/office/drawing/2014/main" id="{9863FB9A-3B3D-4882-B9C8-CDC15641E0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42969" y="1903230"/>
              <a:ext cx="914400" cy="914400"/>
            </a:xfrm>
            <a:prstGeom prst="rect">
              <a:avLst/>
            </a:prstGeom>
          </p:spPr>
        </p:pic>
      </p:grpSp>
      <p:grpSp>
        <p:nvGrpSpPr>
          <p:cNvPr id="28" name="Group 27">
            <a:extLst>
              <a:ext uri="{FF2B5EF4-FFF2-40B4-BE49-F238E27FC236}">
                <a16:creationId xmlns:a16="http://schemas.microsoft.com/office/drawing/2014/main" id="{0325FE28-7D9C-7B1C-39DD-572F9C1D5F76}"/>
              </a:ext>
            </a:extLst>
          </p:cNvPr>
          <p:cNvGrpSpPr/>
          <p:nvPr/>
        </p:nvGrpSpPr>
        <p:grpSpPr>
          <a:xfrm>
            <a:off x="7313677" y="1737136"/>
            <a:ext cx="1677231" cy="3200400"/>
            <a:chOff x="6934809" y="1737136"/>
            <a:chExt cx="1598004" cy="3200400"/>
          </a:xfrm>
        </p:grpSpPr>
        <p:sp>
          <p:nvSpPr>
            <p:cNvPr id="7" name="Content Placeholder 10">
              <a:extLst>
                <a:ext uri="{FF2B5EF4-FFF2-40B4-BE49-F238E27FC236}">
                  <a16:creationId xmlns:a16="http://schemas.microsoft.com/office/drawing/2014/main" id="{9DA43B20-F950-DB95-7658-6FBCA69359A4}"/>
                </a:ext>
              </a:extLst>
            </p:cNvPr>
            <p:cNvSpPr txBox="1">
              <a:spLocks/>
            </p:cNvSpPr>
            <p:nvPr/>
          </p:nvSpPr>
          <p:spPr>
            <a:xfrm>
              <a:off x="6934809" y="1737136"/>
              <a:ext cx="1598004" cy="3200400"/>
            </a:xfrm>
            <a:prstGeom prst="rect">
              <a:avLst/>
            </a:prstGeom>
            <a:solidFill>
              <a:schemeClr val="accent5"/>
            </a:solidFill>
            <a:effectLst/>
          </p:spPr>
          <p:txBody>
            <a:bodyPr lIns="182880" tIns="1188720" rIns="182880" bIns="73152" anchor="t"/>
            <a:lstStyle>
              <a:lvl1pPr marL="0" indent="0" algn="l" rtl="0" eaLnBrk="0" fontAlgn="base" hangingPunct="0">
                <a:spcBef>
                  <a:spcPct val="20000"/>
                </a:spcBef>
                <a:spcAft>
                  <a:spcPct val="0"/>
                </a:spcAft>
                <a:buClr>
                  <a:schemeClr val="tx2"/>
                </a:buClr>
                <a:buSzPct val="80000"/>
                <a:defRPr sz="2600" kern="1200">
                  <a:solidFill>
                    <a:schemeClr val="tx1"/>
                  </a:solidFill>
                  <a:latin typeface="+mn-lt"/>
                  <a:ea typeface="+mn-ea"/>
                  <a:cs typeface="+mn-cs"/>
                </a:defRPr>
              </a:lvl1pPr>
              <a:lvl2pPr marL="231775" indent="-231775" algn="l" rtl="0" eaLnBrk="0" fontAlgn="base" hangingPunct="0">
                <a:spcBef>
                  <a:spcPts val="600"/>
                </a:spcBef>
                <a:spcAft>
                  <a:spcPct val="0"/>
                </a:spcAft>
                <a:buClr>
                  <a:schemeClr val="tx2"/>
                </a:buClr>
                <a:buSzPct val="80000"/>
                <a:buFont typeface="Wingdings" panose="05000000000000000000" pitchFamily="2" charset="2"/>
                <a:buChar char="§"/>
                <a:defRPr sz="2400" kern="1200">
                  <a:solidFill>
                    <a:schemeClr val="tx1"/>
                  </a:solidFill>
                  <a:latin typeface="+mn-lt"/>
                  <a:ea typeface="+mn-ea"/>
                  <a:cs typeface="+mn-cs"/>
                </a:defRPr>
              </a:lvl2pPr>
              <a:lvl3pPr marL="461963" indent="-230188" algn="l" rtl="0" eaLnBrk="0" fontAlgn="base" hangingPunct="0">
                <a:spcBef>
                  <a:spcPts val="600"/>
                </a:spcBef>
                <a:spcAft>
                  <a:spcPct val="0"/>
                </a:spcAft>
                <a:buClr>
                  <a:schemeClr val="tx2"/>
                </a:buClr>
                <a:buSzPct val="80000"/>
                <a:buFont typeface="Calibri" panose="020F0502020204030204" pitchFamily="34" charset="0"/>
                <a:buChar char="•"/>
                <a:defRPr sz="2000" kern="1200">
                  <a:solidFill>
                    <a:schemeClr val="tx1"/>
                  </a:solidFill>
                  <a:latin typeface="+mn-lt"/>
                  <a:ea typeface="+mn-ea"/>
                  <a:cs typeface="+mn-cs"/>
                </a:defRPr>
              </a:lvl3pPr>
              <a:lvl4pPr marL="682625" indent="-220663" algn="l" rtl="0" eaLnBrk="0" fontAlgn="base" hangingPunct="0">
                <a:spcBef>
                  <a:spcPts val="600"/>
                </a:spcBef>
                <a:spcAft>
                  <a:spcPct val="0"/>
                </a:spcAft>
                <a:buClr>
                  <a:schemeClr val="tx2"/>
                </a:buClr>
                <a:buSzPct val="100000"/>
                <a:buFont typeface="Calibri" panose="020F0502020204030204" pitchFamily="34" charset="0"/>
                <a:buChar char="‒"/>
                <a:defRPr kern="1200">
                  <a:solidFill>
                    <a:schemeClr val="tx1"/>
                  </a:solidFill>
                  <a:latin typeface="+mn-lt"/>
                  <a:ea typeface="+mn-ea"/>
                  <a:cs typeface="+mn-cs"/>
                </a:defRPr>
              </a:lvl4pPr>
              <a:lvl5pPr marL="914400" indent="-231775" algn="l" rtl="0" eaLnBrk="0" fontAlgn="base" hangingPunct="0">
                <a:spcBef>
                  <a:spcPts val="6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buNone/>
              </a:pPr>
              <a:r>
                <a:rPr lang="en-US" altLang="en-US" sz="2000">
                  <a:solidFill>
                    <a:schemeClr val="bg1"/>
                  </a:solidFill>
                </a:rPr>
                <a:t>What do I do now?</a:t>
              </a:r>
              <a:endParaRPr lang="en-US" altLang="en-US" sz="2000" b="1">
                <a:solidFill>
                  <a:schemeClr val="bg1"/>
                </a:solidFill>
              </a:endParaRPr>
            </a:p>
          </p:txBody>
        </p:sp>
        <p:pic>
          <p:nvPicPr>
            <p:cNvPr id="24" name="Graphic 23" descr="Badge Question Mark with solid fill">
              <a:extLst>
                <a:ext uri="{FF2B5EF4-FFF2-40B4-BE49-F238E27FC236}">
                  <a16:creationId xmlns:a16="http://schemas.microsoft.com/office/drawing/2014/main" id="{1BF2D3A3-FA30-340F-ACF3-1B261C6BEE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34459" y="1903230"/>
              <a:ext cx="998704" cy="998704"/>
            </a:xfrm>
            <a:prstGeom prst="rect">
              <a:avLst/>
            </a:prstGeom>
          </p:spPr>
        </p:pic>
      </p:grpSp>
      <p:sp>
        <p:nvSpPr>
          <p:cNvPr id="5" name="TextBox 4">
            <a:extLst>
              <a:ext uri="{FF2B5EF4-FFF2-40B4-BE49-F238E27FC236}">
                <a16:creationId xmlns:a16="http://schemas.microsoft.com/office/drawing/2014/main" id="{6DC32657-AF73-57D2-F17A-48CF2AF35F4C}"/>
              </a:ext>
            </a:extLst>
          </p:cNvPr>
          <p:cNvSpPr txBox="1"/>
          <p:nvPr/>
        </p:nvSpPr>
        <p:spPr>
          <a:xfrm>
            <a:off x="1873135" y="2921168"/>
            <a:ext cx="1733722" cy="1015663"/>
          </a:xfrm>
          <a:prstGeom prst="rect">
            <a:avLst/>
          </a:prstGeom>
          <a:noFill/>
        </p:spPr>
        <p:txBody>
          <a:bodyPr wrap="square">
            <a:spAutoFit/>
          </a:bodyPr>
          <a:lstStyle/>
          <a:p>
            <a:pPr algn="ctr"/>
            <a:r>
              <a:rPr lang="en-US" sz="2000">
                <a:solidFill>
                  <a:schemeClr val="bg1"/>
                </a:solidFill>
                <a:latin typeface="+mn-lt"/>
              </a:rPr>
              <a:t>Is diversification dead?</a:t>
            </a:r>
          </a:p>
        </p:txBody>
      </p:sp>
    </p:spTree>
    <p:custDataLst>
      <p:tags r:id="rId1"/>
    </p:custDataLst>
    <p:extLst>
      <p:ext uri="{BB962C8B-B14F-4D97-AF65-F5344CB8AC3E}">
        <p14:creationId xmlns:p14="http://schemas.microsoft.com/office/powerpoint/2010/main" val="2107932895"/>
      </p:ext>
    </p:extLst>
  </p:cSld>
  <p:clrMapOvr>
    <a:masterClrMapping/>
  </p:clrMapOvr>
  <p:transition spd="slow">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89633-F96D-4629-AB38-E62B1FD4FBDE}"/>
              </a:ext>
            </a:extLst>
          </p:cNvPr>
          <p:cNvSpPr>
            <a:spLocks noGrp="1"/>
          </p:cNvSpPr>
          <p:nvPr>
            <p:ph type="title"/>
          </p:nvPr>
        </p:nvSpPr>
        <p:spPr/>
        <p:txBody>
          <a:bodyPr>
            <a:normAutofit/>
          </a:bodyPr>
          <a:lstStyle/>
          <a:p>
            <a:r>
              <a:rPr lang="en-US" sz="5300"/>
              <a:t>“</a:t>
            </a:r>
            <a:r>
              <a:rPr lang="en-US" sz="5300" i="1"/>
              <a:t>Those who fail to learn from history are doomed to repeat it.”</a:t>
            </a:r>
            <a:br>
              <a:rPr lang="en-US" sz="5300"/>
            </a:br>
            <a:br>
              <a:rPr lang="en-US" sz="5300"/>
            </a:br>
            <a:r>
              <a:rPr lang="en-US" sz="3600"/>
              <a:t>Winston Churchill</a:t>
            </a:r>
            <a:br>
              <a:rPr lang="en-US" sz="3600"/>
            </a:br>
            <a:r>
              <a:rPr lang="en-US" sz="2800"/>
              <a:t>British Statesman</a:t>
            </a:r>
            <a:endParaRPr lang="en-US" sz="3600"/>
          </a:p>
        </p:txBody>
      </p:sp>
      <p:sp>
        <p:nvSpPr>
          <p:cNvPr id="3" name="Slide Number Placeholder 2">
            <a:extLst>
              <a:ext uri="{FF2B5EF4-FFF2-40B4-BE49-F238E27FC236}">
                <a16:creationId xmlns:a16="http://schemas.microsoft.com/office/drawing/2014/main" id="{08CB0DFC-1CBA-4C81-AC62-A9E83175384B}"/>
              </a:ext>
            </a:extLst>
          </p:cNvPr>
          <p:cNvSpPr>
            <a:spLocks noGrp="1"/>
          </p:cNvSpPr>
          <p:nvPr>
            <p:ph type="sldNum" sz="quarter" idx="12"/>
          </p:nvPr>
        </p:nvSpPr>
        <p:spPr/>
        <p:txBody>
          <a:bodyPr/>
          <a:lstStyle/>
          <a:p>
            <a:pPr>
              <a:defRPr/>
            </a:pPr>
            <a:fld id="{1EEDA745-9936-4A17-800E-6B5675F0F699}" type="slidenum">
              <a:rPr lang="en-CA" smtClean="0"/>
              <a:pPr>
                <a:defRPr/>
              </a:pPr>
              <a:t>56</a:t>
            </a:fld>
            <a:endParaRPr lang="en-CA"/>
          </a:p>
        </p:txBody>
      </p:sp>
    </p:spTree>
    <p:custDataLst>
      <p:tags r:id="rId1"/>
    </p:custDataLst>
    <p:extLst>
      <p:ext uri="{BB962C8B-B14F-4D97-AF65-F5344CB8AC3E}">
        <p14:creationId xmlns:p14="http://schemas.microsoft.com/office/powerpoint/2010/main" val="63417726"/>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78088-5C37-43FB-8686-8EA41FB7CF0B}"/>
              </a:ext>
            </a:extLst>
          </p:cNvPr>
          <p:cNvSpPr>
            <a:spLocks noGrp="1"/>
          </p:cNvSpPr>
          <p:nvPr>
            <p:ph type="title"/>
          </p:nvPr>
        </p:nvSpPr>
        <p:spPr/>
        <p:txBody>
          <a:bodyPr/>
          <a:lstStyle/>
          <a:p>
            <a:r>
              <a:rPr lang="en-US"/>
              <a:t>Q &amp; A</a:t>
            </a:r>
          </a:p>
        </p:txBody>
      </p:sp>
      <p:sp>
        <p:nvSpPr>
          <p:cNvPr id="3" name="Slide Number Placeholder 2">
            <a:extLst>
              <a:ext uri="{FF2B5EF4-FFF2-40B4-BE49-F238E27FC236}">
                <a16:creationId xmlns:a16="http://schemas.microsoft.com/office/drawing/2014/main" id="{31E2151C-CF8F-44FE-8676-2A2567C51E0B}"/>
              </a:ext>
            </a:extLst>
          </p:cNvPr>
          <p:cNvSpPr>
            <a:spLocks noGrp="1"/>
          </p:cNvSpPr>
          <p:nvPr>
            <p:ph type="sldNum" sz="quarter" idx="12"/>
          </p:nvPr>
        </p:nvSpPr>
        <p:spPr/>
        <p:txBody>
          <a:bodyPr/>
          <a:lstStyle/>
          <a:p>
            <a:pPr>
              <a:defRPr/>
            </a:pPr>
            <a:fld id="{1EEDA745-9936-4A17-800E-6B5675F0F699}" type="slidenum">
              <a:rPr lang="en-CA" smtClean="0"/>
              <a:pPr>
                <a:defRPr/>
              </a:pPr>
              <a:t>57</a:t>
            </a:fld>
            <a:endParaRPr lang="en-CA"/>
          </a:p>
        </p:txBody>
      </p:sp>
    </p:spTree>
    <p:custDataLst>
      <p:tags r:id="rId1"/>
    </p:custDataLst>
    <p:extLst>
      <p:ext uri="{BB962C8B-B14F-4D97-AF65-F5344CB8AC3E}">
        <p14:creationId xmlns:p14="http://schemas.microsoft.com/office/powerpoint/2010/main" val="128964219"/>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CCA58-F6BB-4FC4-B95A-5CF389437377}"/>
              </a:ext>
            </a:extLst>
          </p:cNvPr>
          <p:cNvSpPr>
            <a:spLocks noGrp="1"/>
          </p:cNvSpPr>
          <p:nvPr>
            <p:ph type="title"/>
          </p:nvPr>
        </p:nvSpPr>
        <p:spPr>
          <a:xfrm>
            <a:off x="398462" y="282575"/>
            <a:ext cx="8347076" cy="792167"/>
          </a:xfrm>
        </p:spPr>
        <p:txBody>
          <a:bodyPr/>
          <a:lstStyle/>
          <a:p>
            <a:r>
              <a:rPr lang="en-US" sz="2000"/>
              <a:t>A WORD ABOUT RISK</a:t>
            </a:r>
          </a:p>
        </p:txBody>
      </p:sp>
      <p:sp>
        <p:nvSpPr>
          <p:cNvPr id="3" name="Content Placeholder 2">
            <a:extLst>
              <a:ext uri="{FF2B5EF4-FFF2-40B4-BE49-F238E27FC236}">
                <a16:creationId xmlns:a16="http://schemas.microsoft.com/office/drawing/2014/main" id="{199C6B57-348E-4314-882E-D0B21B23A51B}"/>
              </a:ext>
            </a:extLst>
          </p:cNvPr>
          <p:cNvSpPr>
            <a:spLocks noGrp="1"/>
          </p:cNvSpPr>
          <p:nvPr>
            <p:ph idx="1"/>
          </p:nvPr>
        </p:nvSpPr>
        <p:spPr>
          <a:xfrm>
            <a:off x="398462" y="745958"/>
            <a:ext cx="8347076" cy="5374544"/>
          </a:xfrm>
        </p:spPr>
        <p:txBody>
          <a:bodyPr/>
          <a:lstStyle/>
          <a:p>
            <a:pPr marL="0" indent="0">
              <a:buNone/>
            </a:pPr>
            <a:r>
              <a:rPr lang="en-US" sz="1000"/>
              <a:t>The Morningstar Style Box™ reveals a fund’s investment strategy as of the date noted on this presentation.</a:t>
            </a:r>
          </a:p>
          <a:p>
            <a:pPr marL="0" indent="0">
              <a:buNone/>
            </a:pPr>
            <a:r>
              <a:rPr lang="en-US" sz="1000"/>
              <a:t>For equity funds, the vertical axis shows the market capitalization of the long stocks owned, and the horizontal axis shows the investment style (value, blend, or growth.) A darkened cell in the style box matrix indicates the weighted average style of the portfolio.</a:t>
            </a:r>
          </a:p>
          <a:p>
            <a:pPr marL="0" indent="0">
              <a:buNone/>
            </a:pPr>
            <a:r>
              <a:rPr lang="en-US" sz="1000"/>
              <a:t>For portfolios holding fixed-income investments, a Fixed Income Style Box is calculated. The vertical axis shows the credit quality based on credit ratings and the horizontal axis shows interest-rate sensitivity as measured by effective duration. There are three credit categories - "High", "Medium", and "Low"; and there are three interest rate sensitivity categories - "Limited", "Moderate", and "Extensive"; resulting in nine possible combinations. As in the Equity Style Box, the combination of credit and interest rate sensitivity for a portfolio is represented by a darkened square in the matrix. Morningstar uses credit rating information from credit rating agencies (CRAs) that have been designated Nationally Recognized Statistical Rating Organizations (NRSROs) by the Securities and Exchange Commission (SEC) in the United States. For a list of all NRSROs, please visit https://www.sec.gov/ocr/ocr-current-nrsros.html. Additionally, Morningstar will use credit ratings from CRAs which have been recognized by foreign regulatory institutions that are deemed the equivalent of the NRSRO designation. To determine the rating applicable to a holding and the subsequent holding weighted value of a portfolio two methods may be employed. First is a common methodology approach where if a case exists such that two CRAs have rated a holding, the lower rating of the two should be applied; if three or more CRAs have rated a holding, the median rating should be applied; and in cases where there are more than two ratings and a median rating cannot be determined, the lower of the two middle ratings should be applied. Alternatively, if there is more than one rating available an average can be calculated from all and applied.</a:t>
            </a:r>
          </a:p>
          <a:p>
            <a:pPr marL="0" indent="0">
              <a:buNone/>
            </a:pPr>
            <a:r>
              <a:rPr lang="en-US" sz="1000"/>
              <a:t>Please Note: Morningstar, Inc. is not an NRSRO nor does it issue a credit rating on the fund. Credit ratings for any security held in a portfolio can change over time.</a:t>
            </a:r>
          </a:p>
          <a:p>
            <a:pPr marL="0" indent="0">
              <a:buNone/>
            </a:pPr>
            <a:r>
              <a:rPr lang="en-US" sz="1000"/>
              <a:t>Morningstar uses the credit rating information to calculate a weighted-average credit quality value for the portfolio. This value is based only upon those holdings which are considered to be classified as "fixed income", such a government, corporate, or securitized issues. Other types of holdings such as equities and many, though not all, types of derivatives are excluded. The weighted-average credit quality value is represented by a rating symbol which corresponds to the long-term rating symbol schemas employed by most CRAs. Note that this value is not explicitly published but instead serves as an input in the Style Box calculation. This symbol is then used to map to a Style Box credit quality category of “low,” “medium,” or “high”. Funds with a "low" credit quality category are those whose weighted-average credit quality is determined to be equivalent to the commonly used High Yield classification, meaning a rating below "BBB", portfolios assigned to the "high" credit category have either a "AAA" or "AA+" average credit quality value, while "medium" are those with an average rating of “AA-“ inclusive to "BBB-". It is expected and intended that the majority of portfolios will be assigned a credit category of "medium".</a:t>
            </a:r>
          </a:p>
          <a:p>
            <a:pPr marL="0" indent="0">
              <a:buNone/>
            </a:pPr>
            <a:r>
              <a:rPr lang="en-US" sz="1000"/>
              <a:t>For assignment to an interest-rate sensitivity category, Morningstar uses the average effective duration of the portfolio. From this value there are three distinct methodologies employed to determine assignment to category.</a:t>
            </a:r>
          </a:p>
        </p:txBody>
      </p:sp>
      <p:sp>
        <p:nvSpPr>
          <p:cNvPr id="4" name="Slide Number Placeholder 3">
            <a:extLst>
              <a:ext uri="{FF2B5EF4-FFF2-40B4-BE49-F238E27FC236}">
                <a16:creationId xmlns:a16="http://schemas.microsoft.com/office/drawing/2014/main" id="{49A610ED-F338-439A-AD5F-1AE1693F7E07}"/>
              </a:ext>
            </a:extLst>
          </p:cNvPr>
          <p:cNvSpPr>
            <a:spLocks noGrp="1"/>
          </p:cNvSpPr>
          <p:nvPr>
            <p:ph type="sldNum" sz="quarter" idx="12"/>
          </p:nvPr>
        </p:nvSpPr>
        <p:spPr/>
        <p:txBody>
          <a:bodyPr/>
          <a:lstStyle/>
          <a:p>
            <a:pPr>
              <a:defRPr/>
            </a:pPr>
            <a:fld id="{1EEDA745-9936-4A17-800E-6B5675F0F699}" type="slidenum">
              <a:rPr lang="en-CA" smtClean="0"/>
              <a:pPr>
                <a:defRPr/>
              </a:pPr>
              <a:t>58</a:t>
            </a:fld>
            <a:endParaRPr lang="en-CA"/>
          </a:p>
        </p:txBody>
      </p:sp>
    </p:spTree>
    <p:custDataLst>
      <p:tags r:id="rId1"/>
    </p:custDataLst>
    <p:extLst>
      <p:ext uri="{BB962C8B-B14F-4D97-AF65-F5344CB8AC3E}">
        <p14:creationId xmlns:p14="http://schemas.microsoft.com/office/powerpoint/2010/main" val="3291474124"/>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CCA58-F6BB-4FC4-B95A-5CF389437377}"/>
              </a:ext>
            </a:extLst>
          </p:cNvPr>
          <p:cNvSpPr>
            <a:spLocks noGrp="1"/>
          </p:cNvSpPr>
          <p:nvPr>
            <p:ph type="title"/>
          </p:nvPr>
        </p:nvSpPr>
        <p:spPr>
          <a:xfrm>
            <a:off x="398462" y="282575"/>
            <a:ext cx="8347076" cy="792167"/>
          </a:xfrm>
        </p:spPr>
        <p:txBody>
          <a:bodyPr/>
          <a:lstStyle/>
          <a:p>
            <a:r>
              <a:rPr lang="en-US" sz="2000"/>
              <a:t>A WORD ABOUT RISK</a:t>
            </a:r>
          </a:p>
        </p:txBody>
      </p:sp>
      <p:sp>
        <p:nvSpPr>
          <p:cNvPr id="3" name="Content Placeholder 2">
            <a:extLst>
              <a:ext uri="{FF2B5EF4-FFF2-40B4-BE49-F238E27FC236}">
                <a16:creationId xmlns:a16="http://schemas.microsoft.com/office/drawing/2014/main" id="{199C6B57-348E-4314-882E-D0B21B23A51B}"/>
              </a:ext>
            </a:extLst>
          </p:cNvPr>
          <p:cNvSpPr>
            <a:spLocks noGrp="1"/>
          </p:cNvSpPr>
          <p:nvPr>
            <p:ph idx="1"/>
          </p:nvPr>
        </p:nvSpPr>
        <p:spPr>
          <a:xfrm>
            <a:off x="398462" y="709863"/>
            <a:ext cx="8347076" cy="5410639"/>
          </a:xfrm>
        </p:spPr>
        <p:txBody>
          <a:bodyPr/>
          <a:lstStyle/>
          <a:p>
            <a:pPr marL="0" indent="0">
              <a:buNone/>
            </a:pPr>
            <a:r>
              <a:rPr lang="en-US" sz="1000"/>
              <a:t>Portfolio which are assigned to Morningstar municipal-bond categories employ static breakpoints between categories. These breakpoints are: "Limited" equal to 4.5 years or less, "Moderate" equal to 4.5 years to less than 7 years; and "Extensive" equal to more than 7 years. For portfolios assigned to Morningstar categories other than U.S. Taxable, including all domiciled outside the United States, static duration breakpoints are also used: "Limited" equals less than or equal to 3.5 years, "Moderate" equals greater than 3.5 years but less than or equal to 6 years, and "Extensive" is assigned to portfolios with effective durations of more than 6 years.</a:t>
            </a:r>
          </a:p>
          <a:p>
            <a:pPr marL="0" indent="0">
              <a:buNone/>
            </a:pPr>
            <a:r>
              <a:rPr lang="en-US" sz="1000">
                <a:latin typeface="+mn-lt"/>
              </a:rPr>
              <a:t>Note: Interest-rate sensitivity for non-U.S. domiciled portfolios (excluding those in Morningstar convertible categories) may be assigned using average modified duration when average effective duration is not available.</a:t>
            </a:r>
          </a:p>
          <a:p>
            <a:pPr marL="0" indent="0">
              <a:buNone/>
            </a:pPr>
            <a:r>
              <a:rPr lang="en-US" sz="1000">
                <a:latin typeface="+mn-lt"/>
              </a:rPr>
              <a:t>For portfolios Morningstar classifies as U.S. Taxable Fixed-Income, interest-rate sensitivity category assignment is based on the effective duration of the Morningstar Core Bond Index (MCBI). The classification assignment is dynamically determined relative to the benchmark index value. A “Limited” category will be assigned to portfolios whose average effective duration is between 25% to 75% of MCBI average effective duration, where the average effective duration is between 75% to 125% of the MCBI the portfolio will be classified as “Moderate”, and those portfolios with an average effective duration value 125% or greater of the average effective duration of the MCBI will be classified as “Extensive”.</a:t>
            </a:r>
          </a:p>
          <a:p>
            <a:pPr marL="0" indent="0">
              <a:buNone/>
            </a:pPr>
            <a:endParaRPr lang="en-US" sz="1000">
              <a:solidFill>
                <a:srgbClr val="FF0000"/>
              </a:solidFill>
            </a:endParaRPr>
          </a:p>
        </p:txBody>
      </p:sp>
      <p:sp>
        <p:nvSpPr>
          <p:cNvPr id="4" name="Slide Number Placeholder 3">
            <a:extLst>
              <a:ext uri="{FF2B5EF4-FFF2-40B4-BE49-F238E27FC236}">
                <a16:creationId xmlns:a16="http://schemas.microsoft.com/office/drawing/2014/main" id="{49A610ED-F338-439A-AD5F-1AE1693F7E07}"/>
              </a:ext>
            </a:extLst>
          </p:cNvPr>
          <p:cNvSpPr>
            <a:spLocks noGrp="1"/>
          </p:cNvSpPr>
          <p:nvPr>
            <p:ph type="sldNum" sz="quarter" idx="12"/>
          </p:nvPr>
        </p:nvSpPr>
        <p:spPr/>
        <p:txBody>
          <a:bodyPr/>
          <a:lstStyle/>
          <a:p>
            <a:pPr>
              <a:defRPr/>
            </a:pPr>
            <a:fld id="{1EEDA745-9936-4A17-800E-6B5675F0F699}" type="slidenum">
              <a:rPr lang="en-CA" smtClean="0"/>
              <a:pPr>
                <a:defRPr/>
              </a:pPr>
              <a:t>59</a:t>
            </a:fld>
            <a:endParaRPr lang="en-CA"/>
          </a:p>
        </p:txBody>
      </p:sp>
    </p:spTree>
    <p:custDataLst>
      <p:tags r:id="rId1"/>
    </p:custDataLst>
    <p:extLst>
      <p:ext uri="{BB962C8B-B14F-4D97-AF65-F5344CB8AC3E}">
        <p14:creationId xmlns:p14="http://schemas.microsoft.com/office/powerpoint/2010/main" val="2027640343"/>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51" name="Rectangle 66"/>
          <p:cNvSpPr>
            <a:spLocks noGrp="1" noChangeArrowheads="1"/>
          </p:cNvSpPr>
          <p:nvPr>
            <p:ph type="title"/>
          </p:nvPr>
        </p:nvSpPr>
        <p:spPr/>
        <p:txBody>
          <a:bodyPr/>
          <a:lstStyle/>
          <a:p>
            <a:r>
              <a:rPr lang="en-US" altLang="en-US"/>
              <a:t>The longer you hold stocks, the better the chance </a:t>
            </a:r>
            <a:br>
              <a:rPr lang="en-US" altLang="en-US"/>
            </a:br>
            <a:r>
              <a:rPr lang="en-US" altLang="en-US"/>
              <a:t>returns will be positive</a:t>
            </a:r>
          </a:p>
        </p:txBody>
      </p:sp>
      <p:sp>
        <p:nvSpPr>
          <p:cNvPr id="126" name="Text Placeholder 16">
            <a:extLst>
              <a:ext uri="{FF2B5EF4-FFF2-40B4-BE49-F238E27FC236}">
                <a16:creationId xmlns:a16="http://schemas.microsoft.com/office/drawing/2014/main" id="{73D8359E-6874-45C7-892C-82467049033C}"/>
              </a:ext>
            </a:extLst>
          </p:cNvPr>
          <p:cNvSpPr txBox="1">
            <a:spLocks/>
          </p:cNvSpPr>
          <p:nvPr/>
        </p:nvSpPr>
        <p:spPr>
          <a:xfrm>
            <a:off x="407480" y="1220838"/>
            <a:ext cx="8347075" cy="460375"/>
          </a:xfrm>
          <a:prstGeom prst="rect">
            <a:avLst/>
          </a:prstGeom>
        </p:spPr>
        <p:txBody>
          <a:bodyPr vert="horz" lIns="0" tIns="0" rIns="0" bIns="0" rtlCol="0">
            <a:noAutofit/>
          </a:bodyPr>
          <a:lstStyle>
            <a:lvl1pPr marL="236538" indent="-236538" algn="l" rtl="0" eaLnBrk="0" fontAlgn="base" hangingPunct="0">
              <a:lnSpc>
                <a:spcPct val="95000"/>
              </a:lnSpc>
              <a:spcBef>
                <a:spcPts val="1200"/>
              </a:spcBef>
              <a:spcAft>
                <a:spcPct val="0"/>
              </a:spcAft>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0" fontAlgn="base" latinLnBrk="0" hangingPunct="0">
              <a:lnSpc>
                <a:spcPct val="95000"/>
              </a:lnSpc>
              <a:spcBef>
                <a:spcPts val="0"/>
              </a:spcBef>
              <a:spcAft>
                <a:spcPct val="0"/>
              </a:spcAft>
              <a:buClr>
                <a:prstClr val="black"/>
              </a:buClr>
              <a:buSzPct val="115000"/>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Rolling 10-year stock market returns, 1928–2023</a:t>
            </a:r>
          </a:p>
        </p:txBody>
      </p:sp>
      <p:sp>
        <p:nvSpPr>
          <p:cNvPr id="133" name="Text Box 16">
            <a:extLst>
              <a:ext uri="{FF2B5EF4-FFF2-40B4-BE49-F238E27FC236}">
                <a16:creationId xmlns:a16="http://schemas.microsoft.com/office/drawing/2014/main" id="{395F790A-4F8F-4910-992F-1D0CDAC992BB}"/>
              </a:ext>
            </a:extLst>
          </p:cNvPr>
          <p:cNvSpPr txBox="1">
            <a:spLocks noChangeArrowheads="1"/>
          </p:cNvSpPr>
          <p:nvPr/>
        </p:nvSpPr>
        <p:spPr bwMode="auto">
          <a:xfrm>
            <a:off x="317108" y="1743778"/>
            <a:ext cx="420624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D0140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Arial"/>
                <a:ea typeface="+mn-ea"/>
                <a:cs typeface="Arial" panose="020B0604020202020204" pitchFamily="34" charset="0"/>
              </a:rPr>
              <a:t>Number of occurrences</a:t>
            </a:r>
          </a:p>
        </p:txBody>
      </p:sp>
      <p:sp>
        <p:nvSpPr>
          <p:cNvPr id="7" name="TextBox 6">
            <a:extLst>
              <a:ext uri="{FF2B5EF4-FFF2-40B4-BE49-F238E27FC236}">
                <a16:creationId xmlns:a16="http://schemas.microsoft.com/office/drawing/2014/main" id="{72836331-2ACB-9E61-A8DB-DB2ECBAA17B8}"/>
              </a:ext>
            </a:extLst>
          </p:cNvPr>
          <p:cNvSpPr txBox="1"/>
          <p:nvPr/>
        </p:nvSpPr>
        <p:spPr>
          <a:xfrm>
            <a:off x="399326" y="2095017"/>
            <a:ext cx="3304572" cy="215444"/>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6874E"/>
                </a:solidFill>
                <a:effectLst/>
                <a:uLnTx/>
                <a:uFillTx/>
                <a:latin typeface="Arial" panose="020B0604020202020204" pitchFamily="34" charset="0"/>
                <a:ea typeface="+mn-ea"/>
                <a:cs typeface="Arial" panose="020B0604020202020204" pitchFamily="34" charset="0"/>
                <a:sym typeface="Wingdings" pitchFamily="2" charset="2"/>
              </a:rPr>
              <a:t></a:t>
            </a:r>
            <a:r>
              <a:rPr kumimoji="0" lang="en-US" sz="1400" b="1" i="0" u="none" strike="noStrike" kern="1200" cap="none" spc="0" normalizeH="0" baseline="0" noProof="0">
                <a:ln>
                  <a:noFill/>
                </a:ln>
                <a:solidFill>
                  <a:srgbClr val="00A758"/>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Positive years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82 (94%)</a:t>
            </a:r>
            <a:endParaRPr kumimoji="0" lang="en-CA"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98AF41AA-1E33-6807-0DAD-D5A57112CBAF}"/>
              </a:ext>
            </a:extLst>
          </p:cNvPr>
          <p:cNvSpPr txBox="1"/>
          <p:nvPr/>
        </p:nvSpPr>
        <p:spPr>
          <a:xfrm>
            <a:off x="399326" y="2340979"/>
            <a:ext cx="3304572" cy="215444"/>
          </a:xfrm>
          <a:prstGeom prst="rect">
            <a:avLst/>
          </a:prstGeom>
          <a:noFill/>
        </p:spPr>
        <p:txBody>
          <a:bodyPr wrap="square" lIns="0" tIns="0" rIns="0" bIns="0"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9A"/>
                </a:solidFill>
                <a:effectLst/>
                <a:uLnTx/>
                <a:uFillTx/>
                <a:latin typeface="Arial" panose="020B0604020202020204" pitchFamily="34" charset="0"/>
                <a:ea typeface="+mn-ea"/>
                <a:cs typeface="Arial" panose="020B0604020202020204" pitchFamily="34" charset="0"/>
                <a:sym typeface="Wingdings" pitchFamily="2" charset="2"/>
              </a:rPr>
              <a:t></a:t>
            </a:r>
            <a:r>
              <a:rPr kumimoji="0" lang="en-US" sz="1400" b="1" i="0" u="none" strike="noStrike" kern="1200" cap="none" spc="0" normalizeH="0" baseline="0" noProof="0">
                <a:ln>
                  <a:noFill/>
                </a:ln>
                <a:solidFill>
                  <a:srgbClr val="00A758"/>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Negative years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 (6%)</a:t>
            </a:r>
            <a:endParaRPr kumimoji="0" lang="en-CA"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D7D41DA9-F1E3-A355-DD19-66C7B07286E3}"/>
              </a:ext>
            </a:extLst>
          </p:cNvPr>
          <p:cNvGraphicFramePr>
            <a:graphicFrameLocks noGrp="1"/>
          </p:cNvGraphicFramePr>
          <p:nvPr/>
        </p:nvGraphicFramePr>
        <p:xfrm>
          <a:off x="407480" y="2529067"/>
          <a:ext cx="8180938" cy="3560382"/>
        </p:xfrm>
        <a:graphic>
          <a:graphicData uri="http://schemas.openxmlformats.org/drawingml/2006/table">
            <a:tbl>
              <a:tblPr>
                <a:tableStyleId>{5C22544A-7EE6-4342-B048-85BDC9FD1C3A}</a:tableStyleId>
              </a:tblPr>
              <a:tblGrid>
                <a:gridCol w="745380">
                  <a:extLst>
                    <a:ext uri="{9D8B030D-6E8A-4147-A177-3AD203B41FA5}">
                      <a16:colId xmlns:a16="http://schemas.microsoft.com/office/drawing/2014/main" val="1038996482"/>
                    </a:ext>
                  </a:extLst>
                </a:gridCol>
                <a:gridCol w="745380">
                  <a:extLst>
                    <a:ext uri="{9D8B030D-6E8A-4147-A177-3AD203B41FA5}">
                      <a16:colId xmlns:a16="http://schemas.microsoft.com/office/drawing/2014/main" val="3220363961"/>
                    </a:ext>
                  </a:extLst>
                </a:gridCol>
                <a:gridCol w="745380">
                  <a:extLst>
                    <a:ext uri="{9D8B030D-6E8A-4147-A177-3AD203B41FA5}">
                      <a16:colId xmlns:a16="http://schemas.microsoft.com/office/drawing/2014/main" val="946445539"/>
                    </a:ext>
                  </a:extLst>
                </a:gridCol>
                <a:gridCol w="745380">
                  <a:extLst>
                    <a:ext uri="{9D8B030D-6E8A-4147-A177-3AD203B41FA5}">
                      <a16:colId xmlns:a16="http://schemas.microsoft.com/office/drawing/2014/main" val="1405985225"/>
                    </a:ext>
                  </a:extLst>
                </a:gridCol>
                <a:gridCol w="745380">
                  <a:extLst>
                    <a:ext uri="{9D8B030D-6E8A-4147-A177-3AD203B41FA5}">
                      <a16:colId xmlns:a16="http://schemas.microsoft.com/office/drawing/2014/main" val="4201420219"/>
                    </a:ext>
                  </a:extLst>
                </a:gridCol>
                <a:gridCol w="745380">
                  <a:extLst>
                    <a:ext uri="{9D8B030D-6E8A-4147-A177-3AD203B41FA5}">
                      <a16:colId xmlns:a16="http://schemas.microsoft.com/office/drawing/2014/main" val="3815148875"/>
                    </a:ext>
                  </a:extLst>
                </a:gridCol>
                <a:gridCol w="745380">
                  <a:extLst>
                    <a:ext uri="{9D8B030D-6E8A-4147-A177-3AD203B41FA5}">
                      <a16:colId xmlns:a16="http://schemas.microsoft.com/office/drawing/2014/main" val="1433601071"/>
                    </a:ext>
                  </a:extLst>
                </a:gridCol>
                <a:gridCol w="745380">
                  <a:extLst>
                    <a:ext uri="{9D8B030D-6E8A-4147-A177-3AD203B41FA5}">
                      <a16:colId xmlns:a16="http://schemas.microsoft.com/office/drawing/2014/main" val="1805898515"/>
                    </a:ext>
                  </a:extLst>
                </a:gridCol>
                <a:gridCol w="745380">
                  <a:extLst>
                    <a:ext uri="{9D8B030D-6E8A-4147-A177-3AD203B41FA5}">
                      <a16:colId xmlns:a16="http://schemas.microsoft.com/office/drawing/2014/main" val="3820591228"/>
                    </a:ext>
                  </a:extLst>
                </a:gridCol>
                <a:gridCol w="745380">
                  <a:extLst>
                    <a:ext uri="{9D8B030D-6E8A-4147-A177-3AD203B41FA5}">
                      <a16:colId xmlns:a16="http://schemas.microsoft.com/office/drawing/2014/main" val="2438169178"/>
                    </a:ext>
                  </a:extLst>
                </a:gridCol>
                <a:gridCol w="727138">
                  <a:extLst>
                    <a:ext uri="{9D8B030D-6E8A-4147-A177-3AD203B41FA5}">
                      <a16:colId xmlns:a16="http://schemas.microsoft.com/office/drawing/2014/main" val="2477724774"/>
                    </a:ext>
                  </a:extLst>
                </a:gridCol>
              </a:tblGrid>
              <a:tr h="207531">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lnL w="12700" cmpd="sng">
                      <a:noFill/>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lnL w="12700" cmpd="sng">
                      <a:noFill/>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lnL w="12700" cmpd="sng">
                      <a:noFill/>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lnL w="12700" cmpd="sng">
                      <a:noFill/>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b="1" u="none" strike="noStrike" kern="1200">
                          <a:solidFill>
                            <a:schemeClr val="tx1"/>
                          </a:solidFill>
                          <a:effectLst/>
                          <a:latin typeface="+mn-lt"/>
                          <a:ea typeface="+mn-ea"/>
                          <a:cs typeface="+mn-cs"/>
                        </a:rPr>
                        <a:t>14</a:t>
                      </a:r>
                    </a:p>
                  </a:txBody>
                  <a:tcPr marL="0" marR="0" marT="0" marB="0" anchor="b">
                    <a:lnL w="12700" cmpd="sng">
                      <a:noFill/>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u="none" strike="noStrike">
                          <a:effectLst/>
                        </a:rPr>
                        <a:t> </a:t>
                      </a:r>
                      <a:r>
                        <a:rPr lang="en-US" sz="1400" b="1" u="none" strike="noStrike" kern="1200">
                          <a:solidFill>
                            <a:schemeClr val="tx1"/>
                          </a:solidFill>
                          <a:effectLst/>
                          <a:latin typeface="+mn-lt"/>
                          <a:ea typeface="+mn-ea"/>
                          <a:cs typeface="+mn-cs"/>
                        </a:rPr>
                        <a:t>14</a:t>
                      </a:r>
                    </a:p>
                  </a:txBody>
                  <a:tcPr marL="0" marR="0" marT="0" marB="0" anchor="b">
                    <a:lnL w="12700" cmpd="sng">
                      <a:noFill/>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lnL w="12700" cmpd="sng">
                      <a:noFill/>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b="1" u="none" strike="noStrike" kern="1200">
                          <a:solidFill>
                            <a:schemeClr val="tx1"/>
                          </a:solidFill>
                          <a:effectLst/>
                          <a:latin typeface="+mn-lt"/>
                          <a:ea typeface="+mn-ea"/>
                          <a:cs typeface="+mn-cs"/>
                        </a:rPr>
                        <a:t>14</a:t>
                      </a:r>
                    </a:p>
                  </a:txBody>
                  <a:tcPr marL="0" marR="0" marT="0" marB="0" anchor="b">
                    <a:lnL w="317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lnL w="3175" cap="flat" cmpd="sng" algn="ctr">
                      <a:solidFill>
                        <a:schemeClr val="bg1"/>
                      </a:solidFill>
                      <a:prstDash val="solid"/>
                      <a:round/>
                      <a:headEnd type="none" w="med" len="med"/>
                      <a:tailEnd type="none" w="med" len="med"/>
                    </a:lnL>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26919957"/>
                  </a:ext>
                </a:extLst>
              </a:tr>
              <a:tr h="207531">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2016</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kern="1200">
                          <a:solidFill>
                            <a:schemeClr val="tx1"/>
                          </a:solidFill>
                          <a:effectLst/>
                          <a:latin typeface="+mn-lt"/>
                          <a:ea typeface="+mn-ea"/>
                          <a:cs typeface="+mn-cs"/>
                        </a:rPr>
                        <a:t>13</a:t>
                      </a:r>
                    </a:p>
                  </a:txBody>
                  <a:tcPr marL="0" marR="0" marT="0" marB="0"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ctr">
                    <a:lnL w="12700" cmpd="sng">
                      <a:noFill/>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u="none" strike="noStrike" kern="1200">
                          <a:solidFill>
                            <a:schemeClr val="bg1"/>
                          </a:solidFill>
                          <a:effectLst/>
                          <a:latin typeface="+mn-lt"/>
                          <a:ea typeface="+mn-ea"/>
                          <a:cs typeface="+mn-cs"/>
                        </a:rPr>
                        <a:t>2023</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3175" cap="flat" cmpd="sng" algn="ctr">
                      <a:noFill/>
                      <a:prstDash val="solid"/>
                      <a:round/>
                      <a:headEnd type="none" w="med" len="med"/>
                      <a:tailEnd type="none" w="med" len="med"/>
                    </a:lnTlToBr>
                    <a:lnBlToTr w="12700" cmpd="sng">
                      <a:noFill/>
                      <a:prstDash val="solid"/>
                    </a:lnBlToTr>
                    <a:noFill/>
                  </a:tcPr>
                </a:tc>
                <a:tc>
                  <a:txBody>
                    <a:bodyPr/>
                    <a:lstStyle/>
                    <a:p>
                      <a:pPr algn="ctr" fontAlgn="b"/>
                      <a:r>
                        <a:rPr lang="en-US" sz="1200" u="none" strike="noStrike">
                          <a:solidFill>
                            <a:schemeClr val="bg1"/>
                          </a:solidFill>
                          <a:effectLst/>
                        </a:rPr>
                        <a:t>2021</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 </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9320955"/>
                  </a:ext>
                </a:extLst>
              </a:tr>
              <a:tr h="202558">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2015</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2017</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2022</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ctr">
                    <a:lnL w="12700" cmpd="sng">
                      <a:noFill/>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2000</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 </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0311551"/>
                  </a:ext>
                </a:extLst>
              </a:tr>
              <a:tr h="202558">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2014</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2006</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2020</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1992</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 </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6659979"/>
                  </a:ext>
                </a:extLst>
              </a:tr>
              <a:tr h="202558">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2013</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2005</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2019</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1991</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 </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2664918"/>
                  </a:ext>
                </a:extLst>
              </a:tr>
              <a:tr h="202558">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2012</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2002</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2018</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1989</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 </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2271138"/>
                  </a:ext>
                </a:extLst>
              </a:tr>
              <a:tr h="202558">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1982</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1980</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2004</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1988</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948398"/>
                  </a:ext>
                </a:extLst>
              </a:tr>
              <a:tr h="207531">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1981</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1972</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2001</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kern="1200">
                          <a:solidFill>
                            <a:schemeClr val="tx1"/>
                          </a:solidFill>
                          <a:effectLst/>
                          <a:latin typeface="+mn-lt"/>
                          <a:ea typeface="+mn-ea"/>
                          <a:cs typeface="+mn-cs"/>
                        </a:rPr>
                        <a:t>7</a:t>
                      </a:r>
                    </a:p>
                  </a:txBody>
                  <a:tcPr marL="0" marR="0" marT="0" marB="0"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1963</a:t>
                      </a:r>
                      <a:endParaRPr lang="en-US" sz="1200" b="0" i="0" u="none" strike="noStrike">
                        <a:solidFill>
                          <a:schemeClr val="bg1"/>
                        </a:solidFill>
                        <a:effectLst/>
                        <a:latin typeface="Calibri" panose="020F0502020204030204" pitchFamily="34" charset="0"/>
                      </a:endParaRPr>
                    </a:p>
                  </a:txBody>
                  <a:tcPr marL="0" marR="0" marT="0" marB="0" anchor="ctr">
                    <a:lnL w="12700" cmpd="sng">
                      <a:noFill/>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2243485"/>
                  </a:ext>
                </a:extLst>
              </a:tr>
              <a:tr h="207531">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1976</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1970</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1990</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1996</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1961</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kern="1200">
                          <a:solidFill>
                            <a:schemeClr val="tx1"/>
                          </a:solidFill>
                          <a:effectLst/>
                          <a:latin typeface="+mn-lt"/>
                          <a:ea typeface="+mn-ea"/>
                          <a:cs typeface="+mn-cs"/>
                        </a:rPr>
                        <a:t>6</a:t>
                      </a:r>
                    </a:p>
                  </a:txBody>
                  <a:tcPr marL="0" marR="0" marT="0" marB="0"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8825705"/>
                  </a:ext>
                </a:extLst>
              </a:tr>
              <a:tr h="207531">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kern="1200">
                          <a:solidFill>
                            <a:schemeClr val="tx1"/>
                          </a:solidFill>
                          <a:effectLst/>
                          <a:latin typeface="+mn-lt"/>
                          <a:ea typeface="+mn-ea"/>
                          <a:cs typeface="+mn-cs"/>
                        </a:rPr>
                        <a:t>5</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kern="1200">
                          <a:solidFill>
                            <a:schemeClr val="tx1"/>
                          </a:solidFill>
                          <a:effectLst/>
                          <a:latin typeface="+mn-lt"/>
                          <a:ea typeface="+mn-ea"/>
                          <a:cs typeface="+mn-cs"/>
                        </a:rPr>
                        <a:t>5</a:t>
                      </a:r>
                    </a:p>
                  </a:txBody>
                  <a:tcPr marL="0" marR="0" marT="0" marB="0" anchor="b">
                    <a:lnL w="3175" cap="flat" cmpd="sng" algn="ctr">
                      <a:no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lnL w="12700" cmpd="sng">
                      <a:noFill/>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1973</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1968</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1986</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1995</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1960</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1999</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extLst>
                  <a:ext uri="{0D108BD9-81ED-4DB2-BD59-A6C34878D82A}">
                    <a16:rowId xmlns:a16="http://schemas.microsoft.com/office/drawing/2014/main" val="1932471009"/>
                  </a:ext>
                </a:extLst>
              </a:tr>
              <a:tr h="202558">
                <a:tc>
                  <a:txBody>
                    <a:bodyPr/>
                    <a:lstStyle/>
                    <a:p>
                      <a:pPr algn="ctr" fontAlgn="b"/>
                      <a:r>
                        <a:rPr lang="en-US" sz="1200" u="none" strike="noStrike">
                          <a:solidFill>
                            <a:schemeClr val="bg1"/>
                          </a:solidFill>
                          <a:effectLst/>
                        </a:rPr>
                        <a:t>2009</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solidFill>
                            <a:schemeClr val="bg1"/>
                          </a:solidFill>
                          <a:effectLst/>
                        </a:rPr>
                        <a:t>2011</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1971</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1966</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1967</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1994</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1957</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1998</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extLst>
                  <a:ext uri="{0D108BD9-81ED-4DB2-BD59-A6C34878D82A}">
                    <a16:rowId xmlns:a16="http://schemas.microsoft.com/office/drawing/2014/main" val="3797264636"/>
                  </a:ext>
                </a:extLst>
              </a:tr>
              <a:tr h="207531">
                <a:tc>
                  <a:txBody>
                    <a:bodyPr/>
                    <a:lstStyle/>
                    <a:p>
                      <a:pPr algn="ctr" fontAlgn="b"/>
                      <a:r>
                        <a:rPr lang="en-US" sz="1200" u="none" strike="noStrike">
                          <a:solidFill>
                            <a:schemeClr val="bg1"/>
                          </a:solidFill>
                          <a:effectLst/>
                        </a:rPr>
                        <a:t>2008</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kern="1200">
                          <a:solidFill>
                            <a:schemeClr val="tx1"/>
                          </a:solidFill>
                          <a:effectLst/>
                          <a:latin typeface="+mn-lt"/>
                          <a:ea typeface="+mn-ea"/>
                          <a:cs typeface="+mn-cs"/>
                        </a:rPr>
                        <a:t>3</a:t>
                      </a:r>
                    </a:p>
                  </a:txBody>
                  <a:tcPr marL="0" marR="0" marT="0" marB="0" anchor="b">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solidFill>
                            <a:schemeClr val="bg1"/>
                          </a:solidFill>
                          <a:effectLst/>
                        </a:rPr>
                        <a:t>1978</a:t>
                      </a:r>
                      <a:endParaRPr lang="en-US" sz="1200" b="0" i="0" u="none" strike="noStrike">
                        <a:solidFill>
                          <a:schemeClr val="bg1"/>
                        </a:solidFill>
                        <a:effectLst/>
                        <a:latin typeface="Calibri" panose="020F0502020204030204" pitchFamily="34" charset="0"/>
                      </a:endParaRPr>
                    </a:p>
                  </a:txBody>
                  <a:tcPr marL="0" marR="0" marT="0" marB="0"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kern="1200">
                          <a:solidFill>
                            <a:schemeClr val="tx1"/>
                          </a:solidFill>
                          <a:effectLst/>
                          <a:latin typeface="+mn-lt"/>
                          <a:ea typeface="+mn-ea"/>
                          <a:cs typeface="+mn-cs"/>
                        </a:rPr>
                        <a:t>3</a:t>
                      </a:r>
                    </a:p>
                  </a:txBody>
                  <a:tcPr marL="0" marR="0" marT="0" marB="0" anchor="b">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1969</a:t>
                      </a:r>
                      <a:endParaRPr lang="en-US" sz="1200" b="0" i="0" u="none" strike="noStrike">
                        <a:solidFill>
                          <a:schemeClr val="bg1"/>
                        </a:solidFill>
                        <a:effectLst/>
                        <a:latin typeface="Calibri" panose="020F0502020204030204" pitchFamily="34" charset="0"/>
                      </a:endParaRPr>
                    </a:p>
                  </a:txBody>
                  <a:tcPr marL="0" marR="0" marT="0" marB="0" anchor="ctr">
                    <a:lnL w="12700" cmpd="sng">
                      <a:noFill/>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1949</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kern="1200">
                          <a:solidFill>
                            <a:schemeClr val="tx1"/>
                          </a:solidFill>
                          <a:effectLst/>
                          <a:latin typeface="+mn-lt"/>
                          <a:ea typeface="+mn-ea"/>
                          <a:cs typeface="+mn-cs"/>
                        </a:rPr>
                        <a:t>3</a:t>
                      </a:r>
                    </a:p>
                  </a:txBody>
                  <a:tcPr marL="0" marR="0" marT="0" marB="0"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u="none" strike="noStrike">
                          <a:solidFill>
                            <a:schemeClr val="bg1"/>
                          </a:solidFill>
                          <a:effectLst/>
                        </a:rPr>
                        <a:t>1964</a:t>
                      </a:r>
                      <a:endParaRPr lang="en-US" sz="1200" b="0" i="0" u="none" strike="noStrike">
                        <a:solidFill>
                          <a:schemeClr val="bg1"/>
                        </a:solidFill>
                        <a:effectLst/>
                        <a:latin typeface="Calibri" panose="020F0502020204030204" pitchFamily="34" charset="0"/>
                      </a:endParaRPr>
                    </a:p>
                  </a:txBody>
                  <a:tcPr marL="0" marR="0" marT="0" marB="0" anchor="ctr">
                    <a:lnL w="12700" cmpd="sng">
                      <a:noFill/>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1993</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1955</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1997</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extLst>
                  <a:ext uri="{0D108BD9-81ED-4DB2-BD59-A6C34878D82A}">
                    <a16:rowId xmlns:a16="http://schemas.microsoft.com/office/drawing/2014/main" val="985376016"/>
                  </a:ext>
                </a:extLst>
              </a:tr>
              <a:tr h="202558">
                <a:tc>
                  <a:txBody>
                    <a:bodyPr/>
                    <a:lstStyle/>
                    <a:p>
                      <a:pPr algn="ctr" fontAlgn="b"/>
                      <a:r>
                        <a:rPr lang="en-US" sz="1200" u="none" strike="noStrike">
                          <a:solidFill>
                            <a:schemeClr val="bg1"/>
                          </a:solidFill>
                          <a:effectLst/>
                        </a:rPr>
                        <a:t>1939</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2010</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1977</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2007</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1948</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1947</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2003</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1962</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1987</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1954</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1959</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extLst>
                  <a:ext uri="{0D108BD9-81ED-4DB2-BD59-A6C34878D82A}">
                    <a16:rowId xmlns:a16="http://schemas.microsoft.com/office/drawing/2014/main" val="1892745648"/>
                  </a:ext>
                </a:extLst>
              </a:tr>
              <a:tr h="202558">
                <a:tc>
                  <a:txBody>
                    <a:bodyPr/>
                    <a:lstStyle/>
                    <a:p>
                      <a:pPr algn="ctr" fontAlgn="b"/>
                      <a:r>
                        <a:rPr lang="en-US" sz="1200" u="none" strike="noStrike">
                          <a:solidFill>
                            <a:schemeClr val="bg1"/>
                          </a:solidFill>
                          <a:effectLst/>
                        </a:rPr>
                        <a:t>1938</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1974</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1975</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1979</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1945</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1944</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1983</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1953</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1985</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1952</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1958</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extLst>
                  <a:ext uri="{0D108BD9-81ED-4DB2-BD59-A6C34878D82A}">
                    <a16:rowId xmlns:a16="http://schemas.microsoft.com/office/drawing/2014/main" val="1793497355"/>
                  </a:ext>
                </a:extLst>
              </a:tr>
              <a:tr h="202558">
                <a:tc>
                  <a:txBody>
                    <a:bodyPr/>
                    <a:lstStyle/>
                    <a:p>
                      <a:pPr algn="ctr" fontAlgn="b"/>
                      <a:r>
                        <a:rPr lang="en-US" sz="1200" u="none" strike="noStrike">
                          <a:solidFill>
                            <a:schemeClr val="bg1"/>
                          </a:solidFill>
                          <a:effectLst/>
                        </a:rPr>
                        <a:t>1937</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9A"/>
                    </a:solidFill>
                  </a:tcPr>
                </a:tc>
                <a:tc>
                  <a:txBody>
                    <a:bodyPr/>
                    <a:lstStyle/>
                    <a:p>
                      <a:pPr algn="ctr" fontAlgn="b"/>
                      <a:r>
                        <a:rPr lang="en-US" sz="1200" u="none" strike="noStrike">
                          <a:solidFill>
                            <a:schemeClr val="bg1"/>
                          </a:solidFill>
                          <a:effectLst/>
                        </a:rPr>
                        <a:t>1940</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1946</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1941</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1943</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1942</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1965</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1950</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1984</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1951</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tc>
                  <a:txBody>
                    <a:bodyPr/>
                    <a:lstStyle/>
                    <a:p>
                      <a:pPr algn="ctr" fontAlgn="b"/>
                      <a:r>
                        <a:rPr lang="en-US" sz="1200" u="none" strike="noStrike">
                          <a:solidFill>
                            <a:schemeClr val="bg1"/>
                          </a:solidFill>
                          <a:effectLst/>
                        </a:rPr>
                        <a:t>1956</a:t>
                      </a:r>
                      <a:endParaRPr lang="en-US" sz="1200" b="0" i="0" u="none" strike="noStrike">
                        <a:solidFill>
                          <a:schemeClr val="bg1"/>
                        </a:solidFill>
                        <a:effectLst/>
                        <a:latin typeface="Calibri" panose="020F050202020403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874E"/>
                    </a:solidFill>
                  </a:tcPr>
                </a:tc>
                <a:extLst>
                  <a:ext uri="{0D108BD9-81ED-4DB2-BD59-A6C34878D82A}">
                    <a16:rowId xmlns:a16="http://schemas.microsoft.com/office/drawing/2014/main" val="1133751915"/>
                  </a:ext>
                </a:extLst>
              </a:tr>
              <a:tr h="444708">
                <a:tc>
                  <a:txBody>
                    <a:bodyPr/>
                    <a:lstStyle/>
                    <a:p>
                      <a:pPr algn="ctr" fontAlgn="b"/>
                      <a:r>
                        <a:rPr lang="en-US" sz="1200" b="1" u="none" strike="noStrike">
                          <a:effectLst/>
                        </a:rPr>
                        <a:t>&lt;0%</a:t>
                      </a:r>
                      <a:endParaRPr lang="en-US" sz="1200" b="1" i="0" u="none" strike="noStrike">
                        <a:solidFill>
                          <a:srgbClr val="000000"/>
                        </a:solidFill>
                        <a:effectLst/>
                        <a:latin typeface="Calibri" panose="020F0502020204030204" pitchFamily="34" charset="0"/>
                      </a:endParaRPr>
                    </a:p>
                  </a:txBody>
                  <a:tcPr marL="0" marR="0" marT="91440" marB="0">
                    <a:lnT w="6350" cap="flat" cmpd="sng" algn="ctr">
                      <a:solidFill>
                        <a:schemeClr val="bg1"/>
                      </a:solidFill>
                      <a:prstDash val="solid"/>
                      <a:round/>
                      <a:headEnd type="none" w="med" len="med"/>
                      <a:tailEnd type="none" w="med" len="med"/>
                    </a:lnT>
                    <a:noFill/>
                  </a:tcPr>
                </a:tc>
                <a:tc>
                  <a:txBody>
                    <a:bodyPr/>
                    <a:lstStyle/>
                    <a:p>
                      <a:pPr algn="ctr" fontAlgn="b"/>
                      <a:r>
                        <a:rPr lang="en-US" sz="1200" b="1" u="none" strike="noStrike">
                          <a:effectLst/>
                        </a:rPr>
                        <a:t>0% to</a:t>
                      </a:r>
                      <a:br>
                        <a:rPr lang="en-US" sz="1200" b="1" u="none" strike="noStrike">
                          <a:effectLst/>
                        </a:rPr>
                      </a:br>
                      <a:r>
                        <a:rPr lang="en-US" sz="1200" b="1" u="none" strike="noStrike">
                          <a:effectLst/>
                        </a:rPr>
                        <a:t>2%</a:t>
                      </a:r>
                      <a:endParaRPr lang="en-US" sz="1200" b="1" i="0" u="none" strike="noStrike">
                        <a:solidFill>
                          <a:srgbClr val="000000"/>
                        </a:solidFill>
                        <a:effectLst/>
                        <a:latin typeface="Calibri" panose="020F0502020204030204" pitchFamily="34" charset="0"/>
                      </a:endParaRPr>
                    </a:p>
                  </a:txBody>
                  <a:tcPr marL="0" marR="0" marT="91440" marB="0">
                    <a:lnT w="6350" cap="flat" cmpd="sng" algn="ctr">
                      <a:solidFill>
                        <a:schemeClr val="bg1"/>
                      </a:solidFill>
                      <a:prstDash val="solid"/>
                      <a:round/>
                      <a:headEnd type="none" w="med" len="med"/>
                      <a:tailEnd type="none" w="med" len="med"/>
                    </a:lnT>
                    <a:noFill/>
                  </a:tcPr>
                </a:tc>
                <a:tc>
                  <a:txBody>
                    <a:bodyPr/>
                    <a:lstStyle/>
                    <a:p>
                      <a:pPr algn="ctr" fontAlgn="b"/>
                      <a:r>
                        <a:rPr lang="en-US" sz="1200" b="1" u="none" strike="noStrike">
                          <a:effectLst/>
                        </a:rPr>
                        <a:t>2% to</a:t>
                      </a:r>
                      <a:br>
                        <a:rPr lang="en-US" sz="1200" b="1" u="none" strike="noStrike">
                          <a:effectLst/>
                        </a:rPr>
                      </a:br>
                      <a:r>
                        <a:rPr lang="en-US" sz="1200" b="1" u="none" strike="noStrike">
                          <a:effectLst/>
                        </a:rPr>
                        <a:t>4%</a:t>
                      </a:r>
                      <a:endParaRPr lang="en-US" sz="1200" b="1" i="0" u="none" strike="noStrike">
                        <a:solidFill>
                          <a:srgbClr val="000000"/>
                        </a:solidFill>
                        <a:effectLst/>
                        <a:latin typeface="Calibri" panose="020F0502020204030204" pitchFamily="34" charset="0"/>
                      </a:endParaRPr>
                    </a:p>
                  </a:txBody>
                  <a:tcPr marL="0" marR="0" marT="91440" marB="0">
                    <a:lnT w="6350" cap="flat" cmpd="sng" algn="ctr">
                      <a:solidFill>
                        <a:schemeClr val="bg1"/>
                      </a:solidFill>
                      <a:prstDash val="solid"/>
                      <a:round/>
                      <a:headEnd type="none" w="med" len="med"/>
                      <a:tailEnd type="none" w="med" len="med"/>
                    </a:lnT>
                    <a:noFill/>
                  </a:tcPr>
                </a:tc>
                <a:tc>
                  <a:txBody>
                    <a:bodyPr/>
                    <a:lstStyle/>
                    <a:p>
                      <a:pPr algn="ctr" fontAlgn="b"/>
                      <a:r>
                        <a:rPr lang="en-US" sz="1200" b="1" u="none" strike="noStrike">
                          <a:effectLst/>
                        </a:rPr>
                        <a:t>4% to</a:t>
                      </a:r>
                    </a:p>
                    <a:p>
                      <a:pPr algn="ctr" fontAlgn="b"/>
                      <a:r>
                        <a:rPr lang="en-US" sz="1200" b="1" u="none" strike="noStrike">
                          <a:effectLst/>
                        </a:rPr>
                        <a:t>6%</a:t>
                      </a:r>
                      <a:endParaRPr lang="en-US" sz="1200" b="1" i="0" u="none" strike="noStrike">
                        <a:solidFill>
                          <a:srgbClr val="000000"/>
                        </a:solidFill>
                        <a:effectLst/>
                        <a:latin typeface="Calibri" panose="020F0502020204030204" pitchFamily="34" charset="0"/>
                      </a:endParaRPr>
                    </a:p>
                  </a:txBody>
                  <a:tcPr marL="0" marR="0" marT="91440" marB="0">
                    <a:lnT w="6350" cap="flat" cmpd="sng" algn="ctr">
                      <a:solidFill>
                        <a:schemeClr val="bg1"/>
                      </a:solidFill>
                      <a:prstDash val="solid"/>
                      <a:round/>
                      <a:headEnd type="none" w="med" len="med"/>
                      <a:tailEnd type="none" w="med" len="med"/>
                    </a:lnT>
                    <a:noFill/>
                  </a:tcPr>
                </a:tc>
                <a:tc>
                  <a:txBody>
                    <a:bodyPr/>
                    <a:lstStyle/>
                    <a:p>
                      <a:pPr algn="ctr" fontAlgn="b"/>
                      <a:r>
                        <a:rPr lang="en-US" sz="1200" b="1" u="none" strike="noStrike">
                          <a:effectLst/>
                        </a:rPr>
                        <a:t>6% to</a:t>
                      </a:r>
                    </a:p>
                    <a:p>
                      <a:pPr algn="ctr" fontAlgn="b"/>
                      <a:r>
                        <a:rPr lang="en-US" sz="1200" b="1" u="none" strike="noStrike">
                          <a:effectLst/>
                        </a:rPr>
                        <a:t>8%</a:t>
                      </a:r>
                      <a:endParaRPr lang="en-US" sz="1200" b="1" i="0" u="none" strike="noStrike">
                        <a:solidFill>
                          <a:srgbClr val="000000"/>
                        </a:solidFill>
                        <a:effectLst/>
                        <a:latin typeface="Calibri" panose="020F0502020204030204" pitchFamily="34" charset="0"/>
                      </a:endParaRPr>
                    </a:p>
                  </a:txBody>
                  <a:tcPr marL="0" marR="0" marT="91440" marB="0">
                    <a:lnT w="6350" cap="flat" cmpd="sng" algn="ctr">
                      <a:solidFill>
                        <a:schemeClr val="bg1"/>
                      </a:solidFill>
                      <a:prstDash val="solid"/>
                      <a:round/>
                      <a:headEnd type="none" w="med" len="med"/>
                      <a:tailEnd type="none" w="med" len="med"/>
                    </a:lnT>
                    <a:noFill/>
                  </a:tcPr>
                </a:tc>
                <a:tc>
                  <a:txBody>
                    <a:bodyPr/>
                    <a:lstStyle/>
                    <a:p>
                      <a:pPr algn="ctr" fontAlgn="b"/>
                      <a:r>
                        <a:rPr lang="en-US" sz="1200" b="1" u="none" strike="noStrike">
                          <a:effectLst/>
                        </a:rPr>
                        <a:t>8% to</a:t>
                      </a:r>
                    </a:p>
                    <a:p>
                      <a:pPr algn="ctr" fontAlgn="b"/>
                      <a:r>
                        <a:rPr lang="en-US" sz="1200" b="1" u="none" strike="noStrike">
                          <a:effectLst/>
                        </a:rPr>
                        <a:t>10%</a:t>
                      </a:r>
                      <a:endParaRPr lang="en-US" sz="1200" b="1" i="0" u="none" strike="noStrike">
                        <a:solidFill>
                          <a:srgbClr val="000000"/>
                        </a:solidFill>
                        <a:effectLst/>
                        <a:latin typeface="Calibri" panose="020F0502020204030204" pitchFamily="34" charset="0"/>
                      </a:endParaRPr>
                    </a:p>
                  </a:txBody>
                  <a:tcPr marL="0" marR="0" marT="91440" marB="0">
                    <a:lnT w="6350" cap="flat" cmpd="sng" algn="ctr">
                      <a:solidFill>
                        <a:schemeClr val="bg1"/>
                      </a:solidFill>
                      <a:prstDash val="solid"/>
                      <a:round/>
                      <a:headEnd type="none" w="med" len="med"/>
                      <a:tailEnd type="none" w="med" len="med"/>
                    </a:lnT>
                    <a:noFill/>
                  </a:tcPr>
                </a:tc>
                <a:tc>
                  <a:txBody>
                    <a:bodyPr/>
                    <a:lstStyle/>
                    <a:p>
                      <a:pPr algn="ctr" fontAlgn="b"/>
                      <a:r>
                        <a:rPr lang="en-US" sz="1200" b="1" u="none" strike="noStrike">
                          <a:effectLst/>
                        </a:rPr>
                        <a:t>10% to</a:t>
                      </a:r>
                    </a:p>
                    <a:p>
                      <a:pPr algn="ctr" fontAlgn="b"/>
                      <a:r>
                        <a:rPr lang="en-US" sz="1200" b="1" u="none" strike="noStrike">
                          <a:effectLst/>
                        </a:rPr>
                        <a:t>12%</a:t>
                      </a:r>
                      <a:endParaRPr lang="en-US" sz="1200" b="1" i="0" u="none" strike="noStrike">
                        <a:solidFill>
                          <a:srgbClr val="000000"/>
                        </a:solidFill>
                        <a:effectLst/>
                        <a:latin typeface="Calibri" panose="020F0502020204030204" pitchFamily="34" charset="0"/>
                      </a:endParaRPr>
                    </a:p>
                  </a:txBody>
                  <a:tcPr marL="0" marR="0" marT="91440" marB="0">
                    <a:lnT w="6350" cap="flat" cmpd="sng" algn="ctr">
                      <a:solidFill>
                        <a:schemeClr val="bg1"/>
                      </a:solidFill>
                      <a:prstDash val="solid"/>
                      <a:round/>
                      <a:headEnd type="none" w="med" len="med"/>
                      <a:tailEnd type="none" w="med" len="med"/>
                    </a:lnT>
                    <a:noFill/>
                  </a:tcPr>
                </a:tc>
                <a:tc>
                  <a:txBody>
                    <a:bodyPr/>
                    <a:lstStyle/>
                    <a:p>
                      <a:pPr algn="ctr" fontAlgn="b"/>
                      <a:r>
                        <a:rPr lang="en-US" sz="1200" b="1" u="none" strike="noStrike">
                          <a:solidFill>
                            <a:schemeClr val="tx1"/>
                          </a:solidFill>
                          <a:effectLst/>
                        </a:rPr>
                        <a:t>12% to</a:t>
                      </a:r>
                    </a:p>
                    <a:p>
                      <a:pPr algn="ctr" fontAlgn="b"/>
                      <a:r>
                        <a:rPr lang="en-US" sz="1200" b="1" u="none" strike="noStrike">
                          <a:solidFill>
                            <a:schemeClr val="tx1"/>
                          </a:solidFill>
                          <a:effectLst/>
                        </a:rPr>
                        <a:t>14%</a:t>
                      </a:r>
                      <a:endParaRPr lang="en-US" sz="1200" b="1" i="0" u="none" strike="noStrike">
                        <a:solidFill>
                          <a:schemeClr val="tx1"/>
                        </a:solidFill>
                        <a:effectLst/>
                        <a:latin typeface="Calibri" panose="020F0502020204030204" pitchFamily="34" charset="0"/>
                      </a:endParaRPr>
                    </a:p>
                  </a:txBody>
                  <a:tcPr marL="0" marR="0" marT="91440" marB="0">
                    <a:lnT w="6350" cap="flat" cmpd="sng" algn="ctr">
                      <a:solidFill>
                        <a:schemeClr val="bg1"/>
                      </a:solidFill>
                      <a:prstDash val="solid"/>
                      <a:round/>
                      <a:headEnd type="none" w="med" len="med"/>
                      <a:tailEnd type="none" w="med" len="med"/>
                    </a:lnT>
                    <a:noFill/>
                  </a:tcPr>
                </a:tc>
                <a:tc>
                  <a:txBody>
                    <a:bodyPr/>
                    <a:lstStyle/>
                    <a:p>
                      <a:pPr algn="ctr" fontAlgn="b"/>
                      <a:r>
                        <a:rPr lang="en-US" sz="1200" b="1" u="none" strike="noStrike">
                          <a:solidFill>
                            <a:schemeClr val="tx1"/>
                          </a:solidFill>
                          <a:effectLst/>
                        </a:rPr>
                        <a:t>14% to</a:t>
                      </a:r>
                    </a:p>
                    <a:p>
                      <a:pPr algn="ctr" fontAlgn="b"/>
                      <a:r>
                        <a:rPr lang="en-US" sz="1200" b="1" u="none" strike="noStrike">
                          <a:solidFill>
                            <a:schemeClr val="tx1"/>
                          </a:solidFill>
                          <a:effectLst/>
                        </a:rPr>
                        <a:t>16%</a:t>
                      </a:r>
                      <a:endParaRPr lang="en-US" sz="1200" b="1" i="0" u="none" strike="noStrike">
                        <a:solidFill>
                          <a:schemeClr val="tx1"/>
                        </a:solidFill>
                        <a:effectLst/>
                        <a:latin typeface="Calibri" panose="020F0502020204030204" pitchFamily="34" charset="0"/>
                      </a:endParaRPr>
                    </a:p>
                  </a:txBody>
                  <a:tcPr marL="0" marR="0" marT="91440" marB="0">
                    <a:lnT w="6350" cap="flat" cmpd="sng" algn="ctr">
                      <a:solidFill>
                        <a:schemeClr val="bg1"/>
                      </a:solidFill>
                      <a:prstDash val="solid"/>
                      <a:round/>
                      <a:headEnd type="none" w="med" len="med"/>
                      <a:tailEnd type="none" w="med" len="med"/>
                    </a:lnT>
                    <a:noFill/>
                  </a:tcPr>
                </a:tc>
                <a:tc>
                  <a:txBody>
                    <a:bodyPr/>
                    <a:lstStyle/>
                    <a:p>
                      <a:pPr algn="ctr" fontAlgn="b"/>
                      <a:r>
                        <a:rPr lang="en-US" sz="1200" b="1" u="none" strike="noStrike">
                          <a:solidFill>
                            <a:schemeClr val="tx1"/>
                          </a:solidFill>
                          <a:effectLst/>
                        </a:rPr>
                        <a:t>16% to</a:t>
                      </a:r>
                    </a:p>
                    <a:p>
                      <a:pPr algn="ctr" fontAlgn="b"/>
                      <a:r>
                        <a:rPr lang="en-US" sz="1200" b="1" u="none" strike="noStrike">
                          <a:solidFill>
                            <a:schemeClr val="tx1"/>
                          </a:solidFill>
                          <a:effectLst/>
                        </a:rPr>
                        <a:t>18%</a:t>
                      </a:r>
                      <a:endParaRPr lang="en-US" sz="1200" b="1" i="0" u="none" strike="noStrike">
                        <a:solidFill>
                          <a:schemeClr val="tx1"/>
                        </a:solidFill>
                        <a:effectLst/>
                        <a:latin typeface="Calibri" panose="020F0502020204030204" pitchFamily="34" charset="0"/>
                      </a:endParaRPr>
                    </a:p>
                  </a:txBody>
                  <a:tcPr marL="0" marR="0" marT="91440" marB="0">
                    <a:lnT w="6350" cap="flat" cmpd="sng" algn="ctr">
                      <a:solidFill>
                        <a:schemeClr val="bg1"/>
                      </a:solidFill>
                      <a:prstDash val="solid"/>
                      <a:round/>
                      <a:headEnd type="none" w="med" len="med"/>
                      <a:tailEnd type="none" w="med" len="med"/>
                    </a:lnT>
                    <a:noFill/>
                  </a:tcPr>
                </a:tc>
                <a:tc>
                  <a:txBody>
                    <a:bodyPr/>
                    <a:lstStyle/>
                    <a:p>
                      <a:pPr algn="ctr" fontAlgn="b"/>
                      <a:r>
                        <a:rPr lang="en-US" sz="1200" b="1" u="none" strike="noStrike">
                          <a:solidFill>
                            <a:schemeClr val="tx1"/>
                          </a:solidFill>
                          <a:effectLst/>
                        </a:rPr>
                        <a:t>&gt;18%</a:t>
                      </a:r>
                      <a:endParaRPr lang="en-US" sz="1200" b="1" i="0" u="none" strike="noStrike">
                        <a:solidFill>
                          <a:schemeClr val="tx1"/>
                        </a:solidFill>
                        <a:effectLst/>
                        <a:latin typeface="Calibri" panose="020F0502020204030204" pitchFamily="34" charset="0"/>
                      </a:endParaRPr>
                    </a:p>
                  </a:txBody>
                  <a:tcPr marL="0" marR="0" marT="91440" marB="0">
                    <a:lnT w="635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2181548083"/>
                  </a:ext>
                </a:extLst>
              </a:tr>
            </a:tbl>
          </a:graphicData>
        </a:graphic>
      </p:graphicFrame>
      <p:sp>
        <p:nvSpPr>
          <p:cNvPr id="82948" name="Text Placeholder 15"/>
          <p:cNvSpPr>
            <a:spLocks noGrp="1"/>
          </p:cNvSpPr>
          <p:nvPr>
            <p:ph type="body" sz="quarter" idx="15"/>
          </p:nvPr>
        </p:nvSpPr>
        <p:spPr/>
        <p:txBody>
          <a:bodyPr/>
          <a:lstStyle/>
          <a:p>
            <a:pPr algn="just"/>
            <a:r>
              <a:rPr lang="en-US" altLang="en-US"/>
              <a:t>Source: The data is calculated by John Hancock Investment Management using information presented in Bloomberg, 2023. All rights reserved. Used with permission. Stocks are represented by the S&amp;P 500 Index, which tracks the performance of 500 of the largest publicly traded companies in the United States. It is not possible to invest directly in an index. Past performance does not guarantee future results. Data begins in 1928 with the first 10-year period in 1937.</a:t>
            </a:r>
          </a:p>
        </p:txBody>
      </p:sp>
      <p:sp>
        <p:nvSpPr>
          <p:cNvPr id="2" name="Slide Number Placeholder 1">
            <a:extLst>
              <a:ext uri="{C183D7F6-B498-43B3-948B-1728B52AA6E4}">
                <adec:decorative xmlns:adec="http://schemas.microsoft.com/office/drawing/2017/decorative" val="1"/>
              </a:ext>
            </a:extLst>
          </p:cNvPr>
          <p:cNvSpPr>
            <a:spLocks noGrp="1"/>
          </p:cNvSpPr>
          <p:nvPr>
            <p:ph type="sldNum" sz="quarter" idx="18"/>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54343B0-9A9E-43CD-BA60-45365A2A43B5}" type="slidenum">
              <a:rPr kumimoji="0" 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051403589"/>
      </p:ext>
    </p:extLst>
  </p:cSld>
  <p:clrMapOvr>
    <a:masterClrMapping/>
  </p:clrMapOvr>
  <p:transition spd="slow">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7815FB-2805-49AB-AB7C-462FC1A2D0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7350" y="6165455"/>
            <a:ext cx="3092700" cy="170286"/>
          </a:xfrm>
          <a:prstGeom prst="rect">
            <a:avLst/>
          </a:prstGeom>
        </p:spPr>
      </p:pic>
      <p:sp>
        <p:nvSpPr>
          <p:cNvPr id="3" name="Rectangle 2">
            <a:extLst>
              <a:ext uri="{FF2B5EF4-FFF2-40B4-BE49-F238E27FC236}">
                <a16:creationId xmlns:a16="http://schemas.microsoft.com/office/drawing/2014/main" id="{6D20A3EB-94B9-4B01-8632-8172FA32DCCF}"/>
              </a:ext>
            </a:extLst>
          </p:cNvPr>
          <p:cNvSpPr/>
          <p:nvPr/>
        </p:nvSpPr>
        <p:spPr>
          <a:xfrm>
            <a:off x="1615440" y="2809240"/>
            <a:ext cx="6065520" cy="1173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pic>
        <p:nvPicPr>
          <p:cNvPr id="6" name="Graphic 8">
            <a:extLst>
              <a:ext uri="{FF2B5EF4-FFF2-40B4-BE49-F238E27FC236}">
                <a16:creationId xmlns:a16="http://schemas.microsoft.com/office/drawing/2014/main" id="{C3270458-4C24-455D-9B20-816C2A4CE0F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black">
          <a:xfrm>
            <a:off x="387350" y="522259"/>
            <a:ext cx="55911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a:extLst>
              <a:ext uri="{FF2B5EF4-FFF2-40B4-BE49-F238E27FC236}">
                <a16:creationId xmlns:a16="http://schemas.microsoft.com/office/drawing/2014/main" id="{1B83CF87-C389-446D-A406-9C343E0C6DF7}"/>
              </a:ext>
            </a:extLst>
          </p:cNvPr>
          <p:cNvSpPr>
            <a:spLocks noGrp="1"/>
          </p:cNvSpPr>
          <p:nvPr>
            <p:ph type="sldNum" sz="quarter" idx="12"/>
          </p:nvPr>
        </p:nvSpPr>
        <p:spPr/>
        <p:txBody>
          <a:bodyPr/>
          <a:lstStyle/>
          <a:p>
            <a:pPr>
              <a:defRPr/>
            </a:pPr>
            <a:fld id="{1EEDA745-9936-4A17-800E-6B5675F0F699}" type="slidenum">
              <a:rPr lang="en-CA" smtClean="0"/>
              <a:pPr>
                <a:defRPr/>
              </a:pPr>
              <a:t>60</a:t>
            </a:fld>
            <a:endParaRPr lang="en-CA"/>
          </a:p>
        </p:txBody>
      </p:sp>
      <p:sp>
        <p:nvSpPr>
          <p:cNvPr id="9" name="Rectangle 11">
            <a:extLst>
              <a:ext uri="{FF2B5EF4-FFF2-40B4-BE49-F238E27FC236}">
                <a16:creationId xmlns:a16="http://schemas.microsoft.com/office/drawing/2014/main" id="{369EB7E7-2370-1E4C-948B-A17ACDC7943E}"/>
              </a:ext>
            </a:extLst>
          </p:cNvPr>
          <p:cNvSpPr>
            <a:spLocks noChangeArrowheads="1"/>
          </p:cNvSpPr>
          <p:nvPr/>
        </p:nvSpPr>
        <p:spPr bwMode="blackWhite">
          <a:xfrm>
            <a:off x="387350" y="2116054"/>
            <a:ext cx="8369300" cy="3395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274320" anchor="t"/>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a:spcBef>
                <a:spcPts val="600"/>
              </a:spcBef>
            </a:pPr>
            <a:r>
              <a:rPr lang="en-US" sz="1000" dirty="0">
                <a:latin typeface="+mn-lt"/>
              </a:rPr>
              <a:t>This material was prepared to support the promotion and marketing of John Hancock products. John Hancock, its distributors, and their respective representatives do not provide tax, accounting, investment, or legal advice. Any tax statements contained herein were not intended or written to be used, and cannot be used, for the purpose of avoiding U.S. federal, state, or local tax penalties. Please consult your own independent advisor as to any tax, accounting, investment, or legal statements made herein.</a:t>
            </a:r>
          </a:p>
          <a:p>
            <a:pPr algn="just">
              <a:spcBef>
                <a:spcPts val="600"/>
              </a:spcBef>
            </a:pPr>
            <a:r>
              <a:rPr lang="en-US" sz="1000" spc="0" dirty="0">
                <a:latin typeface="+mn-lt"/>
              </a:rPr>
              <a:t>This material is not intended to be, nor shall it be interpreted or construed as, a recommendation or providing advice, impartial or otherwise. John Hancock Investment Management and its representatives and affiliates may receive compensation derived from the sale of and/or from any investment made in its products and services. </a:t>
            </a:r>
          </a:p>
          <a:p>
            <a:pPr algn="just">
              <a:spcBef>
                <a:spcPts val="600"/>
              </a:spcBef>
            </a:pPr>
            <a:r>
              <a:rPr lang="en-US" sz="1000" kern="1000" spc="0" baseline="0">
                <a:latin typeface="+mn-lt"/>
                <a:ea typeface="Arial Unicode MS" panose="020B0604020202020204" pitchFamily="34" charset="-128"/>
              </a:rPr>
              <a:t>© 2024 </a:t>
            </a:r>
            <a:r>
              <a:rPr lang="en-US" sz="1000" kern="1000" spc="0" baseline="0" dirty="0">
                <a:latin typeface="+mn-lt"/>
                <a:ea typeface="Arial Unicode MS" panose="020B0604020202020204" pitchFamily="34" charset="-128"/>
              </a:rPr>
              <a:t>Morningstar. All Rights Reserved. The information contained herein: (1) is proprietary to Morningstar and/or its provider s; (2) may not be copied or distributed; and (3) is not warranted to be accurate, complete, or timely. Neither Morningstar nor its content providers are responsible for any damages or losses arising from any use of this information.</a:t>
            </a:r>
          </a:p>
          <a:p>
            <a:pPr marL="0" marR="0" indent="0" algn="just" defTabSz="914400" rtl="0" eaLnBrk="0" fontAlgn="base" latinLnBrk="0" hangingPunct="0">
              <a:spcBef>
                <a:spcPts val="600"/>
              </a:spcBef>
              <a:spcAft>
                <a:spcPct val="0"/>
              </a:spcAft>
              <a:buClr>
                <a:schemeClr val="bg1"/>
              </a:buClr>
              <a:buSzPct val="65000"/>
              <a:buFont typeface="Calibri" pitchFamily="34" charset="0"/>
              <a:buNone/>
              <a:tabLst/>
              <a:defRPr/>
            </a:pPr>
            <a:r>
              <a:rPr lang="en-US" sz="1000" b="1" kern="1000" spc="-20" baseline="0" dirty="0">
                <a:latin typeface="+mn-lt"/>
                <a:ea typeface="Arial Unicode MS" panose="020B0604020202020204" pitchFamily="34" charset="-128"/>
              </a:rPr>
              <a:t>Request a prospectus or summary prospectus from your financial professional, by visiting jhinvestments.com, or by calling us at 800-225-5291. The prospectus includes investment objectives, risks, fees, expenses, and other information that you should consider carefully before investing.</a:t>
            </a:r>
          </a:p>
          <a:p>
            <a:pPr marL="0" marR="0" indent="0" algn="just" defTabSz="914400" rtl="0" eaLnBrk="0" fontAlgn="base" latinLnBrk="0" hangingPunct="0">
              <a:spcBef>
                <a:spcPts val="600"/>
              </a:spcBef>
              <a:spcAft>
                <a:spcPct val="0"/>
              </a:spcAft>
              <a:buClr>
                <a:schemeClr val="bg1"/>
              </a:buClr>
              <a:buSzPct val="65000"/>
              <a:buFont typeface="Calibri" pitchFamily="34" charset="0"/>
              <a:buNone/>
              <a:tabLst/>
              <a:defRPr/>
            </a:pPr>
            <a:endParaRPr lang="en-US" sz="1000" b="1" kern="1000" spc="-20" dirty="0">
              <a:latin typeface="+mn-lt"/>
              <a:ea typeface="Arial Unicode MS" panose="020B0604020202020204" pitchFamily="34" charset="-128"/>
            </a:endParaRPr>
          </a:p>
          <a:p>
            <a:pPr marL="0" marR="0" indent="0" algn="just" defTabSz="914400" rtl="0" eaLnBrk="0" fontAlgn="base" latinLnBrk="0" hangingPunct="0">
              <a:spcBef>
                <a:spcPts val="600"/>
              </a:spcBef>
              <a:spcAft>
                <a:spcPct val="0"/>
              </a:spcAft>
              <a:buClr>
                <a:schemeClr val="bg1"/>
              </a:buClr>
              <a:buSzPct val="65000"/>
              <a:buFont typeface="Calibri" pitchFamily="34" charset="0"/>
              <a:buNone/>
              <a:tabLst/>
              <a:defRPr/>
            </a:pPr>
            <a:r>
              <a:rPr lang="en-US" sz="1000" b="1" kern="1000" spc="-20" baseline="0" dirty="0">
                <a:latin typeface="+mn-lt"/>
                <a:ea typeface="Arial Unicode MS" panose="020B0604020202020204" pitchFamily="34" charset="-128"/>
              </a:rPr>
              <a:t>NOT FDIC INSURED. MAY LOSE VALUE. NO BANK GUARANTEE. NOT INSURED BY ANY GOVERNMENT AGENCY.</a:t>
            </a:r>
          </a:p>
          <a:p>
            <a:pPr marL="0" indent="0" fontAlgn="auto">
              <a:lnSpc>
                <a:spcPts val="1300"/>
              </a:lnSpc>
              <a:spcBef>
                <a:spcPts val="1200"/>
              </a:spcBef>
              <a:spcAft>
                <a:spcPts val="0"/>
              </a:spcAft>
              <a:buFontTx/>
              <a:buNone/>
            </a:pPr>
            <a:r>
              <a:rPr lang="en-US" sz="800" dirty="0">
                <a:solidFill>
                  <a:srgbClr val="000000"/>
                </a:solidFill>
                <a:latin typeface="+mn-lt"/>
              </a:rPr>
              <a:t>John Hancock Investment Management Distributors LLC </a:t>
            </a:r>
            <a:r>
              <a:rPr lang="en-US" sz="800" spc="200" baseline="-14000" dirty="0">
                <a:solidFill>
                  <a:schemeClr val="bg1">
                    <a:lumMod val="65000"/>
                  </a:schemeClr>
                </a:solidFill>
                <a:latin typeface="+mn-lt"/>
                <a:ea typeface="Arial Unicode MS" pitchFamily="34" charset="-128"/>
                <a:cs typeface="Arial Unicode MS" pitchFamily="34" charset="-128"/>
              </a:rPr>
              <a:t>▪</a:t>
            </a:r>
            <a:r>
              <a:rPr lang="en-US" sz="800" dirty="0">
                <a:solidFill>
                  <a:srgbClr val="000000"/>
                </a:solidFill>
                <a:latin typeface="+mn-lt"/>
              </a:rPr>
              <a:t>Member FINRA, SIPC </a:t>
            </a:r>
            <a:r>
              <a:rPr lang="en-US" sz="800" spc="200" baseline="-14000" dirty="0">
                <a:solidFill>
                  <a:schemeClr val="bg1">
                    <a:lumMod val="65000"/>
                  </a:schemeClr>
                </a:solidFill>
                <a:latin typeface="+mn-lt"/>
                <a:ea typeface="Arial Unicode MS" pitchFamily="34" charset="-128"/>
                <a:cs typeface="Arial Unicode MS" pitchFamily="34" charset="-128"/>
              </a:rPr>
              <a:t>▪</a:t>
            </a:r>
            <a:r>
              <a:rPr lang="en-US" sz="800" dirty="0">
                <a:solidFill>
                  <a:srgbClr val="000000"/>
                </a:solidFill>
                <a:latin typeface="+mn-lt"/>
              </a:rPr>
              <a:t>200 Berkeley Street </a:t>
            </a:r>
            <a:r>
              <a:rPr lang="en-US" sz="800" spc="200" baseline="-14000" dirty="0">
                <a:solidFill>
                  <a:schemeClr val="bg1">
                    <a:lumMod val="65000"/>
                  </a:schemeClr>
                </a:solidFill>
                <a:latin typeface="+mn-lt"/>
                <a:ea typeface="Arial Unicode MS" pitchFamily="34" charset="-128"/>
                <a:cs typeface="Arial Unicode MS" pitchFamily="34" charset="-128"/>
              </a:rPr>
              <a:t>▪</a:t>
            </a:r>
            <a:r>
              <a:rPr lang="en-US" sz="800" dirty="0">
                <a:solidFill>
                  <a:srgbClr val="000000"/>
                </a:solidFill>
                <a:latin typeface="+mn-lt"/>
              </a:rPr>
              <a:t>Boston, MA 02116 </a:t>
            </a:r>
            <a:r>
              <a:rPr lang="en-US" sz="800" spc="200" baseline="-14000" dirty="0">
                <a:solidFill>
                  <a:schemeClr val="bg1">
                    <a:lumMod val="65000"/>
                  </a:schemeClr>
                </a:solidFill>
                <a:latin typeface="+mn-lt"/>
                <a:ea typeface="Arial Unicode MS" pitchFamily="34" charset="-128"/>
                <a:cs typeface="Arial Unicode MS" pitchFamily="34" charset="-128"/>
              </a:rPr>
              <a:t>▪</a:t>
            </a:r>
            <a:r>
              <a:rPr lang="en-US" sz="800" dirty="0">
                <a:solidFill>
                  <a:srgbClr val="000000"/>
                </a:solidFill>
                <a:latin typeface="+mn-lt"/>
              </a:rPr>
              <a:t>800-225-5291 </a:t>
            </a:r>
            <a:r>
              <a:rPr lang="en-US" sz="800" spc="200" baseline="-14000" dirty="0">
                <a:solidFill>
                  <a:schemeClr val="bg1">
                    <a:lumMod val="65000"/>
                  </a:schemeClr>
                </a:solidFill>
                <a:latin typeface="+mn-lt"/>
                <a:ea typeface="Arial Unicode MS" pitchFamily="34" charset="-128"/>
                <a:cs typeface="Arial Unicode MS" pitchFamily="34" charset="-128"/>
              </a:rPr>
              <a:t>▪</a:t>
            </a:r>
            <a:r>
              <a:rPr lang="en-US" sz="800" dirty="0">
                <a:solidFill>
                  <a:srgbClr val="000000"/>
                </a:solidFill>
                <a:latin typeface="+mn-lt"/>
              </a:rPr>
              <a:t>jhinvestments.com                                            </a:t>
            </a:r>
            <a:r>
              <a:rPr lang="en-US" sz="800" dirty="0">
                <a:solidFill>
                  <a:srgbClr val="000000"/>
                </a:solidFill>
                <a:latin typeface="+mn-lt"/>
                <a:cs typeface="Calibri" panose="020F0502020204030204" pitchFamily="34" charset="0"/>
              </a:rPr>
              <a:t>NOT FDIC INSURED. MAY LOSE VALUE. NO BANK GUARANTEE. NOT INSURED BY ANY GOVERNMENT AGENCY</a:t>
            </a:r>
          </a:p>
          <a:p>
            <a:pPr marL="0" indent="0" fontAlgn="auto">
              <a:lnSpc>
                <a:spcPts val="1300"/>
              </a:lnSpc>
              <a:spcBef>
                <a:spcPts val="0"/>
              </a:spcBef>
              <a:spcAft>
                <a:spcPts val="3300"/>
              </a:spcAft>
              <a:buFontTx/>
              <a:buNone/>
            </a:pPr>
            <a:r>
              <a:rPr lang="en-US" sz="800" dirty="0">
                <a:solidFill>
                  <a:prstClr val="black"/>
                </a:solidFill>
                <a:latin typeface="+mn-lt"/>
                <a:ea typeface="Arial Unicode MS" pitchFamily="34" charset="-128"/>
              </a:rPr>
              <a:t>Manulife Investment Management, the Stylized M Design, and Manulife Investment Management &amp; Stylized M Design are trademarks of The Manufacturers Life Insurance Company and are used by its affiliates under license. </a:t>
            </a:r>
            <a:endParaRPr lang="en-US" sz="800" dirty="0">
              <a:solidFill>
                <a:srgbClr val="000000"/>
              </a:solidFill>
              <a:latin typeface="+mn-lt"/>
              <a:cs typeface="Calibri" panose="020F0502020204030204" pitchFamily="34" charset="0"/>
            </a:endParaRPr>
          </a:p>
          <a:p>
            <a:pPr lvl="0" eaLnBrk="1" fontAlgn="auto" hangingPunct="1">
              <a:lnSpc>
                <a:spcPts val="1300"/>
              </a:lnSpc>
              <a:spcBef>
                <a:spcPts val="0"/>
              </a:spcBef>
              <a:spcAft>
                <a:spcPts val="0"/>
              </a:spcAft>
              <a:defRPr/>
            </a:pPr>
            <a:r>
              <a:rPr lang="en-US" sz="800" dirty="0">
                <a:latin typeface="+mn-lt"/>
              </a:rPr>
              <a:t>MF3457046</a:t>
            </a:r>
            <a:r>
              <a:rPr lang="en-US" sz="800" dirty="0">
                <a:solidFill>
                  <a:srgbClr val="000000"/>
                </a:solidFill>
                <a:latin typeface="+mn-lt"/>
                <a:cs typeface="Calibri" panose="020F0502020204030204" pitchFamily="34" charset="0"/>
              </a:rPr>
              <a:t>							                             HISLESSINV</a:t>
            </a:r>
            <a:r>
              <a:rPr lang="en-US" sz="800" dirty="0">
                <a:latin typeface="+mn-lt"/>
                <a:cs typeface="Calibri" panose="020F0502020204030204" pitchFamily="34" charset="0"/>
              </a:rPr>
              <a:t>PPT 04/24</a:t>
            </a:r>
          </a:p>
        </p:txBody>
      </p:sp>
    </p:spTree>
    <p:custDataLst>
      <p:tags r:id="rId1"/>
    </p:custDataLst>
    <p:extLst>
      <p:ext uri="{BB962C8B-B14F-4D97-AF65-F5344CB8AC3E}">
        <p14:creationId xmlns:p14="http://schemas.microsoft.com/office/powerpoint/2010/main" val="555827735"/>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2" name="Rectangle 6"/>
          <p:cNvSpPr>
            <a:spLocks noGrp="1"/>
          </p:cNvSpPr>
          <p:nvPr>
            <p:ph type="title"/>
          </p:nvPr>
        </p:nvSpPr>
        <p:spPr>
          <a:xfrm>
            <a:off x="398464" y="472438"/>
            <a:ext cx="8356240" cy="792167"/>
          </a:xfrm>
        </p:spPr>
        <p:txBody>
          <a:bodyPr/>
          <a:lstStyle/>
          <a:p>
            <a:r>
              <a:rPr lang="en-US" altLang="en-US">
                <a:sym typeface="Verdana" panose="020B0604030504040204" pitchFamily="34" charset="0"/>
              </a:rPr>
              <a:t>Great years are not that uncommon</a:t>
            </a:r>
            <a:endParaRPr lang="en-US" altLang="en-US"/>
          </a:p>
        </p:txBody>
      </p:sp>
      <p:sp>
        <p:nvSpPr>
          <p:cNvPr id="15" name="Text Placeholder 16">
            <a:extLst>
              <a:ext uri="{FF2B5EF4-FFF2-40B4-BE49-F238E27FC236}">
                <a16:creationId xmlns:a16="http://schemas.microsoft.com/office/drawing/2014/main" id="{7364D153-74F2-4F6E-88F3-65C307457EDD}"/>
              </a:ext>
            </a:extLst>
          </p:cNvPr>
          <p:cNvSpPr txBox="1">
            <a:spLocks/>
          </p:cNvSpPr>
          <p:nvPr/>
        </p:nvSpPr>
        <p:spPr>
          <a:xfrm>
            <a:off x="407480" y="873856"/>
            <a:ext cx="8347075" cy="460375"/>
          </a:xfrm>
          <a:prstGeom prst="rect">
            <a:avLst/>
          </a:prstGeom>
        </p:spPr>
        <p:txBody>
          <a:bodyPr vert="horz" lIns="0" tIns="0" rIns="0" bIns="0" rtlCol="0">
            <a:noAutofit/>
          </a:bodyPr>
          <a:lstStyle>
            <a:lvl1pPr marL="236538" indent="-236538" algn="l" rtl="0" eaLnBrk="0" fontAlgn="base" hangingPunct="0">
              <a:lnSpc>
                <a:spcPct val="95000"/>
              </a:lnSpc>
              <a:spcBef>
                <a:spcPts val="1200"/>
              </a:spcBef>
              <a:spcAft>
                <a:spcPct val="0"/>
              </a:spcAft>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0" fontAlgn="base" latinLnBrk="0" hangingPunct="0">
              <a:lnSpc>
                <a:spcPct val="95000"/>
              </a:lnSpc>
              <a:spcBef>
                <a:spcPts val="0"/>
              </a:spcBef>
              <a:spcAft>
                <a:spcPct val="0"/>
              </a:spcAft>
              <a:buClr>
                <a:prstClr val="black"/>
              </a:buClr>
              <a:buSzPct val="115000"/>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Performance of stocks since 1928</a:t>
            </a:r>
          </a:p>
        </p:txBody>
      </p:sp>
      <p:graphicFrame>
        <p:nvGraphicFramePr>
          <p:cNvPr id="12" name="Chart 11"/>
          <p:cNvGraphicFramePr/>
          <p:nvPr/>
        </p:nvGraphicFramePr>
        <p:xfrm>
          <a:off x="464582" y="1479551"/>
          <a:ext cx="8144538" cy="4587336"/>
        </p:xfrm>
        <a:graphic>
          <a:graphicData uri="http://schemas.openxmlformats.org/drawingml/2006/chart">
            <c:chart xmlns:c="http://schemas.openxmlformats.org/drawingml/2006/chart" xmlns:r="http://schemas.openxmlformats.org/officeDocument/2006/relationships" r:id="rId5"/>
          </a:graphicData>
        </a:graphic>
      </p:graphicFrame>
      <p:grpSp>
        <p:nvGrpSpPr>
          <p:cNvPr id="4" name="Group 3">
            <a:extLst>
              <a:ext uri="{FF2B5EF4-FFF2-40B4-BE49-F238E27FC236}">
                <a16:creationId xmlns:a16="http://schemas.microsoft.com/office/drawing/2014/main" id="{CC01EB19-96CC-8016-4F38-275EA8D6B4B2}"/>
              </a:ext>
              <a:ext uri="{C183D7F6-B498-43B3-948B-1728B52AA6E4}">
                <adec:decorative xmlns:adec="http://schemas.microsoft.com/office/drawing/2017/decorative" val="1"/>
              </a:ext>
            </a:extLst>
          </p:cNvPr>
          <p:cNvGrpSpPr/>
          <p:nvPr/>
        </p:nvGrpSpPr>
        <p:grpSpPr>
          <a:xfrm>
            <a:off x="6397052" y="1844628"/>
            <a:ext cx="1940429" cy="4075089"/>
            <a:chOff x="6397052" y="1889598"/>
            <a:chExt cx="1940429" cy="4075089"/>
          </a:xfrm>
        </p:grpSpPr>
        <p:cxnSp>
          <p:nvCxnSpPr>
            <p:cNvPr id="5" name="Straight Connector 4">
              <a:extLst>
                <a:ext uri="{FF2B5EF4-FFF2-40B4-BE49-F238E27FC236}">
                  <a16:creationId xmlns:a16="http://schemas.microsoft.com/office/drawing/2014/main" id="{52E109D7-47B3-46FB-A55C-FDEDF93DDF7E}"/>
                </a:ext>
              </a:extLst>
            </p:cNvPr>
            <p:cNvCxnSpPr/>
            <p:nvPr/>
          </p:nvCxnSpPr>
          <p:spPr>
            <a:xfrm>
              <a:off x="6397052" y="2286000"/>
              <a:ext cx="753762" cy="0"/>
            </a:xfrm>
            <a:prstGeom prst="line">
              <a:avLst/>
            </a:prstGeom>
            <a:noFill/>
            <a:ln w="25400">
              <a:solidFill>
                <a:srgbClr val="D03A39"/>
              </a:solidFill>
            </a:ln>
          </p:spPr>
          <p:style>
            <a:lnRef idx="2">
              <a:schemeClr val="accent1">
                <a:shade val="50000"/>
              </a:schemeClr>
            </a:lnRef>
            <a:fillRef idx="1">
              <a:schemeClr val="accent1"/>
            </a:fillRef>
            <a:effectRef idx="0">
              <a:schemeClr val="accent1"/>
            </a:effectRef>
            <a:fontRef idx="minor">
              <a:schemeClr val="lt1"/>
            </a:fontRef>
          </p:style>
        </p:cxnSp>
        <p:sp>
          <p:nvSpPr>
            <p:cNvPr id="3" name="Rectangle 2">
              <a:extLst>
                <a:ext uri="{FF2B5EF4-FFF2-40B4-BE49-F238E27FC236}">
                  <a16:creationId xmlns:a16="http://schemas.microsoft.com/office/drawing/2014/main" id="{6E6047F2-01E0-4565-8CD8-4AED143B80B3}"/>
                </a:ext>
              </a:extLst>
            </p:cNvPr>
            <p:cNvSpPr/>
            <p:nvPr/>
          </p:nvSpPr>
          <p:spPr>
            <a:xfrm>
              <a:off x="7135317" y="1889598"/>
              <a:ext cx="1202164" cy="4075089"/>
            </a:xfrm>
            <a:prstGeom prst="rect">
              <a:avLst/>
            </a:prstGeom>
            <a:noFill/>
            <a:ln w="25400">
              <a:solidFill>
                <a:srgbClr val="D03A3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Arial"/>
                <a:ea typeface="+mn-ea"/>
                <a:cs typeface="+mn-cs"/>
              </a:endParaRPr>
            </a:p>
          </p:txBody>
        </p:sp>
      </p:grpSp>
      <p:sp>
        <p:nvSpPr>
          <p:cNvPr id="14" name="Text Box 5"/>
          <p:cNvSpPr txBox="1">
            <a:spLocks noChangeArrowheads="1"/>
          </p:cNvSpPr>
          <p:nvPr>
            <p:custDataLst>
              <p:tags r:id="rId2"/>
            </p:custDataLst>
          </p:nvPr>
        </p:nvSpPr>
        <p:spPr bwMode="blackWhite">
          <a:xfrm>
            <a:off x="3416679" y="1842393"/>
            <a:ext cx="3405170" cy="1028809"/>
          </a:xfrm>
          <a:prstGeom prst="rect">
            <a:avLst/>
          </a:prstGeom>
          <a:solidFill>
            <a:srgbClr val="DEEAFA"/>
          </a:solidFill>
          <a:ln>
            <a:noFill/>
          </a:ln>
          <a:effectLst/>
        </p:spPr>
        <p:txBody>
          <a:bodyPr lIns="91440" tIns="91440" rIns="91440" bIns="91440" anchor="ctr">
            <a:no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a:ea typeface="Arial Unicode MS" panose="020B0604020202020204" pitchFamily="34" charset="-128"/>
                <a:cs typeface="Arial" panose="020B0604020202020204" pitchFamily="34" charset="0"/>
              </a:rPr>
              <a:t>Total number of years since 1928 when the stock market has had an annual return of over 20%</a:t>
            </a:r>
          </a:p>
        </p:txBody>
      </p:sp>
      <p:sp>
        <p:nvSpPr>
          <p:cNvPr id="6" name="TextBox 5">
            <a:extLst>
              <a:ext uri="{FF2B5EF4-FFF2-40B4-BE49-F238E27FC236}">
                <a16:creationId xmlns:a16="http://schemas.microsoft.com/office/drawing/2014/main" id="{2104324D-E1D2-AB4F-8E18-7D1C140436A3}"/>
              </a:ext>
            </a:extLst>
          </p:cNvPr>
          <p:cNvSpPr txBox="1"/>
          <p:nvPr/>
        </p:nvSpPr>
        <p:spPr>
          <a:xfrm>
            <a:off x="1056357" y="2960733"/>
            <a:ext cx="4879427" cy="923761"/>
          </a:xfrm>
          <a:prstGeom prst="rect">
            <a:avLst/>
          </a:prstGeom>
          <a:solidFill>
            <a:srgbClr val="06874E"/>
          </a:solidFill>
        </p:spPr>
        <p:txBody>
          <a:bodyPr wrap="square" lIns="72000" tIns="72000" rIns="72000" bIns="72000" rtlCol="0" anchor="ctr">
            <a:spAutoFit/>
          </a:bodyPr>
          <a:lstStyle/>
          <a:p>
            <a:pPr marL="0" marR="0" lvl="0" indent="0" algn="ctr" defTabSz="914400" rtl="0" eaLnBrk="0" fontAlgn="base" latinLnBrk="0" hangingPunct="0">
              <a:lnSpc>
                <a:spcPts val="3020"/>
              </a:lnSpc>
              <a:spcBef>
                <a:spcPts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mn-ea"/>
                <a:cs typeface="Arial" panose="020B0604020202020204" pitchFamily="34" charset="0"/>
              </a:rPr>
              <a:t>Calendar year returns of 8% to 12% have occurred</a:t>
            </a:r>
          </a:p>
          <a:p>
            <a:pPr marL="0" marR="0" lvl="0" indent="0" algn="ctr" defTabSz="914400" rtl="0" eaLnBrk="0" fontAlgn="base" latinLnBrk="0" hangingPunct="0">
              <a:lnSpc>
                <a:spcPts val="3020"/>
              </a:lnSpc>
              <a:spcBef>
                <a:spcPts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Arial" panose="020B0604020202020204" pitchFamily="34" charset="0"/>
              </a:rPr>
              <a:t>ONLY </a:t>
            </a:r>
            <a:r>
              <a:rPr kumimoji="0" lang="en-US" sz="3200" b="0" i="0" u="none" strike="noStrike" kern="1200" cap="none" spc="0" normalizeH="0" baseline="0" noProof="0">
                <a:ln>
                  <a:noFill/>
                </a:ln>
                <a:solidFill>
                  <a:prstClr val="white"/>
                </a:solidFill>
                <a:effectLst/>
                <a:uLnTx/>
                <a:uFillTx/>
                <a:latin typeface="Arial"/>
                <a:ea typeface="+mn-ea"/>
                <a:cs typeface="Arial" panose="020B0604020202020204" pitchFamily="34" charset="0"/>
              </a:rPr>
              <a:t>4</a:t>
            </a:r>
            <a:r>
              <a:rPr kumimoji="0" lang="en-US" sz="2000" b="0" i="0" u="none" strike="noStrike" kern="1200" cap="none" spc="0" normalizeH="0" baseline="0" noProof="0">
                <a:ln>
                  <a:noFill/>
                </a:ln>
                <a:solidFill>
                  <a:prstClr val="white"/>
                </a:solidFill>
                <a:effectLst/>
                <a:uLnTx/>
                <a:uFillTx/>
                <a:latin typeface="Arial"/>
                <a:ea typeface="+mn-ea"/>
                <a:cs typeface="Arial" panose="020B0604020202020204" pitchFamily="34" charset="0"/>
              </a:rPr>
              <a:t> TIMES IN 96 YEARS.</a:t>
            </a:r>
          </a:p>
        </p:txBody>
      </p:sp>
      <p:sp>
        <p:nvSpPr>
          <p:cNvPr id="121861" name="Text Placeholder 20"/>
          <p:cNvSpPr>
            <a:spLocks noGrp="1"/>
          </p:cNvSpPr>
          <p:nvPr>
            <p:ph type="body" sz="quarter" idx="15"/>
          </p:nvPr>
        </p:nvSpPr>
        <p:spPr>
          <a:xfrm>
            <a:off x="3215111" y="6168123"/>
            <a:ext cx="5137867" cy="402451"/>
          </a:xfrm>
        </p:spPr>
        <p:txBody>
          <a:bodyPr/>
          <a:lstStyle/>
          <a:p>
            <a:r>
              <a:rPr lang="en-US" altLang="en-US">
                <a:sym typeface="Verdana" panose="020B0604030504040204" pitchFamily="34" charset="0"/>
              </a:rPr>
              <a:t>Source: Bloomberg, as of 12/31/2023. Data is based on S&amp;P 500 Index price annual returns including dividends. The S&amp;P 500 Index tracks the performance of 500 of the largest publicly traded companies in the United States. It is not possible to invest directly in an index. Past performance does not guarantee future results. </a:t>
            </a:r>
          </a:p>
        </p:txBody>
      </p:sp>
      <p:sp>
        <p:nvSpPr>
          <p:cNvPr id="2" name="Slide Number Placeholder 1">
            <a:extLst>
              <a:ext uri="{C183D7F6-B498-43B3-948B-1728B52AA6E4}">
                <adec:decorative xmlns:adec="http://schemas.microsoft.com/office/drawing/2017/decorative" val="1"/>
              </a:ext>
            </a:extLst>
          </p:cNvPr>
          <p:cNvSpPr>
            <a:spLocks noGrp="1"/>
          </p:cNvSpPr>
          <p:nvPr>
            <p:ph type="sldNum" sz="quarter" idx="18"/>
          </p:nvPr>
        </p:nvSpPr>
        <p:spPr>
          <a:xfrm>
            <a:off x="8532813" y="6399213"/>
            <a:ext cx="212725" cy="176212"/>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54343B0-9A9E-43CD-BA60-45365A2A43B5}" type="slidenum">
              <a:rPr kumimoji="0" 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958979683"/>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36">
            <a:extLst>
              <a:ext uri="{FF2B5EF4-FFF2-40B4-BE49-F238E27FC236}">
                <a16:creationId xmlns:a16="http://schemas.microsoft.com/office/drawing/2014/main" id="{00B62976-77EA-4593-BDA8-AFDE88897A0C}"/>
              </a:ext>
            </a:extLst>
          </p:cNvPr>
          <p:cNvSpPr>
            <a:spLocks noGrp="1" noChangeArrowheads="1"/>
          </p:cNvSpPr>
          <p:nvPr>
            <p:ph type="title"/>
          </p:nvPr>
        </p:nvSpPr>
        <p:spPr/>
        <p:txBody>
          <a:bodyPr/>
          <a:lstStyle/>
          <a:p>
            <a:pPr>
              <a:defRPr/>
            </a:pPr>
            <a:r>
              <a:rPr lang="en-US"/>
              <a:t>There is nothing average about returns</a:t>
            </a:r>
          </a:p>
        </p:txBody>
      </p:sp>
      <p:sp>
        <p:nvSpPr>
          <p:cNvPr id="2" name="Text Placeholder 1">
            <a:extLst>
              <a:ext uri="{FF2B5EF4-FFF2-40B4-BE49-F238E27FC236}">
                <a16:creationId xmlns:a16="http://schemas.microsoft.com/office/drawing/2014/main" id="{1978AD0E-93C5-421F-A2FA-D1FAE31B69AE}"/>
              </a:ext>
            </a:extLst>
          </p:cNvPr>
          <p:cNvSpPr>
            <a:spLocks noGrp="1"/>
          </p:cNvSpPr>
          <p:nvPr>
            <p:ph type="body" sz="quarter" idx="15"/>
          </p:nvPr>
        </p:nvSpPr>
        <p:spPr>
          <a:xfrm>
            <a:off x="3215111" y="6036455"/>
            <a:ext cx="5137867" cy="534120"/>
          </a:xfrm>
        </p:spPr>
        <p:txBody>
          <a:bodyPr/>
          <a:lstStyle/>
          <a:p>
            <a:r>
              <a:rPr lang="en-US" dirty="0"/>
              <a:t>Source: Calculated by John Hancock Funds, LLC using information and data presented in Morningstar Direct. All rights reserved. Used with permission. Based on average annual percentage returns for the S&amp;P 500 Index over 95 one-year periods from 1928-2023, assuming reinvestment of dividends and capital gains. The S&amp;P 500 Index tracks the performance of 500 of the largest publicly traded companies in the United States. It is not possible to invest directly in an index. Past performance is no guarantee of future results.		</a:t>
            </a:r>
          </a:p>
        </p:txBody>
      </p:sp>
      <p:graphicFrame>
        <p:nvGraphicFramePr>
          <p:cNvPr id="3" name="Object 6">
            <a:extLst>
              <a:ext uri="{FF2B5EF4-FFF2-40B4-BE49-F238E27FC236}">
                <a16:creationId xmlns:a16="http://schemas.microsoft.com/office/drawing/2014/main" id="{7984B47A-AA06-4712-AF2E-5A322BAAF160}"/>
              </a:ext>
            </a:extLst>
          </p:cNvPr>
          <p:cNvGraphicFramePr>
            <a:graphicFrameLocks noChangeAspect="1"/>
          </p:cNvGraphicFramePr>
          <p:nvPr>
            <p:extLst>
              <p:ext uri="{D42A27DB-BD31-4B8C-83A1-F6EECF244321}">
                <p14:modId xmlns:p14="http://schemas.microsoft.com/office/powerpoint/2010/main" val="3340724647"/>
              </p:ext>
            </p:extLst>
          </p:nvPr>
        </p:nvGraphicFramePr>
        <p:xfrm>
          <a:off x="977900" y="2168058"/>
          <a:ext cx="7162800" cy="3790950"/>
        </p:xfrm>
        <a:graphic>
          <a:graphicData uri="http://schemas.openxmlformats.org/drawingml/2006/chart">
            <c:chart xmlns:c="http://schemas.openxmlformats.org/drawingml/2006/chart" xmlns:r="http://schemas.openxmlformats.org/officeDocument/2006/relationships" r:id="rId5"/>
          </a:graphicData>
        </a:graphic>
      </p:graphicFrame>
      <p:sp>
        <p:nvSpPr>
          <p:cNvPr id="16391" name="Text Box 5">
            <a:extLst>
              <a:ext uri="{FF2B5EF4-FFF2-40B4-BE49-F238E27FC236}">
                <a16:creationId xmlns:a16="http://schemas.microsoft.com/office/drawing/2014/main" id="{168D4B27-20F6-463C-8784-48CD44A1B003}"/>
              </a:ext>
            </a:extLst>
          </p:cNvPr>
          <p:cNvSpPr txBox="1">
            <a:spLocks noChangeArrowheads="1"/>
          </p:cNvSpPr>
          <p:nvPr>
            <p:custDataLst>
              <p:tags r:id="rId2"/>
            </p:custDataLst>
          </p:nvPr>
        </p:nvSpPr>
        <p:spPr bwMode="blackWhite">
          <a:xfrm>
            <a:off x="510363" y="1579946"/>
            <a:ext cx="3983023" cy="578620"/>
          </a:xfrm>
          <a:prstGeom prst="rect">
            <a:avLst/>
          </a:prstGeom>
          <a:solidFill>
            <a:schemeClr val="accent5"/>
          </a:solidFill>
          <a:ln w="9525">
            <a:noFill/>
            <a:miter lim="800000"/>
            <a:headEnd/>
            <a:tailEnd/>
          </a:ln>
          <a:effectLst/>
        </p:spPr>
        <p:txBody>
          <a:bodyPr wrap="square" lIns="137160" rIns="45720" bIns="64008">
            <a:spAutoFit/>
          </a:bodyPr>
          <a:lstStyle>
            <a:lvl1pPr>
              <a:defRPr sz="2400">
                <a:solidFill>
                  <a:schemeClr val="tx1"/>
                </a:solidFill>
                <a:latin typeface="Verdana" charset="0"/>
                <a:ea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pPr>
              <a:lnSpc>
                <a:spcPct val="95000"/>
              </a:lnSpc>
              <a:spcBef>
                <a:spcPct val="40000"/>
              </a:spcBef>
              <a:buClr>
                <a:srgbClr val="FFFFFF"/>
              </a:buClr>
              <a:buSzPct val="100000"/>
              <a:defRPr/>
            </a:pPr>
            <a:r>
              <a:rPr lang="en-US" sz="1600" b="1" i="1">
                <a:solidFill>
                  <a:srgbClr val="FFFFFF"/>
                </a:solidFill>
                <a:latin typeface="Arial" panose="020B0604020202020204" pitchFamily="34" charset="0"/>
              </a:rPr>
              <a:t>What’s the most common occurrence </a:t>
            </a:r>
            <a:br>
              <a:rPr lang="en-US" sz="1600" b="1" i="1">
                <a:solidFill>
                  <a:srgbClr val="FFFFFF"/>
                </a:solidFill>
                <a:latin typeface="Arial" panose="020B0604020202020204" pitchFamily="34" charset="0"/>
              </a:rPr>
            </a:br>
            <a:r>
              <a:rPr lang="en-US" sz="1600" b="1" i="1">
                <a:solidFill>
                  <a:srgbClr val="FFFFFF"/>
                </a:solidFill>
                <a:latin typeface="Arial" panose="020B0604020202020204" pitchFamily="34" charset="0"/>
              </a:rPr>
              <a:t>in the stock market in a calendar year?</a:t>
            </a:r>
          </a:p>
        </p:txBody>
      </p:sp>
      <p:sp>
        <p:nvSpPr>
          <p:cNvPr id="16392" name="Text Box 13">
            <a:extLst>
              <a:ext uri="{FF2B5EF4-FFF2-40B4-BE49-F238E27FC236}">
                <a16:creationId xmlns:a16="http://schemas.microsoft.com/office/drawing/2014/main" id="{BC5DF75B-CDBA-4BB9-BBE2-F48602685478}"/>
              </a:ext>
            </a:extLst>
          </p:cNvPr>
          <p:cNvSpPr txBox="1">
            <a:spLocks noChangeArrowheads="1"/>
          </p:cNvSpPr>
          <p:nvPr/>
        </p:nvSpPr>
        <p:spPr bwMode="auto">
          <a:xfrm>
            <a:off x="1383782" y="2424347"/>
            <a:ext cx="2678938" cy="276999"/>
          </a:xfrm>
          <a:prstGeom prst="rect">
            <a:avLst/>
          </a:prstGeom>
          <a:noFill/>
          <a:ln>
            <a:noFill/>
          </a:ln>
          <a:effectLst/>
        </p:spPr>
        <p:txBody>
          <a:bodyPr wrap="none">
            <a:spAutoFit/>
          </a:bodyPr>
          <a:lstStyle>
            <a:lvl1pPr>
              <a:defRPr sz="2400">
                <a:solidFill>
                  <a:schemeClr val="tx1"/>
                </a:solidFill>
                <a:latin typeface="Verdana" charset="0"/>
                <a:ea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pPr>
              <a:defRPr/>
            </a:pPr>
            <a:r>
              <a:rPr lang="en-US" sz="1200">
                <a:latin typeface="Arial" panose="020B0604020202020204" pitchFamily="34" charset="0"/>
              </a:rPr>
              <a:t># of occurrences / % of occurrences </a:t>
            </a:r>
          </a:p>
        </p:txBody>
      </p:sp>
      <p:sp>
        <p:nvSpPr>
          <p:cNvPr id="210953" name="Text Box 9">
            <a:extLst>
              <a:ext uri="{FF2B5EF4-FFF2-40B4-BE49-F238E27FC236}">
                <a16:creationId xmlns:a16="http://schemas.microsoft.com/office/drawing/2014/main" id="{0C924A58-BB90-4A1B-BE87-6CDE45C67C8F}"/>
              </a:ext>
            </a:extLst>
          </p:cNvPr>
          <p:cNvSpPr txBox="1">
            <a:spLocks noChangeArrowheads="1"/>
          </p:cNvSpPr>
          <p:nvPr/>
        </p:nvSpPr>
        <p:spPr bwMode="white">
          <a:xfrm>
            <a:off x="6329644" y="3130601"/>
            <a:ext cx="766538" cy="338544"/>
          </a:xfrm>
          <a:prstGeom prst="rect">
            <a:avLst/>
          </a:prstGeom>
          <a:noFill/>
          <a:ln>
            <a:noFill/>
          </a:ln>
          <a:effectLst/>
        </p:spPr>
        <p:txBody>
          <a:bodyPr wrap="none" lIns="91431" tIns="45715" rIns="91431" bIns="45715">
            <a:spAutoFit/>
          </a:bodyPr>
          <a:lstStyle>
            <a:lvl1pPr>
              <a:defRPr sz="2400">
                <a:solidFill>
                  <a:schemeClr val="tx1"/>
                </a:solidFill>
                <a:latin typeface="Verdana" charset="0"/>
                <a:ea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defRPr/>
            </a:pPr>
            <a:r>
              <a:rPr lang="en-US" sz="1600" b="1" dirty="0">
                <a:solidFill>
                  <a:schemeClr val="bg1"/>
                </a:solidFill>
                <a:latin typeface="Arial" panose="020B0604020202020204" pitchFamily="34" charset="0"/>
              </a:rPr>
              <a:t>36.5%</a:t>
            </a:r>
          </a:p>
        </p:txBody>
      </p:sp>
      <p:sp>
        <p:nvSpPr>
          <p:cNvPr id="210954" name="Text Box 10">
            <a:extLst>
              <a:ext uri="{FF2B5EF4-FFF2-40B4-BE49-F238E27FC236}">
                <a16:creationId xmlns:a16="http://schemas.microsoft.com/office/drawing/2014/main" id="{88AB7AD0-806A-4EA5-98C2-9B389BDA566C}"/>
              </a:ext>
            </a:extLst>
          </p:cNvPr>
          <p:cNvSpPr txBox="1">
            <a:spLocks noChangeArrowheads="1"/>
          </p:cNvSpPr>
          <p:nvPr/>
        </p:nvSpPr>
        <p:spPr bwMode="white">
          <a:xfrm>
            <a:off x="4221783" y="3266989"/>
            <a:ext cx="766538" cy="338544"/>
          </a:xfrm>
          <a:prstGeom prst="rect">
            <a:avLst/>
          </a:prstGeom>
          <a:noFill/>
          <a:ln>
            <a:noFill/>
          </a:ln>
          <a:effectLst/>
        </p:spPr>
        <p:txBody>
          <a:bodyPr wrap="none" lIns="91431" tIns="45715" rIns="91431" bIns="45715">
            <a:spAutoFit/>
          </a:bodyPr>
          <a:lstStyle>
            <a:lvl1pPr>
              <a:defRPr sz="2400">
                <a:solidFill>
                  <a:schemeClr val="tx1"/>
                </a:solidFill>
                <a:latin typeface="Verdana" charset="0"/>
                <a:ea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defRPr/>
            </a:pPr>
            <a:r>
              <a:rPr lang="en-US" sz="1600" b="1" dirty="0">
                <a:solidFill>
                  <a:schemeClr val="bg1"/>
                </a:solidFill>
                <a:latin typeface="Arial" panose="020B0604020202020204" pitchFamily="34" charset="0"/>
              </a:rPr>
              <a:t>36.5%</a:t>
            </a:r>
          </a:p>
        </p:txBody>
      </p:sp>
      <p:sp>
        <p:nvSpPr>
          <p:cNvPr id="210955" name="Text Box 11">
            <a:extLst>
              <a:ext uri="{FF2B5EF4-FFF2-40B4-BE49-F238E27FC236}">
                <a16:creationId xmlns:a16="http://schemas.microsoft.com/office/drawing/2014/main" id="{19E13C54-1D33-4D5C-BC5E-DC8A79966F71}"/>
              </a:ext>
            </a:extLst>
          </p:cNvPr>
          <p:cNvSpPr txBox="1">
            <a:spLocks noChangeArrowheads="1"/>
          </p:cNvSpPr>
          <p:nvPr/>
        </p:nvSpPr>
        <p:spPr bwMode="white">
          <a:xfrm>
            <a:off x="2011336" y="3799788"/>
            <a:ext cx="981075" cy="336550"/>
          </a:xfrm>
          <a:prstGeom prst="rect">
            <a:avLst/>
          </a:prstGeom>
          <a:noFill/>
          <a:ln>
            <a:noFill/>
          </a:ln>
          <a:effectLst/>
        </p:spPr>
        <p:txBody>
          <a:bodyPr lIns="91431" tIns="45715" rIns="91431" bIns="45715">
            <a:spAutoFit/>
          </a:bodyPr>
          <a:lstStyle>
            <a:lvl1pPr>
              <a:defRPr sz="2400">
                <a:solidFill>
                  <a:schemeClr val="tx1"/>
                </a:solidFill>
                <a:latin typeface="Verdana" charset="0"/>
                <a:ea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defRPr/>
            </a:pPr>
            <a:r>
              <a:rPr lang="en-US" sz="1600" b="1" dirty="0">
                <a:solidFill>
                  <a:schemeClr val="bg1"/>
                </a:solidFill>
                <a:latin typeface="Arial" panose="020B0604020202020204" pitchFamily="34" charset="0"/>
              </a:rPr>
              <a:t>27.1%</a:t>
            </a:r>
          </a:p>
        </p:txBody>
      </p:sp>
      <p:sp>
        <p:nvSpPr>
          <p:cNvPr id="210951" name="Text Box 7">
            <a:extLst>
              <a:ext uri="{FF2B5EF4-FFF2-40B4-BE49-F238E27FC236}">
                <a16:creationId xmlns:a16="http://schemas.microsoft.com/office/drawing/2014/main" id="{F134868C-7913-495C-A624-D06655927BEF}"/>
              </a:ext>
            </a:extLst>
          </p:cNvPr>
          <p:cNvSpPr txBox="1">
            <a:spLocks noChangeArrowheads="1"/>
          </p:cNvSpPr>
          <p:nvPr/>
        </p:nvSpPr>
        <p:spPr bwMode="blackWhite">
          <a:xfrm>
            <a:off x="0" y="4466981"/>
            <a:ext cx="9144000" cy="708025"/>
          </a:xfrm>
          <a:prstGeom prst="rect">
            <a:avLst/>
          </a:prstGeom>
          <a:solidFill>
            <a:schemeClr val="accent2"/>
          </a:solidFill>
          <a:ln w="19050">
            <a:noFill/>
            <a:miter lim="800000"/>
            <a:headEnd/>
            <a:tailEnd/>
          </a:ln>
          <a:effectLst/>
        </p:spPr>
        <p:txBody>
          <a:bodyPr lIns="0" tIns="0" rIns="0" bIns="0" anchor="ctr"/>
          <a:lstStyle>
            <a:lvl1pPr>
              <a:defRPr sz="2400">
                <a:solidFill>
                  <a:schemeClr val="tx1"/>
                </a:solidFill>
                <a:latin typeface="Verdana" charset="0"/>
                <a:ea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lnSpc>
                <a:spcPct val="95000"/>
              </a:lnSpc>
              <a:defRPr/>
            </a:pPr>
            <a:r>
              <a:rPr lang="en-US" sz="1800" dirty="0">
                <a:solidFill>
                  <a:srgbClr val="FFFFFF"/>
                </a:solidFill>
                <a:latin typeface="Arial" panose="020B0604020202020204" pitchFamily="34" charset="0"/>
              </a:rPr>
              <a:t>Calendar year returns of 8–12% have occurred </a:t>
            </a:r>
            <a:br>
              <a:rPr lang="en-US" sz="1800" dirty="0">
                <a:solidFill>
                  <a:srgbClr val="FFFFFF"/>
                </a:solidFill>
                <a:latin typeface="Arial" panose="020B0604020202020204" pitchFamily="34" charset="0"/>
              </a:rPr>
            </a:br>
            <a:r>
              <a:rPr lang="en-US" sz="2200" b="1" dirty="0">
                <a:solidFill>
                  <a:srgbClr val="FFFFFF"/>
                </a:solidFill>
                <a:latin typeface="Arial" panose="020B0604020202020204" pitchFamily="34" charset="0"/>
              </a:rPr>
              <a:t>ONLY 4 TIMES IN </a:t>
            </a:r>
            <a:r>
              <a:rPr lang="en-US" sz="2200" b="1" dirty="0">
                <a:solidFill>
                  <a:schemeClr val="bg1"/>
                </a:solidFill>
                <a:latin typeface="Arial" panose="020B0604020202020204" pitchFamily="34" charset="0"/>
              </a:rPr>
              <a:t>THE 96 YEARS SINCE </a:t>
            </a:r>
            <a:r>
              <a:rPr lang="en-US" sz="2200" b="1" dirty="0">
                <a:solidFill>
                  <a:srgbClr val="FFFFFF"/>
                </a:solidFill>
                <a:latin typeface="Arial" panose="020B0604020202020204" pitchFamily="34" charset="0"/>
              </a:rPr>
              <a:t>1928</a:t>
            </a:r>
          </a:p>
        </p:txBody>
      </p:sp>
      <p:sp>
        <p:nvSpPr>
          <p:cNvPr id="16" name="Text Placeholder 16">
            <a:extLst>
              <a:ext uri="{FF2B5EF4-FFF2-40B4-BE49-F238E27FC236}">
                <a16:creationId xmlns:a16="http://schemas.microsoft.com/office/drawing/2014/main" id="{638BA269-D524-4CD7-8748-1F6F95FA0EE9}"/>
              </a:ext>
            </a:extLst>
          </p:cNvPr>
          <p:cNvSpPr txBox="1">
            <a:spLocks/>
          </p:cNvSpPr>
          <p:nvPr/>
        </p:nvSpPr>
        <p:spPr>
          <a:xfrm>
            <a:off x="407480" y="873856"/>
            <a:ext cx="8347075" cy="460375"/>
          </a:xfrm>
          <a:prstGeom prst="rect">
            <a:avLst/>
          </a:prstGeom>
        </p:spPr>
        <p:txBody>
          <a:bodyPr vert="horz" lIns="0" tIns="0" rIns="0" bIns="0" rtlCol="0">
            <a:noAutofit/>
          </a:bodyPr>
          <a:lstStyle>
            <a:lvl1pPr marL="236538" indent="-236538" algn="l" rtl="0" eaLnBrk="0" fontAlgn="base" hangingPunct="0">
              <a:lnSpc>
                <a:spcPct val="95000"/>
              </a:lnSpc>
              <a:spcBef>
                <a:spcPts val="1200"/>
              </a:spcBef>
              <a:spcAft>
                <a:spcPct val="0"/>
              </a:spcAft>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0"/>
              </a:spcBef>
              <a:buNone/>
            </a:pPr>
            <a:r>
              <a:rPr lang="en-US" sz="1600" dirty="0"/>
              <a:t>1928–2023</a:t>
            </a:r>
          </a:p>
        </p:txBody>
      </p:sp>
      <p:sp>
        <p:nvSpPr>
          <p:cNvPr id="4" name="Slide Number Placeholder 3">
            <a:extLst>
              <a:ext uri="{FF2B5EF4-FFF2-40B4-BE49-F238E27FC236}">
                <a16:creationId xmlns:a16="http://schemas.microsoft.com/office/drawing/2014/main" id="{4F7BA315-2F6E-4656-A3FE-86CF0A891A5B}"/>
              </a:ext>
            </a:extLst>
          </p:cNvPr>
          <p:cNvSpPr>
            <a:spLocks noGrp="1"/>
          </p:cNvSpPr>
          <p:nvPr>
            <p:ph type="sldNum" sz="quarter" idx="18"/>
          </p:nvPr>
        </p:nvSpPr>
        <p:spPr/>
        <p:txBody>
          <a:bodyPr/>
          <a:lstStyle/>
          <a:p>
            <a:pPr>
              <a:defRPr/>
            </a:pPr>
            <a:fld id="{1EEDA745-9936-4A17-800E-6B5675F0F699}" type="slidenum">
              <a:rPr lang="en-CA" smtClean="0"/>
              <a:pPr>
                <a:defRPr/>
              </a:pPr>
              <a:t>8</a:t>
            </a:fld>
            <a:endParaRPr lang="en-CA"/>
          </a:p>
        </p:txBody>
      </p:sp>
    </p:spTree>
    <p:custDataLst>
      <p:tags r:id="rId1"/>
    </p:custData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74C1701-DF74-4383-B7EB-21B217126E5D}"/>
              </a:ext>
            </a:extLst>
          </p:cNvPr>
          <p:cNvGraphicFramePr/>
          <p:nvPr>
            <p:extLst>
              <p:ext uri="{D42A27DB-BD31-4B8C-83A1-F6EECF244321}">
                <p14:modId xmlns:p14="http://schemas.microsoft.com/office/powerpoint/2010/main" val="711777847"/>
              </p:ext>
            </p:extLst>
          </p:nvPr>
        </p:nvGraphicFramePr>
        <p:xfrm>
          <a:off x="252878" y="1602449"/>
          <a:ext cx="8638244" cy="4389293"/>
        </p:xfrm>
        <a:graphic>
          <a:graphicData uri="http://schemas.openxmlformats.org/drawingml/2006/chart">
            <c:chart xmlns:c="http://schemas.openxmlformats.org/drawingml/2006/chart" xmlns:r="http://schemas.openxmlformats.org/officeDocument/2006/relationships" r:id="rId5"/>
          </a:graphicData>
        </a:graphic>
      </p:graphicFrame>
      <p:sp>
        <p:nvSpPr>
          <p:cNvPr id="17412" name="Rectangle 2">
            <a:extLst>
              <a:ext uri="{FF2B5EF4-FFF2-40B4-BE49-F238E27FC236}">
                <a16:creationId xmlns:a16="http://schemas.microsoft.com/office/drawing/2014/main" id="{E95B7573-6278-44EE-9751-B7994D39561B}"/>
              </a:ext>
            </a:extLst>
          </p:cNvPr>
          <p:cNvSpPr>
            <a:spLocks noGrp="1" noChangeArrowheads="1"/>
          </p:cNvSpPr>
          <p:nvPr>
            <p:ph type="title"/>
          </p:nvPr>
        </p:nvSpPr>
        <p:spPr>
          <a:xfrm>
            <a:off x="398464" y="472438"/>
            <a:ext cx="8356240" cy="792167"/>
          </a:xfrm>
        </p:spPr>
        <p:txBody>
          <a:bodyPr/>
          <a:lstStyle/>
          <a:p>
            <a:r>
              <a:rPr lang="en-US"/>
              <a:t>It is a market of extremes</a:t>
            </a:r>
          </a:p>
        </p:txBody>
      </p:sp>
      <p:sp>
        <p:nvSpPr>
          <p:cNvPr id="2" name="Text Placeholder 1">
            <a:extLst>
              <a:ext uri="{FF2B5EF4-FFF2-40B4-BE49-F238E27FC236}">
                <a16:creationId xmlns:a16="http://schemas.microsoft.com/office/drawing/2014/main" id="{70D05FD9-5C4D-40C0-BA09-4B939CFAEFDC}"/>
              </a:ext>
            </a:extLst>
          </p:cNvPr>
          <p:cNvSpPr>
            <a:spLocks noGrp="1"/>
          </p:cNvSpPr>
          <p:nvPr>
            <p:ph type="body" sz="quarter" idx="15"/>
          </p:nvPr>
        </p:nvSpPr>
        <p:spPr>
          <a:xfrm>
            <a:off x="3215111" y="5991743"/>
            <a:ext cx="5137867" cy="578832"/>
          </a:xfrm>
        </p:spPr>
        <p:txBody>
          <a:bodyPr/>
          <a:lstStyle/>
          <a:p>
            <a:r>
              <a:rPr lang="en-US" dirty="0"/>
              <a:t>Source: Calculated by John Hancock Funds, LLC using information and data presented in Morningstar Direct. All rights reserved. Used with permission. Based on average annual percentage returns for the S&amp;P 500 Index over 94 one-year periods from 1928-2023, assuming reinvestment of dividends and capital gains. The S&amp;P 500 Index tracks the performance of 500 of the largest publicly traded companies in the United States. It is not possible to invest directly in an index. Past performance is no guarantee of future results.		</a:t>
            </a:r>
          </a:p>
        </p:txBody>
      </p:sp>
      <p:sp>
        <p:nvSpPr>
          <p:cNvPr id="17415" name="Text Box 10">
            <a:extLst>
              <a:ext uri="{FF2B5EF4-FFF2-40B4-BE49-F238E27FC236}">
                <a16:creationId xmlns:a16="http://schemas.microsoft.com/office/drawing/2014/main" id="{5151C14E-1446-47B5-9286-746374B98A8C}"/>
              </a:ext>
            </a:extLst>
          </p:cNvPr>
          <p:cNvSpPr txBox="1">
            <a:spLocks noChangeArrowheads="1"/>
          </p:cNvSpPr>
          <p:nvPr>
            <p:custDataLst>
              <p:tags r:id="rId2"/>
            </p:custDataLst>
          </p:nvPr>
        </p:nvSpPr>
        <p:spPr bwMode="blackWhite">
          <a:xfrm>
            <a:off x="5751204" y="1580834"/>
            <a:ext cx="2901196" cy="578620"/>
          </a:xfrm>
          <a:prstGeom prst="rect">
            <a:avLst/>
          </a:prstGeom>
          <a:solidFill>
            <a:schemeClr val="accent5"/>
          </a:solidFill>
          <a:ln w="9525">
            <a:noFill/>
            <a:miter lim="800000"/>
            <a:headEnd/>
            <a:tailEnd/>
          </a:ln>
          <a:effectLst/>
        </p:spPr>
        <p:txBody>
          <a:bodyPr wrap="square" lIns="137160" rIns="45720" bIns="64008">
            <a:spAutoFit/>
          </a:bodyPr>
          <a:lstStyle>
            <a:lvl1pPr defTabSz="849313">
              <a:defRPr sz="2400">
                <a:solidFill>
                  <a:schemeClr val="tx1"/>
                </a:solidFill>
                <a:latin typeface="Verdana" charset="0"/>
                <a:ea typeface="ＭＳ Ｐゴシック" charset="0"/>
              </a:defRPr>
            </a:lvl1pPr>
            <a:lvl2pPr marL="742950" indent="-285750" defTabSz="849313">
              <a:defRPr sz="2400">
                <a:solidFill>
                  <a:schemeClr val="tx1"/>
                </a:solidFill>
                <a:latin typeface="Verdana" charset="0"/>
                <a:ea typeface="ＭＳ Ｐゴシック" charset="0"/>
              </a:defRPr>
            </a:lvl2pPr>
            <a:lvl3pPr marL="1143000" indent="-228600" defTabSz="849313">
              <a:defRPr sz="2400">
                <a:solidFill>
                  <a:schemeClr val="tx1"/>
                </a:solidFill>
                <a:latin typeface="Verdana" charset="0"/>
                <a:ea typeface="ＭＳ Ｐゴシック" charset="0"/>
              </a:defRPr>
            </a:lvl3pPr>
            <a:lvl4pPr marL="1600200" indent="-228600" defTabSz="849313">
              <a:defRPr sz="2400">
                <a:solidFill>
                  <a:schemeClr val="tx1"/>
                </a:solidFill>
                <a:latin typeface="Verdana" charset="0"/>
                <a:ea typeface="ＭＳ Ｐゴシック" charset="0"/>
              </a:defRPr>
            </a:lvl4pPr>
            <a:lvl5pPr marL="2057400" indent="-228600" defTabSz="849313">
              <a:defRPr sz="2400">
                <a:solidFill>
                  <a:schemeClr val="tx1"/>
                </a:solidFill>
                <a:latin typeface="Verdana" charset="0"/>
                <a:ea typeface="ＭＳ Ｐゴシック" charset="0"/>
              </a:defRPr>
            </a:lvl5pPr>
            <a:lvl6pPr marL="2514600" indent="-228600" algn="ctr" defTabSz="849313"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defTabSz="849313"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defTabSz="849313"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defTabSz="849313"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849313" rtl="0" eaLnBrk="0" fontAlgn="base" latinLnBrk="0" hangingPunct="0">
              <a:lnSpc>
                <a:spcPct val="95000"/>
              </a:lnSpc>
              <a:spcBef>
                <a:spcPct val="40000"/>
              </a:spcBef>
              <a:spcAft>
                <a:spcPct val="0"/>
              </a:spcAft>
              <a:buClr>
                <a:srgbClr val="FFFFFF"/>
              </a:buClr>
              <a:buSzPct val="100000"/>
              <a:buFontTx/>
              <a:buNone/>
              <a:tabLst/>
              <a:defRPr/>
            </a:pP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The average annual return from 1928 to 2023 is 9.8%</a:t>
            </a:r>
          </a:p>
        </p:txBody>
      </p:sp>
      <p:sp>
        <p:nvSpPr>
          <p:cNvPr id="17416" name="Line 29">
            <a:extLst>
              <a:ext uri="{FF2B5EF4-FFF2-40B4-BE49-F238E27FC236}">
                <a16:creationId xmlns:a16="http://schemas.microsoft.com/office/drawing/2014/main" id="{A9063ED1-7024-4993-BF4B-6955C56A292E}"/>
              </a:ext>
            </a:extLst>
          </p:cNvPr>
          <p:cNvSpPr>
            <a:spLocks noChangeShapeType="1"/>
          </p:cNvSpPr>
          <p:nvPr/>
        </p:nvSpPr>
        <p:spPr bwMode="auto">
          <a:xfrm>
            <a:off x="682580" y="3284118"/>
            <a:ext cx="8050770" cy="0"/>
          </a:xfrm>
          <a:prstGeom prst="line">
            <a:avLst/>
          </a:prstGeom>
          <a:noFill/>
          <a:ln w="28575">
            <a:solidFill>
              <a:schemeClr val="accent5"/>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Placeholder 16">
            <a:extLst>
              <a:ext uri="{FF2B5EF4-FFF2-40B4-BE49-F238E27FC236}">
                <a16:creationId xmlns:a16="http://schemas.microsoft.com/office/drawing/2014/main" id="{E6AC5BD8-FE5F-45D6-B8C1-8CFED9509262}"/>
              </a:ext>
            </a:extLst>
          </p:cNvPr>
          <p:cNvSpPr txBox="1">
            <a:spLocks/>
          </p:cNvSpPr>
          <p:nvPr/>
        </p:nvSpPr>
        <p:spPr>
          <a:xfrm>
            <a:off x="407480" y="873856"/>
            <a:ext cx="8347075" cy="460375"/>
          </a:xfrm>
          <a:prstGeom prst="rect">
            <a:avLst/>
          </a:prstGeom>
        </p:spPr>
        <p:txBody>
          <a:bodyPr vert="horz" lIns="0" tIns="0" rIns="0" bIns="0" rtlCol="0">
            <a:noAutofit/>
          </a:bodyPr>
          <a:lstStyle>
            <a:lvl1pPr marL="236538" indent="-236538" algn="l" rtl="0" eaLnBrk="0" fontAlgn="base" hangingPunct="0">
              <a:lnSpc>
                <a:spcPct val="95000"/>
              </a:lnSpc>
              <a:spcBef>
                <a:spcPts val="1200"/>
              </a:spcBef>
              <a:spcAft>
                <a:spcPct val="0"/>
              </a:spcAft>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4675" indent="-236538" algn="l" rtl="0" eaLnBrk="0" fontAlgn="base" hangingPunct="0">
              <a:lnSpc>
                <a:spcPct val="95000"/>
              </a:lnSpc>
              <a:spcBef>
                <a:spcPts val="900"/>
              </a:spcBef>
              <a:spcAft>
                <a:spcPct val="0"/>
              </a:spcAft>
              <a:buClr>
                <a:schemeClr val="tx1"/>
              </a:buClr>
              <a:buSzPct val="115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lnSpc>
                <a:spcPct val="95000"/>
              </a:lnSpc>
              <a:spcBef>
                <a:spcPts val="800"/>
              </a:spcBef>
              <a:spcAft>
                <a:spcPct val="0"/>
              </a:spcAft>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38" indent="-236538"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8138" indent="-228600" algn="l" rtl="0" eaLnBrk="0" fontAlgn="base" hangingPunct="0">
              <a:lnSpc>
                <a:spcPct val="95000"/>
              </a:lnSpc>
              <a:spcBef>
                <a:spcPts val="600"/>
              </a:spcBef>
              <a:spcAft>
                <a:spcPct val="0"/>
              </a:spcAft>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0" fontAlgn="base" latinLnBrk="0" hangingPunct="0">
              <a:lnSpc>
                <a:spcPct val="95000"/>
              </a:lnSpc>
              <a:spcBef>
                <a:spcPts val="0"/>
              </a:spcBef>
              <a:spcAft>
                <a:spcPct val="0"/>
              </a:spcAft>
              <a:buClr>
                <a:prstClr val="black"/>
              </a:buClr>
              <a:buSzPct val="115000"/>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S&amp;P 500 Index calendar year returns, 1928–2023 (%)</a:t>
            </a:r>
          </a:p>
        </p:txBody>
      </p:sp>
      <p:sp>
        <p:nvSpPr>
          <p:cNvPr id="4" name="Slide Number Placeholder 3">
            <a:extLst>
              <a:ext uri="{FF2B5EF4-FFF2-40B4-BE49-F238E27FC236}">
                <a16:creationId xmlns:a16="http://schemas.microsoft.com/office/drawing/2014/main" id="{8F3A47C7-97AB-464A-BEB5-7A3E699CA79A}"/>
              </a:ext>
            </a:extLst>
          </p:cNvPr>
          <p:cNvSpPr>
            <a:spLocks noGrp="1"/>
          </p:cNvSpPr>
          <p:nvPr>
            <p:ph type="sldNum" sz="quarter" idx="18"/>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EEDA745-9936-4A17-800E-6B5675F0F699}" type="slidenum">
              <a:rPr kumimoji="0" lang="en-CA"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CA"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ustDataLst>
      <p:tags r:id="rId1"/>
    </p:custDataLst>
  </p:cSld>
  <p:clrMapOvr>
    <a:masterClrMapping/>
  </p:clrMapOvr>
  <p:transition>
    <p:wipe dir="r"/>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JOHN HANCOCK LAYOUTS" val="jnI5ZZNr"/>
  <p:tag name="ARTICULATE_DESIGN_ID_OFFICE THEME" val="iXvhKWuG"/>
  <p:tag name="ARTICULATE_DESIGN_ID_2_JOHN HANCOCK LAYOUTS" val="gqtcVbCE"/>
  <p:tag name="ARTICULATE_SLIDE_COUNT" val="6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RNRSTYLE" val="TEMP"/>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RNRSTYLE" val="TEMP"/>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RNRSTYLE" val="TEMP"/>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RNRSTYLE" val="_TEMP"/>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RNRSTYLE" val="_TEMP"/>
</p:tagLst>
</file>

<file path=ppt/tags/tag51.xml><?xml version="1.0" encoding="utf-8"?>
<p:tagLst xmlns:a="http://schemas.openxmlformats.org/drawingml/2006/main" xmlns:r="http://schemas.openxmlformats.org/officeDocument/2006/relationships" xmlns:p="http://schemas.openxmlformats.org/presentationml/2006/main">
  <p:tag name="RNRSTYLE" val="_TEMP"/>
</p:tagLst>
</file>

<file path=ppt/tags/tag52.xml><?xml version="1.0" encoding="utf-8"?>
<p:tagLst xmlns:a="http://schemas.openxmlformats.org/drawingml/2006/main" xmlns:r="http://schemas.openxmlformats.org/officeDocument/2006/relationships" xmlns:p="http://schemas.openxmlformats.org/presentationml/2006/main">
  <p:tag name="RNRSTYLE" val="_TEMP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COUNT" val="4"/>
  <p:tag name="SN" val="HIDDE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COUNT" val="4"/>
  <p:tag name="SN" val="HIDDE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RNRSTYLE" val="TEMP"/>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John Hancock layouts">
  <a:themeElements>
    <a:clrScheme name="Manulife JH 2019">
      <a:dk1>
        <a:sysClr val="windowText" lastClr="000000"/>
      </a:dk1>
      <a:lt1>
        <a:sysClr val="window" lastClr="FFFFFF"/>
      </a:lt1>
      <a:dk2>
        <a:srgbClr val="282B3E"/>
      </a:dk2>
      <a:lt2>
        <a:srgbClr val="8E90A2"/>
      </a:lt2>
      <a:accent1>
        <a:srgbClr val="00A758"/>
      </a:accent1>
      <a:accent2>
        <a:srgbClr val="0000C1"/>
      </a:accent2>
      <a:accent3>
        <a:srgbClr val="FF7769"/>
      </a:accent3>
      <a:accent4>
        <a:srgbClr val="361558"/>
      </a:accent4>
      <a:accent5>
        <a:srgbClr val="F49600"/>
      </a:accent5>
      <a:accent6>
        <a:srgbClr val="05B2A7"/>
      </a:accent6>
      <a:hlink>
        <a:srgbClr val="0000C1"/>
      </a:hlink>
      <a:folHlink>
        <a:srgbClr val="0000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spcBef>
            <a:spcPts val="600"/>
          </a:spcBef>
          <a:defRPr dirty="0" smtClean="0">
            <a:latin typeface="+mn-lt"/>
          </a:defRPr>
        </a:defPPr>
      </a:lstStyle>
    </a:txDef>
  </a:objectDefaults>
  <a:extraClrSchemeLst/>
  <a:extLst>
    <a:ext uri="{05A4C25C-085E-4340-85A3-A5531E510DB2}">
      <thm15:themeFamily xmlns:thm15="http://schemas.microsoft.com/office/thememl/2012/main" name="1026722 - Corporate PPT Template_16x9_MP 1026722 E_0818_v14" id="{3527DC7A-8C8D-4E9E-9B6E-A1046016BC1D}" vid="{5393119F-6D4A-4296-9D2C-28F94A85A1E8}"/>
    </a:ext>
  </a:extLst>
</a:theme>
</file>

<file path=ppt/theme/theme2.xml><?xml version="1.0" encoding="utf-8"?>
<a:theme xmlns:a="http://schemas.openxmlformats.org/drawingml/2006/main" name="1_John Hancock layouts">
  <a:themeElements>
    <a:clrScheme name="John Hancock">
      <a:dk1>
        <a:sysClr val="windowText" lastClr="000000"/>
      </a:dk1>
      <a:lt1>
        <a:sysClr val="window" lastClr="FFFFFF"/>
      </a:lt1>
      <a:dk2>
        <a:srgbClr val="282B3E"/>
      </a:dk2>
      <a:lt2>
        <a:srgbClr val="8E90A2"/>
      </a:lt2>
      <a:accent1>
        <a:srgbClr val="00A758"/>
      </a:accent1>
      <a:accent2>
        <a:srgbClr val="0000C1"/>
      </a:accent2>
      <a:accent3>
        <a:srgbClr val="FF7769"/>
      </a:accent3>
      <a:accent4>
        <a:srgbClr val="361558"/>
      </a:accent4>
      <a:accent5>
        <a:srgbClr val="F49600"/>
      </a:accent5>
      <a:accent6>
        <a:srgbClr val="05B2A7"/>
      </a:accent6>
      <a:hlink>
        <a:srgbClr val="0000C1"/>
      </a:hlink>
      <a:folHlink>
        <a:srgbClr val="0000C1"/>
      </a:folHlink>
    </a:clrScheme>
    <a:fontScheme name="John Hancock I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spcBef>
            <a:spcPts val="600"/>
          </a:spcBef>
          <a:defRPr dirty="0" smtClean="0">
            <a:latin typeface="+mn-lt"/>
          </a:defRPr>
        </a:defPPr>
      </a:lstStyle>
    </a:txDef>
  </a:objectDefaults>
  <a:extraClrSchemeLst/>
  <a:extLst>
    <a:ext uri="{05A4C25C-085E-4340-85A3-A5531E510DB2}">
      <thm15:themeFamily xmlns:thm15="http://schemas.microsoft.com/office/thememl/2012/main" name="1026722 - Corporate PPT Template_16x9_MP 1026722 E_0818_v14" id="{3527DC7A-8C8D-4E9E-9B6E-A1046016BC1D}" vid="{5393119F-6D4A-4296-9D2C-28F94A85A1E8}"/>
    </a:ext>
  </a:extLst>
</a:theme>
</file>

<file path=ppt/theme/theme3.xml><?xml version="1.0" encoding="utf-8"?>
<a:theme xmlns:a="http://schemas.openxmlformats.org/drawingml/2006/main" name="2_John Hancock layouts">
  <a:themeElements>
    <a:clrScheme name="Manulife JH 2019">
      <a:dk1>
        <a:sysClr val="windowText" lastClr="000000"/>
      </a:dk1>
      <a:lt1>
        <a:sysClr val="window" lastClr="FFFFFF"/>
      </a:lt1>
      <a:dk2>
        <a:srgbClr val="282B3E"/>
      </a:dk2>
      <a:lt2>
        <a:srgbClr val="8E90A2"/>
      </a:lt2>
      <a:accent1>
        <a:srgbClr val="00A758"/>
      </a:accent1>
      <a:accent2>
        <a:srgbClr val="0000C1"/>
      </a:accent2>
      <a:accent3>
        <a:srgbClr val="FF7769"/>
      </a:accent3>
      <a:accent4>
        <a:srgbClr val="361558"/>
      </a:accent4>
      <a:accent5>
        <a:srgbClr val="F49600"/>
      </a:accent5>
      <a:accent6>
        <a:srgbClr val="05B2A7"/>
      </a:accent6>
      <a:hlink>
        <a:srgbClr val="0000C1"/>
      </a:hlink>
      <a:folHlink>
        <a:srgbClr val="0000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spcBef>
            <a:spcPts val="600"/>
          </a:spcBef>
          <a:defRPr dirty="0" smtClean="0">
            <a:latin typeface="+mn-lt"/>
          </a:defRPr>
        </a:defPPr>
      </a:lstStyle>
    </a:txDef>
  </a:objectDefaults>
  <a:extraClrSchemeLst/>
  <a:extLst>
    <a:ext uri="{05A4C25C-085E-4340-85A3-A5531E510DB2}">
      <thm15:themeFamily xmlns:thm15="http://schemas.microsoft.com/office/thememl/2012/main" name="1026722 - Corporate PPT Template_16x9_MP 1026722 E_0818_v14" id="{3527DC7A-8C8D-4E9E-9B6E-A1046016BC1D}" vid="{5393119F-6D4A-4296-9D2C-28F94A85A1E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12886e0-e552-4999-964a-a6c2f4ccb2b1" xsi:nil="true"/>
    <lcf76f155ced4ddcb4097134ff3c332f xmlns="6add9a28-6956-412b-b277-d11e8307a71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3182CE6A9D8804D97E5BC1E6876666E" ma:contentTypeVersion="17" ma:contentTypeDescription="Create a new document." ma:contentTypeScope="" ma:versionID="467c91b87ab0c265081f3b2fa2628261">
  <xsd:schema xmlns:xsd="http://www.w3.org/2001/XMLSchema" xmlns:xs="http://www.w3.org/2001/XMLSchema" xmlns:p="http://schemas.microsoft.com/office/2006/metadata/properties" xmlns:ns2="6add9a28-6956-412b-b277-d11e8307a710" xmlns:ns3="77b4f4c4-2685-4772-9cb7-c9ef513f8aaf" xmlns:ns4="c12886e0-e552-4999-964a-a6c2f4ccb2b1" targetNamespace="http://schemas.microsoft.com/office/2006/metadata/properties" ma:root="true" ma:fieldsID="7f0b32af77c0af7c4a550839f8235a2d" ns2:_="" ns3:_="" ns4:_="">
    <xsd:import namespace="6add9a28-6956-412b-b277-d11e8307a710"/>
    <xsd:import namespace="77b4f4c4-2685-4772-9cb7-c9ef513f8aaf"/>
    <xsd:import namespace="c12886e0-e552-4999-964a-a6c2f4ccb2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dd9a28-6956-412b-b277-d11e8307a7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c039845-d277-466e-a9af-ee1ca770c9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7b4f4c4-2685-4772-9cb7-c9ef513f8a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2886e0-e552-4999-964a-a6c2f4ccb2b1"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01d3eeaf-0a47-4af8-97fa-91e8991e3737}" ma:internalName="TaxCatchAll" ma:showField="CatchAllData" ma:web="77b4f4c4-2685-4772-9cb7-c9ef513f8a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E98B91-71D5-4071-BE77-627F6075F84C}">
  <ds:schemaRefs>
    <ds:schemaRef ds:uri="6add9a28-6956-412b-b277-d11e8307a710"/>
    <ds:schemaRef ds:uri="77b4f4c4-2685-4772-9cb7-c9ef513f8aaf"/>
    <ds:schemaRef ds:uri="c12886e0-e552-4999-964a-a6c2f4ccb2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2D4AAE4-BF68-4141-82DF-80D28147B045}">
  <ds:schemaRefs>
    <ds:schemaRef ds:uri="6add9a28-6956-412b-b277-d11e8307a710"/>
    <ds:schemaRef ds:uri="77b4f4c4-2685-4772-9cb7-c9ef513f8aaf"/>
    <ds:schemaRef ds:uri="c12886e0-e552-4999-964a-a6c2f4ccb2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309DD1D-B352-4C2C-8302-3A240AAE99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289</TotalTime>
  <Words>20901</Words>
  <Application>Microsoft Office PowerPoint</Application>
  <PresentationFormat>On-screen Show (4:3)</PresentationFormat>
  <Paragraphs>2332</Paragraphs>
  <Slides>60</Slides>
  <Notes>58</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60</vt:i4>
      </vt:variant>
    </vt:vector>
  </HeadingPairs>
  <TitlesOfParts>
    <vt:vector size="71" baseType="lpstr">
      <vt:lpstr>Arial</vt:lpstr>
      <vt:lpstr>Arial Narrow</vt:lpstr>
      <vt:lpstr>Calibri</vt:lpstr>
      <vt:lpstr>Manulife JH Sans</vt:lpstr>
      <vt:lpstr>Segoe UI</vt:lpstr>
      <vt:lpstr>Webdings</vt:lpstr>
      <vt:lpstr>Wingdings</vt:lpstr>
      <vt:lpstr>John Hancock layouts</vt:lpstr>
      <vt:lpstr>1_John Hancock layouts</vt:lpstr>
      <vt:lpstr>2_John Hancock layouts</vt:lpstr>
      <vt:lpstr>Office Theme</vt:lpstr>
      <vt:lpstr>  History lessons</vt:lpstr>
      <vt:lpstr>Today’s agenda</vt:lpstr>
      <vt:lpstr>What does the history of market returns tell us?</vt:lpstr>
      <vt:lpstr>Average market returns</vt:lpstr>
      <vt:lpstr>In any given year, returns may be negative</vt:lpstr>
      <vt:lpstr>The longer you hold stocks, the better the chance  returns will be positive</vt:lpstr>
      <vt:lpstr>Great years are not that uncommon</vt:lpstr>
      <vt:lpstr>There is nothing average about returns</vt:lpstr>
      <vt:lpstr>It is a market of extremes</vt:lpstr>
      <vt:lpstr>What does the history of market returns tell us?</vt:lpstr>
      <vt:lpstr>Is diversification dead?</vt:lpstr>
      <vt:lpstr>Sometimes, traditional asset allocation didn’t work</vt:lpstr>
      <vt:lpstr>Other times, it did</vt:lpstr>
      <vt:lpstr>A diversified bond portfolio can help reduce volatility</vt:lpstr>
      <vt:lpstr>Traditional asset classes may not offer much protection in a severe market sell-off</vt:lpstr>
      <vt:lpstr>Nontraditional asset classes can play a role during difficult periods for equities </vt:lpstr>
      <vt:lpstr>PowerPoint Presentation</vt:lpstr>
      <vt:lpstr>The markets are unpredictable</vt:lpstr>
      <vt:lpstr>Is diversification dead?</vt:lpstr>
      <vt:lpstr>Is there a wrong  time or a right time to invest?</vt:lpstr>
      <vt:lpstr>Elections? On average, presidential election cycles have been positive for stocks </vt:lpstr>
      <vt:lpstr>Stock market volatility has been modest before and after recent presidential elections—with some exceptions </vt:lpstr>
      <vt:lpstr>60/40 stock-bond portfolio performance has slightly lagged in presidential election years vs. nonelection years </vt:lpstr>
      <vt:lpstr>Which party is better for stocks once in the White House?</vt:lpstr>
      <vt:lpstr>How stocks have performed under six different political scenarios</vt:lpstr>
      <vt:lpstr>Relative to nonelection years, stocks have tended to lag prior to Election Day but come back following the vote</vt:lpstr>
      <vt:lpstr>Stocks have risen over the long term no matter which party has been in the White House </vt:lpstr>
      <vt:lpstr>Markets recover from crises</vt:lpstr>
      <vt:lpstr>The level of stock market volatility in  recent years is unprecedented</vt:lpstr>
      <vt:lpstr>Stocks have outpaced bonds and inflation over time, despite a litany of volatility-inducing events</vt:lpstr>
      <vt:lpstr>Ignore short-term events and focus on the long-term</vt:lpstr>
      <vt:lpstr>Investors who abandon stocks in a downturn may miss out on their eventual recovery</vt:lpstr>
      <vt:lpstr>U.S. equities have historically recovered</vt:lpstr>
      <vt:lpstr>Is there a right time or a wrong time to invest?</vt:lpstr>
      <vt:lpstr>What do inflation and rising rates mean?</vt:lpstr>
      <vt:lpstr>What is inflation?</vt:lpstr>
      <vt:lpstr>Let’s talk about the role of the Federal Reserve</vt:lpstr>
      <vt:lpstr>What about recession risk?</vt:lpstr>
      <vt:lpstr>How have equity markets reacted to inflation and rising rates historically?</vt:lpstr>
      <vt:lpstr>What happens to fixed income when interest rates go up? Bonds have a built-in recovery mechanism….</vt:lpstr>
      <vt:lpstr>Holding bonds to maturity has typically earned initial yield despite paper losses</vt:lpstr>
      <vt:lpstr> In portfolios, playing defense is important</vt:lpstr>
      <vt:lpstr>What do inflation and rising rates mean for my portfolio?</vt:lpstr>
      <vt:lpstr>What do I do now?</vt:lpstr>
      <vt:lpstr>It’s natural to feel emotional about your investments</vt:lpstr>
      <vt:lpstr>Emotions tend to make investors abandon and reenter stocks at the worst times</vt:lpstr>
      <vt:lpstr>PowerPoint Presentation</vt:lpstr>
      <vt:lpstr>The key is not missing the  market’s best days</vt:lpstr>
      <vt:lpstr>Chasing performance can lead  to underperformance</vt:lpstr>
      <vt:lpstr>Actions depend on  life stage</vt:lpstr>
      <vt:lpstr>Actions depend on life stage</vt:lpstr>
      <vt:lpstr>PowerPoint Presentation</vt:lpstr>
      <vt:lpstr>PowerPoint Presentation</vt:lpstr>
      <vt:lpstr>Actions depend on life stage</vt:lpstr>
      <vt:lpstr>In summary</vt:lpstr>
      <vt:lpstr>“Those who fail to learn from history are doomed to repeat it.”  Winston Churchill British Statesman</vt:lpstr>
      <vt:lpstr>Q &amp; A</vt:lpstr>
      <vt:lpstr>A WORD ABOUT RISK</vt:lpstr>
      <vt:lpstr>A WORD ABOUT RISK</vt:lpstr>
      <vt:lpstr>PowerPoint Presentation</vt:lpstr>
    </vt:vector>
  </TitlesOfParts>
  <Company>John Hancock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ETF Gatekeeper</dc:title>
  <dc:creator>Lisa Vogel</dc:creator>
  <cp:lastModifiedBy>Allegra Pericles</cp:lastModifiedBy>
  <cp:revision>1</cp:revision>
  <cp:lastPrinted>2022-03-03T15:40:09Z</cp:lastPrinted>
  <dcterms:created xsi:type="dcterms:W3CDTF">2013-10-01T19:06:52Z</dcterms:created>
  <dcterms:modified xsi:type="dcterms:W3CDTF">2024-03-29T18:09:04Z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0x01010093182CE6A9D8804D97E5BC1E6876666E</vt:lpwstr>
  </property>
  <property fmtid="{D5CDD505-2E9C-101B-9397-08002B2CF9AE}" pid="3" name="MediaServiceImageTags">
    <vt:lpwstr/>
  </property>
  <property fmtid="{D5CDD505-2E9C-101B-9397-08002B2CF9AE}" pid="4" name="MSIP_Label_0dd5db4b-78fb-42ac-8616-2bbd1a698c72_Enabled">
    <vt:lpwstr>true</vt:lpwstr>
  </property>
  <property fmtid="{D5CDD505-2E9C-101B-9397-08002B2CF9AE}" pid="5" name="MSIP_Label_0dd5db4b-78fb-42ac-8616-2bbd1a698c72_SetDate">
    <vt:lpwstr>2022-12-19T18:01:46Z</vt:lpwstr>
  </property>
  <property fmtid="{D5CDD505-2E9C-101B-9397-08002B2CF9AE}" pid="6" name="MSIP_Label_0dd5db4b-78fb-42ac-8616-2bbd1a698c72_Method">
    <vt:lpwstr>Privileged</vt:lpwstr>
  </property>
  <property fmtid="{D5CDD505-2E9C-101B-9397-08002B2CF9AE}" pid="7" name="MSIP_Label_0dd5db4b-78fb-42ac-8616-2bbd1a698c72_Name">
    <vt:lpwstr>EXTERNAL</vt:lpwstr>
  </property>
  <property fmtid="{D5CDD505-2E9C-101B-9397-08002B2CF9AE}" pid="8" name="MSIP_Label_0dd5db4b-78fb-42ac-8616-2bbd1a698c72_SiteId">
    <vt:lpwstr>5d3e2773-e07f-4432-a630-1a0f68a28a05</vt:lpwstr>
  </property>
  <property fmtid="{D5CDD505-2E9C-101B-9397-08002B2CF9AE}" pid="9" name="MSIP_Label_0dd5db4b-78fb-42ac-8616-2bbd1a698c72_ActionId">
    <vt:lpwstr>dc311419-404f-4e1d-989a-219c03398b61</vt:lpwstr>
  </property>
  <property fmtid="{D5CDD505-2E9C-101B-9397-08002B2CF9AE}" pid="10" name="MSIP_Label_0dd5db4b-78fb-42ac-8616-2bbd1a698c72_ContentBits">
    <vt:lpwstr>0</vt:lpwstr>
  </property>
  <property fmtid="{D5CDD505-2E9C-101B-9397-08002B2CF9AE}" pid="11" name="ArticulateGUID">
    <vt:lpwstr>500318ED-15A7-457A-8297-5751F9ED0613</vt:lpwstr>
  </property>
  <property fmtid="{D5CDD505-2E9C-101B-9397-08002B2CF9AE}" pid="12" name="ArticulatePath">
    <vt:lpwstr>https://mfc.sharepoint.com/sites/PracticeManagement/Practice Management Document Library/Enhancing the client experience/History lessons/Final HS 2023/Presentation-History Lessons-ADVISOR-JHIM-0423</vt:lpwstr>
  </property>
</Properties>
</file>